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bin" ContentType="application/vnd.openxmlformats-officedocument.oleObject"/>
  <Default Extension="emf" ContentType="image/x-emf"/>
  <Default Extension="gif" ContentType="image/gif"/>
  <Default Extension="png" ContentType="image/png"/>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showSpecialPlsOnTitleSld="0" saveSubsetFonts="1">
  <p:sldMasterIdLst>
    <p:sldMasterId id="2147483648" r:id="rId1"/>
  </p:sldMasterIdLst>
  <p:notesMasterIdLst>
    <p:notesMasterId r:id="rId2"/>
  </p:notesMasterIdLst>
  <p:handoutMasterIdLst>
    <p:handoutMasterId r:id="rId3"/>
  </p:handoutMasterIdLst>
  <p:sldIdLst>
    <p:sldId id="295" r:id="rId4"/>
    <p:sldId id="288" r:id="rId5"/>
    <p:sldId id="303" r:id="rId6"/>
    <p:sldId id="299" r:id="rId7"/>
    <p:sldId id="300" r:id="rId8"/>
    <p:sldId id="270" r:id="rId9"/>
    <p:sldId id="289" r:id="rId10"/>
    <p:sldId id="273" r:id="rId11"/>
    <p:sldId id="304" r:id="rId12"/>
    <p:sldId id="272" r:id="rId13"/>
    <p:sldId id="308" r:id="rId14"/>
    <p:sldId id="310" r:id="rId15"/>
    <p:sldId id="274" r:id="rId16"/>
    <p:sldId id="275" r:id="rId17"/>
    <p:sldId id="305" r:id="rId18"/>
    <p:sldId id="290" r:id="rId19"/>
    <p:sldId id="292" r:id="rId20"/>
    <p:sldId id="279" r:id="rId21"/>
    <p:sldId id="280" r:id="rId22"/>
    <p:sldId id="281" r:id="rId23"/>
    <p:sldId id="306" r:id="rId24"/>
    <p:sldId id="307" r:id="rId25"/>
    <p:sldId id="282" r:id="rId26"/>
    <p:sldId id="283" r:id="rId27"/>
    <p:sldId id="284" r:id="rId28"/>
    <p:sldId id="285" r:id="rId29"/>
    <p:sldId id="296" r:id="rId30"/>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11" userDrawn="1">
          <p15:clr>
            <a:srgbClr val="A4A3A4"/>
          </p15:clr>
        </p15:guide>
        <p15:guide id="4" pos="7469" userDrawn="1">
          <p15:clr>
            <a:srgbClr val="A4A3A4"/>
          </p15:clr>
        </p15:guide>
        <p15:guide id="5" orient="horz" pos="4088" userDrawn="1">
          <p15:clr>
            <a:srgbClr val="A4A3A4"/>
          </p15:clr>
        </p15:guide>
        <p15:guide id="6" orient="horz" pos="414" userDrawn="1">
          <p15:clr>
            <a:srgbClr val="A4A3A4"/>
          </p15:clr>
        </p15:guide>
        <p15:guide id="7" orient="horz" pos="2296" userDrawn="1">
          <p15:clr>
            <a:srgbClr val="A4A3A4"/>
          </p15:clr>
        </p15:guide>
        <p15:guide id="8" pos="914" userDrawn="1">
          <p15:clr>
            <a:srgbClr val="A4A3A4"/>
          </p15:clr>
        </p15:guide>
        <p15:guide id="9" pos="6766" userDrawn="1">
          <p15:clr>
            <a:srgbClr val="A4A3A4"/>
          </p15:clr>
        </p15:guide>
        <p15:guide id="10" pos="3727" userDrawn="1">
          <p15:clr>
            <a:srgbClr val="A4A3A4"/>
          </p15:clr>
        </p15:guide>
        <p15:guide id="11" orient="horz" pos="799" userDrawn="1">
          <p15:clr>
            <a:srgbClr val="A4A3A4"/>
          </p15:clr>
        </p15:guide>
        <p15:guide id="12" pos="3953" userDrawn="1">
          <p15:clr>
            <a:srgbClr val="A4A3A4"/>
          </p15:clr>
        </p15:guide>
        <p15:guide id="13" orient="horz" pos="3294" userDrawn="1">
          <p15:clr>
            <a:srgbClr val="A4A3A4"/>
          </p15:clr>
        </p15:guide>
        <p15:guide id="14" orient="horz" pos="3634" userDrawn="1">
          <p15:clr>
            <a:srgbClr val="A4A3A4"/>
          </p15:clr>
        </p15:guide>
        <p15:guide id="15" orient="horz" pos="1026" userDrawn="1">
          <p15:clr>
            <a:srgbClr val="A4A3A4"/>
          </p15:clr>
        </p15:guide>
        <p15:guide id="16" orient="horz" pos="1933" userDrawn="1">
          <p15:clr>
            <a:srgbClr val="A4A3A4"/>
          </p15:clr>
        </p15:guide>
        <p15:guide id="17" pos="2366" userDrawn="1">
          <p15:clr>
            <a:srgbClr val="A4A3A4"/>
          </p15:clr>
        </p15:guide>
        <p15:guide id="18" pos="5314" userDrawn="1">
          <p15:clr>
            <a:srgbClr val="A4A3A4"/>
          </p15:clr>
        </p15:guide>
        <p15:guide id="19" pos="3024" userDrawn="1">
          <p15:clr>
            <a:srgbClr val="A4A3A4"/>
          </p15:clr>
        </p15:guide>
        <p15:guide id="20" pos="4656" userDrawn="1">
          <p15:clr>
            <a:srgbClr val="A4A3A4"/>
          </p15:clr>
        </p15:guide>
        <p15:guide id="21" orient="horz" pos="370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76" autoAdjust="0"/>
    <p:restoredTop sz="94660"/>
  </p:normalViewPr>
  <p:slideViewPr>
    <p:cSldViewPr snapToGrid="0" showGuides="1">
      <p:cViewPr varScale="1">
        <p:scale>
          <a:sx n="88" d="100"/>
          <a:sy n="88" d="100"/>
        </p:scale>
        <p:origin x="66" y="66"/>
      </p:cViewPr>
      <p:guideLst>
        <p:guide orient="horz" pos="2160"/>
        <p:guide pos="3840"/>
        <p:guide pos="211"/>
        <p:guide pos="7469"/>
        <p:guide orient="horz" pos="4088"/>
        <p:guide orient="horz" pos="414"/>
        <p:guide orient="horz" pos="2296"/>
        <p:guide pos="914"/>
        <p:guide pos="6766"/>
        <p:guide pos="3727"/>
        <p:guide orient="horz" pos="799"/>
        <p:guide pos="3953"/>
        <p:guide orient="horz" pos="3294"/>
        <p:guide orient="horz" pos="3634"/>
        <p:guide orient="horz" pos="1026"/>
        <p:guide orient="horz" pos="1933"/>
        <p:guide pos="2366"/>
        <p:guide pos="5314"/>
        <p:guide pos="3024"/>
        <p:guide pos="4656"/>
        <p:guide orient="horz" pos="3702"/>
      </p:guideLst>
    </p:cSldViewPr>
  </p:slideViewPr>
  <p:notesTextViewPr>
    <p:cViewPr>
      <p:scale>
        <a:sx n="1" d="1"/>
        <a:sy n="1" d="1"/>
      </p:scale>
      <p:origin x="0" y="0"/>
    </p:cViewPr>
  </p:notesTextViewPr>
  <p:notesViewPr>
    <p:cSldViewPr snapToGrid="0" showGuides="1">
      <p:cViewPr varScale="1">
        <p:scale>
          <a:sx n="85" d="100"/>
          <a:sy n="85" d="100"/>
        </p:scale>
        <p:origin x="3168" y="102"/>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slide" Target="slides/slide25.xml" /><Relationship Id="rId29" Type="http://schemas.openxmlformats.org/officeDocument/2006/relationships/slide" Target="slides/slide26.xml" /><Relationship Id="rId3" Type="http://schemas.openxmlformats.org/officeDocument/2006/relationships/handoutMaster" Target="handoutMasters/handoutMaster1.xml" /><Relationship Id="rId30" Type="http://schemas.openxmlformats.org/officeDocument/2006/relationships/slide" Target="slides/slide27.xml" /><Relationship Id="rId31" Type="http://schemas.openxmlformats.org/officeDocument/2006/relationships/tags" Target="tags/tag1.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heme" Target="theme/theme1.xml" /><Relationship Id="rId35"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areaChart>
        <c:grouping val="stacked"/>
        <c:varyColors val="0"/>
        <c:ser>
          <c:idx val="0"/>
          <c:order val="0"/>
          <c:tx>
            <c:strRef>
              <c:f>Sheet1!$B$1</c:f>
              <c:strCache>
                <c:ptCount val="1"/>
                <c:pt idx="0">
                  <c:v>列1</c:v>
                </c:pt>
              </c:strCache>
            </c:strRef>
          </c:tx>
          <c:spPr>
            <a:solidFill>
              <a:schemeClr val="accent1"/>
            </a:solidFill>
            <a:ln>
              <a:noFill/>
            </a:ln>
            <a:effectLst/>
          </c:spPr>
          <c:cat>
            <c:numRef>
              <c:f>Sheet1!$A$2:$A$6</c:f>
              <c:numCache>
                <c:formatCode>yyyy/m/d</c:formatCode>
                <c:ptCount val="5"/>
                <c:pt idx="0">
                  <c:v>37261</c:v>
                </c:pt>
                <c:pt idx="1">
                  <c:v>37262</c:v>
                </c:pt>
                <c:pt idx="2">
                  <c:v>37263</c:v>
                </c:pt>
                <c:pt idx="3">
                  <c:v>37264</c:v>
                </c:pt>
                <c:pt idx="4">
                  <c:v>37265</c:v>
                </c:pt>
              </c:numCache>
            </c:numRef>
          </c:cat>
          <c:val>
            <c:numRef>
              <c:f>Sheet1!$B$2:$B$6</c:f>
              <c:numCache>
                <c:formatCode>General</c:formatCode>
                <c:ptCount val="5"/>
              </c:numCache>
            </c:numRef>
          </c:val>
          <c:extLst>
            <c:ext xmlns:c16="http://schemas.microsoft.com/office/drawing/2014/chart" uri="{C3380CC4-5D6E-409C-BE32-E72D297353CC}">
              <c16:uniqueId val="{00000000-41AB-4EBF-A014-4F269D746D66}"/>
            </c:ext>
          </c:extLst>
        </c:ser>
        <c:dLbls>
          <c:showLegendKey val="0"/>
          <c:showVal val="0"/>
          <c:showCatName val="0"/>
          <c:showSerName val="0"/>
          <c:showPercent val="0"/>
          <c:showBubbleSize val="0"/>
          <c:showLeaderLines val="0"/>
        </c:dLbls>
        <c:axId val="632444880"/>
        <c:axId val="632443312"/>
      </c:areaChart>
      <c:dateAx>
        <c:axId val="632444880"/>
        <c:scaling>
          <c:orientation/>
        </c:scaling>
        <c:delete val="1"/>
        <c:axPos val="b"/>
        <c:numFmt formatCode="yyyy/m/d" sourceLinked="1"/>
        <c:majorTickMark val="out"/>
        <c:minorTickMark val="none"/>
        <c:crossAx val="632443312"/>
        <c:auto val="0"/>
        <c:lblOffset/>
        <c:baseTimeUnit val="days"/>
      </c:dateAx>
      <c:valAx>
        <c:axId val="632443312"/>
        <c:scaling>
          <c:orientation/>
          <c:max val="100"/>
          <c:min val="0"/>
        </c:scaling>
        <c:delete val="0"/>
        <c:axPos val="l"/>
        <c:majorGridlines>
          <c:spPr>
            <a:ln w="9525" cap="flat" cmpd="sng" algn="ctr">
              <a:solidFill>
                <a:srgbClr val="AFE2E7"/>
              </a:solidFill>
              <a:round/>
            </a:ln>
            <a:effectLst/>
          </c:spPr>
        </c:majorGridlines>
        <c:numFmt formatCode="General" sourceLinked="1"/>
        <c:majorTickMark val="out"/>
        <c:minorTickMark val="none"/>
        <c:spPr>
          <a:noFill/>
          <a:ln>
            <a:noFill/>
          </a:ln>
          <a:effectLst/>
        </c:spPr>
        <c:txPr>
          <a:bodyPr rot="-60000000" spcFirstLastPara="1" vertOverflow="ellipsis" vert="horz" wrap="square" anchor="ctr" anchorCtr="1"/>
          <a:p>
            <a:pPr>
              <a:defRPr sz="1600" b="0" i="0" u="none" strike="noStrike" kern="1200" baseline="0" smtId="4294967295">
                <a:solidFill>
                  <a:srgbClr val="42BAC8"/>
                </a:solidFill>
                <a:latin typeface="+mn-lt"/>
                <a:ea typeface="+mn-ea"/>
                <a:cs typeface="+mn-cs"/>
              </a:defRPr>
            </a:pPr>
            <a:endParaRPr lang="zh-CN"/>
          </a:p>
        </c:txPr>
        <c:crossAx val="632444880"/>
        <c:crosses val="autoZero"/>
        <c:crossBetween val="midCat"/>
      </c:valAx>
      <c:spPr>
        <a:noFill/>
        <a:ln>
          <a:noFill/>
        </a:ln>
        <a:effectLst/>
      </c:spPr>
    </c:plotArea>
    <c:plotVisOnly val="1"/>
    <c:dispBlanksAs/>
    <c:showDLblsOverMax val="0"/>
  </c:chart>
  <c:spPr>
    <a:noFill/>
    <a:ln>
      <a:noFill/>
    </a:ln>
    <a:effectLst/>
  </c:spPr>
  <c:txPr>
    <a:bodyPr/>
    <a:p>
      <a:pPr>
        <a:defRPr/>
      </a:pPr>
      <a:endParaRPr lang="zh-CN"/>
    </a:p>
  </c:txPr>
  <c:externalData r:id="rId1">
    <c:autoUpdate val="0"/>
  </c:externalData>
</c:chartSpace>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CEFB9DB-23B5-49D5-A60F-79C781E9F7DD}" type="datetimeFigureOut">
              <a:rPr lang="zh-CN" altLang="en-US" smtClean="0"/>
              <a:t>2019/4/11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3537725-54BD-47FC-8062-EC17FFA2D8A0}" type="slidenum">
              <a:rPr lang="zh-CN" altLang="en-US" smtClean="0"/>
              <a:t>‹#›</a:t>
            </a:fld>
            <a:endParaRPr lang="zh-CN" altLang="en-US"/>
          </a:p>
        </p:txBody>
      </p:sp>
    </p:spTree>
    <p:extLst>
      <p:ext uri="{BB962C8B-B14F-4D97-AF65-F5344CB8AC3E}">
        <p14:creationId val="1127662072"/>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6AEB5-17ED-49C6-B915-2E2D9EF8D2AB}" type="datetimeFigureOut">
              <a:rPr lang="zh-CN" altLang="en-US" smtClean="0"/>
              <a:t>2019/4/11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CD56E6-B1B1-4904-A8C2-04C98D756694}" type="slidenum">
              <a:rPr lang="zh-CN" altLang="en-US" smtClean="0"/>
              <a:t>‹#›</a:t>
            </a:fld>
            <a:endParaRPr lang="zh-CN" altLang="en-US"/>
          </a:p>
        </p:txBody>
      </p:sp>
    </p:spTree>
    <p:extLst>
      <p:ext uri="{BB962C8B-B14F-4D97-AF65-F5344CB8AC3E}">
        <p14:creationId val="365837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自定义版式">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641938-404C-4DF4-8CD5-770906FB93DC}" type="datetime1">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6" name="矩形 5"/>
          <p:cNvSpPr/>
          <p:nvPr userDrawn="1"/>
        </p:nvSpPr>
        <p:spPr>
          <a:xfrm>
            <a:off x="133165" y="310718"/>
            <a:ext cx="11958221" cy="5216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val="2030135593"/>
      </p:ext>
    </p:extLst>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5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C81966B8-EEB1-424C-8586-C92C7EE708B7}"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6" name="文本占位符 3"/>
          <p:cNvSpPr>
            <a:spLocks noGrp="1"/>
          </p:cNvSpPr>
          <p:nvPr>
            <p:ph type="body" sz="half" idx="29" hasCustomPrompt="1"/>
          </p:nvPr>
        </p:nvSpPr>
        <p:spPr>
          <a:xfrm>
            <a:off x="2323294" y="1622262"/>
            <a:ext cx="1677880" cy="460935"/>
          </a:xfrm>
        </p:spPr>
        <p:txBody>
          <a:bodyPr anchor="ctr">
            <a:noAutofit/>
          </a:bodyPr>
          <a:lstStyle>
            <a:lvl1pPr marL="0" indent="0" algn="ctr">
              <a:buFont typeface="Wingdings" panose="05000000000000000000" pitchFamily="2" charset="2"/>
              <a:buNone/>
              <a:defRPr lang="zh-CN" altLang="en-US" sz="18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7" name="文本占位符 3"/>
          <p:cNvSpPr>
            <a:spLocks noGrp="1"/>
          </p:cNvSpPr>
          <p:nvPr>
            <p:ph type="body" sz="half" idx="30" hasCustomPrompt="1"/>
          </p:nvPr>
        </p:nvSpPr>
        <p:spPr>
          <a:xfrm>
            <a:off x="5265938" y="1622262"/>
            <a:ext cx="1677880" cy="460935"/>
          </a:xfrm>
        </p:spPr>
        <p:txBody>
          <a:bodyPr anchor="ctr">
            <a:noAutofit/>
          </a:bodyPr>
          <a:lstStyle>
            <a:lvl1pPr marL="0" indent="0" algn="ctr">
              <a:buFont typeface="Wingdings" panose="05000000000000000000" pitchFamily="2" charset="2"/>
              <a:buNone/>
              <a:defRPr lang="zh-CN" altLang="en-US" sz="18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8" name="文本占位符 3"/>
          <p:cNvSpPr>
            <a:spLocks noGrp="1"/>
          </p:cNvSpPr>
          <p:nvPr>
            <p:ph type="body" sz="half" idx="31" hasCustomPrompt="1"/>
          </p:nvPr>
        </p:nvSpPr>
        <p:spPr>
          <a:xfrm>
            <a:off x="8208582" y="1622262"/>
            <a:ext cx="1677880" cy="460935"/>
          </a:xfrm>
        </p:spPr>
        <p:txBody>
          <a:bodyPr anchor="ctr">
            <a:noAutofit/>
          </a:bodyPr>
          <a:lstStyle>
            <a:lvl1pPr marL="0" indent="0" algn="ctr">
              <a:buFont typeface="Wingdings" panose="05000000000000000000" pitchFamily="2" charset="2"/>
              <a:buNone/>
              <a:defRPr lang="zh-CN" altLang="en-US" sz="18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9" name="文本占位符 3"/>
          <p:cNvSpPr>
            <a:spLocks noGrp="1"/>
          </p:cNvSpPr>
          <p:nvPr>
            <p:ph type="body" sz="half" idx="14" hasCustomPrompt="1"/>
          </p:nvPr>
        </p:nvSpPr>
        <p:spPr>
          <a:xfrm>
            <a:off x="1817872" y="2325496"/>
            <a:ext cx="2688724" cy="2337801"/>
          </a:xfrm>
        </p:spPr>
        <p:txBody>
          <a:bodyPr anchor="t">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0" name="文本占位符 3"/>
          <p:cNvSpPr>
            <a:spLocks noGrp="1"/>
          </p:cNvSpPr>
          <p:nvPr>
            <p:ph type="body" sz="half" idx="32" hasCustomPrompt="1"/>
          </p:nvPr>
        </p:nvSpPr>
        <p:spPr>
          <a:xfrm>
            <a:off x="4760515" y="2325496"/>
            <a:ext cx="2688724" cy="2337801"/>
          </a:xfrm>
        </p:spPr>
        <p:txBody>
          <a:bodyPr anchor="t">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1" name="文本占位符 3"/>
          <p:cNvSpPr>
            <a:spLocks noGrp="1"/>
          </p:cNvSpPr>
          <p:nvPr>
            <p:ph type="body" sz="half" idx="33" hasCustomPrompt="1"/>
          </p:nvPr>
        </p:nvSpPr>
        <p:spPr>
          <a:xfrm>
            <a:off x="7703160" y="2325496"/>
            <a:ext cx="2688724" cy="2337801"/>
          </a:xfrm>
        </p:spPr>
        <p:txBody>
          <a:bodyPr anchor="t">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2" name="文本占位符 3"/>
          <p:cNvSpPr>
            <a:spLocks noGrp="1"/>
          </p:cNvSpPr>
          <p:nvPr>
            <p:ph type="body" sz="half" idx="34" hasCustomPrompt="1"/>
          </p:nvPr>
        </p:nvSpPr>
        <p:spPr>
          <a:xfrm>
            <a:off x="1920534" y="5633656"/>
            <a:ext cx="8368686" cy="422714"/>
          </a:xfrm>
        </p:spPr>
        <p:txBody>
          <a:bodyPr anchor="ctr">
            <a:normAutofit/>
          </a:bodyPr>
          <a:lstStyle>
            <a:lvl1pPr marL="0" indent="0" algn="ctr">
              <a:buFont typeface="Wingdings" panose="05000000000000000000" pitchFamily="2" charset="2"/>
              <a:buNone/>
              <a:defRPr sz="2400" b="1">
                <a:solidFill>
                  <a:srgbClr val="DCE4F4"/>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p:txBody>
      </p:sp>
    </p:spTree>
    <p:extLst>
      <p:ext uri="{BB962C8B-B14F-4D97-AF65-F5344CB8AC3E}">
        <p14:creationId val="2705034467"/>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6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7920F289-6B56-455B-912E-E12279664489}"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1" name="文本占位符 3"/>
          <p:cNvSpPr>
            <a:spLocks noGrp="1"/>
          </p:cNvSpPr>
          <p:nvPr userDrawn="1">
            <p:ph type="body" sz="half" idx="29" hasCustomPrompt="1"/>
          </p:nvPr>
        </p:nvSpPr>
        <p:spPr>
          <a:xfrm>
            <a:off x="649266" y="3384063"/>
            <a:ext cx="2392808" cy="460935"/>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2" name="文本占位符 3"/>
          <p:cNvSpPr>
            <a:spLocks noGrp="1"/>
          </p:cNvSpPr>
          <p:nvPr userDrawn="1">
            <p:ph type="body" sz="half" idx="14" hasCustomPrompt="1"/>
          </p:nvPr>
        </p:nvSpPr>
        <p:spPr>
          <a:xfrm>
            <a:off x="649266" y="3771233"/>
            <a:ext cx="2392808" cy="2337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3" name="文本占位符 3"/>
          <p:cNvSpPr>
            <a:spLocks noGrp="1"/>
          </p:cNvSpPr>
          <p:nvPr>
            <p:ph type="body" sz="half" idx="30" hasCustomPrompt="1"/>
          </p:nvPr>
        </p:nvSpPr>
        <p:spPr>
          <a:xfrm>
            <a:off x="3486516" y="3384063"/>
            <a:ext cx="2392808" cy="460935"/>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4" name="文本占位符 3"/>
          <p:cNvSpPr>
            <a:spLocks noGrp="1"/>
          </p:cNvSpPr>
          <p:nvPr>
            <p:ph type="body" sz="half" idx="31" hasCustomPrompt="1"/>
          </p:nvPr>
        </p:nvSpPr>
        <p:spPr>
          <a:xfrm>
            <a:off x="3486516" y="3771233"/>
            <a:ext cx="2392808" cy="2337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5" name="文本占位符 3"/>
          <p:cNvSpPr>
            <a:spLocks noGrp="1"/>
          </p:cNvSpPr>
          <p:nvPr>
            <p:ph type="body" sz="half" idx="32" hasCustomPrompt="1"/>
          </p:nvPr>
        </p:nvSpPr>
        <p:spPr>
          <a:xfrm>
            <a:off x="6323767" y="3384063"/>
            <a:ext cx="2392808" cy="460935"/>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6" name="文本占位符 3"/>
          <p:cNvSpPr>
            <a:spLocks noGrp="1"/>
          </p:cNvSpPr>
          <p:nvPr>
            <p:ph type="body" sz="half" idx="33" hasCustomPrompt="1"/>
          </p:nvPr>
        </p:nvSpPr>
        <p:spPr>
          <a:xfrm>
            <a:off x="6323767" y="3771233"/>
            <a:ext cx="2392808" cy="2337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7" name="文本占位符 3"/>
          <p:cNvSpPr>
            <a:spLocks noGrp="1"/>
          </p:cNvSpPr>
          <p:nvPr>
            <p:ph type="body" sz="half" idx="34" hasCustomPrompt="1"/>
          </p:nvPr>
        </p:nvSpPr>
        <p:spPr>
          <a:xfrm>
            <a:off x="9161017" y="3384063"/>
            <a:ext cx="2392808" cy="460935"/>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8" name="文本占位符 3"/>
          <p:cNvSpPr>
            <a:spLocks noGrp="1"/>
          </p:cNvSpPr>
          <p:nvPr>
            <p:ph type="body" sz="half" idx="35" hasCustomPrompt="1"/>
          </p:nvPr>
        </p:nvSpPr>
        <p:spPr>
          <a:xfrm>
            <a:off x="9161017" y="3771233"/>
            <a:ext cx="2392808" cy="2337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1866933364"/>
      </p:ext>
    </p:extLst>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7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CEDC6A18-0EEE-4049-8713-D211DC080E78}"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99" name="文本占位符 3"/>
          <p:cNvSpPr>
            <a:spLocks noGrp="1"/>
          </p:cNvSpPr>
          <p:nvPr>
            <p:ph type="body" sz="half" idx="29" hasCustomPrompt="1"/>
          </p:nvPr>
        </p:nvSpPr>
        <p:spPr>
          <a:xfrm>
            <a:off x="1031428" y="1335333"/>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00" name="文本占位符 3"/>
          <p:cNvSpPr>
            <a:spLocks noGrp="1"/>
          </p:cNvSpPr>
          <p:nvPr>
            <p:ph type="body" sz="half" idx="14" hasCustomPrompt="1"/>
          </p:nvPr>
        </p:nvSpPr>
        <p:spPr>
          <a:xfrm>
            <a:off x="735839" y="1689079"/>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26" name="文本占位符 3"/>
          <p:cNvSpPr>
            <a:spLocks noGrp="1"/>
          </p:cNvSpPr>
          <p:nvPr>
            <p:ph type="body" sz="half" idx="30" hasCustomPrompt="1"/>
          </p:nvPr>
        </p:nvSpPr>
        <p:spPr>
          <a:xfrm>
            <a:off x="1031428" y="3076604"/>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27" name="文本占位符 3"/>
          <p:cNvSpPr>
            <a:spLocks noGrp="1"/>
          </p:cNvSpPr>
          <p:nvPr>
            <p:ph type="body" sz="half" idx="31" hasCustomPrompt="1"/>
          </p:nvPr>
        </p:nvSpPr>
        <p:spPr>
          <a:xfrm>
            <a:off x="735839" y="3430350"/>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28" name="文本占位符 3"/>
          <p:cNvSpPr>
            <a:spLocks noGrp="1"/>
          </p:cNvSpPr>
          <p:nvPr>
            <p:ph type="body" sz="half" idx="32" hasCustomPrompt="1"/>
          </p:nvPr>
        </p:nvSpPr>
        <p:spPr>
          <a:xfrm>
            <a:off x="1031428" y="4812494"/>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29" name="文本占位符 3"/>
          <p:cNvSpPr>
            <a:spLocks noGrp="1"/>
          </p:cNvSpPr>
          <p:nvPr>
            <p:ph type="body" sz="half" idx="33" hasCustomPrompt="1"/>
          </p:nvPr>
        </p:nvSpPr>
        <p:spPr>
          <a:xfrm>
            <a:off x="735839" y="5166240"/>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30" name="文本占位符 3"/>
          <p:cNvSpPr>
            <a:spLocks noGrp="1"/>
          </p:cNvSpPr>
          <p:nvPr>
            <p:ph type="body" sz="half" idx="34" hasCustomPrompt="1"/>
          </p:nvPr>
        </p:nvSpPr>
        <p:spPr>
          <a:xfrm>
            <a:off x="8260703" y="1335333"/>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31" name="文本占位符 3"/>
          <p:cNvSpPr>
            <a:spLocks noGrp="1"/>
          </p:cNvSpPr>
          <p:nvPr>
            <p:ph type="body" sz="half" idx="35" hasCustomPrompt="1"/>
          </p:nvPr>
        </p:nvSpPr>
        <p:spPr>
          <a:xfrm>
            <a:off x="7965114" y="1689079"/>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32" name="文本占位符 3"/>
          <p:cNvSpPr>
            <a:spLocks noGrp="1"/>
          </p:cNvSpPr>
          <p:nvPr>
            <p:ph type="body" sz="half" idx="36" hasCustomPrompt="1"/>
          </p:nvPr>
        </p:nvSpPr>
        <p:spPr>
          <a:xfrm>
            <a:off x="8260703" y="3076604"/>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33" name="文本占位符 3"/>
          <p:cNvSpPr>
            <a:spLocks noGrp="1"/>
          </p:cNvSpPr>
          <p:nvPr>
            <p:ph type="body" sz="half" idx="37" hasCustomPrompt="1"/>
          </p:nvPr>
        </p:nvSpPr>
        <p:spPr>
          <a:xfrm>
            <a:off x="7965114" y="3430350"/>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34" name="文本占位符 3"/>
          <p:cNvSpPr>
            <a:spLocks noGrp="1"/>
          </p:cNvSpPr>
          <p:nvPr>
            <p:ph type="body" sz="half" idx="38" hasCustomPrompt="1"/>
          </p:nvPr>
        </p:nvSpPr>
        <p:spPr>
          <a:xfrm>
            <a:off x="8260703" y="4812494"/>
            <a:ext cx="3063472" cy="346307"/>
          </a:xfrm>
        </p:spPr>
        <p:txBody>
          <a:bodyPr anchor="ctr">
            <a:noAutofit/>
          </a:bodyPr>
          <a:lstStyle>
            <a:lvl1pPr marL="0" indent="0" algn="l">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35" name="文本占位符 3"/>
          <p:cNvSpPr>
            <a:spLocks noGrp="1"/>
          </p:cNvSpPr>
          <p:nvPr>
            <p:ph type="body" sz="half" idx="39" hasCustomPrompt="1"/>
          </p:nvPr>
        </p:nvSpPr>
        <p:spPr>
          <a:xfrm>
            <a:off x="7965114" y="5166240"/>
            <a:ext cx="3359061" cy="1276233"/>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36" name="文本占位符 3"/>
          <p:cNvSpPr>
            <a:spLocks noGrp="1"/>
          </p:cNvSpPr>
          <p:nvPr>
            <p:ph type="body" sz="half" idx="40" hasCustomPrompt="1"/>
          </p:nvPr>
        </p:nvSpPr>
        <p:spPr>
          <a:xfrm>
            <a:off x="5192910" y="3122248"/>
            <a:ext cx="1806182" cy="613505"/>
          </a:xfrm>
        </p:spPr>
        <p:txBody>
          <a:bodyPr anchor="ctr">
            <a:noAutofit/>
          </a:bodyPr>
          <a:lstStyle>
            <a:lvl1pPr marL="0" indent="0" algn="ctr">
              <a:buFont typeface="Wingdings" panose="05000000000000000000" pitchFamily="2" charset="2"/>
              <a:buNone/>
              <a:defRPr lang="zh-CN" altLang="en-US" sz="30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Tree>
    <p:extLst>
      <p:ext uri="{BB962C8B-B14F-4D97-AF65-F5344CB8AC3E}">
        <p14:creationId val="1667940648"/>
      </p:ext>
    </p:extLst>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8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AAF6DAAA-25C4-4BAD-99E6-9C5A75D9175B}"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41" name="文本占位符 3"/>
          <p:cNvSpPr>
            <a:spLocks noGrp="1"/>
          </p:cNvSpPr>
          <p:nvPr>
            <p:ph type="body" sz="half" idx="29" hasCustomPrompt="1"/>
          </p:nvPr>
        </p:nvSpPr>
        <p:spPr>
          <a:xfrm>
            <a:off x="1324569" y="3429000"/>
            <a:ext cx="1790870" cy="46093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2" name="文本占位符 3"/>
          <p:cNvSpPr>
            <a:spLocks noGrp="1"/>
          </p:cNvSpPr>
          <p:nvPr>
            <p:ph type="body" sz="half" idx="14" hasCustomPrompt="1"/>
          </p:nvPr>
        </p:nvSpPr>
        <p:spPr>
          <a:xfrm>
            <a:off x="1324569" y="3816170"/>
            <a:ext cx="1790870" cy="2337801"/>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4" name="文本占位符 3"/>
          <p:cNvSpPr>
            <a:spLocks noGrp="1"/>
          </p:cNvSpPr>
          <p:nvPr>
            <p:ph type="body" sz="half" idx="30" hasCustomPrompt="1"/>
          </p:nvPr>
        </p:nvSpPr>
        <p:spPr>
          <a:xfrm>
            <a:off x="3924894" y="3429000"/>
            <a:ext cx="1790870" cy="46093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5" name="文本占位符 3"/>
          <p:cNvSpPr>
            <a:spLocks noGrp="1"/>
          </p:cNvSpPr>
          <p:nvPr>
            <p:ph type="body" sz="half" idx="31" hasCustomPrompt="1"/>
          </p:nvPr>
        </p:nvSpPr>
        <p:spPr>
          <a:xfrm>
            <a:off x="3924894" y="3816170"/>
            <a:ext cx="1790870" cy="2337801"/>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7" name="文本占位符 3"/>
          <p:cNvSpPr>
            <a:spLocks noGrp="1"/>
          </p:cNvSpPr>
          <p:nvPr>
            <p:ph type="body" sz="half" idx="32" hasCustomPrompt="1"/>
          </p:nvPr>
        </p:nvSpPr>
        <p:spPr>
          <a:xfrm>
            <a:off x="6523145" y="3429000"/>
            <a:ext cx="1790870" cy="46093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8" name="文本占位符 3"/>
          <p:cNvSpPr>
            <a:spLocks noGrp="1"/>
          </p:cNvSpPr>
          <p:nvPr>
            <p:ph type="body" sz="half" idx="33" hasCustomPrompt="1"/>
          </p:nvPr>
        </p:nvSpPr>
        <p:spPr>
          <a:xfrm>
            <a:off x="6523145" y="3816170"/>
            <a:ext cx="1790870" cy="2337801"/>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50" name="文本占位符 3"/>
          <p:cNvSpPr>
            <a:spLocks noGrp="1"/>
          </p:cNvSpPr>
          <p:nvPr>
            <p:ph type="body" sz="half" idx="34" hasCustomPrompt="1"/>
          </p:nvPr>
        </p:nvSpPr>
        <p:spPr>
          <a:xfrm>
            <a:off x="9105731" y="3429000"/>
            <a:ext cx="1790870" cy="46093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51" name="文本占位符 3"/>
          <p:cNvSpPr>
            <a:spLocks noGrp="1"/>
          </p:cNvSpPr>
          <p:nvPr>
            <p:ph type="body" sz="half" idx="35" hasCustomPrompt="1"/>
          </p:nvPr>
        </p:nvSpPr>
        <p:spPr>
          <a:xfrm>
            <a:off x="9105731" y="3816170"/>
            <a:ext cx="1790870" cy="2337801"/>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97" name="文本占位符 3"/>
          <p:cNvSpPr>
            <a:spLocks noGrp="1"/>
          </p:cNvSpPr>
          <p:nvPr>
            <p:ph type="body" sz="half" idx="36" hasCustomPrompt="1"/>
          </p:nvPr>
        </p:nvSpPr>
        <p:spPr>
          <a:xfrm>
            <a:off x="1840252" y="2206290"/>
            <a:ext cx="759504" cy="460935"/>
          </a:xfrm>
        </p:spPr>
        <p:txBody>
          <a:bodyPr anchor="ctr">
            <a:noAutofit/>
          </a:bodyPr>
          <a:lstStyle>
            <a:lvl1pPr marL="0" indent="0" algn="ctr">
              <a:buFont typeface="Wingdings" panose="05000000000000000000" pitchFamily="2" charset="2"/>
              <a:buNone/>
              <a:defRPr lang="zh-CN" altLang="en-US" sz="1600" b="1" kern="1200" smtClean="0">
                <a:solidFill>
                  <a:srgbClr val="375BA5"/>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100%</a:t>
            </a:r>
            <a:endParaRPr lang="zh-CN" altLang="en-US"/>
          </a:p>
        </p:txBody>
      </p:sp>
      <p:sp>
        <p:nvSpPr>
          <p:cNvPr id="98" name="文本占位符 3"/>
          <p:cNvSpPr>
            <a:spLocks noGrp="1"/>
          </p:cNvSpPr>
          <p:nvPr>
            <p:ph type="body" sz="half" idx="37" hasCustomPrompt="1"/>
          </p:nvPr>
        </p:nvSpPr>
        <p:spPr>
          <a:xfrm>
            <a:off x="4440577" y="2206290"/>
            <a:ext cx="759504" cy="460935"/>
          </a:xfrm>
        </p:spPr>
        <p:txBody>
          <a:bodyPr anchor="ctr">
            <a:noAutofit/>
          </a:bodyPr>
          <a:lstStyle>
            <a:lvl1pPr marL="0" indent="0" algn="ctr">
              <a:buFont typeface="Wingdings" panose="05000000000000000000" pitchFamily="2" charset="2"/>
              <a:buNone/>
              <a:defRPr lang="zh-CN" altLang="en-US" sz="1600" b="1" kern="1200" smtClean="0">
                <a:solidFill>
                  <a:srgbClr val="42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100%</a:t>
            </a:r>
            <a:endParaRPr lang="zh-CN" altLang="en-US"/>
          </a:p>
        </p:txBody>
      </p:sp>
      <p:sp>
        <p:nvSpPr>
          <p:cNvPr id="101" name="文本占位符 3"/>
          <p:cNvSpPr>
            <a:spLocks noGrp="1"/>
          </p:cNvSpPr>
          <p:nvPr>
            <p:ph type="body" sz="half" idx="38" hasCustomPrompt="1"/>
          </p:nvPr>
        </p:nvSpPr>
        <p:spPr>
          <a:xfrm>
            <a:off x="7038828" y="2206290"/>
            <a:ext cx="759504" cy="460935"/>
          </a:xfrm>
        </p:spPr>
        <p:txBody>
          <a:bodyPr anchor="ctr">
            <a:noAutofit/>
          </a:bodyPr>
          <a:lstStyle>
            <a:lvl1pPr marL="0" indent="0" algn="ctr">
              <a:buFont typeface="Wingdings" panose="05000000000000000000" pitchFamily="2" charset="2"/>
              <a:buNone/>
              <a:defRPr lang="zh-CN" altLang="en-US" sz="1600" b="1" kern="1200" smtClean="0">
                <a:solidFill>
                  <a:srgbClr val="375BA5"/>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100%</a:t>
            </a:r>
            <a:endParaRPr lang="zh-CN" altLang="en-US"/>
          </a:p>
        </p:txBody>
      </p:sp>
      <p:sp>
        <p:nvSpPr>
          <p:cNvPr id="102" name="文本占位符 3"/>
          <p:cNvSpPr>
            <a:spLocks noGrp="1"/>
          </p:cNvSpPr>
          <p:nvPr>
            <p:ph type="body" sz="half" idx="39" hasCustomPrompt="1"/>
          </p:nvPr>
        </p:nvSpPr>
        <p:spPr>
          <a:xfrm>
            <a:off x="9621414" y="2206290"/>
            <a:ext cx="759504" cy="460935"/>
          </a:xfrm>
        </p:spPr>
        <p:txBody>
          <a:bodyPr anchor="ctr">
            <a:noAutofit/>
          </a:bodyPr>
          <a:lstStyle>
            <a:lvl1pPr marL="0" indent="0" algn="ctr">
              <a:buFont typeface="Wingdings" panose="05000000000000000000" pitchFamily="2" charset="2"/>
              <a:buNone/>
              <a:defRPr lang="zh-CN" altLang="en-US" sz="1600" b="1" kern="1200" smtClean="0">
                <a:solidFill>
                  <a:srgbClr val="42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100%</a:t>
            </a:r>
            <a:endParaRPr lang="zh-CN" altLang="en-US"/>
          </a:p>
        </p:txBody>
      </p:sp>
    </p:spTree>
    <p:extLst>
      <p:ext uri="{BB962C8B-B14F-4D97-AF65-F5344CB8AC3E}">
        <p14:creationId val="4159080337"/>
      </p:ext>
    </p:extLst>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9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F9EC682C-B233-488B-8F0E-565A3273E349}"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0" name="文本占位符 3"/>
          <p:cNvSpPr>
            <a:spLocks noGrp="1"/>
          </p:cNvSpPr>
          <p:nvPr>
            <p:ph type="body" sz="half" idx="29" hasCustomPrompt="1"/>
          </p:nvPr>
        </p:nvSpPr>
        <p:spPr>
          <a:xfrm>
            <a:off x="1127501" y="1953520"/>
            <a:ext cx="2808076"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1" name="文本占位符 3"/>
          <p:cNvSpPr>
            <a:spLocks noGrp="1"/>
          </p:cNvSpPr>
          <p:nvPr>
            <p:ph type="body" sz="half" idx="14" hasCustomPrompt="1"/>
          </p:nvPr>
        </p:nvSpPr>
        <p:spPr>
          <a:xfrm>
            <a:off x="1127501" y="2201626"/>
            <a:ext cx="2808076" cy="1281398"/>
          </a:xfrm>
        </p:spPr>
        <p:txBody>
          <a:bodyPr anchor="t">
            <a:normAutofit/>
          </a:bodyPr>
          <a:lstStyle>
            <a:lvl1pPr marL="0" indent="0" algn="ctr">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2" name="文本占位符 3"/>
          <p:cNvSpPr>
            <a:spLocks noGrp="1"/>
          </p:cNvSpPr>
          <p:nvPr>
            <p:ph type="body" sz="half" idx="30" hasCustomPrompt="1"/>
          </p:nvPr>
        </p:nvSpPr>
        <p:spPr>
          <a:xfrm>
            <a:off x="1127501" y="3750685"/>
            <a:ext cx="2808076"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3" name="文本占位符 3"/>
          <p:cNvSpPr>
            <a:spLocks noGrp="1"/>
          </p:cNvSpPr>
          <p:nvPr>
            <p:ph type="body" sz="half" idx="31" hasCustomPrompt="1"/>
          </p:nvPr>
        </p:nvSpPr>
        <p:spPr>
          <a:xfrm>
            <a:off x="1127501" y="3998791"/>
            <a:ext cx="2808076" cy="1281398"/>
          </a:xfrm>
        </p:spPr>
        <p:txBody>
          <a:bodyPr anchor="t">
            <a:normAutofit/>
          </a:bodyPr>
          <a:lstStyle>
            <a:lvl1pPr marL="0" indent="0" algn="ctr">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4" name="文本占位符 3"/>
          <p:cNvSpPr>
            <a:spLocks noGrp="1"/>
          </p:cNvSpPr>
          <p:nvPr>
            <p:ph type="body" sz="half" idx="32" hasCustomPrompt="1"/>
          </p:nvPr>
        </p:nvSpPr>
        <p:spPr>
          <a:xfrm>
            <a:off x="8256423" y="1953520"/>
            <a:ext cx="2808076"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5" name="文本占位符 3"/>
          <p:cNvSpPr>
            <a:spLocks noGrp="1"/>
          </p:cNvSpPr>
          <p:nvPr>
            <p:ph type="body" sz="half" idx="33" hasCustomPrompt="1"/>
          </p:nvPr>
        </p:nvSpPr>
        <p:spPr>
          <a:xfrm>
            <a:off x="8256423" y="2201626"/>
            <a:ext cx="2808076" cy="1281398"/>
          </a:xfrm>
        </p:spPr>
        <p:txBody>
          <a:bodyPr anchor="t">
            <a:normAutofit/>
          </a:bodyPr>
          <a:lstStyle>
            <a:lvl1pPr marL="0" indent="0" algn="ctr">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6" name="文本占位符 3"/>
          <p:cNvSpPr>
            <a:spLocks noGrp="1"/>
          </p:cNvSpPr>
          <p:nvPr>
            <p:ph type="body" sz="half" idx="34" hasCustomPrompt="1"/>
          </p:nvPr>
        </p:nvSpPr>
        <p:spPr>
          <a:xfrm>
            <a:off x="8256423" y="3750685"/>
            <a:ext cx="2808076"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7" name="文本占位符 3"/>
          <p:cNvSpPr>
            <a:spLocks noGrp="1"/>
          </p:cNvSpPr>
          <p:nvPr>
            <p:ph type="body" sz="half" idx="35" hasCustomPrompt="1"/>
          </p:nvPr>
        </p:nvSpPr>
        <p:spPr>
          <a:xfrm>
            <a:off x="8256423" y="3998791"/>
            <a:ext cx="2808076" cy="1281398"/>
          </a:xfrm>
        </p:spPr>
        <p:txBody>
          <a:bodyPr anchor="t">
            <a:normAutofit/>
          </a:bodyPr>
          <a:lstStyle>
            <a:lvl1pPr marL="0" indent="0" algn="ctr">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798153153"/>
      </p:ext>
    </p:extLst>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0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2BCAFD98-D7FC-4159-8E15-3E865D8AC6E8}"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27" name="文本占位符 3"/>
          <p:cNvSpPr>
            <a:spLocks noGrp="1"/>
          </p:cNvSpPr>
          <p:nvPr>
            <p:ph type="body" sz="half" idx="34" hasCustomPrompt="1"/>
          </p:nvPr>
        </p:nvSpPr>
        <p:spPr>
          <a:xfrm>
            <a:off x="8508967" y="3387443"/>
            <a:ext cx="1440987" cy="460937"/>
          </a:xfrm>
        </p:spPr>
        <p:txBody>
          <a:bodyPr anchor="ctr">
            <a:noAutofit/>
          </a:bodyPr>
          <a:lstStyle>
            <a:lvl1pPr marL="0" indent="0" algn="ctr">
              <a:buFont typeface="Wingdings" panose="05000000000000000000" pitchFamily="2" charset="2"/>
              <a:buNone/>
              <a:defRPr lang="zh-CN" altLang="en-US" sz="2200" b="1" kern="1200" smtClean="0">
                <a:solidFill>
                  <a:srgbClr val="DBF3F5"/>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8" name="文本占位符 3"/>
          <p:cNvSpPr>
            <a:spLocks noGrp="1"/>
          </p:cNvSpPr>
          <p:nvPr>
            <p:ph type="body" sz="half" idx="30" hasCustomPrompt="1"/>
          </p:nvPr>
        </p:nvSpPr>
        <p:spPr>
          <a:xfrm>
            <a:off x="4279267" y="2040575"/>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9" name="文本占位符 3"/>
          <p:cNvSpPr>
            <a:spLocks noGrp="1"/>
          </p:cNvSpPr>
          <p:nvPr>
            <p:ph type="body" sz="half" idx="31" hasCustomPrompt="1"/>
          </p:nvPr>
        </p:nvSpPr>
        <p:spPr>
          <a:xfrm>
            <a:off x="4279267" y="2288936"/>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9" name="文本占位符 3"/>
          <p:cNvSpPr>
            <a:spLocks noGrp="1"/>
          </p:cNvSpPr>
          <p:nvPr>
            <p:ph type="body" sz="half" idx="35" hasCustomPrompt="1"/>
          </p:nvPr>
        </p:nvSpPr>
        <p:spPr>
          <a:xfrm>
            <a:off x="4279267" y="3183648"/>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0" name="文本占位符 3"/>
          <p:cNvSpPr>
            <a:spLocks noGrp="1"/>
          </p:cNvSpPr>
          <p:nvPr>
            <p:ph type="body" sz="half" idx="36" hasCustomPrompt="1"/>
          </p:nvPr>
        </p:nvSpPr>
        <p:spPr>
          <a:xfrm>
            <a:off x="4279267" y="3432009"/>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1" name="文本占位符 3"/>
          <p:cNvSpPr>
            <a:spLocks noGrp="1"/>
          </p:cNvSpPr>
          <p:nvPr>
            <p:ph type="body" sz="half" idx="37" hasCustomPrompt="1"/>
          </p:nvPr>
        </p:nvSpPr>
        <p:spPr>
          <a:xfrm>
            <a:off x="4279267" y="4307614"/>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2" name="文本占位符 3"/>
          <p:cNvSpPr>
            <a:spLocks noGrp="1"/>
          </p:cNvSpPr>
          <p:nvPr>
            <p:ph type="body" sz="half" idx="38" hasCustomPrompt="1"/>
          </p:nvPr>
        </p:nvSpPr>
        <p:spPr>
          <a:xfrm>
            <a:off x="4279267" y="4555975"/>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9" name="文本占位符 3"/>
          <p:cNvSpPr>
            <a:spLocks noGrp="1"/>
          </p:cNvSpPr>
          <p:nvPr>
            <p:ph type="body" sz="half" idx="39" hasCustomPrompt="1"/>
          </p:nvPr>
        </p:nvSpPr>
        <p:spPr>
          <a:xfrm>
            <a:off x="1296622" y="2040575"/>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50" name="文本占位符 3"/>
          <p:cNvSpPr>
            <a:spLocks noGrp="1"/>
          </p:cNvSpPr>
          <p:nvPr>
            <p:ph type="body" sz="half" idx="40" hasCustomPrompt="1"/>
          </p:nvPr>
        </p:nvSpPr>
        <p:spPr>
          <a:xfrm>
            <a:off x="1296622" y="2288936"/>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51" name="文本占位符 3"/>
          <p:cNvSpPr>
            <a:spLocks noGrp="1"/>
          </p:cNvSpPr>
          <p:nvPr>
            <p:ph type="body" sz="half" idx="41" hasCustomPrompt="1"/>
          </p:nvPr>
        </p:nvSpPr>
        <p:spPr>
          <a:xfrm>
            <a:off x="1296622" y="3183648"/>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52" name="文本占位符 3"/>
          <p:cNvSpPr>
            <a:spLocks noGrp="1"/>
          </p:cNvSpPr>
          <p:nvPr>
            <p:ph type="body" sz="half" idx="42" hasCustomPrompt="1"/>
          </p:nvPr>
        </p:nvSpPr>
        <p:spPr>
          <a:xfrm>
            <a:off x="1296622" y="3432009"/>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53" name="文本占位符 3"/>
          <p:cNvSpPr>
            <a:spLocks noGrp="1"/>
          </p:cNvSpPr>
          <p:nvPr>
            <p:ph type="body" sz="half" idx="43" hasCustomPrompt="1"/>
          </p:nvPr>
        </p:nvSpPr>
        <p:spPr>
          <a:xfrm>
            <a:off x="1296622" y="4307614"/>
            <a:ext cx="2312033" cy="286205"/>
          </a:xfrm>
        </p:spPr>
        <p:txBody>
          <a:bodyPr anchor="ctr">
            <a:noAutofit/>
          </a:bodyPr>
          <a:lstStyle>
            <a:lvl1pPr marL="0" indent="0" algn="l">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54" name="文本占位符 3"/>
          <p:cNvSpPr>
            <a:spLocks noGrp="1"/>
          </p:cNvSpPr>
          <p:nvPr>
            <p:ph type="body" sz="half" idx="44" hasCustomPrompt="1"/>
          </p:nvPr>
        </p:nvSpPr>
        <p:spPr>
          <a:xfrm>
            <a:off x="1296622" y="4555975"/>
            <a:ext cx="2312033" cy="657301"/>
          </a:xfrm>
        </p:spPr>
        <p:txBody>
          <a:bodyPr anchor="t">
            <a:noAutofit/>
          </a:bodyPr>
          <a:lstStyle>
            <a:lvl1pPr marL="0" indent="0" algn="l">
              <a:lnSpc>
                <a:spcPct val="12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3799200834"/>
      </p:ext>
    </p:extLst>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1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7D945B0B-7DD2-4040-8778-F50038A0BC2A}"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20" name="文本占位符 3"/>
          <p:cNvSpPr>
            <a:spLocks noGrp="1"/>
          </p:cNvSpPr>
          <p:nvPr>
            <p:ph type="body" sz="half" idx="30" hasCustomPrompt="1"/>
          </p:nvPr>
        </p:nvSpPr>
        <p:spPr>
          <a:xfrm>
            <a:off x="1350277" y="3750685"/>
            <a:ext cx="2120892"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1" name="文本占位符 3"/>
          <p:cNvSpPr>
            <a:spLocks noGrp="1"/>
          </p:cNvSpPr>
          <p:nvPr>
            <p:ph type="body" sz="half" idx="31" hasCustomPrompt="1"/>
          </p:nvPr>
        </p:nvSpPr>
        <p:spPr>
          <a:xfrm>
            <a:off x="1350277" y="3998791"/>
            <a:ext cx="2120892" cy="2357559"/>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5" name="文本占位符 3"/>
          <p:cNvSpPr>
            <a:spLocks noGrp="1"/>
          </p:cNvSpPr>
          <p:nvPr>
            <p:ph type="body" sz="half" idx="32" hasCustomPrompt="1"/>
          </p:nvPr>
        </p:nvSpPr>
        <p:spPr>
          <a:xfrm>
            <a:off x="3812636" y="3750685"/>
            <a:ext cx="2120892"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6" name="文本占位符 3"/>
          <p:cNvSpPr>
            <a:spLocks noGrp="1"/>
          </p:cNvSpPr>
          <p:nvPr>
            <p:ph type="body" sz="half" idx="33" hasCustomPrompt="1"/>
          </p:nvPr>
        </p:nvSpPr>
        <p:spPr>
          <a:xfrm>
            <a:off x="3812636" y="3998791"/>
            <a:ext cx="2120892" cy="2357559"/>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7" name="文本占位符 3"/>
          <p:cNvSpPr>
            <a:spLocks noGrp="1"/>
          </p:cNvSpPr>
          <p:nvPr>
            <p:ph type="body" sz="half" idx="34" hasCustomPrompt="1"/>
          </p:nvPr>
        </p:nvSpPr>
        <p:spPr>
          <a:xfrm>
            <a:off x="6274995" y="3750685"/>
            <a:ext cx="2120892"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8" name="文本占位符 3"/>
          <p:cNvSpPr>
            <a:spLocks noGrp="1"/>
          </p:cNvSpPr>
          <p:nvPr>
            <p:ph type="body" sz="half" idx="35" hasCustomPrompt="1"/>
          </p:nvPr>
        </p:nvSpPr>
        <p:spPr>
          <a:xfrm>
            <a:off x="6274995" y="3998791"/>
            <a:ext cx="2120892" cy="2357559"/>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3" name="文本占位符 3"/>
          <p:cNvSpPr>
            <a:spLocks noGrp="1"/>
          </p:cNvSpPr>
          <p:nvPr>
            <p:ph type="body" sz="half" idx="36" hasCustomPrompt="1"/>
          </p:nvPr>
        </p:nvSpPr>
        <p:spPr>
          <a:xfrm>
            <a:off x="8737354" y="3750685"/>
            <a:ext cx="2120892" cy="286205"/>
          </a:xfrm>
        </p:spPr>
        <p:txBody>
          <a:bodyPr anchor="ctr">
            <a:noAutofit/>
          </a:bodyPr>
          <a:lstStyle>
            <a:lvl1pPr marL="0" indent="0" algn="ctr">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4" name="文本占位符 3"/>
          <p:cNvSpPr>
            <a:spLocks noGrp="1"/>
          </p:cNvSpPr>
          <p:nvPr>
            <p:ph type="body" sz="half" idx="37" hasCustomPrompt="1"/>
          </p:nvPr>
        </p:nvSpPr>
        <p:spPr>
          <a:xfrm>
            <a:off x="8737354" y="3998791"/>
            <a:ext cx="2120892" cy="2357559"/>
          </a:xfrm>
        </p:spPr>
        <p:txBody>
          <a:bodyPr anchor="t">
            <a:normAutofit/>
          </a:bodyPr>
          <a:lstStyle>
            <a:lvl1pPr marL="0" indent="0" algn="l">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1684140561"/>
      </p:ext>
    </p:extLst>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2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98E4FBF9-BE93-4335-9BCB-45120EDC450E}"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17" name="文本占位符 3"/>
          <p:cNvSpPr>
            <a:spLocks noGrp="1"/>
          </p:cNvSpPr>
          <p:nvPr>
            <p:ph type="body" sz="half" idx="30" hasCustomPrompt="1"/>
          </p:nvPr>
        </p:nvSpPr>
        <p:spPr>
          <a:xfrm>
            <a:off x="3509639" y="1094761"/>
            <a:ext cx="5172722" cy="507031"/>
          </a:xfrm>
        </p:spPr>
        <p:txBody>
          <a:bodyPr anchor="ctr">
            <a:noAutofit/>
          </a:bodyPr>
          <a:lstStyle>
            <a:lvl1pPr marL="0" indent="0" algn="ctr">
              <a:buFont typeface="Wingdings" panose="05000000000000000000" pitchFamily="2" charset="2"/>
              <a:buNone/>
              <a:defRPr lang="zh-CN" altLang="en-US" sz="2800" b="1" kern="1200" smtClean="0">
                <a:solidFill>
                  <a:srgbClr val="375BA5"/>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18" name="文本占位符 3"/>
          <p:cNvSpPr>
            <a:spLocks noGrp="1"/>
          </p:cNvSpPr>
          <p:nvPr>
            <p:ph type="body" sz="half" idx="31" hasCustomPrompt="1"/>
          </p:nvPr>
        </p:nvSpPr>
        <p:spPr>
          <a:xfrm>
            <a:off x="2035458" y="4413918"/>
            <a:ext cx="1968180" cy="907009"/>
          </a:xfrm>
        </p:spPr>
        <p:txBody>
          <a:bodyPr anchor="ctr">
            <a:normAutofit/>
          </a:bodyPr>
          <a:lstStyle>
            <a:lvl1pPr marL="0" indent="0" algn="ctr">
              <a:lnSpc>
                <a:spcPct val="130000"/>
              </a:lnSpc>
              <a:spcBef>
                <a:spcPct val="0"/>
              </a:spcBef>
              <a:buFont typeface="Wingdings" panose="05000000000000000000" pitchFamily="2" charset="2"/>
              <a:buNone/>
              <a:defRPr sz="1400">
                <a:solidFill>
                  <a:srgbClr val="DCE5F4"/>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9" name="文本占位符 3"/>
          <p:cNvSpPr>
            <a:spLocks noGrp="1"/>
          </p:cNvSpPr>
          <p:nvPr>
            <p:ph type="body" sz="half" idx="32" hasCustomPrompt="1"/>
          </p:nvPr>
        </p:nvSpPr>
        <p:spPr>
          <a:xfrm>
            <a:off x="4092345" y="2363176"/>
            <a:ext cx="1968180" cy="907009"/>
          </a:xfrm>
        </p:spPr>
        <p:txBody>
          <a:bodyPr anchor="ctr">
            <a:normAutofit/>
          </a:bodyPr>
          <a:lstStyle>
            <a:lvl1pPr marL="0" indent="0" algn="ctr">
              <a:lnSpc>
                <a:spcPct val="130000"/>
              </a:lnSpc>
              <a:spcBef>
                <a:spcPct val="0"/>
              </a:spcBef>
              <a:buFont typeface="Wingdings" panose="05000000000000000000" pitchFamily="2" charset="2"/>
              <a:buNone/>
              <a:defRPr sz="1400">
                <a:solidFill>
                  <a:srgbClr val="DCE5F4"/>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0" name="文本占位符 3"/>
          <p:cNvSpPr>
            <a:spLocks noGrp="1"/>
          </p:cNvSpPr>
          <p:nvPr>
            <p:ph type="body" sz="half" idx="33" hasCustomPrompt="1"/>
          </p:nvPr>
        </p:nvSpPr>
        <p:spPr>
          <a:xfrm>
            <a:off x="6149230" y="4413918"/>
            <a:ext cx="1968180" cy="907009"/>
          </a:xfrm>
        </p:spPr>
        <p:txBody>
          <a:bodyPr anchor="ctr">
            <a:normAutofit/>
          </a:bodyPr>
          <a:lstStyle>
            <a:lvl1pPr marL="0" indent="0" algn="ctr">
              <a:lnSpc>
                <a:spcPct val="130000"/>
              </a:lnSpc>
              <a:spcBef>
                <a:spcPct val="0"/>
              </a:spcBef>
              <a:buFont typeface="Wingdings" panose="05000000000000000000" pitchFamily="2" charset="2"/>
              <a:buNone/>
              <a:defRPr sz="1400">
                <a:solidFill>
                  <a:srgbClr val="DCE5F4"/>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1" name="文本占位符 3"/>
          <p:cNvSpPr>
            <a:spLocks noGrp="1"/>
          </p:cNvSpPr>
          <p:nvPr>
            <p:ph type="body" sz="half" idx="34" hasCustomPrompt="1"/>
          </p:nvPr>
        </p:nvSpPr>
        <p:spPr>
          <a:xfrm>
            <a:off x="8206117" y="2363176"/>
            <a:ext cx="1968180" cy="907009"/>
          </a:xfrm>
        </p:spPr>
        <p:txBody>
          <a:bodyPr anchor="ctr">
            <a:normAutofit/>
          </a:bodyPr>
          <a:lstStyle>
            <a:lvl1pPr marL="0" indent="0" algn="ctr">
              <a:lnSpc>
                <a:spcPct val="130000"/>
              </a:lnSpc>
              <a:spcBef>
                <a:spcPct val="0"/>
              </a:spcBef>
              <a:buFont typeface="Wingdings" panose="05000000000000000000" pitchFamily="2" charset="2"/>
              <a:buNone/>
              <a:defRPr sz="1400">
                <a:solidFill>
                  <a:srgbClr val="DCE5F4"/>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977319759"/>
      </p:ext>
    </p:extLst>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3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65CA347C-0784-4A33-889E-799354D5E4B3}"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29" name="文本占位符 3"/>
          <p:cNvSpPr>
            <a:spLocks noGrp="1"/>
          </p:cNvSpPr>
          <p:nvPr>
            <p:ph type="body" sz="half" idx="30" hasCustomPrompt="1"/>
          </p:nvPr>
        </p:nvSpPr>
        <p:spPr>
          <a:xfrm>
            <a:off x="1367651" y="1588455"/>
            <a:ext cx="2120892" cy="286205"/>
          </a:xfrm>
        </p:spPr>
        <p:txBody>
          <a:bodyPr anchor="ctr">
            <a:noAutofit/>
          </a:bodyPr>
          <a:lstStyle>
            <a:lvl1pPr marL="0" indent="0" algn="just">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0" name="文本占位符 3"/>
          <p:cNvSpPr>
            <a:spLocks noGrp="1"/>
          </p:cNvSpPr>
          <p:nvPr>
            <p:ph type="body" sz="half" idx="31" hasCustomPrompt="1"/>
          </p:nvPr>
        </p:nvSpPr>
        <p:spPr>
          <a:xfrm>
            <a:off x="1367651" y="1837855"/>
            <a:ext cx="2120892" cy="823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1" name="文本占位符 3"/>
          <p:cNvSpPr>
            <a:spLocks noGrp="1"/>
          </p:cNvSpPr>
          <p:nvPr>
            <p:ph type="body" sz="half" idx="32" hasCustomPrompt="1"/>
          </p:nvPr>
        </p:nvSpPr>
        <p:spPr>
          <a:xfrm>
            <a:off x="6188960" y="1588455"/>
            <a:ext cx="2120892" cy="286205"/>
          </a:xfrm>
        </p:spPr>
        <p:txBody>
          <a:bodyPr anchor="ctr">
            <a:noAutofit/>
          </a:bodyPr>
          <a:lstStyle>
            <a:lvl1pPr marL="0" indent="0" algn="just">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2" name="文本占位符 3"/>
          <p:cNvSpPr>
            <a:spLocks noGrp="1"/>
          </p:cNvSpPr>
          <p:nvPr>
            <p:ph type="body" sz="half" idx="33" hasCustomPrompt="1"/>
          </p:nvPr>
        </p:nvSpPr>
        <p:spPr>
          <a:xfrm>
            <a:off x="6188960" y="1837855"/>
            <a:ext cx="2120892" cy="823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3" name="文本占位符 3"/>
          <p:cNvSpPr>
            <a:spLocks noGrp="1"/>
          </p:cNvSpPr>
          <p:nvPr>
            <p:ph type="body" sz="half" idx="34" hasCustomPrompt="1"/>
          </p:nvPr>
        </p:nvSpPr>
        <p:spPr>
          <a:xfrm>
            <a:off x="3778306" y="4245970"/>
            <a:ext cx="2120892" cy="286205"/>
          </a:xfrm>
        </p:spPr>
        <p:txBody>
          <a:bodyPr anchor="ctr">
            <a:noAutofit/>
          </a:bodyPr>
          <a:lstStyle>
            <a:lvl1pPr marL="0" indent="0" algn="just">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4" name="文本占位符 3"/>
          <p:cNvSpPr>
            <a:spLocks noGrp="1"/>
          </p:cNvSpPr>
          <p:nvPr>
            <p:ph type="body" sz="half" idx="35" hasCustomPrompt="1"/>
          </p:nvPr>
        </p:nvSpPr>
        <p:spPr>
          <a:xfrm>
            <a:off x="3778306" y="4495370"/>
            <a:ext cx="2120892" cy="823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5" name="文本占位符 3"/>
          <p:cNvSpPr>
            <a:spLocks noGrp="1"/>
          </p:cNvSpPr>
          <p:nvPr>
            <p:ph type="body" sz="half" idx="36" hasCustomPrompt="1"/>
          </p:nvPr>
        </p:nvSpPr>
        <p:spPr>
          <a:xfrm>
            <a:off x="8599615" y="4245970"/>
            <a:ext cx="2120892" cy="286205"/>
          </a:xfrm>
        </p:spPr>
        <p:txBody>
          <a:bodyPr anchor="ctr">
            <a:noAutofit/>
          </a:bodyPr>
          <a:lstStyle>
            <a:lvl1pPr marL="0" indent="0" algn="just">
              <a:buFont typeface="Wingdings" panose="05000000000000000000" pitchFamily="2" charset="2"/>
              <a:buNone/>
              <a:defRPr lang="zh-CN" altLang="en-US" sz="18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6" name="文本占位符 3"/>
          <p:cNvSpPr>
            <a:spLocks noGrp="1"/>
          </p:cNvSpPr>
          <p:nvPr>
            <p:ph type="body" sz="half" idx="37" hasCustomPrompt="1"/>
          </p:nvPr>
        </p:nvSpPr>
        <p:spPr>
          <a:xfrm>
            <a:off x="8599615" y="4495370"/>
            <a:ext cx="2120892" cy="823801"/>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7" name="文本占位符 3"/>
          <p:cNvSpPr>
            <a:spLocks noGrp="1"/>
          </p:cNvSpPr>
          <p:nvPr>
            <p:ph type="body" sz="half" idx="38" hasCustomPrompt="1"/>
          </p:nvPr>
        </p:nvSpPr>
        <p:spPr>
          <a:xfrm>
            <a:off x="1331650" y="3585243"/>
            <a:ext cx="2099922" cy="286205"/>
          </a:xfrm>
        </p:spPr>
        <p:txBody>
          <a:bodyPr anchor="ctr">
            <a:noAutofit/>
          </a:bodyPr>
          <a:lstStyle>
            <a:lvl1pPr marL="0" indent="0" algn="ctr">
              <a:buFont typeface="Wingdings" panose="05000000000000000000" pitchFamily="2" charset="2"/>
              <a:buNone/>
              <a:defRPr lang="zh-CN" altLang="en-US" sz="2000" b="1" kern="1200" smtClean="0">
                <a:solidFill>
                  <a:srgbClr val="D2EFF2"/>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8" name="文本占位符 3"/>
          <p:cNvSpPr>
            <a:spLocks noGrp="1"/>
          </p:cNvSpPr>
          <p:nvPr>
            <p:ph type="body" sz="half" idx="39" hasCustomPrompt="1"/>
          </p:nvPr>
        </p:nvSpPr>
        <p:spPr>
          <a:xfrm>
            <a:off x="1331650" y="3054793"/>
            <a:ext cx="2099922" cy="527538"/>
          </a:xfrm>
        </p:spPr>
        <p:txBody>
          <a:bodyPr anchor="ctr">
            <a:noAutofit/>
          </a:bodyPr>
          <a:lstStyle>
            <a:lvl1pPr marL="0" indent="0" algn="ctr">
              <a:lnSpc>
                <a:spcPct val="130000"/>
              </a:lnSpc>
              <a:spcBef>
                <a:spcPct val="0"/>
              </a:spcBef>
              <a:buFont typeface="Wingdings" panose="05000000000000000000" pitchFamily="2" charset="2"/>
              <a:buNone/>
              <a:defRPr sz="4000">
                <a:solidFill>
                  <a:srgbClr val="D2EFF2"/>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1</a:t>
            </a:r>
          </a:p>
        </p:txBody>
      </p:sp>
      <p:sp>
        <p:nvSpPr>
          <p:cNvPr id="39" name="文本占位符 3"/>
          <p:cNvSpPr>
            <a:spLocks noGrp="1"/>
          </p:cNvSpPr>
          <p:nvPr>
            <p:ph type="body" sz="half" idx="40" hasCustomPrompt="1"/>
          </p:nvPr>
        </p:nvSpPr>
        <p:spPr>
          <a:xfrm>
            <a:off x="3742305" y="3585243"/>
            <a:ext cx="2099922" cy="286205"/>
          </a:xfrm>
        </p:spPr>
        <p:txBody>
          <a:bodyPr anchor="ctr">
            <a:noAutofit/>
          </a:bodyPr>
          <a:lstStyle>
            <a:lvl1pPr marL="0" indent="0" algn="ctr">
              <a:buFont typeface="Wingdings" panose="05000000000000000000" pitchFamily="2" charset="2"/>
              <a:buNone/>
              <a:defRPr lang="zh-CN" altLang="en-US" sz="2000" b="1" kern="1200" smtClean="0">
                <a:solidFill>
                  <a:srgbClr val="D2EFF2"/>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0" name="文本占位符 3"/>
          <p:cNvSpPr>
            <a:spLocks noGrp="1"/>
          </p:cNvSpPr>
          <p:nvPr>
            <p:ph type="body" sz="half" idx="41" hasCustomPrompt="1"/>
          </p:nvPr>
        </p:nvSpPr>
        <p:spPr>
          <a:xfrm>
            <a:off x="3742305" y="3054793"/>
            <a:ext cx="2099922" cy="527538"/>
          </a:xfrm>
        </p:spPr>
        <p:txBody>
          <a:bodyPr anchor="ctr">
            <a:noAutofit/>
          </a:bodyPr>
          <a:lstStyle>
            <a:lvl1pPr marL="0" indent="0" algn="ctr">
              <a:lnSpc>
                <a:spcPct val="130000"/>
              </a:lnSpc>
              <a:spcBef>
                <a:spcPct val="0"/>
              </a:spcBef>
              <a:buFont typeface="Wingdings" panose="05000000000000000000" pitchFamily="2" charset="2"/>
              <a:buNone/>
              <a:defRPr sz="4000">
                <a:solidFill>
                  <a:srgbClr val="D2EFF2"/>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2</a:t>
            </a:r>
          </a:p>
        </p:txBody>
      </p:sp>
      <p:sp>
        <p:nvSpPr>
          <p:cNvPr id="41" name="文本占位符 3"/>
          <p:cNvSpPr>
            <a:spLocks noGrp="1"/>
          </p:cNvSpPr>
          <p:nvPr>
            <p:ph type="body" sz="half" idx="42" hasCustomPrompt="1"/>
          </p:nvPr>
        </p:nvSpPr>
        <p:spPr>
          <a:xfrm>
            <a:off x="6152958" y="3585243"/>
            <a:ext cx="2099922" cy="286205"/>
          </a:xfrm>
        </p:spPr>
        <p:txBody>
          <a:bodyPr anchor="ctr">
            <a:noAutofit/>
          </a:bodyPr>
          <a:lstStyle>
            <a:lvl1pPr marL="0" indent="0" algn="ctr">
              <a:buFont typeface="Wingdings" panose="05000000000000000000" pitchFamily="2" charset="2"/>
              <a:buNone/>
              <a:defRPr lang="zh-CN" altLang="en-US" sz="2000" b="1" kern="1200" smtClean="0">
                <a:solidFill>
                  <a:srgbClr val="D2EFF2"/>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2" name="文本占位符 3"/>
          <p:cNvSpPr>
            <a:spLocks noGrp="1"/>
          </p:cNvSpPr>
          <p:nvPr>
            <p:ph type="body" sz="half" idx="43" hasCustomPrompt="1"/>
          </p:nvPr>
        </p:nvSpPr>
        <p:spPr>
          <a:xfrm>
            <a:off x="6152958" y="3054793"/>
            <a:ext cx="2099922" cy="527538"/>
          </a:xfrm>
        </p:spPr>
        <p:txBody>
          <a:bodyPr anchor="ctr">
            <a:noAutofit/>
          </a:bodyPr>
          <a:lstStyle>
            <a:lvl1pPr marL="0" indent="0" algn="ctr">
              <a:lnSpc>
                <a:spcPct val="130000"/>
              </a:lnSpc>
              <a:spcBef>
                <a:spcPct val="0"/>
              </a:spcBef>
              <a:buFont typeface="Wingdings" panose="05000000000000000000" pitchFamily="2" charset="2"/>
              <a:buNone/>
              <a:defRPr sz="4000">
                <a:solidFill>
                  <a:srgbClr val="D2EFF2"/>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3</a:t>
            </a:r>
          </a:p>
        </p:txBody>
      </p:sp>
      <p:sp>
        <p:nvSpPr>
          <p:cNvPr id="43" name="文本占位符 3"/>
          <p:cNvSpPr>
            <a:spLocks noGrp="1"/>
          </p:cNvSpPr>
          <p:nvPr>
            <p:ph type="body" sz="half" idx="44" hasCustomPrompt="1"/>
          </p:nvPr>
        </p:nvSpPr>
        <p:spPr>
          <a:xfrm>
            <a:off x="8563611" y="3585243"/>
            <a:ext cx="2099922" cy="286205"/>
          </a:xfrm>
        </p:spPr>
        <p:txBody>
          <a:bodyPr anchor="ctr">
            <a:noAutofit/>
          </a:bodyPr>
          <a:lstStyle>
            <a:lvl1pPr marL="0" indent="0" algn="ctr">
              <a:buFont typeface="Wingdings" panose="05000000000000000000" pitchFamily="2" charset="2"/>
              <a:buNone/>
              <a:defRPr lang="zh-CN" altLang="en-US" sz="2000" b="1" kern="1200" smtClean="0">
                <a:solidFill>
                  <a:srgbClr val="D2EFF2"/>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44" name="文本占位符 3"/>
          <p:cNvSpPr>
            <a:spLocks noGrp="1"/>
          </p:cNvSpPr>
          <p:nvPr>
            <p:ph type="body" sz="half" idx="45" hasCustomPrompt="1"/>
          </p:nvPr>
        </p:nvSpPr>
        <p:spPr>
          <a:xfrm>
            <a:off x="8563611" y="3054793"/>
            <a:ext cx="2099922" cy="527538"/>
          </a:xfrm>
        </p:spPr>
        <p:txBody>
          <a:bodyPr anchor="ctr">
            <a:noAutofit/>
          </a:bodyPr>
          <a:lstStyle>
            <a:lvl1pPr marL="0" indent="0" algn="ctr">
              <a:lnSpc>
                <a:spcPct val="130000"/>
              </a:lnSpc>
              <a:spcBef>
                <a:spcPct val="0"/>
              </a:spcBef>
              <a:buFont typeface="Wingdings" panose="05000000000000000000" pitchFamily="2" charset="2"/>
              <a:buNone/>
              <a:defRPr sz="4000">
                <a:solidFill>
                  <a:srgbClr val="D2EFF2"/>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4</a:t>
            </a:r>
          </a:p>
        </p:txBody>
      </p:sp>
    </p:spTree>
    <p:extLst>
      <p:ext uri="{BB962C8B-B14F-4D97-AF65-F5344CB8AC3E}">
        <p14:creationId val="2483361709"/>
      </p:ext>
    </p:extLst>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4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AA30737E-0E2A-49EA-8D8D-AFAE2F3C9634}"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22" name="文本占位符 3"/>
          <p:cNvSpPr>
            <a:spLocks noGrp="1"/>
          </p:cNvSpPr>
          <p:nvPr>
            <p:ph type="body" sz="half" idx="30" hasCustomPrompt="1"/>
          </p:nvPr>
        </p:nvSpPr>
        <p:spPr>
          <a:xfrm>
            <a:off x="2641737" y="1632238"/>
            <a:ext cx="2387604" cy="286205"/>
          </a:xfrm>
        </p:spPr>
        <p:txBody>
          <a:bodyPr anchor="ctr">
            <a:noAutofit/>
          </a:bodyPr>
          <a:lstStyle>
            <a:lvl1pPr marL="0" indent="0" algn="just">
              <a:buFont typeface="Wingdings" panose="05000000000000000000" pitchFamily="2" charset="2"/>
              <a:buNone/>
              <a:defRPr lang="zh-CN" altLang="en-US" sz="1800" b="1" kern="1200" smtClean="0">
                <a:solidFill>
                  <a:srgbClr val="E5EBF7"/>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3" name="文本占位符 3"/>
          <p:cNvSpPr>
            <a:spLocks noGrp="1"/>
          </p:cNvSpPr>
          <p:nvPr>
            <p:ph type="body" sz="half" idx="31" hasCustomPrompt="1"/>
          </p:nvPr>
        </p:nvSpPr>
        <p:spPr>
          <a:xfrm>
            <a:off x="2641737" y="1918443"/>
            <a:ext cx="2387604" cy="1375173"/>
          </a:xfrm>
        </p:spPr>
        <p:txBody>
          <a:bodyPr anchor="t">
            <a:normAutofit/>
          </a:bodyPr>
          <a:lstStyle>
            <a:lvl1pPr marL="0" indent="0" algn="just">
              <a:lnSpc>
                <a:spcPct val="130000"/>
              </a:lnSpc>
              <a:spcBef>
                <a:spcPct val="0"/>
              </a:spcBef>
              <a:buFont typeface="Wingdings" panose="05000000000000000000" pitchFamily="2" charset="2"/>
              <a:buNone/>
              <a:defRPr sz="1400">
                <a:solidFill>
                  <a:srgbClr val="E5EBF7"/>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6" name="文本占位符 3"/>
          <p:cNvSpPr>
            <a:spLocks noGrp="1"/>
          </p:cNvSpPr>
          <p:nvPr>
            <p:ph type="body" sz="half" idx="32" hasCustomPrompt="1"/>
          </p:nvPr>
        </p:nvSpPr>
        <p:spPr>
          <a:xfrm>
            <a:off x="6976231" y="1632238"/>
            <a:ext cx="2387604" cy="286205"/>
          </a:xfrm>
        </p:spPr>
        <p:txBody>
          <a:bodyPr anchor="ctr">
            <a:noAutofit/>
          </a:bodyPr>
          <a:lstStyle>
            <a:lvl1pPr marL="0" indent="0" algn="just">
              <a:buFont typeface="Wingdings" panose="05000000000000000000" pitchFamily="2" charset="2"/>
              <a:buNone/>
              <a:defRPr lang="zh-CN" altLang="en-US" sz="1800" b="1" kern="1200" smtClean="0">
                <a:solidFill>
                  <a:srgbClr val="E5EBF7"/>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7" name="文本占位符 3"/>
          <p:cNvSpPr>
            <a:spLocks noGrp="1"/>
          </p:cNvSpPr>
          <p:nvPr>
            <p:ph type="body" sz="half" idx="33" hasCustomPrompt="1"/>
          </p:nvPr>
        </p:nvSpPr>
        <p:spPr>
          <a:xfrm>
            <a:off x="6976231" y="1918443"/>
            <a:ext cx="2387604" cy="1375173"/>
          </a:xfrm>
        </p:spPr>
        <p:txBody>
          <a:bodyPr anchor="t">
            <a:normAutofit/>
          </a:bodyPr>
          <a:lstStyle>
            <a:lvl1pPr marL="0" indent="0" algn="just">
              <a:lnSpc>
                <a:spcPct val="130000"/>
              </a:lnSpc>
              <a:spcBef>
                <a:spcPct val="0"/>
              </a:spcBef>
              <a:buFont typeface="Wingdings" panose="05000000000000000000" pitchFamily="2" charset="2"/>
              <a:buNone/>
              <a:defRPr sz="1400">
                <a:solidFill>
                  <a:srgbClr val="E5EBF7"/>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8" name="文本占位符 3"/>
          <p:cNvSpPr>
            <a:spLocks noGrp="1"/>
          </p:cNvSpPr>
          <p:nvPr>
            <p:ph type="body" sz="half" idx="34" hasCustomPrompt="1"/>
          </p:nvPr>
        </p:nvSpPr>
        <p:spPr>
          <a:xfrm>
            <a:off x="2641737" y="3743215"/>
            <a:ext cx="2387604" cy="286205"/>
          </a:xfrm>
        </p:spPr>
        <p:txBody>
          <a:bodyPr anchor="ctr">
            <a:noAutofit/>
          </a:bodyPr>
          <a:lstStyle>
            <a:lvl1pPr marL="0" indent="0" algn="just">
              <a:buFont typeface="Wingdings" panose="05000000000000000000" pitchFamily="2" charset="2"/>
              <a:buNone/>
              <a:defRPr lang="zh-CN" altLang="en-US" sz="1800" b="1" kern="1200" smtClean="0">
                <a:solidFill>
                  <a:srgbClr val="E5EBF7"/>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9" name="文本占位符 3"/>
          <p:cNvSpPr>
            <a:spLocks noGrp="1"/>
          </p:cNvSpPr>
          <p:nvPr>
            <p:ph type="body" sz="half" idx="35" hasCustomPrompt="1"/>
          </p:nvPr>
        </p:nvSpPr>
        <p:spPr>
          <a:xfrm>
            <a:off x="2641737" y="4002786"/>
            <a:ext cx="2387604" cy="1375173"/>
          </a:xfrm>
        </p:spPr>
        <p:txBody>
          <a:bodyPr anchor="t">
            <a:normAutofit/>
          </a:bodyPr>
          <a:lstStyle>
            <a:lvl1pPr marL="0" indent="0" algn="just">
              <a:lnSpc>
                <a:spcPct val="130000"/>
              </a:lnSpc>
              <a:spcBef>
                <a:spcPct val="0"/>
              </a:spcBef>
              <a:buFont typeface="Wingdings" panose="05000000000000000000" pitchFamily="2" charset="2"/>
              <a:buNone/>
              <a:defRPr sz="1400">
                <a:solidFill>
                  <a:srgbClr val="E5EBF7"/>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0" name="文本占位符 3"/>
          <p:cNvSpPr>
            <a:spLocks noGrp="1"/>
          </p:cNvSpPr>
          <p:nvPr>
            <p:ph type="body" sz="half" idx="36" hasCustomPrompt="1"/>
          </p:nvPr>
        </p:nvSpPr>
        <p:spPr>
          <a:xfrm>
            <a:off x="6976231" y="3743215"/>
            <a:ext cx="2387604" cy="286205"/>
          </a:xfrm>
        </p:spPr>
        <p:txBody>
          <a:bodyPr anchor="ctr">
            <a:noAutofit/>
          </a:bodyPr>
          <a:lstStyle>
            <a:lvl1pPr marL="0" indent="0" algn="just">
              <a:buFont typeface="Wingdings" panose="05000000000000000000" pitchFamily="2" charset="2"/>
              <a:buNone/>
              <a:defRPr lang="zh-CN" altLang="en-US" sz="1800" b="1" kern="1200" smtClean="0">
                <a:solidFill>
                  <a:srgbClr val="E5EBF7"/>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1" name="文本占位符 3"/>
          <p:cNvSpPr>
            <a:spLocks noGrp="1"/>
          </p:cNvSpPr>
          <p:nvPr>
            <p:ph type="body" sz="half" idx="37" hasCustomPrompt="1"/>
          </p:nvPr>
        </p:nvSpPr>
        <p:spPr>
          <a:xfrm>
            <a:off x="6976231" y="4002786"/>
            <a:ext cx="2387604" cy="1375173"/>
          </a:xfrm>
        </p:spPr>
        <p:txBody>
          <a:bodyPr anchor="t">
            <a:normAutofit/>
          </a:bodyPr>
          <a:lstStyle>
            <a:lvl1pPr marL="0" indent="0" algn="just">
              <a:lnSpc>
                <a:spcPct val="130000"/>
              </a:lnSpc>
              <a:spcBef>
                <a:spcPct val="0"/>
              </a:spcBef>
              <a:buFont typeface="Wingdings" panose="05000000000000000000" pitchFamily="2" charset="2"/>
              <a:buNone/>
              <a:defRPr sz="1400">
                <a:solidFill>
                  <a:srgbClr val="E5EBF7"/>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485568619"/>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0_自定义版式">
    <p:spTree>
      <p:nvGrpSpPr>
        <p:cNvPr id="1" name=""/>
        <p:cNvGrpSpPr/>
        <p:nvPr/>
      </p:nvGrpSpPr>
      <p:grpSpPr>
        <a:xfrm>
          <a:off x="0" y="0"/>
          <a:ext cx="0" cy="0"/>
        </a:xfrm>
      </p:grpSpPr>
      <p:sp>
        <p:nvSpPr>
          <p:cNvPr id="3" name="日期占位符 2"/>
          <p:cNvSpPr>
            <a:spLocks noGrp="1"/>
          </p:cNvSpPr>
          <p:nvPr>
            <p:ph type="dt" sz="half" idx="10"/>
          </p:nvPr>
        </p:nvSpPr>
        <p:spPr/>
        <p:txBody>
          <a:bodyPr/>
          <a:lstStyle/>
          <a:p>
            <a:fld id="{2B9A32D9-BCEE-48FC-9084-42EEA3BBCC8C}" type="datetime1">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cxnSp>
        <p:nvCxnSpPr>
          <p:cNvPr id="6" name="直接连接符 5"/>
          <p:cNvCxnSpPr/>
          <p:nvPr userDrawn="1"/>
        </p:nvCxnSpPr>
        <p:spPr>
          <a:xfrm>
            <a:off x="0" y="6667500"/>
            <a:ext cx="5916613" cy="0"/>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6275388" y="6667500"/>
            <a:ext cx="5916613" cy="0"/>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val="1512398414"/>
      </p:ext>
    </p:extLst>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5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54501C93-2C66-4055-AC70-93C174BC6E62}"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13" name="文本占位符 3"/>
          <p:cNvSpPr>
            <a:spLocks noGrp="1"/>
          </p:cNvSpPr>
          <p:nvPr>
            <p:ph type="body" sz="half" idx="36" hasCustomPrompt="1"/>
          </p:nvPr>
        </p:nvSpPr>
        <p:spPr>
          <a:xfrm>
            <a:off x="2059940" y="2060156"/>
            <a:ext cx="1480058" cy="742342"/>
          </a:xfrm>
        </p:spPr>
        <p:txBody>
          <a:bodyPr anchor="ctr">
            <a:noAutofit/>
          </a:bodyPr>
          <a:lstStyle>
            <a:lvl1pPr marL="0" indent="0" algn="ctr">
              <a:buFont typeface="Wingdings" panose="05000000000000000000" pitchFamily="2" charset="2"/>
              <a:buNone/>
              <a:defRPr lang="zh-CN" altLang="en-US" sz="36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50%</a:t>
            </a:r>
            <a:endParaRPr lang="zh-CN" altLang="en-US"/>
          </a:p>
        </p:txBody>
      </p:sp>
      <p:sp>
        <p:nvSpPr>
          <p:cNvPr id="14" name="文本占位符 3"/>
          <p:cNvSpPr>
            <a:spLocks noGrp="1"/>
          </p:cNvSpPr>
          <p:nvPr>
            <p:ph type="body" sz="half" idx="37" hasCustomPrompt="1"/>
          </p:nvPr>
        </p:nvSpPr>
        <p:spPr>
          <a:xfrm>
            <a:off x="3894870" y="3010613"/>
            <a:ext cx="1969957" cy="1195549"/>
          </a:xfrm>
        </p:spPr>
        <p:txBody>
          <a:bodyPr anchor="ctr">
            <a:noAutofit/>
          </a:bodyPr>
          <a:lstStyle>
            <a:lvl1pPr marL="0" indent="0" algn="ctr">
              <a:buFont typeface="Wingdings" panose="05000000000000000000" pitchFamily="2" charset="2"/>
              <a:buNone/>
              <a:defRPr lang="zh-CN" altLang="en-US" sz="48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80%</a:t>
            </a:r>
            <a:endParaRPr lang="zh-CN" altLang="en-US"/>
          </a:p>
        </p:txBody>
      </p:sp>
      <p:sp>
        <p:nvSpPr>
          <p:cNvPr id="15" name="文本占位符 3"/>
          <p:cNvSpPr>
            <a:spLocks noGrp="1"/>
          </p:cNvSpPr>
          <p:nvPr>
            <p:ph type="body" sz="half" idx="38" hasCustomPrompt="1"/>
          </p:nvPr>
        </p:nvSpPr>
        <p:spPr>
          <a:xfrm>
            <a:off x="2384971" y="4403280"/>
            <a:ext cx="1223188" cy="507029"/>
          </a:xfrm>
        </p:spPr>
        <p:txBody>
          <a:bodyPr anchor="ctr">
            <a:noAutofit/>
          </a:bodyPr>
          <a:lstStyle>
            <a:lvl1pPr marL="0" indent="0" algn="ctr">
              <a:buFont typeface="Wingdings" panose="05000000000000000000" pitchFamily="2" charset="2"/>
              <a:buNone/>
              <a:defRPr lang="zh-CN" altLang="en-US" sz="28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40%</a:t>
            </a:r>
            <a:endParaRPr lang="zh-CN" altLang="en-US"/>
          </a:p>
        </p:txBody>
      </p:sp>
      <p:sp>
        <p:nvSpPr>
          <p:cNvPr id="16" name="文本占位符 3"/>
          <p:cNvSpPr>
            <a:spLocks noGrp="1"/>
          </p:cNvSpPr>
          <p:nvPr>
            <p:ph type="body" sz="half" idx="39" hasCustomPrompt="1"/>
          </p:nvPr>
        </p:nvSpPr>
        <p:spPr>
          <a:xfrm>
            <a:off x="1521228" y="3659685"/>
            <a:ext cx="759504" cy="460935"/>
          </a:xfrm>
        </p:spPr>
        <p:txBody>
          <a:bodyPr anchor="ctr">
            <a:noAutofit/>
          </a:bodyPr>
          <a:lstStyle>
            <a:lvl1pPr marL="0" indent="0" algn="ctr">
              <a:buFont typeface="Wingdings" panose="05000000000000000000" pitchFamily="2" charset="2"/>
              <a:buNone/>
              <a:defRPr lang="zh-CN" altLang="en-US" sz="18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30%</a:t>
            </a:r>
            <a:endParaRPr lang="zh-CN" altLang="en-US"/>
          </a:p>
        </p:txBody>
      </p:sp>
      <p:sp>
        <p:nvSpPr>
          <p:cNvPr id="18" name="文本占位符 3"/>
          <p:cNvSpPr>
            <a:spLocks noGrp="1"/>
          </p:cNvSpPr>
          <p:nvPr>
            <p:ph type="body" sz="half" idx="35" hasCustomPrompt="1"/>
          </p:nvPr>
        </p:nvSpPr>
        <p:spPr>
          <a:xfrm>
            <a:off x="6327174" y="1686736"/>
            <a:ext cx="4367814" cy="994387"/>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9" name="文本占位符 3"/>
          <p:cNvSpPr>
            <a:spLocks noGrp="1"/>
          </p:cNvSpPr>
          <p:nvPr>
            <p:ph type="body" sz="half" idx="40" hasCustomPrompt="1"/>
          </p:nvPr>
        </p:nvSpPr>
        <p:spPr>
          <a:xfrm>
            <a:off x="6327174" y="2962128"/>
            <a:ext cx="4367814" cy="994387"/>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0" name="文本占位符 3"/>
          <p:cNvSpPr>
            <a:spLocks noGrp="1"/>
          </p:cNvSpPr>
          <p:nvPr>
            <p:ph type="body" sz="half" idx="41" hasCustomPrompt="1"/>
          </p:nvPr>
        </p:nvSpPr>
        <p:spPr>
          <a:xfrm>
            <a:off x="6327174" y="4237521"/>
            <a:ext cx="4367814" cy="994387"/>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Tree>
    <p:extLst>
      <p:ext uri="{BB962C8B-B14F-4D97-AF65-F5344CB8AC3E}">
        <p14:creationId val="3980971999"/>
      </p:ext>
    </p:extLst>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6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CF69336F-D880-456F-B6EF-B74BD3845E59}"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17" name="文本占位符 3"/>
          <p:cNvSpPr>
            <a:spLocks noGrp="1"/>
          </p:cNvSpPr>
          <p:nvPr>
            <p:ph type="body" sz="half" idx="35" hasCustomPrompt="1"/>
          </p:nvPr>
        </p:nvSpPr>
        <p:spPr>
          <a:xfrm>
            <a:off x="6327174" y="2375928"/>
            <a:ext cx="4664676" cy="1188000"/>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19" name="文本占位符 3"/>
          <p:cNvSpPr>
            <a:spLocks noGrp="1"/>
          </p:cNvSpPr>
          <p:nvPr>
            <p:ph type="body" sz="half" idx="38" hasCustomPrompt="1"/>
          </p:nvPr>
        </p:nvSpPr>
        <p:spPr>
          <a:xfrm>
            <a:off x="1806622" y="4757566"/>
            <a:ext cx="1223188" cy="460935"/>
          </a:xfrm>
        </p:spPr>
        <p:txBody>
          <a:bodyPr anchor="ctr">
            <a:noAutofit/>
          </a:bodyPr>
          <a:lstStyle>
            <a:lvl1pPr marL="0" indent="0" algn="ctr">
              <a:buFont typeface="Wingdings" panose="05000000000000000000" pitchFamily="2" charset="2"/>
              <a:buNone/>
              <a:defRPr lang="zh-CN" altLang="en-US" sz="24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40%</a:t>
            </a:r>
            <a:endParaRPr lang="zh-CN" altLang="en-US"/>
          </a:p>
        </p:txBody>
      </p:sp>
      <p:sp>
        <p:nvSpPr>
          <p:cNvPr id="20" name="文本占位符 3"/>
          <p:cNvSpPr>
            <a:spLocks noGrp="1"/>
          </p:cNvSpPr>
          <p:nvPr>
            <p:ph type="body" sz="half" idx="41" hasCustomPrompt="1"/>
          </p:nvPr>
        </p:nvSpPr>
        <p:spPr>
          <a:xfrm>
            <a:off x="4088539" y="4757566"/>
            <a:ext cx="1223188" cy="460935"/>
          </a:xfrm>
        </p:spPr>
        <p:txBody>
          <a:bodyPr anchor="ctr">
            <a:noAutofit/>
          </a:bodyPr>
          <a:lstStyle>
            <a:lvl1pPr marL="0" indent="0" algn="ctr">
              <a:buFont typeface="Wingdings" panose="05000000000000000000" pitchFamily="2" charset="2"/>
              <a:buNone/>
              <a:defRPr lang="zh-CN" altLang="en-US" sz="2400" b="1" kern="1200" smtClean="0">
                <a:solidFill>
                  <a:srgbClr val="E4F7F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40%</a:t>
            </a:r>
            <a:endParaRPr lang="zh-CN" altLang="en-US"/>
          </a:p>
        </p:txBody>
      </p:sp>
      <p:sp>
        <p:nvSpPr>
          <p:cNvPr id="21" name="文本占位符 3"/>
          <p:cNvSpPr>
            <a:spLocks noGrp="1"/>
          </p:cNvSpPr>
          <p:nvPr>
            <p:ph type="body" sz="half" idx="32" hasCustomPrompt="1"/>
          </p:nvPr>
        </p:nvSpPr>
        <p:spPr>
          <a:xfrm>
            <a:off x="6327174" y="2021572"/>
            <a:ext cx="4664676" cy="346309"/>
          </a:xfrm>
        </p:spPr>
        <p:txBody>
          <a:bodyPr anchor="ctr">
            <a:noAutofit/>
          </a:bodyPr>
          <a:lstStyle>
            <a:lvl1pPr marL="0" indent="0" algn="just">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22" name="文本占位符 3"/>
          <p:cNvSpPr>
            <a:spLocks noGrp="1"/>
          </p:cNvSpPr>
          <p:nvPr>
            <p:ph type="body" sz="half" idx="42" hasCustomPrompt="1"/>
          </p:nvPr>
        </p:nvSpPr>
        <p:spPr>
          <a:xfrm>
            <a:off x="6327174" y="4014347"/>
            <a:ext cx="4664676" cy="1188000"/>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3" name="文本占位符 3"/>
          <p:cNvSpPr>
            <a:spLocks noGrp="1"/>
          </p:cNvSpPr>
          <p:nvPr>
            <p:ph type="body" sz="half" idx="43" hasCustomPrompt="1"/>
          </p:nvPr>
        </p:nvSpPr>
        <p:spPr>
          <a:xfrm>
            <a:off x="6327174" y="3659991"/>
            <a:ext cx="4664676" cy="346309"/>
          </a:xfrm>
        </p:spPr>
        <p:txBody>
          <a:bodyPr anchor="ctr">
            <a:noAutofit/>
          </a:bodyPr>
          <a:lstStyle>
            <a:lvl1pPr marL="0" indent="0" algn="just">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Tree>
    <p:extLst>
      <p:ext uri="{BB962C8B-B14F-4D97-AF65-F5344CB8AC3E}">
        <p14:creationId val="2622000362"/>
      </p:ext>
    </p:extLst>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7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88B9C697-8F52-4CC5-822A-78BF635E12D9}"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9" name="文本占位符 3"/>
          <p:cNvSpPr>
            <a:spLocks noGrp="1"/>
          </p:cNvSpPr>
          <p:nvPr>
            <p:ph type="body" sz="half" idx="35" hasCustomPrompt="1"/>
          </p:nvPr>
        </p:nvSpPr>
        <p:spPr>
          <a:xfrm>
            <a:off x="6327174" y="2718783"/>
            <a:ext cx="4664676" cy="2435749"/>
          </a:xfrm>
        </p:spPr>
        <p:txBody>
          <a:bodyPr anchor="t">
            <a:normAutofit/>
          </a:bodyPr>
          <a:lstStyle>
            <a:lvl1pPr marL="0" indent="0" algn="just">
              <a:lnSpc>
                <a:spcPct val="130000"/>
              </a:lnSpc>
              <a:spcBef>
                <a:spcPct val="0"/>
              </a:spcBef>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0" name="文本占位符 3"/>
          <p:cNvSpPr>
            <a:spLocks noGrp="1"/>
          </p:cNvSpPr>
          <p:nvPr>
            <p:ph type="body" sz="half" idx="32" hasCustomPrompt="1"/>
          </p:nvPr>
        </p:nvSpPr>
        <p:spPr>
          <a:xfrm>
            <a:off x="6327174" y="2077903"/>
            <a:ext cx="4664676" cy="419034"/>
          </a:xfrm>
        </p:spPr>
        <p:txBody>
          <a:bodyPr anchor="ctr">
            <a:noAutofit/>
          </a:bodyPr>
          <a:lstStyle>
            <a:lvl1pPr marL="0" indent="0" algn="just">
              <a:buFont typeface="Wingdings" panose="05000000000000000000" pitchFamily="2" charset="2"/>
              <a:buNone/>
              <a:defRPr lang="zh-CN" altLang="en-US" sz="1800" b="1" kern="1200" smtClean="0">
                <a:solidFill>
                  <a:srgbClr val="44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73" name="文本占位符 3"/>
          <p:cNvSpPr>
            <a:spLocks noGrp="1"/>
          </p:cNvSpPr>
          <p:nvPr>
            <p:ph type="body" sz="half" idx="36" hasCustomPrompt="1"/>
          </p:nvPr>
        </p:nvSpPr>
        <p:spPr>
          <a:xfrm>
            <a:off x="1322998"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74" name="文本占位符 3"/>
          <p:cNvSpPr>
            <a:spLocks noGrp="1"/>
          </p:cNvSpPr>
          <p:nvPr>
            <p:ph type="body" sz="half" idx="37" hasCustomPrompt="1"/>
          </p:nvPr>
        </p:nvSpPr>
        <p:spPr>
          <a:xfrm>
            <a:off x="5268994"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75" name="文本占位符 3"/>
          <p:cNvSpPr>
            <a:spLocks noGrp="1"/>
          </p:cNvSpPr>
          <p:nvPr>
            <p:ph type="body" sz="half" idx="38" hasCustomPrompt="1"/>
          </p:nvPr>
        </p:nvSpPr>
        <p:spPr>
          <a:xfrm>
            <a:off x="2638330"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76" name="文本占位符 3"/>
          <p:cNvSpPr>
            <a:spLocks noGrp="1"/>
          </p:cNvSpPr>
          <p:nvPr>
            <p:ph type="body" sz="half" idx="39" hasCustomPrompt="1"/>
          </p:nvPr>
        </p:nvSpPr>
        <p:spPr>
          <a:xfrm>
            <a:off x="3295996"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77" name="文本占位符 3"/>
          <p:cNvSpPr>
            <a:spLocks noGrp="1"/>
          </p:cNvSpPr>
          <p:nvPr>
            <p:ph type="body" sz="half" idx="40" hasCustomPrompt="1"/>
          </p:nvPr>
        </p:nvSpPr>
        <p:spPr>
          <a:xfrm>
            <a:off x="3953662"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80" name="文本占位符 3"/>
          <p:cNvSpPr>
            <a:spLocks noGrp="1"/>
          </p:cNvSpPr>
          <p:nvPr>
            <p:ph type="body" sz="half" idx="41" hasCustomPrompt="1"/>
          </p:nvPr>
        </p:nvSpPr>
        <p:spPr>
          <a:xfrm>
            <a:off x="1980664"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
        <p:nvSpPr>
          <p:cNvPr id="81" name="文本占位符 3"/>
          <p:cNvSpPr>
            <a:spLocks noGrp="1"/>
          </p:cNvSpPr>
          <p:nvPr>
            <p:ph type="body" sz="half" idx="42" hasCustomPrompt="1"/>
          </p:nvPr>
        </p:nvSpPr>
        <p:spPr>
          <a:xfrm>
            <a:off x="4611328" y="5200472"/>
            <a:ext cx="630786" cy="260186"/>
          </a:xfrm>
        </p:spPr>
        <p:txBody>
          <a:bodyPr anchor="ctr">
            <a:noAutofit/>
          </a:bodyPr>
          <a:lstStyle>
            <a:lvl1pPr marL="0" indent="0" algn="ctr">
              <a:lnSpc>
                <a:spcPct val="100000"/>
              </a:lnSpc>
              <a:spcBef>
                <a:spcPct val="0"/>
              </a:spcBef>
              <a:buFont typeface="Wingdings" panose="05000000000000000000" pitchFamily="2" charset="2"/>
              <a:buNone/>
              <a:defRPr lang="zh-CN" altLang="en-US" sz="11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标题</a:t>
            </a:r>
          </a:p>
        </p:txBody>
      </p:sp>
    </p:spTree>
    <p:extLst>
      <p:ext uri="{BB962C8B-B14F-4D97-AF65-F5344CB8AC3E}">
        <p14:creationId val="3111199878"/>
      </p:ext>
    </p:extLst>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8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D19B5004-53F3-4F8C-B210-29DC9ECF0B54}"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Tree>
    <p:extLst>
      <p:ext uri="{BB962C8B-B14F-4D97-AF65-F5344CB8AC3E}">
        <p14:creationId val="2591512752"/>
      </p:ext>
    </p:extLst>
  </p:cSld>
  <p:clrMapOvr>
    <a:masterClrMapping/>
  </p:clrMapOvr>
  <p:transition/>
  <p:timing/>
</p:sldLayout>
</file>

<file path=ppt/slideLayouts/slideLayout2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9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D4EBD7B9-799B-4403-A96E-97C26CEAE267}"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Tree>
    <p:extLst>
      <p:ext uri="{BB962C8B-B14F-4D97-AF65-F5344CB8AC3E}">
        <p14:creationId val="1123217736"/>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54CFA07-3195-4D63-9C12-662A05C0894B}" type="datetime1">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47205E-B5AF-420F-9205-14CD5B2048A0}" type="slidenum">
              <a:rPr lang="zh-CN" altLang="en-US" smtClean="0"/>
              <a:t>‹#›</a:t>
            </a:fld>
            <a:endParaRPr lang="zh-CN" altLang="en-US"/>
          </a:p>
        </p:txBody>
      </p:sp>
    </p:spTree>
    <p:extLst>
      <p:ext uri="{BB962C8B-B14F-4D97-AF65-F5344CB8AC3E}">
        <p14:creationId val="3119737141"/>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仅标题">
    <p:spTree>
      <p:nvGrpSpPr>
        <p:cNvPr id="1" name=""/>
        <p:cNvGrpSpPr/>
        <p:nvPr/>
      </p:nvGrpSpPr>
      <p:grpSpPr>
        <a:xfrm>
          <a:off x="0" y="0"/>
          <a:ext cx="0" cy="0"/>
        </a:xfrm>
      </p:grpSpPr>
      <p:sp>
        <p:nvSpPr>
          <p:cNvPr id="3" name="日期占位符 2"/>
          <p:cNvSpPr>
            <a:spLocks noGrp="1"/>
          </p:cNvSpPr>
          <p:nvPr>
            <p:ph type="dt" sz="half" idx="10"/>
          </p:nvPr>
        </p:nvSpPr>
        <p:spPr/>
        <p:txBody>
          <a:bodyPr/>
          <a:lstStyle/>
          <a:p>
            <a:fld id="{CDA477EA-48B9-4728-97CB-8A980F9D5CF5}" type="datetime1">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20" name="文本占位符 2"/>
          <p:cNvSpPr>
            <a:spLocks noGrp="1"/>
          </p:cNvSpPr>
          <p:nvPr>
            <p:ph type="body" idx="1" hasCustomPrompt="1"/>
          </p:nvPr>
        </p:nvSpPr>
        <p:spPr>
          <a:xfrm>
            <a:off x="6436392" y="2614036"/>
            <a:ext cx="4555458" cy="619017"/>
          </a:xfrm>
        </p:spPr>
        <p:txBody>
          <a:bodyPr anchor="ctr">
            <a:normAutofit/>
          </a:bodyPr>
          <a:lstStyle>
            <a:lvl1pPr marL="0" indent="0" algn="l" defTabSz="914400" rtl="0" eaLnBrk="1" latinLnBrk="0" hangingPunct="1">
              <a:lnSpc>
                <a:spcPct val="90000"/>
              </a:lnSpc>
              <a:spcBef>
                <a:spcPct val="0"/>
              </a:spcBef>
              <a:buNone/>
              <a:defRPr lang="zh-CN" altLang="en-US" sz="2200" b="1" strike="noStrike" kern="1200" smtClean="0">
                <a:solidFill>
                  <a:schemeClr val="tx1">
                    <a:lumMod val="75000"/>
                    <a:lumOff val="25000"/>
                  </a:schemeClr>
                </a:solidFill>
                <a:latin typeface="微软雅黑" panose="020b0503020204020204" pitchFamily="34" charset="-122"/>
                <a:ea typeface="微软雅黑" panose="020b0503020204020204" pitchFamily="34" charset="-122"/>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单击此处编辑母版标题样式</a:t>
            </a:r>
          </a:p>
        </p:txBody>
      </p:sp>
      <p:sp>
        <p:nvSpPr>
          <p:cNvPr id="22" name="文本占位符 2"/>
          <p:cNvSpPr>
            <a:spLocks noGrp="1"/>
          </p:cNvSpPr>
          <p:nvPr>
            <p:ph type="body" idx="13" hasCustomPrompt="1"/>
          </p:nvPr>
        </p:nvSpPr>
        <p:spPr>
          <a:xfrm>
            <a:off x="6436392" y="3624944"/>
            <a:ext cx="4555458" cy="619017"/>
          </a:xfrm>
        </p:spPr>
        <p:txBody>
          <a:bodyPr anchor="ctr">
            <a:normAutofit/>
          </a:bodyPr>
          <a:lstStyle>
            <a:lvl1pPr marL="0" indent="0" algn="l" defTabSz="914400" rtl="0" eaLnBrk="1" latinLnBrk="0" hangingPunct="1">
              <a:lnSpc>
                <a:spcPct val="90000"/>
              </a:lnSpc>
              <a:spcBef>
                <a:spcPct val="0"/>
              </a:spcBef>
              <a:buNone/>
              <a:defRPr lang="zh-CN" altLang="en-US" sz="2200" b="1" strike="noStrike" kern="1200" smtClean="0">
                <a:solidFill>
                  <a:schemeClr val="tx1">
                    <a:lumMod val="75000"/>
                    <a:lumOff val="25000"/>
                  </a:schemeClr>
                </a:solidFill>
                <a:latin typeface="微软雅黑" panose="020b0503020204020204" pitchFamily="34" charset="-122"/>
                <a:ea typeface="微软雅黑" panose="020b0503020204020204" pitchFamily="34" charset="-122"/>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单击此处编辑母版标题样式</a:t>
            </a:r>
          </a:p>
        </p:txBody>
      </p:sp>
      <p:sp>
        <p:nvSpPr>
          <p:cNvPr id="23" name="文本占位符 2"/>
          <p:cNvSpPr>
            <a:spLocks noGrp="1"/>
          </p:cNvSpPr>
          <p:nvPr>
            <p:ph type="body" idx="14" hasCustomPrompt="1"/>
          </p:nvPr>
        </p:nvSpPr>
        <p:spPr>
          <a:xfrm>
            <a:off x="6436392" y="4635852"/>
            <a:ext cx="4555458" cy="619017"/>
          </a:xfrm>
        </p:spPr>
        <p:txBody>
          <a:bodyPr anchor="ctr">
            <a:normAutofit/>
          </a:bodyPr>
          <a:lstStyle>
            <a:lvl1pPr marL="0" indent="0" algn="l" defTabSz="914400" rtl="0" eaLnBrk="1" latinLnBrk="0" hangingPunct="1">
              <a:lnSpc>
                <a:spcPct val="90000"/>
              </a:lnSpc>
              <a:spcBef>
                <a:spcPct val="0"/>
              </a:spcBef>
              <a:buNone/>
              <a:defRPr lang="zh-CN" altLang="en-US" sz="2200" b="1" strike="noStrike" kern="1200" smtClean="0">
                <a:solidFill>
                  <a:schemeClr val="tx1">
                    <a:lumMod val="75000"/>
                    <a:lumOff val="25000"/>
                  </a:schemeClr>
                </a:solidFill>
                <a:latin typeface="微软雅黑" panose="020b0503020204020204" pitchFamily="34" charset="-122"/>
                <a:ea typeface="微软雅黑" panose="020b0503020204020204" pitchFamily="34" charset="-122"/>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单击此处编辑母版标题样式</a:t>
            </a:r>
          </a:p>
        </p:txBody>
      </p:sp>
      <p:sp>
        <p:nvSpPr>
          <p:cNvPr id="24" name="文本占位符 2"/>
          <p:cNvSpPr>
            <a:spLocks noGrp="1"/>
          </p:cNvSpPr>
          <p:nvPr>
            <p:ph type="body" idx="15" hasCustomPrompt="1"/>
          </p:nvPr>
        </p:nvSpPr>
        <p:spPr>
          <a:xfrm>
            <a:off x="6436392" y="1605530"/>
            <a:ext cx="4555458" cy="619017"/>
          </a:xfrm>
        </p:spPr>
        <p:txBody>
          <a:bodyPr anchor="ctr">
            <a:normAutofit/>
          </a:bodyPr>
          <a:lstStyle>
            <a:lvl1pPr marL="0" indent="0" algn="l" defTabSz="914400" rtl="0" eaLnBrk="1" latinLnBrk="0" hangingPunct="1">
              <a:lnSpc>
                <a:spcPct val="90000"/>
              </a:lnSpc>
              <a:spcBef>
                <a:spcPct val="0"/>
              </a:spcBef>
              <a:buNone/>
              <a:defRPr lang="zh-CN" altLang="en-US" sz="2200" b="1" strike="noStrike" kern="1200" smtClean="0">
                <a:solidFill>
                  <a:schemeClr val="tx1">
                    <a:lumMod val="75000"/>
                    <a:lumOff val="25000"/>
                  </a:schemeClr>
                </a:solidFill>
                <a:latin typeface="微软雅黑" panose="020b0503020204020204" pitchFamily="34" charset="-122"/>
                <a:ea typeface="微软雅黑" panose="020b0503020204020204" pitchFamily="34" charset="-122"/>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单击此处编辑母版标题样式</a:t>
            </a:r>
          </a:p>
        </p:txBody>
      </p:sp>
      <p:sp>
        <p:nvSpPr>
          <p:cNvPr id="9" name="矩形 8"/>
          <p:cNvSpPr/>
          <p:nvPr userDrawn="1"/>
        </p:nvSpPr>
        <p:spPr>
          <a:xfrm>
            <a:off x="190500" y="390525"/>
            <a:ext cx="11820525" cy="447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userDrawn="1"/>
        </p:nvCxnSpPr>
        <p:spPr>
          <a:xfrm>
            <a:off x="0" y="6667500"/>
            <a:ext cx="5916613" cy="0"/>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6275388" y="6667500"/>
            <a:ext cx="5916613" cy="0"/>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val="3549899081"/>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B046E8FC-32C2-412C-BB5B-1B61C7E32455}" type="datetime1">
              <a:rPr lang="zh-CN" altLang="en-US" smtClean="0"/>
              <a:t>2019/4/11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6" name="标题 1"/>
          <p:cNvSpPr>
            <a:spLocks noGrp="1"/>
          </p:cNvSpPr>
          <p:nvPr>
            <p:ph type="title"/>
          </p:nvPr>
        </p:nvSpPr>
        <p:spPr>
          <a:xfrm>
            <a:off x="838200" y="4728739"/>
            <a:ext cx="10515600" cy="618385"/>
          </a:xfrm>
        </p:spPr>
        <p:txBody>
          <a:bodyPr>
            <a:noAutofit/>
          </a:bodyPr>
          <a:lstStyle>
            <a:lvl1pPr algn="ctr">
              <a:defRPr sz="3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5" name="矩形 4"/>
          <p:cNvSpPr/>
          <p:nvPr userDrawn="1"/>
        </p:nvSpPr>
        <p:spPr>
          <a:xfrm>
            <a:off x="190500" y="390525"/>
            <a:ext cx="11820525" cy="447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val="964230563"/>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53" name="文本占位符 3"/>
          <p:cNvSpPr>
            <a:spLocks noGrp="1"/>
          </p:cNvSpPr>
          <p:nvPr>
            <p:ph type="body" sz="half" idx="2" hasCustomPrompt="1"/>
          </p:nvPr>
        </p:nvSpPr>
        <p:spPr>
          <a:xfrm>
            <a:off x="4522484" y="3616027"/>
            <a:ext cx="1603159" cy="363600"/>
          </a:xfrm>
        </p:spPr>
        <p:txBody>
          <a:bodyPr anchor="ctr">
            <a:noAutofit/>
          </a:bodyPr>
          <a:lstStyle>
            <a:lvl1pPr marL="0" indent="0" algn="ctr" defTabSz="914400" rtl="0" eaLnBrk="1" latinLnBrk="0" hangingPunct="1">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54" name="文本占位符 3"/>
          <p:cNvSpPr>
            <a:spLocks noGrp="1"/>
          </p:cNvSpPr>
          <p:nvPr>
            <p:ph type="body" sz="half" idx="13" hasCustomPrompt="1"/>
          </p:nvPr>
        </p:nvSpPr>
        <p:spPr>
          <a:xfrm>
            <a:off x="4522484" y="4876431"/>
            <a:ext cx="1603159" cy="363600"/>
          </a:xfrm>
        </p:spPr>
        <p:txBody>
          <a:bodyPr anchor="ctr">
            <a:normAutofit/>
          </a:bodyPr>
          <a:lstStyle>
            <a:lvl1pPr marL="0" indent="0" algn="ctr" defTabSz="914400" rtl="0" eaLnBrk="1" latinLnBrk="0" hangingPunct="1">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56" name="文本占位符 3"/>
          <p:cNvSpPr>
            <a:spLocks noGrp="1"/>
          </p:cNvSpPr>
          <p:nvPr>
            <p:ph type="body" sz="half" idx="14" hasCustomPrompt="1"/>
          </p:nvPr>
        </p:nvSpPr>
        <p:spPr>
          <a:xfrm>
            <a:off x="6125643" y="2130344"/>
            <a:ext cx="3792181" cy="816575"/>
          </a:xfrm>
        </p:spPr>
        <p:txBody>
          <a:bodyPr anchor="ctr">
            <a:normAutofit/>
          </a:bodyPr>
          <a:lstStyle>
            <a:lvl1pPr marL="252000" indent="-252000">
              <a:buFont typeface="Wingdings" panose="05000000000000000000" pitchFamily="2" charset="2"/>
              <a:buChar char="l"/>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76" name="文本占位符 3"/>
          <p:cNvSpPr>
            <a:spLocks noGrp="1"/>
          </p:cNvSpPr>
          <p:nvPr>
            <p:ph type="body" sz="half" idx="17" hasCustomPrompt="1"/>
          </p:nvPr>
        </p:nvSpPr>
        <p:spPr>
          <a:xfrm>
            <a:off x="4522484" y="2367655"/>
            <a:ext cx="1603159" cy="363600"/>
          </a:xfrm>
        </p:spPr>
        <p:txBody>
          <a:bodyPr anchor="ctr">
            <a:noAutofit/>
          </a:bodyPr>
          <a:lstStyle>
            <a:lvl1pPr marL="0" indent="0" algn="ctr" defTabSz="914400" rtl="0" eaLnBrk="1" latinLnBrk="0" hangingPunct="1">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77" name="文本占位符 3"/>
          <p:cNvSpPr>
            <a:spLocks noGrp="1"/>
          </p:cNvSpPr>
          <p:nvPr>
            <p:ph type="body" sz="half" idx="18" hasCustomPrompt="1"/>
          </p:nvPr>
        </p:nvSpPr>
        <p:spPr>
          <a:xfrm>
            <a:off x="2193453" y="3393247"/>
            <a:ext cx="1713788" cy="816575"/>
          </a:xfrm>
        </p:spPr>
        <p:txBody>
          <a:bodyPr anchor="ctr">
            <a:noAutofit/>
          </a:bodyPr>
          <a:lstStyle>
            <a:lvl1pPr marL="0" indent="0" algn="ctr">
              <a:buFont typeface="Wingdings" panose="05000000000000000000" pitchFamily="2" charset="2"/>
              <a:buNone/>
              <a:defRPr lang="zh-CN" altLang="en-US" sz="28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82" name="文本占位符 3"/>
          <p:cNvSpPr>
            <a:spLocks noGrp="1"/>
          </p:cNvSpPr>
          <p:nvPr>
            <p:ph type="body" sz="half" idx="19" hasCustomPrompt="1"/>
          </p:nvPr>
        </p:nvSpPr>
        <p:spPr>
          <a:xfrm>
            <a:off x="6125643" y="3386427"/>
            <a:ext cx="3792181" cy="816575"/>
          </a:xfrm>
        </p:spPr>
        <p:txBody>
          <a:bodyPr anchor="ctr">
            <a:normAutofit/>
          </a:bodyPr>
          <a:lstStyle>
            <a:lvl1pPr marL="252000" indent="-252000">
              <a:buFont typeface="Wingdings" panose="05000000000000000000" pitchFamily="2" charset="2"/>
              <a:buChar char="l"/>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83" name="文本占位符 3"/>
          <p:cNvSpPr>
            <a:spLocks noGrp="1"/>
          </p:cNvSpPr>
          <p:nvPr>
            <p:ph type="body" sz="half" idx="20" hasCustomPrompt="1"/>
          </p:nvPr>
        </p:nvSpPr>
        <p:spPr>
          <a:xfrm>
            <a:off x="6125643" y="4649943"/>
            <a:ext cx="3792181" cy="816575"/>
          </a:xfrm>
        </p:spPr>
        <p:txBody>
          <a:bodyPr anchor="ctr">
            <a:normAutofit/>
          </a:bodyPr>
          <a:lstStyle>
            <a:lvl1pPr marL="252000" indent="-252000">
              <a:buFont typeface="Wingdings" panose="05000000000000000000" pitchFamily="2" charset="2"/>
              <a:buChar char="l"/>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84" name="日期占位符 1"/>
          <p:cNvSpPr>
            <a:spLocks noGrp="1"/>
          </p:cNvSpPr>
          <p:nvPr>
            <p:ph type="dt" sz="half" idx="10"/>
          </p:nvPr>
        </p:nvSpPr>
        <p:spPr>
          <a:xfrm>
            <a:off x="838200" y="6356350"/>
            <a:ext cx="2743200" cy="365125"/>
          </a:xfrm>
        </p:spPr>
        <p:txBody>
          <a:bodyPr/>
          <a:lstStyle/>
          <a:p>
            <a:fld id="{F48347D8-9994-4E8A-AE8E-D021F0148445}"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Tree>
    <p:extLst>
      <p:ext uri="{BB962C8B-B14F-4D97-AF65-F5344CB8AC3E}">
        <p14:creationId val="2164192407"/>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5F23C7F6-D34B-46CB-BC34-4A21D2CC242C}"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0" name="文本占位符 3"/>
          <p:cNvSpPr>
            <a:spLocks noGrp="1"/>
          </p:cNvSpPr>
          <p:nvPr>
            <p:ph type="body" sz="half" idx="18" hasCustomPrompt="1"/>
          </p:nvPr>
        </p:nvSpPr>
        <p:spPr>
          <a:xfrm>
            <a:off x="1471740" y="1447427"/>
            <a:ext cx="1557989"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32" name="文本占位符 3"/>
          <p:cNvSpPr>
            <a:spLocks noGrp="1"/>
          </p:cNvSpPr>
          <p:nvPr>
            <p:ph type="body" sz="half" idx="14" hasCustomPrompt="1"/>
          </p:nvPr>
        </p:nvSpPr>
        <p:spPr>
          <a:xfrm>
            <a:off x="1091948" y="2173568"/>
            <a:ext cx="2317571" cy="2136588"/>
          </a:xfrm>
        </p:spPr>
        <p:txBody>
          <a:bodyPr anchor="t">
            <a:normAutofit/>
          </a:bodyPr>
          <a:lstStyle>
            <a:lvl1pPr marL="0" indent="0">
              <a:buFont typeface="Wingdings" panose="05000000000000000000" pitchFamily="2" charset="2"/>
              <a:buNone/>
              <a:defRPr sz="16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3" name="文本占位符 3"/>
          <p:cNvSpPr>
            <a:spLocks noGrp="1"/>
          </p:cNvSpPr>
          <p:nvPr>
            <p:ph type="body" sz="half" idx="19" hasCustomPrompt="1"/>
          </p:nvPr>
        </p:nvSpPr>
        <p:spPr>
          <a:xfrm>
            <a:off x="1091950" y="4756432"/>
            <a:ext cx="2317570" cy="460935"/>
          </a:xfrm>
        </p:spPr>
        <p:txBody>
          <a:bodyPr anchor="ctr">
            <a:noAutofit/>
          </a:bodyPr>
          <a:lstStyle>
            <a:lvl1pPr marL="0" indent="0" algn="ctr">
              <a:buFont typeface="Wingdings" panose="05000000000000000000" pitchFamily="2" charset="2"/>
              <a:buNone/>
              <a:defRPr lang="zh-CN" altLang="en-US" sz="20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34" name="文本占位符 3"/>
          <p:cNvSpPr>
            <a:spLocks noGrp="1"/>
          </p:cNvSpPr>
          <p:nvPr>
            <p:ph type="body" sz="half" idx="20" hasCustomPrompt="1"/>
          </p:nvPr>
        </p:nvSpPr>
        <p:spPr>
          <a:xfrm>
            <a:off x="4038600" y="1447427"/>
            <a:ext cx="1557989"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35" name="文本占位符 3"/>
          <p:cNvSpPr>
            <a:spLocks noGrp="1"/>
          </p:cNvSpPr>
          <p:nvPr>
            <p:ph type="body" sz="half" idx="21" hasCustomPrompt="1"/>
          </p:nvPr>
        </p:nvSpPr>
        <p:spPr>
          <a:xfrm>
            <a:off x="3658808" y="2173568"/>
            <a:ext cx="2317571" cy="2136588"/>
          </a:xfrm>
        </p:spPr>
        <p:txBody>
          <a:bodyPr anchor="t">
            <a:normAutofit/>
          </a:bodyPr>
          <a:lstStyle>
            <a:lvl1pPr marL="0" indent="0">
              <a:buFont typeface="Wingdings" panose="05000000000000000000" pitchFamily="2" charset="2"/>
              <a:buNone/>
              <a:defRPr sz="16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6" name="文本占位符 3"/>
          <p:cNvSpPr>
            <a:spLocks noGrp="1"/>
          </p:cNvSpPr>
          <p:nvPr>
            <p:ph type="body" sz="half" idx="22" hasCustomPrompt="1"/>
          </p:nvPr>
        </p:nvSpPr>
        <p:spPr>
          <a:xfrm>
            <a:off x="3658810" y="4756432"/>
            <a:ext cx="2317570" cy="460935"/>
          </a:xfrm>
        </p:spPr>
        <p:txBody>
          <a:bodyPr anchor="ctr">
            <a:noAutofit/>
          </a:bodyPr>
          <a:lstStyle>
            <a:lvl1pPr marL="0" indent="0" algn="ctr">
              <a:buFont typeface="Wingdings" panose="05000000000000000000" pitchFamily="2" charset="2"/>
              <a:buNone/>
              <a:defRPr lang="zh-CN" altLang="en-US" sz="20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40" name="文本占位符 3"/>
          <p:cNvSpPr>
            <a:spLocks noGrp="1"/>
          </p:cNvSpPr>
          <p:nvPr>
            <p:ph type="body" sz="half" idx="23" hasCustomPrompt="1"/>
          </p:nvPr>
        </p:nvSpPr>
        <p:spPr>
          <a:xfrm>
            <a:off x="6604888" y="1447427"/>
            <a:ext cx="1557989"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41" name="文本占位符 3"/>
          <p:cNvSpPr>
            <a:spLocks noGrp="1"/>
          </p:cNvSpPr>
          <p:nvPr>
            <p:ph type="body" sz="half" idx="24" hasCustomPrompt="1"/>
          </p:nvPr>
        </p:nvSpPr>
        <p:spPr>
          <a:xfrm>
            <a:off x="6225096" y="2173568"/>
            <a:ext cx="2317571" cy="2136588"/>
          </a:xfrm>
        </p:spPr>
        <p:txBody>
          <a:bodyPr anchor="t">
            <a:normAutofit/>
          </a:bodyPr>
          <a:lstStyle>
            <a:lvl1pPr marL="0" indent="0">
              <a:buFont typeface="Wingdings" panose="05000000000000000000" pitchFamily="2" charset="2"/>
              <a:buNone/>
              <a:defRPr sz="16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2" name="文本占位符 3"/>
          <p:cNvSpPr>
            <a:spLocks noGrp="1"/>
          </p:cNvSpPr>
          <p:nvPr>
            <p:ph type="body" sz="half" idx="25" hasCustomPrompt="1"/>
          </p:nvPr>
        </p:nvSpPr>
        <p:spPr>
          <a:xfrm>
            <a:off x="6225097" y="4756432"/>
            <a:ext cx="2317570" cy="460935"/>
          </a:xfrm>
        </p:spPr>
        <p:txBody>
          <a:bodyPr anchor="ctr">
            <a:noAutofit/>
          </a:bodyPr>
          <a:lstStyle>
            <a:lvl1pPr marL="0" indent="0" algn="ctr">
              <a:buFont typeface="Wingdings" panose="05000000000000000000" pitchFamily="2" charset="2"/>
              <a:buNone/>
              <a:defRPr lang="zh-CN" altLang="en-US" sz="20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43" name="文本占位符 3"/>
          <p:cNvSpPr>
            <a:spLocks noGrp="1"/>
          </p:cNvSpPr>
          <p:nvPr>
            <p:ph type="body" sz="half" idx="26" hasCustomPrompt="1"/>
          </p:nvPr>
        </p:nvSpPr>
        <p:spPr>
          <a:xfrm>
            <a:off x="9171463" y="1447427"/>
            <a:ext cx="1557989"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分标题</a:t>
            </a:r>
          </a:p>
        </p:txBody>
      </p:sp>
      <p:sp>
        <p:nvSpPr>
          <p:cNvPr id="44" name="文本占位符 3"/>
          <p:cNvSpPr>
            <a:spLocks noGrp="1"/>
          </p:cNvSpPr>
          <p:nvPr>
            <p:ph type="body" sz="half" idx="27" hasCustomPrompt="1"/>
          </p:nvPr>
        </p:nvSpPr>
        <p:spPr>
          <a:xfrm>
            <a:off x="8791671" y="2173568"/>
            <a:ext cx="2317571" cy="2136588"/>
          </a:xfrm>
        </p:spPr>
        <p:txBody>
          <a:bodyPr anchor="t">
            <a:normAutofit/>
          </a:bodyPr>
          <a:lstStyle>
            <a:lvl1pPr marL="0" indent="0">
              <a:buFont typeface="Wingdings" panose="05000000000000000000" pitchFamily="2" charset="2"/>
              <a:buNone/>
              <a:defRPr sz="16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45" name="文本占位符 3"/>
          <p:cNvSpPr>
            <a:spLocks noGrp="1"/>
          </p:cNvSpPr>
          <p:nvPr>
            <p:ph type="body" sz="half" idx="28" hasCustomPrompt="1"/>
          </p:nvPr>
        </p:nvSpPr>
        <p:spPr>
          <a:xfrm>
            <a:off x="8791672" y="4756432"/>
            <a:ext cx="2317570" cy="460935"/>
          </a:xfrm>
        </p:spPr>
        <p:txBody>
          <a:bodyPr anchor="ctr">
            <a:noAutofit/>
          </a:bodyPr>
          <a:lstStyle>
            <a:lvl1pPr marL="0" indent="0" algn="ctr">
              <a:buFont typeface="Wingdings" panose="05000000000000000000" pitchFamily="2" charset="2"/>
              <a:buNone/>
              <a:defRPr lang="zh-CN" altLang="en-US" sz="2000" b="1" kern="120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46" name="文本占位符 3"/>
          <p:cNvSpPr>
            <a:spLocks noGrp="1"/>
          </p:cNvSpPr>
          <p:nvPr>
            <p:ph type="body" sz="half" idx="29" hasCustomPrompt="1"/>
          </p:nvPr>
        </p:nvSpPr>
        <p:spPr>
          <a:xfrm>
            <a:off x="2895600" y="5428110"/>
            <a:ext cx="6400800" cy="816575"/>
          </a:xfrm>
        </p:spPr>
        <p:txBody>
          <a:bodyPr anchor="ctr">
            <a:noAutofit/>
          </a:bodyPr>
          <a:lstStyle>
            <a:lvl1pPr marL="0" indent="0" algn="ctr">
              <a:buFont typeface="Wingdings" panose="05000000000000000000" pitchFamily="2" charset="2"/>
              <a:buNone/>
              <a:defRPr lang="zh-CN" altLang="en-US" sz="3200" b="1" kern="1200" smtClean="0">
                <a:solidFill>
                  <a:srgbClr val="42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Tree>
    <p:extLst>
      <p:ext uri="{BB962C8B-B14F-4D97-AF65-F5344CB8AC3E}">
        <p14:creationId val="1172142261"/>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7E1E667B-5B4F-4587-A576-F4D3979621F6}"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27" name="文本占位符 3"/>
          <p:cNvSpPr>
            <a:spLocks noGrp="1"/>
          </p:cNvSpPr>
          <p:nvPr>
            <p:ph type="body" sz="half" idx="19" hasCustomPrompt="1"/>
          </p:nvPr>
        </p:nvSpPr>
        <p:spPr>
          <a:xfrm>
            <a:off x="1943098" y="4518464"/>
            <a:ext cx="1714502" cy="460935"/>
          </a:xfrm>
        </p:spPr>
        <p:txBody>
          <a:bodyPr anchor="ctr">
            <a:noAutofit/>
          </a:bodyPr>
          <a:lstStyle>
            <a:lvl1pPr marL="0" indent="0" algn="ctr">
              <a:buFont typeface="Wingdings" panose="05000000000000000000" pitchFamily="2" charset="2"/>
              <a:buNone/>
              <a:defRPr lang="zh-CN" altLang="en-US" sz="2000" b="1" kern="1200" smtClean="0">
                <a:solidFill>
                  <a:srgbClr val="DCE4F4"/>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28" name="文本占位符 3"/>
          <p:cNvSpPr>
            <a:spLocks noGrp="1"/>
          </p:cNvSpPr>
          <p:nvPr>
            <p:ph type="body" sz="half" idx="14" hasCustomPrompt="1"/>
          </p:nvPr>
        </p:nvSpPr>
        <p:spPr>
          <a:xfrm>
            <a:off x="1790698" y="2301152"/>
            <a:ext cx="2019302" cy="880944"/>
          </a:xfrm>
        </p:spPr>
        <p:txBody>
          <a:bodyPr anchor="ctr">
            <a:normAutofit/>
          </a:bodyPr>
          <a:lstStyle>
            <a:lvl1pPr marL="0" indent="0" algn="ctr">
              <a:buFont typeface="Wingdings" panose="05000000000000000000" pitchFamily="2" charset="2"/>
              <a:buNone/>
              <a:defRPr sz="1600">
                <a:solidFill>
                  <a:srgbClr val="E7F7F9"/>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29" name="文本占位符 3"/>
          <p:cNvSpPr>
            <a:spLocks noGrp="1"/>
          </p:cNvSpPr>
          <p:nvPr>
            <p:ph type="body" sz="half" idx="20" hasCustomPrompt="1"/>
          </p:nvPr>
        </p:nvSpPr>
        <p:spPr>
          <a:xfrm>
            <a:off x="5248516" y="4518464"/>
            <a:ext cx="1714502" cy="460935"/>
          </a:xfrm>
        </p:spPr>
        <p:txBody>
          <a:bodyPr anchor="ctr">
            <a:noAutofit/>
          </a:bodyPr>
          <a:lstStyle>
            <a:lvl1pPr marL="0" indent="0" algn="ctr">
              <a:buFont typeface="Wingdings" panose="05000000000000000000" pitchFamily="2" charset="2"/>
              <a:buNone/>
              <a:defRPr lang="zh-CN" altLang="en-US" sz="2000" b="1" kern="1200" smtClean="0">
                <a:solidFill>
                  <a:srgbClr val="DCE4F4"/>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31" name="文本占位符 3"/>
          <p:cNvSpPr>
            <a:spLocks noGrp="1"/>
          </p:cNvSpPr>
          <p:nvPr>
            <p:ph type="body" sz="half" idx="21" hasCustomPrompt="1"/>
          </p:nvPr>
        </p:nvSpPr>
        <p:spPr>
          <a:xfrm>
            <a:off x="5096116" y="1939202"/>
            <a:ext cx="2019302" cy="880944"/>
          </a:xfrm>
        </p:spPr>
        <p:txBody>
          <a:bodyPr anchor="ctr">
            <a:normAutofit/>
          </a:bodyPr>
          <a:lstStyle>
            <a:lvl1pPr marL="0" indent="0" algn="ctr">
              <a:buFont typeface="Wingdings" panose="05000000000000000000" pitchFamily="2" charset="2"/>
              <a:buNone/>
              <a:defRPr sz="1600">
                <a:solidFill>
                  <a:srgbClr val="E7F7F9"/>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7" name="文本占位符 3"/>
          <p:cNvSpPr>
            <a:spLocks noGrp="1"/>
          </p:cNvSpPr>
          <p:nvPr>
            <p:ph type="body" sz="half" idx="22" hasCustomPrompt="1"/>
          </p:nvPr>
        </p:nvSpPr>
        <p:spPr>
          <a:xfrm>
            <a:off x="8544166" y="4518464"/>
            <a:ext cx="1714502" cy="460935"/>
          </a:xfrm>
        </p:spPr>
        <p:txBody>
          <a:bodyPr anchor="ctr">
            <a:noAutofit/>
          </a:bodyPr>
          <a:lstStyle>
            <a:lvl1pPr marL="0" indent="0" algn="ctr">
              <a:buFont typeface="Wingdings" panose="05000000000000000000" pitchFamily="2" charset="2"/>
              <a:buNone/>
              <a:defRPr lang="zh-CN" altLang="en-US" sz="2000" b="1" kern="1200" smtClean="0">
                <a:solidFill>
                  <a:srgbClr val="DCE4F4"/>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点击添加文本</a:t>
            </a:r>
          </a:p>
        </p:txBody>
      </p:sp>
      <p:sp>
        <p:nvSpPr>
          <p:cNvPr id="38" name="文本占位符 3"/>
          <p:cNvSpPr>
            <a:spLocks noGrp="1"/>
          </p:cNvSpPr>
          <p:nvPr>
            <p:ph type="body" sz="half" idx="23" hasCustomPrompt="1"/>
          </p:nvPr>
        </p:nvSpPr>
        <p:spPr>
          <a:xfrm>
            <a:off x="8381999" y="1597154"/>
            <a:ext cx="2019302" cy="880944"/>
          </a:xfrm>
        </p:spPr>
        <p:txBody>
          <a:bodyPr anchor="ctr">
            <a:normAutofit/>
          </a:bodyPr>
          <a:lstStyle>
            <a:lvl1pPr marL="0" indent="0" algn="ctr">
              <a:buFont typeface="Wingdings" panose="05000000000000000000" pitchFamily="2" charset="2"/>
              <a:buNone/>
              <a:defRPr sz="1600">
                <a:solidFill>
                  <a:srgbClr val="E7F7F9"/>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a:p>
            <a:pPr lvl="0"/>
            <a:r>
              <a:rPr lang="zh-CN" altLang="en-US"/>
              <a:t>单击添加文本</a:t>
            </a:r>
          </a:p>
        </p:txBody>
      </p:sp>
      <p:sp>
        <p:nvSpPr>
          <p:cNvPr id="39" name="文本占位符 3"/>
          <p:cNvSpPr>
            <a:spLocks noGrp="1"/>
          </p:cNvSpPr>
          <p:nvPr>
            <p:ph type="body" sz="half" idx="29" hasCustomPrompt="1"/>
          </p:nvPr>
        </p:nvSpPr>
        <p:spPr>
          <a:xfrm>
            <a:off x="2895600" y="5428110"/>
            <a:ext cx="6400800" cy="816575"/>
          </a:xfrm>
        </p:spPr>
        <p:txBody>
          <a:bodyPr anchor="ctr">
            <a:noAutofit/>
          </a:bodyPr>
          <a:lstStyle>
            <a:lvl1pPr marL="0" indent="0" algn="ctr">
              <a:buFont typeface="Wingdings" panose="05000000000000000000" pitchFamily="2" charset="2"/>
              <a:buNone/>
              <a:defRPr lang="zh-CN" altLang="en-US" sz="3200" b="1" kern="1200" smtClean="0">
                <a:solidFill>
                  <a:srgbClr val="42BAC8"/>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Tree>
    <p:extLst>
      <p:ext uri="{BB962C8B-B14F-4D97-AF65-F5344CB8AC3E}">
        <p14:creationId val="2952616724"/>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4_自定义版式">
    <p:spTree>
      <p:nvGrpSpPr>
        <p:cNvPr id="1" name=""/>
        <p:cNvGrpSpPr/>
        <p:nvPr/>
      </p:nvGrpSpPr>
      <p:grpSpPr>
        <a:xfrm>
          <a:off x="0" y="0"/>
          <a:ext cx="0" cy="0"/>
        </a:xfrm>
      </p:grpSpPr>
      <p:sp>
        <p:nvSpPr>
          <p:cNvPr id="5" name="灯片编号占位符 4"/>
          <p:cNvSpPr>
            <a:spLocks noGrp="1"/>
          </p:cNvSpPr>
          <p:nvPr>
            <p:ph type="sldNum" sz="quarter" idx="12"/>
          </p:nvPr>
        </p:nvSpPr>
        <p:spPr/>
        <p:txBody>
          <a:bodyPr/>
          <a:lstStyle/>
          <a:p>
            <a:fld id="{D447205E-B5AF-420F-9205-14CD5B2048A0}" type="slidenum">
              <a:rPr lang="zh-CN" altLang="en-US" smtClean="0"/>
              <a:t>‹#›</a:t>
            </a:fld>
            <a:endParaRPr lang="zh-CN" altLang="en-US"/>
          </a:p>
        </p:txBody>
      </p:sp>
      <p:sp>
        <p:nvSpPr>
          <p:cNvPr id="7" name="标题 1"/>
          <p:cNvSpPr>
            <a:spLocks noGrp="1"/>
          </p:cNvSpPr>
          <p:nvPr>
            <p:ph type="title"/>
          </p:nvPr>
        </p:nvSpPr>
        <p:spPr>
          <a:xfrm>
            <a:off x="238368" y="119898"/>
            <a:ext cx="10515600" cy="562168"/>
          </a:xfrm>
        </p:spPr>
        <p:txBody>
          <a:bodyPr>
            <a:normAutofit/>
          </a:bodyPr>
          <a:lstStyle>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84" name="日期占位符 1"/>
          <p:cNvSpPr>
            <a:spLocks noGrp="1"/>
          </p:cNvSpPr>
          <p:nvPr>
            <p:ph type="dt" sz="half" idx="10"/>
          </p:nvPr>
        </p:nvSpPr>
        <p:spPr>
          <a:xfrm>
            <a:off x="838200" y="6356350"/>
            <a:ext cx="2743200" cy="365125"/>
          </a:xfrm>
        </p:spPr>
        <p:txBody>
          <a:bodyPr/>
          <a:lstStyle/>
          <a:p>
            <a:fld id="{CCA1061E-7F82-4882-85AE-5339340FE1F9}" type="datetime1">
              <a:rPr lang="zh-CN" altLang="en-US" smtClean="0"/>
              <a:t>2019/4/11</a:t>
            </a:fld>
            <a:endParaRPr lang="zh-CN" altLang="en-US"/>
          </a:p>
        </p:txBody>
      </p:sp>
      <p:sp>
        <p:nvSpPr>
          <p:cNvPr id="85" name="页脚占位符 2"/>
          <p:cNvSpPr>
            <a:spLocks noGrp="1"/>
          </p:cNvSpPr>
          <p:nvPr>
            <p:ph type="ftr" sz="quarter" idx="11"/>
          </p:nvPr>
        </p:nvSpPr>
        <p:spPr>
          <a:xfrm>
            <a:off x="4038600" y="6356350"/>
            <a:ext cx="4114800" cy="365125"/>
          </a:xfrm>
        </p:spPr>
        <p:txBody>
          <a:bodyPr/>
          <a:lstStyle/>
          <a:p>
            <a:endParaRPr lang="zh-CN" altLang="en-US"/>
          </a:p>
        </p:txBody>
      </p:sp>
      <p:sp>
        <p:nvSpPr>
          <p:cNvPr id="30" name="文本占位符 3"/>
          <p:cNvSpPr>
            <a:spLocks noGrp="1"/>
          </p:cNvSpPr>
          <p:nvPr>
            <p:ph type="body" sz="half" idx="29" hasCustomPrompt="1"/>
          </p:nvPr>
        </p:nvSpPr>
        <p:spPr>
          <a:xfrm>
            <a:off x="1292229" y="3550958"/>
            <a:ext cx="1473193"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2" name="文本占位符 3"/>
          <p:cNvSpPr>
            <a:spLocks noGrp="1"/>
          </p:cNvSpPr>
          <p:nvPr>
            <p:ph type="body" sz="half" idx="30" hasCustomPrompt="1"/>
          </p:nvPr>
        </p:nvSpPr>
        <p:spPr>
          <a:xfrm>
            <a:off x="3749678" y="3550958"/>
            <a:ext cx="1473193" cy="460935"/>
          </a:xfrm>
        </p:spPr>
        <p:txBody>
          <a:bodyPr anchor="ctr">
            <a:noAutofit/>
          </a:bodyPr>
          <a:lstStyle>
            <a:lvl1pPr marL="0" indent="0" algn="ctr">
              <a:buFont typeface="Wingdings" panose="05000000000000000000" pitchFamily="2" charset="2"/>
              <a:buNone/>
              <a:defRPr lang="zh-CN" altLang="en-US" sz="2000" b="1" kern="1200" smtClean="0">
                <a:solidFill>
                  <a:srgbClr val="E7F7F9"/>
                </a:solidFill>
                <a:latin typeface="微软雅黑" panose="020b0503020204020204" pitchFamily="34" charset="-122"/>
                <a:ea typeface="微软雅黑" panose="020b0503020204020204" pitchFamily="34" charset="-122"/>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添加标题</a:t>
            </a:r>
          </a:p>
        </p:txBody>
      </p:sp>
      <p:sp>
        <p:nvSpPr>
          <p:cNvPr id="33" name="文本占位符 3"/>
          <p:cNvSpPr>
            <a:spLocks noGrp="1"/>
          </p:cNvSpPr>
          <p:nvPr>
            <p:ph type="body" sz="half" idx="14" hasCustomPrompt="1"/>
          </p:nvPr>
        </p:nvSpPr>
        <p:spPr>
          <a:xfrm>
            <a:off x="6293029" y="2078100"/>
            <a:ext cx="4460939" cy="422714"/>
          </a:xfrm>
        </p:spPr>
        <p:txBody>
          <a:bodyPr anchor="ctr">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p:txBody>
      </p:sp>
      <p:sp>
        <p:nvSpPr>
          <p:cNvPr id="51" name="文本占位符 3"/>
          <p:cNvSpPr>
            <a:spLocks noGrp="1"/>
          </p:cNvSpPr>
          <p:nvPr>
            <p:ph type="body" sz="half" idx="31" hasCustomPrompt="1"/>
          </p:nvPr>
        </p:nvSpPr>
        <p:spPr>
          <a:xfrm>
            <a:off x="6293029" y="3072745"/>
            <a:ext cx="4460939" cy="422714"/>
          </a:xfrm>
        </p:spPr>
        <p:txBody>
          <a:bodyPr anchor="ctr">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p:txBody>
      </p:sp>
      <p:sp>
        <p:nvSpPr>
          <p:cNvPr id="52" name="文本占位符 3"/>
          <p:cNvSpPr>
            <a:spLocks noGrp="1"/>
          </p:cNvSpPr>
          <p:nvPr>
            <p:ph type="body" sz="half" idx="32" hasCustomPrompt="1"/>
          </p:nvPr>
        </p:nvSpPr>
        <p:spPr>
          <a:xfrm>
            <a:off x="6293029" y="4067390"/>
            <a:ext cx="4460939" cy="422714"/>
          </a:xfrm>
        </p:spPr>
        <p:txBody>
          <a:bodyPr anchor="ctr">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p:txBody>
      </p:sp>
      <p:sp>
        <p:nvSpPr>
          <p:cNvPr id="67" name="文本占位符 3"/>
          <p:cNvSpPr>
            <a:spLocks noGrp="1"/>
          </p:cNvSpPr>
          <p:nvPr>
            <p:ph type="body" sz="half" idx="33" hasCustomPrompt="1"/>
          </p:nvPr>
        </p:nvSpPr>
        <p:spPr>
          <a:xfrm>
            <a:off x="6293029" y="5062034"/>
            <a:ext cx="4460939" cy="422714"/>
          </a:xfrm>
        </p:spPr>
        <p:txBody>
          <a:bodyPr anchor="ctr">
            <a:normAutofit/>
          </a:bodyPr>
          <a:lstStyle>
            <a:lvl1pPr marL="0" indent="0">
              <a:buFont typeface="Wingdings" panose="05000000000000000000" pitchFamily="2" charset="2"/>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单击添加文本</a:t>
            </a:r>
            <a:endParaRPr lang="en-US" altLang="zh-CN"/>
          </a:p>
        </p:txBody>
      </p:sp>
    </p:spTree>
    <p:extLst>
      <p:ext uri="{BB962C8B-B14F-4D97-AF65-F5344CB8AC3E}">
        <p14:creationId val="3155174194"/>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slideLayout" Target="../slideLayouts/slideLayout22.xml" /><Relationship Id="rId23" Type="http://schemas.openxmlformats.org/officeDocument/2006/relationships/slideLayout" Target="../slideLayouts/slideLayout23.xml" /><Relationship Id="rId24" Type="http://schemas.openxmlformats.org/officeDocument/2006/relationships/slideLayout" Target="../slideLayouts/slideLayout24.xml" /><Relationship Id="rId25"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832412"/>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3052E5-AED4-40F4-9C14-B26608BD82DF}" type="datetime1">
              <a:rPr lang="zh-CN" altLang="en-US" smtClean="0"/>
              <a:t>2019/4/11</a:t>
            </a:fld>
            <a:endParaRPr lang="zh-CN" altLang="en-US"/>
          </a:p>
        </p:txBody>
      </p:sp>
      <p:sp>
        <p:nvSpPr>
          <p:cNvPr id="5" name="页脚占位符 4"/>
          <p:cNvSpPr>
            <a:spLocks noGrp="1"/>
          </p:cNvSpPr>
          <p:nvPr>
            <p:ph type="ftr" sz="quarter" idx="3"/>
          </p:nvPr>
        </p:nvSpPr>
        <p:spPr>
          <a:xfrm>
            <a:off x="8191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724400" y="6484937"/>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447205E-B5AF-420F-9205-14CD5B2048A0}" type="slidenum">
              <a:rPr lang="zh-CN" altLang="en-US" smtClean="0"/>
              <a:t>‹#›</a:t>
            </a:fld>
            <a:endParaRPr lang="zh-CN" altLang="en-US"/>
          </a:p>
        </p:txBody>
      </p:sp>
      <p:sp>
        <p:nvSpPr>
          <p:cNvPr id="7" name="矩形 6"/>
          <p:cNvSpPr/>
          <p:nvPr userDrawn="1"/>
        </p:nvSpPr>
        <p:spPr>
          <a:xfrm>
            <a:off x="336000" y="581025"/>
            <a:ext cx="11520000" cy="36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val="4102910882"/>
      </p:ext>
    </p:extLst>
  </p:cSld>
  <p:clrMap bg1="lt1" tx1="dk1" bg2="lt2" tx2="dk2" accent1="accent1" accent2="accent2" accent3="accent3" accent4="accent4" accent5="accent5" accent6="accent6" hlink="hlink" folHlink="folHlink"/>
  <p:sldLayoutIdLst>
    <p:sldLayoutId id="2147483660" r:id="rId1"/>
    <p:sldLayoutId id="2147483680" r:id="rId2"/>
    <p:sldLayoutId id="2147483649" r:id="rId3"/>
    <p:sldLayoutId id="2147483654" r:id="rId4"/>
    <p:sldLayoutId id="2147483655"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Lst>
  <p:transition/>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gif" /><Relationship Id="rId3" Type="http://schemas.openxmlformats.org/officeDocument/2006/relationships/image" Target="../media/image10.gif" /><Relationship Id="rId4" Type="http://schemas.openxmlformats.org/officeDocument/2006/relationships/image" Target="../media/image11.gif" /><Relationship Id="rId5" Type="http://schemas.openxmlformats.org/officeDocument/2006/relationships/image" Target="../media/image12.gif" /><Relationship Id="rId6" Type="http://schemas.openxmlformats.org/officeDocument/2006/relationships/image" Target="../media/image13.gif" /><Relationship Id="rId7" Type="http://schemas.openxmlformats.org/officeDocument/2006/relationships/image" Target="../media/image14.gif"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5.emf" /><Relationship Id="rId3" Type="http://schemas.openxmlformats.org/officeDocument/2006/relationships/image" Target="../media/image16.emf" /><Relationship Id="rId4" Type="http://schemas.openxmlformats.org/officeDocument/2006/relationships/image" Target="../media/image17.emf" /><Relationship Id="rId5" Type="http://schemas.openxmlformats.org/officeDocument/2006/relationships/image" Target="../media/image18.emf"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gif" /><Relationship Id="rId3" Type="http://schemas.openxmlformats.org/officeDocument/2006/relationships/image" Target="../media/image20.gif" /><Relationship Id="rId4" Type="http://schemas.openxmlformats.org/officeDocument/2006/relationships/image" Target="../media/image21.gif" /><Relationship Id="rId5" Type="http://schemas.openxmlformats.org/officeDocument/2006/relationships/image" Target="../media/image22.gif"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10" Type="http://schemas.openxmlformats.org/officeDocument/2006/relationships/image" Target="../media/image31.gif" /><Relationship Id="rId11" Type="http://schemas.openxmlformats.org/officeDocument/2006/relationships/image" Target="../media/image32.gif" /><Relationship Id="rId12" Type="http://schemas.openxmlformats.org/officeDocument/2006/relationships/image" Target="../media/image33.gif" /><Relationship Id="rId13" Type="http://schemas.openxmlformats.org/officeDocument/2006/relationships/image" Target="../media/image34.gif" /><Relationship Id="rId2" Type="http://schemas.openxmlformats.org/officeDocument/2006/relationships/image" Target="../media/image23.gif" /><Relationship Id="rId3" Type="http://schemas.openxmlformats.org/officeDocument/2006/relationships/image" Target="../media/image24.gif" /><Relationship Id="rId4" Type="http://schemas.openxmlformats.org/officeDocument/2006/relationships/image" Target="../media/image25.gif" /><Relationship Id="rId5" Type="http://schemas.openxmlformats.org/officeDocument/2006/relationships/image" Target="../media/image26.gif" /><Relationship Id="rId6" Type="http://schemas.openxmlformats.org/officeDocument/2006/relationships/image" Target="../media/image27.gif" /><Relationship Id="rId7" Type="http://schemas.openxmlformats.org/officeDocument/2006/relationships/image" Target="../media/image28.gif" /><Relationship Id="rId8" Type="http://schemas.openxmlformats.org/officeDocument/2006/relationships/image" Target="../media/image29.gif" /><Relationship Id="rId9" Type="http://schemas.openxmlformats.org/officeDocument/2006/relationships/image" Target="../media/image30.gif"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5.gif" /><Relationship Id="rId3" Type="http://schemas.openxmlformats.org/officeDocument/2006/relationships/image" Target="../media/image36.gif" /><Relationship Id="rId4" Type="http://schemas.openxmlformats.org/officeDocument/2006/relationships/image" Target="../media/image37.gif"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8.png" /><Relationship Id="rId3" Type="http://schemas.openxmlformats.org/officeDocument/2006/relationships/image" Target="../media/image39.jpeg" /><Relationship Id="rId4" Type="http://schemas.openxmlformats.org/officeDocument/2006/relationships/image" Target="../media/image40.jpeg" /><Relationship Id="rId5" Type="http://schemas.openxmlformats.org/officeDocument/2006/relationships/image" Target="../media/image41.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2.emf" /><Relationship Id="rId3" Type="http://schemas.openxmlformats.org/officeDocument/2006/relationships/image" Target="../media/image43.emf" /><Relationship Id="rId4" Type="http://schemas.openxmlformats.org/officeDocument/2006/relationships/image" Target="../media/image44.emf" /><Relationship Id="rId5" Type="http://schemas.openxmlformats.org/officeDocument/2006/relationships/image" Target="../media/image45.emf"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6.gif"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chart" Target="../charts/chart1.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7.gif" /><Relationship Id="rId3" Type="http://schemas.openxmlformats.org/officeDocument/2006/relationships/image" Target="../media/image48.gif" /><Relationship Id="rId4" Type="http://schemas.openxmlformats.org/officeDocument/2006/relationships/image" Target="../media/image49.gif"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emf" /><Relationship Id="rId3" Type="http://schemas.openxmlformats.org/officeDocument/2006/relationships/image" Target="../media/image2.emf" /><Relationship Id="rId4" Type="http://schemas.openxmlformats.org/officeDocument/2006/relationships/image" Target="../media/image3.emf" /><Relationship Id="rId5" Type="http://schemas.openxmlformats.org/officeDocument/2006/relationships/image" Target="../media/image4.emf"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png" /><Relationship Id="rId3" Type="http://schemas.openxmlformats.org/officeDocument/2006/relationships/image" Target="../media/image6.png" /><Relationship Id="rId4" Type="http://schemas.openxmlformats.org/officeDocument/2006/relationships/image" Target="../media/image7.png" /><Relationship Id="rId5" Type="http://schemas.openxmlformats.org/officeDocument/2006/relationships/image" Target="../media/image8.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9" name="组合 68"/>
          <p:cNvGrpSpPr/>
          <p:nvPr/>
        </p:nvGrpSpPr>
        <p:grpSpPr>
          <a:xfrm>
            <a:off x="8488143" y="1086589"/>
            <a:ext cx="1634899" cy="2837938"/>
            <a:chOff x="2123734" y="1086589"/>
            <a:chExt cx="1634899" cy="2837938"/>
          </a:xfrm>
        </p:grpSpPr>
        <p:sp>
          <p:nvSpPr>
            <p:cNvPr id="70" name="圆角矩形 69"/>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2163939" y="2421420"/>
              <a:ext cx="1550339" cy="174931"/>
              <a:chOff x="2178931" y="2402370"/>
              <a:chExt cx="1550339" cy="174931"/>
            </a:xfrm>
            <a:solidFill>
              <a:srgbClr val="B1E4E9"/>
            </a:solidFill>
          </p:grpSpPr>
          <p:sp>
            <p:nvSpPr>
              <p:cNvPr id="74" name="矩形 73"/>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2" name="直接连接符 71"/>
            <p:cNvCxnSpPr>
              <a:stCxn id="70" idx="1"/>
              <a:endCxn id="70"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grpSp>
      <p:sp>
        <p:nvSpPr>
          <p:cNvPr id="77" name="文本框 76"/>
          <p:cNvSpPr txBox="1"/>
          <p:nvPr/>
        </p:nvSpPr>
        <p:spPr>
          <a:xfrm>
            <a:off x="8547791" y="769817"/>
            <a:ext cx="1530896" cy="9279463"/>
          </a:xfrm>
          <a:prstGeom prst="rect">
            <a:avLst/>
          </a:prstGeom>
          <a:noFill/>
        </p:spPr>
        <p:txBody>
          <a:bodyPr wrap="square" rtlCol="0">
            <a:spAutoFit/>
          </a:bodyPr>
          <a:lstStyle/>
          <a:p>
            <a:pPr algn="ctr"/>
            <a:r>
              <a:rPr lang="en-US" altLang="zh-CN" sz="19900" smtClean="0">
                <a:solidFill>
                  <a:schemeClr val="bg1"/>
                </a:solidFill>
                <a:latin typeface="方正姚体" panose="02010601030101010101" pitchFamily="2" charset="-122"/>
                <a:ea typeface="方正姚体" panose="02010601030101010101" pitchFamily="2" charset="-122"/>
              </a:rPr>
              <a:t>X78</a:t>
            </a:r>
            <a:endParaRPr lang="zh-CN" altLang="en-US" sz="19900">
              <a:solidFill>
                <a:schemeClr val="bg1"/>
              </a:solidFill>
              <a:latin typeface="方正姚体" panose="02010601030101010101" pitchFamily="2" charset="-122"/>
              <a:ea typeface="方正姚体" panose="02010601030101010101" pitchFamily="2" charset="-122"/>
            </a:endParaRPr>
          </a:p>
        </p:txBody>
      </p:sp>
      <p:sp>
        <p:nvSpPr>
          <p:cNvPr id="2" name="灯片编号占位符 1"/>
          <p:cNvSpPr>
            <a:spLocks noGrp="1"/>
          </p:cNvSpPr>
          <p:nvPr>
            <p:ph type="sldNum" sz="quarter" idx="12"/>
          </p:nvPr>
        </p:nvSpPr>
        <p:spPr/>
        <p:txBody>
          <a:bodyPr/>
          <a:lstStyle/>
          <a:p>
            <a:fld id="{D447205E-B5AF-420F-9205-14CD5B2048A0}" type="slidenum">
              <a:rPr lang="zh-CN" altLang="en-US" smtClean="0"/>
              <a:t>1</a:t>
            </a:fld>
            <a:endParaRPr lang="zh-CN" altLang="en-US"/>
          </a:p>
        </p:txBody>
      </p:sp>
      <p:sp>
        <p:nvSpPr>
          <p:cNvPr id="66" name="矩形 65"/>
          <p:cNvSpPr/>
          <p:nvPr/>
        </p:nvSpPr>
        <p:spPr>
          <a:xfrm>
            <a:off x="219075" y="447675"/>
            <a:ext cx="11725275" cy="322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 y="6489700"/>
            <a:ext cx="12192001" cy="322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0" y="0"/>
            <a:ext cx="12192001" cy="6858000"/>
          </a:xfrm>
          <a:custGeom>
            <a:gdLst>
              <a:gd name="connsiteX0" fmla="*/ 8544694 w 12192001"/>
              <a:gd name="connsiteY0" fmla="*/ 1086589 h 6858000"/>
              <a:gd name="connsiteX1" fmla="*/ 8488143 w 12192001"/>
              <a:gd name="connsiteY1" fmla="*/ 1143140 h 6858000"/>
              <a:gd name="connsiteX2" fmla="*/ 8488143 w 12192001"/>
              <a:gd name="connsiteY2" fmla="*/ 3867976 h 6858000"/>
              <a:gd name="connsiteX3" fmla="*/ 8544694 w 12192001"/>
              <a:gd name="connsiteY3" fmla="*/ 3924527 h 6858000"/>
              <a:gd name="connsiteX4" fmla="*/ 10066491 w 12192001"/>
              <a:gd name="connsiteY4" fmla="*/ 3924527 h 6858000"/>
              <a:gd name="connsiteX5" fmla="*/ 10123042 w 12192001"/>
              <a:gd name="connsiteY5" fmla="*/ 3867976 h 6858000"/>
              <a:gd name="connsiteX6" fmla="*/ 10123042 w 12192001"/>
              <a:gd name="connsiteY6" fmla="*/ 1143140 h 6858000"/>
              <a:gd name="connsiteX7" fmla="*/ 10066491 w 12192001"/>
              <a:gd name="connsiteY7" fmla="*/ 1086589 h 6858000"/>
              <a:gd name="connsiteX8" fmla="*/ 0 w 12192001"/>
              <a:gd name="connsiteY8" fmla="*/ 0 h 6858000"/>
              <a:gd name="connsiteX9" fmla="*/ 12192001 w 12192001"/>
              <a:gd name="connsiteY9" fmla="*/ 0 h 6858000"/>
              <a:gd name="connsiteX10" fmla="*/ 12192001 w 12192001"/>
              <a:gd name="connsiteY10" fmla="*/ 6858000 h 6858000"/>
              <a:gd name="connsiteX11" fmla="*/ 0 w 12192001"/>
              <a:gd name="connsiteY11" fmla="*/ 6858000 h 685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1" h="6858000">
                <a:moveTo>
                  <a:pt x="8544694" y="1086589"/>
                </a:moveTo>
                <a:cubicBezTo>
                  <a:pt x="8513462" y="1086589"/>
                  <a:pt x="8488143" y="1111908"/>
                  <a:pt x="8488143" y="1143140"/>
                </a:cubicBezTo>
                <a:lnTo>
                  <a:pt x="8488143" y="3867976"/>
                </a:lnTo>
                <a:cubicBezTo>
                  <a:pt x="8488143" y="3899208"/>
                  <a:pt x="8513462" y="3924527"/>
                  <a:pt x="8544694" y="3924527"/>
                </a:cubicBezTo>
                <a:lnTo>
                  <a:pt x="10066491" y="3924527"/>
                </a:lnTo>
                <a:cubicBezTo>
                  <a:pt x="10097723" y="3924527"/>
                  <a:pt x="10123042" y="3899208"/>
                  <a:pt x="10123042" y="3867976"/>
                </a:cubicBezTo>
                <a:lnTo>
                  <a:pt x="10123042" y="1143140"/>
                </a:lnTo>
                <a:cubicBezTo>
                  <a:pt x="10123042" y="1111908"/>
                  <a:pt x="10097723" y="1086589"/>
                  <a:pt x="10066491" y="1086589"/>
                </a:cubicBezTo>
                <a:close/>
                <a:moveTo>
                  <a:pt x="0" y="0"/>
                </a:moveTo>
                <a:lnTo>
                  <a:pt x="12192001" y="0"/>
                </a:lnTo>
                <a:lnTo>
                  <a:pt x="12192001"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2068958" y="769817"/>
            <a:ext cx="1634899" cy="3154710"/>
            <a:chOff x="2123734" y="769817"/>
            <a:chExt cx="1634899" cy="3154710"/>
          </a:xfrm>
        </p:grpSpPr>
        <p:sp>
          <p:nvSpPr>
            <p:cNvPr id="80" name="圆角矩形 79"/>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a:off x="2163939" y="2421420"/>
              <a:ext cx="1550339" cy="174931"/>
              <a:chOff x="2178931" y="2402370"/>
              <a:chExt cx="1550339" cy="174931"/>
            </a:xfrm>
            <a:solidFill>
              <a:srgbClr val="B1E4E9"/>
            </a:solidFill>
          </p:grpSpPr>
          <p:sp>
            <p:nvSpPr>
              <p:cNvPr id="84" name="矩形 83"/>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2" name="直接连接符 81"/>
            <p:cNvCxnSpPr>
              <a:stCxn id="80" idx="1"/>
              <a:endCxn id="80"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2208781" y="769817"/>
              <a:ext cx="1460656" cy="3154710"/>
            </a:xfrm>
            <a:prstGeom prst="rect">
              <a:avLst/>
            </a:prstGeom>
            <a:noFill/>
          </p:spPr>
          <p:txBody>
            <a:bodyPr wrap="none" rtlCol="0" anchor="t">
              <a:spAutoFit/>
            </a:bodyPr>
            <a:lstStyle/>
            <a:p>
              <a:r>
                <a:rPr lang="en-US" altLang="zh-CN" sz="19900">
                  <a:solidFill>
                    <a:schemeClr val="bg1"/>
                  </a:solidFill>
                  <a:latin typeface="方正姚体" panose="02010601030101010101" pitchFamily="2" charset="-122"/>
                  <a:ea typeface="方正姚体" panose="02010601030101010101" pitchFamily="2" charset="-122"/>
                </a:rPr>
                <a:t>2</a:t>
              </a:r>
              <a:endParaRPr lang="zh-CN" altLang="en-US" sz="19900">
                <a:solidFill>
                  <a:schemeClr val="bg1"/>
                </a:solidFill>
                <a:latin typeface="方正姚体" panose="02010601030101010101" pitchFamily="2" charset="-122"/>
                <a:ea typeface="方正姚体" panose="02010601030101010101" pitchFamily="2" charset="-122"/>
              </a:endParaRPr>
            </a:p>
          </p:txBody>
        </p:sp>
      </p:grpSp>
      <p:grpSp>
        <p:nvGrpSpPr>
          <p:cNvPr id="86" name="组合 85"/>
          <p:cNvGrpSpPr/>
          <p:nvPr/>
        </p:nvGrpSpPr>
        <p:grpSpPr>
          <a:xfrm>
            <a:off x="4208686" y="769817"/>
            <a:ext cx="1634899" cy="3154710"/>
            <a:chOff x="2123734" y="769817"/>
            <a:chExt cx="1634899" cy="3154710"/>
          </a:xfrm>
        </p:grpSpPr>
        <p:sp>
          <p:nvSpPr>
            <p:cNvPr id="87" name="圆角矩形 86"/>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p:cNvGrpSpPr/>
            <p:nvPr/>
          </p:nvGrpSpPr>
          <p:grpSpPr>
            <a:xfrm>
              <a:off x="2163939" y="2421420"/>
              <a:ext cx="1550339" cy="174931"/>
              <a:chOff x="2178931" y="2402370"/>
              <a:chExt cx="1550339" cy="174931"/>
            </a:xfrm>
            <a:solidFill>
              <a:srgbClr val="B1E4E9"/>
            </a:solidFill>
          </p:grpSpPr>
          <p:sp>
            <p:nvSpPr>
              <p:cNvPr id="91" name="矩形 90"/>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9" name="直接连接符 88"/>
            <p:cNvCxnSpPr>
              <a:stCxn id="87" idx="1"/>
              <a:endCxn id="87"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90" name="文本框 89"/>
            <p:cNvSpPr txBox="1"/>
            <p:nvPr/>
          </p:nvSpPr>
          <p:spPr>
            <a:xfrm>
              <a:off x="2208781" y="769817"/>
              <a:ext cx="1460656" cy="3154710"/>
            </a:xfrm>
            <a:prstGeom prst="rect">
              <a:avLst/>
            </a:prstGeom>
            <a:noFill/>
          </p:spPr>
          <p:txBody>
            <a:bodyPr wrap="none" rtlCol="0" anchor="t">
              <a:spAutoFit/>
            </a:bodyPr>
            <a:lstStyle/>
            <a:p>
              <a:r>
                <a:rPr lang="en-US" altLang="zh-CN" sz="19900">
                  <a:solidFill>
                    <a:schemeClr val="bg1"/>
                  </a:solidFill>
                  <a:latin typeface="方正姚体" panose="02010601030101010101" pitchFamily="2" charset="-122"/>
                  <a:ea typeface="方正姚体" panose="02010601030101010101" pitchFamily="2" charset="-122"/>
                </a:rPr>
                <a:t>0</a:t>
              </a:r>
              <a:endParaRPr lang="zh-CN" altLang="en-US" sz="19900">
                <a:solidFill>
                  <a:schemeClr val="bg1"/>
                </a:solidFill>
                <a:latin typeface="方正姚体" panose="02010601030101010101" pitchFamily="2" charset="-122"/>
                <a:ea typeface="方正姚体" panose="02010601030101010101" pitchFamily="2" charset="-122"/>
              </a:endParaRPr>
            </a:p>
          </p:txBody>
        </p:sp>
      </p:grpSp>
      <p:grpSp>
        <p:nvGrpSpPr>
          <p:cNvPr id="93" name="组合 92"/>
          <p:cNvGrpSpPr/>
          <p:nvPr/>
        </p:nvGrpSpPr>
        <p:grpSpPr>
          <a:xfrm>
            <a:off x="6348414" y="769817"/>
            <a:ext cx="1685165" cy="3154710"/>
            <a:chOff x="2123734" y="769817"/>
            <a:chExt cx="1685165" cy="3154710"/>
          </a:xfrm>
        </p:grpSpPr>
        <p:sp>
          <p:nvSpPr>
            <p:cNvPr id="94" name="圆角矩形 93"/>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2163939" y="2421420"/>
              <a:ext cx="1550339" cy="174931"/>
              <a:chOff x="2178931" y="2402370"/>
              <a:chExt cx="1550339" cy="174931"/>
            </a:xfrm>
            <a:solidFill>
              <a:srgbClr val="B1E4E9"/>
            </a:solidFill>
          </p:grpSpPr>
          <p:sp>
            <p:nvSpPr>
              <p:cNvPr id="98" name="矩形 97"/>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6" name="直接连接符 95"/>
            <p:cNvCxnSpPr>
              <a:stCxn id="94" idx="1"/>
              <a:endCxn id="94"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2208781" y="769817"/>
              <a:ext cx="1600118" cy="3154710"/>
            </a:xfrm>
            <a:prstGeom prst="rect">
              <a:avLst/>
            </a:prstGeom>
            <a:noFill/>
          </p:spPr>
          <p:txBody>
            <a:bodyPr wrap="none" rtlCol="0" anchor="t">
              <a:spAutoFit/>
            </a:bodyPr>
            <a:lstStyle/>
            <a:p>
              <a:r>
                <a:rPr lang="en-US" altLang="zh-CN" sz="19900" smtClean="0">
                  <a:solidFill>
                    <a:schemeClr val="bg1"/>
                  </a:solidFill>
                  <a:latin typeface="方正姚体" panose="02010601030101010101" pitchFamily="2" charset="-122"/>
                  <a:ea typeface="方正姚体" panose="02010601030101010101" pitchFamily="2" charset="-122"/>
                </a:rPr>
                <a:t>X</a:t>
              </a:r>
              <a:endParaRPr lang="zh-CN" altLang="en-US" sz="19900">
                <a:solidFill>
                  <a:schemeClr val="bg1"/>
                </a:solidFill>
                <a:latin typeface="方正姚体" panose="02010601030101010101" pitchFamily="2" charset="-122"/>
                <a:ea typeface="方正姚体" panose="02010601030101010101" pitchFamily="2" charset="-122"/>
              </a:endParaRPr>
            </a:p>
          </p:txBody>
        </p:sp>
      </p:grpSp>
      <p:sp>
        <p:nvSpPr>
          <p:cNvPr id="3" name="矩形 2"/>
          <p:cNvSpPr/>
          <p:nvPr/>
        </p:nvSpPr>
        <p:spPr>
          <a:xfrm>
            <a:off x="-1409" y="4387293"/>
            <a:ext cx="12192000" cy="2470707"/>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119662" y="4839160"/>
            <a:ext cx="7959026" cy="923330"/>
          </a:xfrm>
          <a:prstGeom prst="rect">
            <a:avLst/>
          </a:prstGeom>
          <a:noFill/>
        </p:spPr>
        <p:txBody>
          <a:bodyPr wrap="square" rtlCol="0">
            <a:spAutoFit/>
          </a:bodyPr>
          <a:lstStyle/>
          <a:p>
            <a:pPr algn="ctr">
              <a:lnSpc>
                <a:spcPct val="90000"/>
              </a:lnSpc>
              <a:spcBef>
                <a:spcPct val="0"/>
              </a:spcBef>
            </a:pPr>
            <a:r>
              <a:rPr lang="zh-CN" altLang="en-US" sz="6000" b="1">
                <a:solidFill>
                  <a:srgbClr val="E5F5F7"/>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mj-cs"/>
              </a:rPr>
              <a:t>单击此添加标题</a:t>
            </a:r>
          </a:p>
        </p:txBody>
      </p:sp>
      <p:sp>
        <p:nvSpPr>
          <p:cNvPr id="101" name="文本框 100"/>
          <p:cNvSpPr txBox="1"/>
          <p:nvPr/>
        </p:nvSpPr>
        <p:spPr>
          <a:xfrm>
            <a:off x="2119663" y="5997377"/>
            <a:ext cx="7959024" cy="424732"/>
          </a:xfrm>
          <a:prstGeom prst="rect">
            <a:avLst/>
          </a:prstGeom>
          <a:noFill/>
        </p:spPr>
        <p:txBody>
          <a:bodyPr wrap="square" rtlCol="0">
            <a:spAutoFit/>
          </a:bodyPr>
          <a:lstStyle/>
          <a:p>
            <a:pPr algn="ctr">
              <a:lnSpc>
                <a:spcPct val="90000"/>
              </a:lnSpc>
              <a:spcBef>
                <a:spcPts val="1000"/>
              </a:spcBef>
            </a:pPr>
            <a:r>
              <a:rPr lang="zh-CN" altLang="en-US" sz="2400" b="1">
                <a:solidFill>
                  <a:srgbClr val="E5F5F7"/>
                </a:solidFill>
                <a:effectLst>
                  <a:outerShdw blurRad="50800" dist="38100" dir="5400000" algn="t" rotWithShape="0">
                    <a:prstClr val="black">
                      <a:alpha val="40000"/>
                    </a:prstClr>
                  </a:outerShdw>
                </a:effectLst>
                <a:latin typeface="幼圆" panose="02010509060101010101" pitchFamily="49" charset="-122"/>
                <a:ea typeface="幼圆" panose="02010509060101010101" pitchFamily="49" charset="-122"/>
              </a:rPr>
              <a:t>单击添加副标题</a:t>
            </a:r>
          </a:p>
        </p:txBody>
      </p:sp>
    </p:spTree>
    <p:extLst>
      <p:ext uri="{BB962C8B-B14F-4D97-AF65-F5344CB8AC3E}">
        <p14:creationId val="20400320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50"/>
                                        <p:tgtEl>
                                          <p:spTgt spid="79"/>
                                        </p:tgtEl>
                                      </p:cBhvr>
                                    </p:animEffect>
                                  </p:childTnLst>
                                </p:cTn>
                              </p:par>
                              <p:par>
                                <p:cTn id="8" presetID="10" presetClass="entr" presetSubtype="0" fill="hold" nodeType="withEffect">
                                  <p:stCondLst>
                                    <p:cond delay="25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250"/>
                                        <p:tgtEl>
                                          <p:spTgt spid="86"/>
                                        </p:tgtEl>
                                      </p:cBhvr>
                                    </p:animEffect>
                                  </p:childTnLst>
                                </p:cTn>
                              </p:par>
                              <p:par>
                                <p:cTn id="11" presetID="10" presetClass="entr" presetSubtype="0" fill="hold" nodeType="withEffect">
                                  <p:stCondLst>
                                    <p:cond delay="50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250"/>
                                        <p:tgtEl>
                                          <p:spTgt spid="93"/>
                                        </p:tgtEl>
                                      </p:cBhvr>
                                    </p:animEffect>
                                  </p:childTnLst>
                                </p:cTn>
                              </p:par>
                              <p:par>
                                <p:cTn id="14" presetID="10" presetClass="entr" presetSubtype="0" fill="hold" nodeType="withEffect">
                                  <p:stCondLst>
                                    <p:cond delay="75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250"/>
                                        <p:tgtEl>
                                          <p:spTgt spid="69"/>
                                        </p:tgtEl>
                                      </p:cBhvr>
                                    </p:animEffect>
                                  </p:childTnLst>
                                </p:cTn>
                              </p:par>
                              <p:par>
                                <p:cTn id="17" presetID="10" presetClass="entr" presetSubtype="0" fill="hold" grpId="1" nodeType="withEffect">
                                  <p:stCondLst>
                                    <p:cond delay="75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250"/>
                                        <p:tgtEl>
                                          <p:spTgt spid="77"/>
                                        </p:tgtEl>
                                      </p:cBhvr>
                                    </p:animEffect>
                                  </p:childTnLst>
                                </p:cTn>
                              </p:par>
                              <p:par>
                                <p:cTn id="20" presetID="64" presetClass="path" presetSubtype="0" accel="50000" fill="hold" grpId="0" nodeType="withEffect">
                                  <p:stCondLst>
                                    <p:cond delay="1750"/>
                                  </p:stCondLst>
                                  <p:childTnLst>
                                    <p:animMotion origin="layout" path="M -2.08333E-06 -2.96296E-06 L -2.08333E-06 -1.77222" pathEditMode="relative" rAng="0" ptsTypes="AA">
                                      <p:cBhvr>
                                        <p:cTn id="21" dur="3500" fill="hold"/>
                                        <p:tgtEl>
                                          <p:spTgt spid="77"/>
                                        </p:tgtEl>
                                        <p:attrNameLst>
                                          <p:attrName>ppt_x</p:attrName>
                                          <p:attrName>ppt_y</p:attrName>
                                        </p:attrNameLst>
                                      </p:cBhvr>
                                      <p:rCtr x="0" y="-88611"/>
                                    </p:animMotion>
                                  </p:childTnLst>
                                </p:cTn>
                              </p:par>
                              <p:par>
                                <p:cTn id="22" presetID="22" presetClass="entr" presetSubtype="4" fill="hold" grpId="0" nodeType="withEffect">
                                  <p:stCondLst>
                                    <p:cond delay="75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nodeType="afterGroup">
                            <p:stCondLst>
                              <p:cond delay="5250"/>
                            </p:stCondLst>
                            <p:childTnLst>
                              <p:par>
                                <p:cTn id="26" presetID="49" presetClass="entr" presetSubtype="0" decel="100000" fill="hold" grpId="0" nodeType="afterEffect">
                                  <p:stCondLst>
                                    <p:cond delay="0"/>
                                  </p:stCondLst>
                                  <p:childTnLst>
                                    <p:set>
                                      <p:cBhvr>
                                        <p:cTn id="27" dur="1" fill="hold">
                                          <p:stCondLst>
                                            <p:cond delay="0"/>
                                          </p:stCondLst>
                                        </p:cTn>
                                        <p:tgtEl>
                                          <p:spTgt spid="100"/>
                                        </p:tgtEl>
                                        <p:attrNameLst>
                                          <p:attrName>style.visibility</p:attrName>
                                        </p:attrNameLst>
                                      </p:cBhvr>
                                      <p:to>
                                        <p:strVal val="visible"/>
                                      </p:to>
                                    </p:set>
                                    <p:anim calcmode="lin" valueType="num">
                                      <p:cBhvr>
                                        <p:cTn id="28" dur="500" fill="hold"/>
                                        <p:tgtEl>
                                          <p:spTgt spid="100"/>
                                        </p:tgtEl>
                                        <p:attrNameLst>
                                          <p:attrName>ppt_w</p:attrName>
                                        </p:attrNameLst>
                                      </p:cBhvr>
                                      <p:tavLst>
                                        <p:tav tm="0">
                                          <p:val>
                                            <p:fltVal val="0"/>
                                          </p:val>
                                        </p:tav>
                                        <p:tav tm="100000">
                                          <p:val>
                                            <p:strVal val="#ppt_w"/>
                                          </p:val>
                                        </p:tav>
                                      </p:tavLst>
                                    </p:anim>
                                    <p:anim calcmode="lin" valueType="num">
                                      <p:cBhvr>
                                        <p:cTn id="29" dur="500" fill="hold"/>
                                        <p:tgtEl>
                                          <p:spTgt spid="100"/>
                                        </p:tgtEl>
                                        <p:attrNameLst>
                                          <p:attrName>ppt_h</p:attrName>
                                        </p:attrNameLst>
                                      </p:cBhvr>
                                      <p:tavLst>
                                        <p:tav tm="0">
                                          <p:val>
                                            <p:fltVal val="0"/>
                                          </p:val>
                                        </p:tav>
                                        <p:tav tm="100000">
                                          <p:val>
                                            <p:strVal val="#ppt_h"/>
                                          </p:val>
                                        </p:tav>
                                      </p:tavLst>
                                    </p:anim>
                                    <p:anim calcmode="lin" valueType="num">
                                      <p:cBhvr>
                                        <p:cTn id="30" dur="500" fill="hold"/>
                                        <p:tgtEl>
                                          <p:spTgt spid="100"/>
                                        </p:tgtEl>
                                        <p:attrNameLst>
                                          <p:attrName>style.rotation</p:attrName>
                                        </p:attrNameLst>
                                      </p:cBhvr>
                                      <p:tavLst>
                                        <p:tav tm="0">
                                          <p:val>
                                            <p:fltVal val="360"/>
                                          </p:val>
                                        </p:tav>
                                        <p:tav tm="100000">
                                          <p:val>
                                            <p:fltVal val="0"/>
                                          </p:val>
                                        </p:tav>
                                      </p:tavLst>
                                    </p:anim>
                                    <p:animEffect transition="in" filter="fade">
                                      <p:cBhvr>
                                        <p:cTn id="31" dur="500"/>
                                        <p:tgtEl>
                                          <p:spTgt spid="100"/>
                                        </p:tgtEl>
                                      </p:cBhvr>
                                    </p:animEffect>
                                  </p:childTnLst>
                                </p:cTn>
                              </p:par>
                            </p:childTnLst>
                          </p:cTn>
                        </p:par>
                        <p:par>
                          <p:cTn id="32" fill="hold" nodeType="afterGroup">
                            <p:stCondLst>
                              <p:cond delay="5750"/>
                            </p:stCondLst>
                            <p:childTnLst>
                              <p:par>
                                <p:cTn id="33" presetID="53" presetClass="entr" presetSubtype="16" fill="hold" grpId="0"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500" fill="hold"/>
                                        <p:tgtEl>
                                          <p:spTgt spid="101"/>
                                        </p:tgtEl>
                                        <p:attrNameLst>
                                          <p:attrName>ppt_w</p:attrName>
                                        </p:attrNameLst>
                                      </p:cBhvr>
                                      <p:tavLst>
                                        <p:tav tm="0">
                                          <p:val>
                                            <p:fltVal val="0"/>
                                          </p:val>
                                        </p:tav>
                                        <p:tav tm="100000">
                                          <p:val>
                                            <p:strVal val="#ppt_w"/>
                                          </p:val>
                                        </p:tav>
                                      </p:tavLst>
                                    </p:anim>
                                    <p:anim calcmode="lin" valueType="num">
                                      <p:cBhvr>
                                        <p:cTn id="36" dur="500" fill="hold"/>
                                        <p:tgtEl>
                                          <p:spTgt spid="101"/>
                                        </p:tgtEl>
                                        <p:attrNameLst>
                                          <p:attrName>ppt_h</p:attrName>
                                        </p:attrNameLst>
                                      </p:cBhvr>
                                      <p:tavLst>
                                        <p:tav tm="0">
                                          <p:val>
                                            <p:fltVal val="0"/>
                                          </p:val>
                                        </p:tav>
                                        <p:tav tm="100000">
                                          <p:val>
                                            <p:strVal val="#ppt_h"/>
                                          </p:val>
                                        </p:tav>
                                      </p:tavLst>
                                    </p:anim>
                                    <p:animEffect transition="in" filter="fade">
                                      <p:cBhvr>
                                        <p:cTn id="3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7" grpId="1"/>
      <p:bldP spid="3" grpId="0" animBg="1"/>
      <p:bldP spid="100" grpId="0"/>
      <p:bldP spid="101"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5" name="文本框 44"/>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32" name="组合 31"/>
          <p:cNvGrpSpPr/>
          <p:nvPr/>
        </p:nvGrpSpPr>
        <p:grpSpPr>
          <a:xfrm>
            <a:off x="4620464" y="2113215"/>
            <a:ext cx="1716281" cy="2632740"/>
            <a:chOff x="4620464" y="2113215"/>
            <a:chExt cx="1716281" cy="2632740"/>
          </a:xfrm>
        </p:grpSpPr>
        <p:sp>
          <p:nvSpPr>
            <p:cNvPr id="12" name="梯形 11"/>
            <p:cNvSpPr/>
            <p:nvPr/>
          </p:nvSpPr>
          <p:spPr>
            <a:xfrm rot="5400000">
              <a:off x="4072040" y="3142553"/>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梯形 9"/>
            <p:cNvSpPr/>
            <p:nvPr/>
          </p:nvSpPr>
          <p:spPr>
            <a:xfrm rot="8993242">
              <a:off x="4664982" y="2113215"/>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梯形 7"/>
            <p:cNvSpPr/>
            <p:nvPr/>
          </p:nvSpPr>
          <p:spPr>
            <a:xfrm rot="1800000">
              <a:off x="4667006" y="4173063"/>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5856933" y="2112051"/>
            <a:ext cx="1716277" cy="2632728"/>
            <a:chOff x="5856933" y="2112051"/>
            <a:chExt cx="1716277" cy="2632728"/>
          </a:xfrm>
        </p:grpSpPr>
        <p:sp>
          <p:nvSpPr>
            <p:cNvPr id="13" name="梯形 12"/>
            <p:cNvSpPr/>
            <p:nvPr/>
          </p:nvSpPr>
          <p:spPr>
            <a:xfrm rot="16200000" flipH="1">
              <a:off x="6451894" y="3142555"/>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rot="19793242" flipH="1">
              <a:off x="5858956" y="4171887"/>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12600000" flipH="1">
              <a:off x="5856933" y="2112051"/>
              <a:ext cx="1669739" cy="572892"/>
            </a:xfrm>
            <a:prstGeom prst="trapezoid">
              <a:avLst>
                <a:gd name="adj" fmla="val 57643"/>
              </a:avLst>
            </a:prstGeom>
            <a:solidFill>
              <a:srgbClr val="42BA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连接符 14"/>
          <p:cNvCxnSpPr/>
          <p:nvPr/>
        </p:nvCxnSpPr>
        <p:spPr>
          <a:xfrm flipV="1">
            <a:off x="735707" y="3426079"/>
            <a:ext cx="3666516" cy="1"/>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735707" y="1689079"/>
            <a:ext cx="4299209" cy="432086"/>
          </a:xfrm>
          <a:custGeom>
            <a:gdLst>
              <a:gd name="connsiteX0" fmla="*/ 0 w 3611880"/>
              <a:gd name="connsiteY0" fmla="*/ 0 h 678180"/>
              <a:gd name="connsiteX1" fmla="*/ 2933700 w 3611880"/>
              <a:gd name="connsiteY1" fmla="*/ 0 h 678180"/>
              <a:gd name="connsiteX2" fmla="*/ 3611880 w 3611880"/>
              <a:gd name="connsiteY2" fmla="*/ 678180 h 678180"/>
            </a:gdLst>
            <a:cxnLst>
              <a:cxn ang="0">
                <a:pos x="connsiteX0" y="connsiteY0"/>
              </a:cxn>
              <a:cxn ang="0">
                <a:pos x="connsiteX1" y="connsiteY1"/>
              </a:cxn>
              <a:cxn ang="0">
                <a:pos x="connsiteX2" y="connsiteY2"/>
              </a:cxn>
            </a:cxnLst>
            <a:rect l="l" t="t" r="r" b="b"/>
            <a:pathLst>
              <a:path w="3611879" h="678180">
                <a:moveTo>
                  <a:pt x="0" y="0"/>
                </a:moveTo>
                <a:lnTo>
                  <a:pt x="2933700" y="0"/>
                </a:lnTo>
                <a:lnTo>
                  <a:pt x="3611880" y="678180"/>
                </a:lnTo>
              </a:path>
            </a:pathLst>
          </a:cu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flipV="1">
            <a:off x="731838" y="4730994"/>
            <a:ext cx="4299209" cy="432086"/>
          </a:xfrm>
          <a:custGeom>
            <a:gdLst>
              <a:gd name="connsiteX0" fmla="*/ 0 w 3611880"/>
              <a:gd name="connsiteY0" fmla="*/ 0 h 678180"/>
              <a:gd name="connsiteX1" fmla="*/ 2933700 w 3611880"/>
              <a:gd name="connsiteY1" fmla="*/ 0 h 678180"/>
              <a:gd name="connsiteX2" fmla="*/ 3611880 w 3611880"/>
              <a:gd name="connsiteY2" fmla="*/ 678180 h 678180"/>
            </a:gdLst>
            <a:cxnLst>
              <a:cxn ang="0">
                <a:pos x="connsiteX0" y="connsiteY0"/>
              </a:cxn>
              <a:cxn ang="0">
                <a:pos x="connsiteX1" y="connsiteY1"/>
              </a:cxn>
              <a:cxn ang="0">
                <a:pos x="connsiteX2" y="connsiteY2"/>
              </a:cxn>
            </a:cxnLst>
            <a:rect l="l" t="t" r="r" b="b"/>
            <a:pathLst>
              <a:path w="3611879" h="678180">
                <a:moveTo>
                  <a:pt x="0" y="0"/>
                </a:moveTo>
                <a:lnTo>
                  <a:pt x="2933700" y="0"/>
                </a:lnTo>
                <a:lnTo>
                  <a:pt x="3611880" y="678180"/>
                </a:lnTo>
              </a:path>
            </a:pathLst>
          </a:cu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9" name="直接连接符 18"/>
          <p:cNvCxnSpPr/>
          <p:nvPr/>
        </p:nvCxnSpPr>
        <p:spPr>
          <a:xfrm flipH="1">
            <a:off x="7791450" y="3426079"/>
            <a:ext cx="3664845" cy="2921"/>
          </a:xfrm>
          <a:prstGeom prst="line">
            <a:avLst/>
          </a:pr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cxnSp>
      <p:sp>
        <p:nvSpPr>
          <p:cNvPr id="20" name="任意多边形 19"/>
          <p:cNvSpPr/>
          <p:nvPr/>
        </p:nvSpPr>
        <p:spPr>
          <a:xfrm flipH="1">
            <a:off x="7158764" y="1689079"/>
            <a:ext cx="4297531" cy="432086"/>
          </a:xfrm>
          <a:custGeom>
            <a:gdLst>
              <a:gd name="connsiteX0" fmla="*/ 0 w 3611880"/>
              <a:gd name="connsiteY0" fmla="*/ 0 h 678180"/>
              <a:gd name="connsiteX1" fmla="*/ 2933700 w 3611880"/>
              <a:gd name="connsiteY1" fmla="*/ 0 h 678180"/>
              <a:gd name="connsiteX2" fmla="*/ 3611880 w 3611880"/>
              <a:gd name="connsiteY2" fmla="*/ 678180 h 678180"/>
            </a:gdLst>
            <a:cxnLst>
              <a:cxn ang="0">
                <a:pos x="connsiteX0" y="connsiteY0"/>
              </a:cxn>
              <a:cxn ang="0">
                <a:pos x="connsiteX1" y="connsiteY1"/>
              </a:cxn>
              <a:cxn ang="0">
                <a:pos x="connsiteX2" y="connsiteY2"/>
              </a:cxn>
            </a:cxnLst>
            <a:rect l="l" t="t" r="r" b="b"/>
            <a:pathLst>
              <a:path w="3611879" h="678180">
                <a:moveTo>
                  <a:pt x="0" y="0"/>
                </a:moveTo>
                <a:lnTo>
                  <a:pt x="2933700" y="0"/>
                </a:lnTo>
                <a:lnTo>
                  <a:pt x="3611880" y="678180"/>
                </a:lnTo>
              </a:path>
            </a:pathLst>
          </a:cu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flipH="1" flipV="1">
            <a:off x="7162631" y="4730994"/>
            <a:ext cx="4297531" cy="432086"/>
          </a:xfrm>
          <a:custGeom>
            <a:gdLst>
              <a:gd name="connsiteX0" fmla="*/ 0 w 3611880"/>
              <a:gd name="connsiteY0" fmla="*/ 0 h 678180"/>
              <a:gd name="connsiteX1" fmla="*/ 2933700 w 3611880"/>
              <a:gd name="connsiteY1" fmla="*/ 0 h 678180"/>
              <a:gd name="connsiteX2" fmla="*/ 3611880 w 3611880"/>
              <a:gd name="connsiteY2" fmla="*/ 678180 h 678180"/>
            </a:gdLst>
            <a:cxnLst>
              <a:cxn ang="0">
                <a:pos x="connsiteX0" y="connsiteY0"/>
              </a:cxn>
              <a:cxn ang="0">
                <a:pos x="connsiteX1" y="connsiteY1"/>
              </a:cxn>
              <a:cxn ang="0">
                <a:pos x="connsiteX2" y="connsiteY2"/>
              </a:cxn>
            </a:cxnLst>
            <a:rect l="l" t="t" r="r" b="b"/>
            <a:pathLst>
              <a:path w="3611879" h="678180">
                <a:moveTo>
                  <a:pt x="0" y="0"/>
                </a:moveTo>
                <a:lnTo>
                  <a:pt x="2933700" y="0"/>
                </a:lnTo>
                <a:lnTo>
                  <a:pt x="3611880" y="678180"/>
                </a:lnTo>
              </a:path>
            </a:pathLst>
          </a:custGeom>
          <a:ln w="12700">
            <a:solidFill>
              <a:srgbClr val="42BAC8"/>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2" name="图片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5252" y="4835441"/>
            <a:ext cx="255826" cy="255826"/>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6496" y="1391473"/>
            <a:ext cx="233339" cy="23333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6922" y="4874564"/>
            <a:ext cx="203116" cy="203116"/>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4996" y="3158767"/>
            <a:ext cx="206968" cy="185257"/>
          </a:xfrm>
          <a:prstGeom prst="rect">
            <a:avLst/>
          </a:prstGeom>
        </p:spPr>
      </p:pic>
      <p:pic>
        <p:nvPicPr>
          <p:cNvPr id="26" name="图片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6483" y="1320864"/>
            <a:ext cx="283994" cy="283994"/>
          </a:xfrm>
          <a:prstGeom prst="rect">
            <a:avLst/>
          </a:prstGeom>
        </p:spPr>
      </p:pic>
      <p:pic>
        <p:nvPicPr>
          <p:cNvPr id="27" name="图片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12916" y="3139315"/>
            <a:ext cx="220499" cy="220499"/>
          </a:xfrm>
          <a:prstGeom prst="rect">
            <a:avLst/>
          </a:prstGeom>
        </p:spPr>
      </p:pic>
      <p:grpSp>
        <p:nvGrpSpPr>
          <p:cNvPr id="34" name="组合 33"/>
          <p:cNvGrpSpPr/>
          <p:nvPr/>
        </p:nvGrpSpPr>
        <p:grpSpPr>
          <a:xfrm>
            <a:off x="774833" y="1324547"/>
            <a:ext cx="3401031" cy="1351193"/>
            <a:chOff x="774833" y="1324547"/>
            <a:chExt cx="3401031" cy="1351193"/>
          </a:xfrm>
        </p:grpSpPr>
        <p:sp>
          <p:nvSpPr>
            <p:cNvPr id="46" name="文本框 45"/>
            <p:cNvSpPr txBox="1"/>
            <p:nvPr/>
          </p:nvSpPr>
          <p:spPr>
            <a:xfrm>
              <a:off x="774833" y="1324547"/>
              <a:ext cx="3063473" cy="341632"/>
            </a:xfrm>
            <a:prstGeom prst="rect">
              <a:avLst/>
            </a:prstGeom>
            <a:noFill/>
          </p:spPr>
          <p:txBody>
            <a:bodyPr wrap="square" rtlCol="0">
              <a:spAutoFit/>
            </a:bodyPr>
            <a:lstStyle/>
            <a:p>
              <a:pPr algn="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9" name="文本框 48"/>
            <p:cNvSpPr txBox="1"/>
            <p:nvPr/>
          </p:nvSpPr>
          <p:spPr>
            <a:xfrm>
              <a:off x="812802" y="1743177"/>
              <a:ext cx="3363062" cy="932563"/>
            </a:xfrm>
            <a:prstGeom prst="rect">
              <a:avLst/>
            </a:prstGeom>
            <a:noFill/>
          </p:spPr>
          <p:txBody>
            <a:bodyPr wrap="square" rtlCol="0">
              <a:spAutoFit/>
            </a:bodyPr>
            <a:lstStyle/>
            <a:p>
              <a:pPr algn="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774833" y="3067962"/>
            <a:ext cx="3401038" cy="1354239"/>
            <a:chOff x="774833" y="3067962"/>
            <a:chExt cx="3401038" cy="1354239"/>
          </a:xfrm>
        </p:grpSpPr>
        <p:sp>
          <p:nvSpPr>
            <p:cNvPr id="47" name="文本框 46"/>
            <p:cNvSpPr txBox="1"/>
            <p:nvPr/>
          </p:nvSpPr>
          <p:spPr>
            <a:xfrm>
              <a:off x="774833" y="3067962"/>
              <a:ext cx="3063473" cy="341632"/>
            </a:xfrm>
            <a:prstGeom prst="rect">
              <a:avLst/>
            </a:prstGeom>
            <a:noFill/>
          </p:spPr>
          <p:txBody>
            <a:bodyPr wrap="square" rtlCol="0">
              <a:spAutoFit/>
            </a:bodyPr>
            <a:lstStyle/>
            <a:p>
              <a:pPr algn="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0" name="文本框 49"/>
            <p:cNvSpPr txBox="1"/>
            <p:nvPr/>
          </p:nvSpPr>
          <p:spPr>
            <a:xfrm>
              <a:off x="812809" y="3489638"/>
              <a:ext cx="3363062" cy="932563"/>
            </a:xfrm>
            <a:prstGeom prst="rect">
              <a:avLst/>
            </a:prstGeom>
            <a:noFill/>
          </p:spPr>
          <p:txBody>
            <a:bodyPr wrap="square" rtlCol="0">
              <a:spAutoFit/>
            </a:bodyPr>
            <a:lstStyle/>
            <a:p>
              <a:pPr algn="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774833" y="4804045"/>
            <a:ext cx="3405791" cy="1349768"/>
            <a:chOff x="774833" y="4804045"/>
            <a:chExt cx="3405791" cy="1349768"/>
          </a:xfrm>
        </p:grpSpPr>
        <p:sp>
          <p:nvSpPr>
            <p:cNvPr id="48" name="文本框 47"/>
            <p:cNvSpPr txBox="1"/>
            <p:nvPr/>
          </p:nvSpPr>
          <p:spPr>
            <a:xfrm>
              <a:off x="774833" y="4804045"/>
              <a:ext cx="3063473" cy="341632"/>
            </a:xfrm>
            <a:prstGeom prst="rect">
              <a:avLst/>
            </a:prstGeom>
            <a:noFill/>
          </p:spPr>
          <p:txBody>
            <a:bodyPr wrap="square" rtlCol="0">
              <a:spAutoFit/>
            </a:bodyPr>
            <a:lstStyle/>
            <a:p>
              <a:pPr algn="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1" name="文本框 50"/>
            <p:cNvSpPr txBox="1"/>
            <p:nvPr/>
          </p:nvSpPr>
          <p:spPr>
            <a:xfrm>
              <a:off x="817562" y="5221250"/>
              <a:ext cx="3363062" cy="932563"/>
            </a:xfrm>
            <a:prstGeom prst="rect">
              <a:avLst/>
            </a:prstGeom>
            <a:noFill/>
          </p:spPr>
          <p:txBody>
            <a:bodyPr wrap="square" rtlCol="0">
              <a:spAutoFit/>
            </a:bodyPr>
            <a:lstStyle/>
            <a:p>
              <a:pPr algn="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8018255" y="1335333"/>
            <a:ext cx="3363062" cy="1313092"/>
            <a:chOff x="7985918" y="1335333"/>
            <a:chExt cx="3363062" cy="1313092"/>
          </a:xfrm>
        </p:grpSpPr>
        <p:sp>
          <p:nvSpPr>
            <p:cNvPr id="52" name="文本框 51"/>
            <p:cNvSpPr txBox="1"/>
            <p:nvPr/>
          </p:nvSpPr>
          <p:spPr>
            <a:xfrm>
              <a:off x="8266457" y="1335333"/>
              <a:ext cx="3063473"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5" name="文本框 54"/>
            <p:cNvSpPr txBox="1"/>
            <p:nvPr/>
          </p:nvSpPr>
          <p:spPr>
            <a:xfrm>
              <a:off x="7985918" y="1743177"/>
              <a:ext cx="3363062" cy="905248"/>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8015080" y="3078748"/>
            <a:ext cx="3363062" cy="1316138"/>
            <a:chOff x="7982743" y="3078748"/>
            <a:chExt cx="3363062" cy="1316138"/>
          </a:xfrm>
        </p:grpSpPr>
        <p:sp>
          <p:nvSpPr>
            <p:cNvPr id="53" name="文本框 52"/>
            <p:cNvSpPr txBox="1"/>
            <p:nvPr/>
          </p:nvSpPr>
          <p:spPr>
            <a:xfrm>
              <a:off x="8266457" y="3078748"/>
              <a:ext cx="3063473"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6" name="文本框 55"/>
            <p:cNvSpPr txBox="1"/>
            <p:nvPr/>
          </p:nvSpPr>
          <p:spPr>
            <a:xfrm>
              <a:off x="7982743" y="3489638"/>
              <a:ext cx="3363062" cy="905248"/>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018255" y="4814831"/>
            <a:ext cx="3363062" cy="1311667"/>
            <a:chOff x="7985918" y="4814831"/>
            <a:chExt cx="3363062" cy="1311667"/>
          </a:xfrm>
        </p:grpSpPr>
        <p:sp>
          <p:nvSpPr>
            <p:cNvPr id="54" name="文本框 53"/>
            <p:cNvSpPr txBox="1"/>
            <p:nvPr/>
          </p:nvSpPr>
          <p:spPr>
            <a:xfrm>
              <a:off x="8266457" y="4814831"/>
              <a:ext cx="3063473"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7" name="文本框 56"/>
            <p:cNvSpPr txBox="1"/>
            <p:nvPr/>
          </p:nvSpPr>
          <p:spPr>
            <a:xfrm>
              <a:off x="7985918" y="5221250"/>
              <a:ext cx="3363062" cy="905248"/>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8" name="文本框 57"/>
          <p:cNvSpPr txBox="1"/>
          <p:nvPr/>
        </p:nvSpPr>
        <p:spPr>
          <a:xfrm>
            <a:off x="5197434" y="3176950"/>
            <a:ext cx="1797134" cy="507831"/>
          </a:xfrm>
          <a:prstGeom prst="rect">
            <a:avLst/>
          </a:prstGeom>
          <a:noFill/>
        </p:spPr>
        <p:txBody>
          <a:bodyPr wrap="square" rtlCol="0">
            <a:spAutoFit/>
          </a:bodyPr>
          <a:lstStyle/>
          <a:p>
            <a:pPr algn="ctr">
              <a:lnSpc>
                <a:spcPct val="90000"/>
              </a:lnSpc>
              <a:spcBef>
                <a:spcPts val="1000"/>
              </a:spcBef>
            </a:pPr>
            <a:r>
              <a:rPr lang="zh-CN" altLang="en-US" sz="30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 name="灯片编号占位符 1"/>
          <p:cNvSpPr>
            <a:spLocks noGrp="1"/>
          </p:cNvSpPr>
          <p:nvPr>
            <p:ph type="sldNum" sz="quarter" idx="12"/>
          </p:nvPr>
        </p:nvSpPr>
        <p:spPr/>
        <p:txBody>
          <a:bodyPr/>
          <a:lstStyle/>
          <a:p>
            <a:fld id="{D447205E-B5AF-420F-9205-14CD5B2048A0}" type="slidenum">
              <a:rPr lang="zh-CN" altLang="en-US" smtClean="0"/>
              <a:t>10</a:t>
            </a:fld>
            <a:endParaRPr lang="zh-CN" altLang="en-US"/>
          </a:p>
        </p:txBody>
      </p:sp>
    </p:spTree>
    <p:extLst>
      <p:ext uri="{BB962C8B-B14F-4D97-AF65-F5344CB8AC3E}">
        <p14:creationId val="35750086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250" fill="hold"/>
                                        <p:tgtEl>
                                          <p:spTgt spid="32"/>
                                        </p:tgtEl>
                                        <p:attrNameLst>
                                          <p:attrName>ppt_x</p:attrName>
                                        </p:attrNameLst>
                                      </p:cBhvr>
                                      <p:tavLst>
                                        <p:tav tm="0">
                                          <p:val>
                                            <p:strVal val="1+#ppt_w/2"/>
                                          </p:val>
                                        </p:tav>
                                        <p:tav tm="100000">
                                          <p:val>
                                            <p:strVal val="#ppt_x"/>
                                          </p:val>
                                        </p:tav>
                                      </p:tavLst>
                                    </p:anim>
                                    <p:anim calcmode="lin" valueType="num">
                                      <p:cBhvr additive="base">
                                        <p:cTn id="8" dur="25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250" fill="hold"/>
                                        <p:tgtEl>
                                          <p:spTgt spid="31"/>
                                        </p:tgtEl>
                                        <p:attrNameLst>
                                          <p:attrName>ppt_x</p:attrName>
                                        </p:attrNameLst>
                                      </p:cBhvr>
                                      <p:tavLst>
                                        <p:tav tm="0">
                                          <p:val>
                                            <p:strVal val="0-#ppt_w/2"/>
                                          </p:val>
                                        </p:tav>
                                        <p:tav tm="100000">
                                          <p:val>
                                            <p:strVal val="#ppt_x"/>
                                          </p:val>
                                        </p:tav>
                                      </p:tavLst>
                                    </p:anim>
                                    <p:anim calcmode="lin" valueType="num">
                                      <p:cBhvr additive="base">
                                        <p:cTn id="12" dur="250" fill="hold"/>
                                        <p:tgtEl>
                                          <p:spTgt spid="3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250"/>
                            </p:stCondLst>
                            <p:childTnLst>
                              <p:par>
                                <p:cTn id="14" presetID="53" presetClass="entr" presetSubtype="16" fill="hold" grpId="0"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p:cTn id="16" dur="500" fill="hold"/>
                                        <p:tgtEl>
                                          <p:spTgt spid="58"/>
                                        </p:tgtEl>
                                        <p:attrNameLst>
                                          <p:attrName>ppt_w</p:attrName>
                                        </p:attrNameLst>
                                      </p:cBhvr>
                                      <p:tavLst>
                                        <p:tav tm="0">
                                          <p:val>
                                            <p:fltVal val="0"/>
                                          </p:val>
                                        </p:tav>
                                        <p:tav tm="100000">
                                          <p:val>
                                            <p:strVal val="#ppt_w"/>
                                          </p:val>
                                        </p:tav>
                                      </p:tavLst>
                                    </p:anim>
                                    <p:anim calcmode="lin" valueType="num">
                                      <p:cBhvr>
                                        <p:cTn id="17" dur="500" fill="hold"/>
                                        <p:tgtEl>
                                          <p:spTgt spid="58"/>
                                        </p:tgtEl>
                                        <p:attrNameLst>
                                          <p:attrName>ppt_h</p:attrName>
                                        </p:attrNameLst>
                                      </p:cBhvr>
                                      <p:tavLst>
                                        <p:tav tm="0">
                                          <p:val>
                                            <p:fltVal val="0"/>
                                          </p:val>
                                        </p:tav>
                                        <p:tav tm="100000">
                                          <p:val>
                                            <p:strVal val="#ppt_h"/>
                                          </p:val>
                                        </p:tav>
                                      </p:tavLst>
                                    </p:anim>
                                    <p:animEffect transition="in" filter="fade">
                                      <p:cBhvr>
                                        <p:cTn id="18" dur="500"/>
                                        <p:tgtEl>
                                          <p:spTgt spid="58"/>
                                        </p:tgtEl>
                                      </p:cBhvr>
                                    </p:animEffect>
                                  </p:childTnLst>
                                </p:cTn>
                              </p:par>
                            </p:childTnLst>
                          </p:cTn>
                        </p:par>
                        <p:par>
                          <p:cTn id="19" fill="hold" nodeType="afterGroup">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right)">
                                      <p:cBhvr>
                                        <p:cTn id="22" dur="500"/>
                                        <p:tgtEl>
                                          <p:spTgt spid="1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 presetClass="entr" presetSubtype="0" fill="hold" nodeType="withEffect">
                                  <p:stCondLst>
                                    <p:cond delay="250"/>
                                  </p:stCondLst>
                                  <p:childTnLst>
                                    <p:set>
                                      <p:cBhvr>
                                        <p:cTn id="33" dur="1" fill="hold">
                                          <p:stCondLst>
                                            <p:cond delay="0"/>
                                          </p:stCondLst>
                                        </p:cTn>
                                        <p:tgtEl>
                                          <p:spTgt spid="34"/>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34"/>
                                        </p:tgtEl>
                                      </p:cBhvr>
                                    </p:animEffect>
                                    <p:animScale>
                                      <p:cBhvr>
                                        <p:cTn id="36" dur="250" autoRev="1" fill="hold"/>
                                        <p:tgtEl>
                                          <p:spTgt spid="34"/>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35"/>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35"/>
                                        </p:tgtEl>
                                      </p:cBhvr>
                                    </p:animEffect>
                                    <p:animScale>
                                      <p:cBhvr>
                                        <p:cTn id="41" dur="250" autoRev="1" fill="hold"/>
                                        <p:tgtEl>
                                          <p:spTgt spid="35"/>
                                        </p:tgtEl>
                                      </p:cBhvr>
                                      <p:by x="105000" y="105000"/>
                                    </p:animScale>
                                  </p:childTnLst>
                                </p:cTn>
                              </p:par>
                            </p:childTnLst>
                          </p:cTn>
                        </p:par>
                        <p:par>
                          <p:cTn id="42" fill="hold" nodeType="afterGroup">
                            <p:stCondLst>
                              <p:cond delay="1500"/>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par>
                                <p:cTn id="46" presetID="22" presetClass="entr" presetSubtype="8"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10"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 presetClass="entr" presetSubtype="0" fill="hold" nodeType="withEffect">
                                  <p:stCondLst>
                                    <p:cond delay="250"/>
                                  </p:stCondLst>
                                  <p:childTnLst>
                                    <p:set>
                                      <p:cBhvr>
                                        <p:cTn id="56" dur="1" fill="hold">
                                          <p:stCondLst>
                                            <p:cond delay="0"/>
                                          </p:stCondLst>
                                        </p:cTn>
                                        <p:tgtEl>
                                          <p:spTgt spid="36"/>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36"/>
                                        </p:tgtEl>
                                      </p:cBhvr>
                                    </p:animEffect>
                                    <p:animScale>
                                      <p:cBhvr>
                                        <p:cTn id="59" dur="250" autoRev="1" fill="hold"/>
                                        <p:tgtEl>
                                          <p:spTgt spid="36"/>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37"/>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37"/>
                                        </p:tgtEl>
                                      </p:cBhvr>
                                    </p:animEffect>
                                    <p:animScale>
                                      <p:cBhvr>
                                        <p:cTn id="64" dur="250" autoRev="1" fill="hold"/>
                                        <p:tgtEl>
                                          <p:spTgt spid="37"/>
                                        </p:tgtEl>
                                      </p:cBhvr>
                                      <p:by x="105000" y="105000"/>
                                    </p:animScale>
                                  </p:childTnLst>
                                </p:cTn>
                              </p:par>
                            </p:childTnLst>
                          </p:cTn>
                        </p:par>
                        <p:par>
                          <p:cTn id="65" fill="hold" nodeType="afterGroup">
                            <p:stCondLst>
                              <p:cond delay="2250"/>
                            </p:stCondLst>
                            <p:childTnLst>
                              <p:par>
                                <p:cTn id="66" presetID="22" presetClass="entr" presetSubtype="2"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right)">
                                      <p:cBhvr>
                                        <p:cTn id="68" dur="500"/>
                                        <p:tgtEl>
                                          <p:spTgt spid="1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par>
                                <p:cTn id="72" presetID="10" presetClass="entr" presetSubtype="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par>
                                <p:cTn id="75" presetID="10" presetClass="entr" presetSubtype="0" fill="hold"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par>
                                <p:cTn id="78" presetID="1" presetClass="entr" presetSubtype="0" fill="hold" nodeType="withEffect">
                                  <p:stCondLst>
                                    <p:cond delay="250"/>
                                  </p:stCondLst>
                                  <p:childTnLst>
                                    <p:set>
                                      <p:cBhvr>
                                        <p:cTn id="79" dur="1" fill="hold">
                                          <p:stCondLst>
                                            <p:cond delay="0"/>
                                          </p:stCondLst>
                                        </p:cTn>
                                        <p:tgtEl>
                                          <p:spTgt spid="39"/>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39"/>
                                        </p:tgtEl>
                                      </p:cBhvr>
                                    </p:animEffect>
                                    <p:animScale>
                                      <p:cBhvr>
                                        <p:cTn id="82" dur="250" autoRev="1" fill="hold"/>
                                        <p:tgtEl>
                                          <p:spTgt spid="39"/>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38"/>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38"/>
                                        </p:tgtEl>
                                      </p:cBhvr>
                                    </p:animEffect>
                                    <p:animScale>
                                      <p:cBhvr>
                                        <p:cTn id="87"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animBg="1"/>
      <p:bldP spid="21" grpId="0" animBg="1"/>
      <p:bldP spid="58"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灯片编号占位符 1"/>
          <p:cNvSpPr>
            <a:spLocks noGrp="1"/>
          </p:cNvSpPr>
          <p:nvPr>
            <p:ph type="sldNum" sz="quarter" idx="12"/>
          </p:nvPr>
        </p:nvSpPr>
        <p:spPr/>
        <p:txBody>
          <a:bodyPr/>
          <a:lstStyle/>
          <a:p>
            <a:fld id="{D447205E-B5AF-420F-9205-14CD5B2048A0}" type="slidenum">
              <a:rPr lang="zh-CN" altLang="en-US" smtClean="0"/>
              <a:t>11</a:t>
            </a:fld>
            <a:endParaRPr lang="zh-CN" altLang="en-US"/>
          </a:p>
        </p:txBody>
      </p:sp>
      <p:sp>
        <p:nvSpPr>
          <p:cNvPr id="3" name="文本框 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12" name="梯形 11"/>
          <p:cNvSpPr/>
          <p:nvPr/>
        </p:nvSpPr>
        <p:spPr>
          <a:xfrm rot="16200000">
            <a:off x="8409684" y="2155446"/>
            <a:ext cx="1581152" cy="4151341"/>
          </a:xfrm>
          <a:prstGeom prst="trapezoid">
            <a:avLst>
              <a:gd name="adj" fmla="val 1563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梯形 25"/>
          <p:cNvSpPr/>
          <p:nvPr/>
        </p:nvSpPr>
        <p:spPr>
          <a:xfrm rot="16200000">
            <a:off x="8409684" y="-209677"/>
            <a:ext cx="1581152" cy="4151341"/>
          </a:xfrm>
          <a:prstGeom prst="trapezoid">
            <a:avLst>
              <a:gd name="adj" fmla="val 1563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rot="5400000" flipH="1">
            <a:off x="2201166" y="3335436"/>
            <a:ext cx="1581152" cy="4151341"/>
          </a:xfrm>
          <a:prstGeom prst="trapezoid">
            <a:avLst>
              <a:gd name="adj" fmla="val 1563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梯形 27"/>
          <p:cNvSpPr/>
          <p:nvPr/>
        </p:nvSpPr>
        <p:spPr>
          <a:xfrm rot="5400000" flipH="1">
            <a:off x="2201167" y="972027"/>
            <a:ext cx="1581152" cy="4151341"/>
          </a:xfrm>
          <a:prstGeom prst="trapezoid">
            <a:avLst>
              <a:gd name="adj" fmla="val 1563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067414" y="1325994"/>
            <a:ext cx="1800000" cy="1080000"/>
            <a:chOff x="5067414" y="1325994"/>
            <a:chExt cx="1800000" cy="1080000"/>
          </a:xfrm>
        </p:grpSpPr>
        <p:sp>
          <p:nvSpPr>
            <p:cNvPr id="20" name="矩形 19"/>
            <p:cNvSpPr/>
            <p:nvPr/>
          </p:nvSpPr>
          <p:spPr>
            <a:xfrm flipH="1">
              <a:off x="5067414" y="1325994"/>
              <a:ext cx="1800000" cy="108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2">
              <a:biLevel thresh="25000"/>
            </a:blip>
            <a:stretch>
              <a:fillRect/>
            </a:stretch>
          </p:blipFill>
          <p:spPr>
            <a:xfrm>
              <a:off x="5644794" y="1553735"/>
              <a:ext cx="844962" cy="551062"/>
            </a:xfrm>
            <a:prstGeom prst="rect">
              <a:avLst/>
            </a:prstGeom>
          </p:spPr>
        </p:pic>
      </p:grpSp>
      <p:grpSp>
        <p:nvGrpSpPr>
          <p:cNvPr id="5" name="组合 4"/>
          <p:cNvGrpSpPr/>
          <p:nvPr/>
        </p:nvGrpSpPr>
        <p:grpSpPr>
          <a:xfrm>
            <a:off x="5324589" y="2507698"/>
            <a:ext cx="1800000" cy="1080000"/>
            <a:chOff x="5324589" y="2507698"/>
            <a:chExt cx="1800000" cy="1080000"/>
          </a:xfrm>
        </p:grpSpPr>
        <p:sp>
          <p:nvSpPr>
            <p:cNvPr id="23" name="矩形 22"/>
            <p:cNvSpPr/>
            <p:nvPr/>
          </p:nvSpPr>
          <p:spPr>
            <a:xfrm flipH="1">
              <a:off x="5324589" y="2507698"/>
              <a:ext cx="1800000" cy="1080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3">
              <a:biLevel thresh="25000"/>
            </a:blip>
            <a:stretch>
              <a:fillRect/>
            </a:stretch>
          </p:blipFill>
          <p:spPr>
            <a:xfrm>
              <a:off x="5793579" y="2605663"/>
              <a:ext cx="698315" cy="711327"/>
            </a:xfrm>
            <a:prstGeom prst="rect">
              <a:avLst/>
            </a:prstGeom>
          </p:spPr>
        </p:pic>
      </p:grpSp>
      <p:grpSp>
        <p:nvGrpSpPr>
          <p:cNvPr id="7" name="组合 6"/>
          <p:cNvGrpSpPr/>
          <p:nvPr/>
        </p:nvGrpSpPr>
        <p:grpSpPr>
          <a:xfrm>
            <a:off x="5324589" y="4871107"/>
            <a:ext cx="1800000" cy="1080000"/>
            <a:chOff x="5324589" y="4871107"/>
            <a:chExt cx="1800000" cy="1080000"/>
          </a:xfrm>
        </p:grpSpPr>
        <p:sp>
          <p:nvSpPr>
            <p:cNvPr id="25" name="矩形 24"/>
            <p:cNvSpPr/>
            <p:nvPr/>
          </p:nvSpPr>
          <p:spPr>
            <a:xfrm flipH="1">
              <a:off x="5324589" y="4871107"/>
              <a:ext cx="1800000" cy="1080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a:blip r:embed="rId4">
              <a:biLevel thresh="25000"/>
            </a:blip>
            <a:stretch>
              <a:fillRect/>
            </a:stretch>
          </p:blipFill>
          <p:spPr>
            <a:xfrm>
              <a:off x="5736436" y="5117683"/>
              <a:ext cx="877882" cy="586845"/>
            </a:xfrm>
            <a:prstGeom prst="rect">
              <a:avLst/>
            </a:prstGeom>
          </p:spPr>
        </p:pic>
      </p:grpSp>
      <p:grpSp>
        <p:nvGrpSpPr>
          <p:cNvPr id="6" name="组合 5"/>
          <p:cNvGrpSpPr/>
          <p:nvPr/>
        </p:nvGrpSpPr>
        <p:grpSpPr>
          <a:xfrm>
            <a:off x="5067414" y="3689402"/>
            <a:ext cx="1800000" cy="1080000"/>
            <a:chOff x="5067414" y="3689402"/>
            <a:chExt cx="1800000" cy="1080000"/>
          </a:xfrm>
        </p:grpSpPr>
        <p:sp>
          <p:nvSpPr>
            <p:cNvPr id="24" name="矩形 23"/>
            <p:cNvSpPr/>
            <p:nvPr/>
          </p:nvSpPr>
          <p:spPr>
            <a:xfrm flipH="1">
              <a:off x="5067414" y="3689402"/>
              <a:ext cx="1800000" cy="108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a:blip r:embed="rId5">
              <a:biLevel thresh="25000"/>
            </a:blip>
            <a:stretch>
              <a:fillRect/>
            </a:stretch>
          </p:blipFill>
          <p:spPr>
            <a:xfrm>
              <a:off x="5617572" y="3836879"/>
              <a:ext cx="899408" cy="703885"/>
            </a:xfrm>
            <a:prstGeom prst="rect">
              <a:avLst/>
            </a:prstGeom>
          </p:spPr>
        </p:pic>
      </p:grpSp>
      <p:grpSp>
        <p:nvGrpSpPr>
          <p:cNvPr id="8" name="组合 7"/>
          <p:cNvGrpSpPr/>
          <p:nvPr/>
        </p:nvGrpSpPr>
        <p:grpSpPr>
          <a:xfrm>
            <a:off x="8342056" y="1297995"/>
            <a:ext cx="2745046" cy="1135996"/>
            <a:chOff x="8342056" y="1297995"/>
            <a:chExt cx="2745046" cy="1135996"/>
          </a:xfrm>
        </p:grpSpPr>
        <p:sp>
          <p:nvSpPr>
            <p:cNvPr id="36" name="文本框 35"/>
            <p:cNvSpPr txBox="1"/>
            <p:nvPr/>
          </p:nvSpPr>
          <p:spPr>
            <a:xfrm flipH="1">
              <a:off x="8342056" y="1297995"/>
              <a:ext cx="2320904" cy="341632"/>
            </a:xfrm>
            <a:prstGeom prst="rect">
              <a:avLst/>
            </a:prstGeom>
            <a:noFill/>
          </p:spPr>
          <p:txBody>
            <a:bodyPr wrap="square" rtlCol="0">
              <a:spAutoFit/>
            </a:bodyPr>
            <a:lstStyle/>
            <a:p>
              <a:pP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37" name="文本框 36"/>
            <p:cNvSpPr txBox="1"/>
            <p:nvPr/>
          </p:nvSpPr>
          <p:spPr>
            <a:xfrm flipH="1">
              <a:off x="8346042" y="1587990"/>
              <a:ext cx="2741060" cy="846001"/>
            </a:xfrm>
            <a:prstGeom prst="rect">
              <a:avLst/>
            </a:prstGeom>
            <a:noFill/>
          </p:spPr>
          <p:txBody>
            <a:bodyPr wrap="square" rtlCol="0">
              <a:spAutoFit/>
            </a:bodyPr>
            <a:lstStyle/>
            <a:p>
              <a:pPr>
                <a:lnSpc>
                  <a:spcPct val="12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sp>
        <p:nvSpPr>
          <p:cNvPr id="38" name="文本框 37"/>
          <p:cNvSpPr txBox="1"/>
          <p:nvPr/>
        </p:nvSpPr>
        <p:spPr>
          <a:xfrm>
            <a:off x="7283426" y="1450213"/>
            <a:ext cx="918841" cy="830997"/>
          </a:xfrm>
          <a:prstGeom prst="rect">
            <a:avLst/>
          </a:prstGeom>
          <a:noFill/>
        </p:spPr>
        <p:txBody>
          <a:bodyPr wrap="none" rtlCol="0">
            <a:spAutoFit/>
          </a:bodyPr>
          <a:lstStyle/>
          <a:p>
            <a:r>
              <a:rPr lang="en-US" altLang="zh-CN" sz="4800" b="1">
                <a:solidFill>
                  <a:schemeClr val="bg1"/>
                </a:solidFill>
                <a:latin typeface="Batang" panose="02030600000101010101" pitchFamily="18" charset="-127"/>
                <a:ea typeface="Batang" panose="02030600000101010101" pitchFamily="18" charset="-127"/>
              </a:rPr>
              <a:t>01</a:t>
            </a:r>
            <a:endParaRPr lang="zh-CN" altLang="en-US" sz="4800" b="1">
              <a:solidFill>
                <a:schemeClr val="bg1"/>
              </a:solidFill>
              <a:latin typeface="Batang" panose="02030600000101010101" pitchFamily="18" charset="-127"/>
              <a:ea typeface="Batang" panose="02030600000101010101" pitchFamily="18" charset="-127"/>
            </a:endParaRPr>
          </a:p>
        </p:txBody>
      </p:sp>
      <p:sp>
        <p:nvSpPr>
          <p:cNvPr id="39" name="文本框 38"/>
          <p:cNvSpPr txBox="1"/>
          <p:nvPr/>
        </p:nvSpPr>
        <p:spPr>
          <a:xfrm>
            <a:off x="4014788" y="2632198"/>
            <a:ext cx="918841" cy="830997"/>
          </a:xfrm>
          <a:prstGeom prst="rect">
            <a:avLst/>
          </a:prstGeom>
          <a:noFill/>
        </p:spPr>
        <p:txBody>
          <a:bodyPr wrap="none" rtlCol="0">
            <a:spAutoFit/>
          </a:bodyPr>
          <a:lstStyle/>
          <a:p>
            <a:r>
              <a:rPr lang="en-US" altLang="zh-CN" sz="4800" b="1">
                <a:solidFill>
                  <a:schemeClr val="bg1"/>
                </a:solidFill>
                <a:latin typeface="Batang" panose="02030600000101010101" pitchFamily="18" charset="-127"/>
                <a:ea typeface="Batang" panose="02030600000101010101" pitchFamily="18" charset="-127"/>
              </a:rPr>
              <a:t>02</a:t>
            </a:r>
            <a:endParaRPr lang="zh-CN" altLang="en-US" sz="4800" b="1">
              <a:solidFill>
                <a:schemeClr val="bg1"/>
              </a:solidFill>
              <a:latin typeface="Batang" panose="02030600000101010101" pitchFamily="18" charset="-127"/>
              <a:ea typeface="Batang" panose="02030600000101010101" pitchFamily="18" charset="-127"/>
            </a:endParaRPr>
          </a:p>
        </p:txBody>
      </p:sp>
      <p:sp>
        <p:nvSpPr>
          <p:cNvPr id="40" name="文本框 39"/>
          <p:cNvSpPr txBox="1"/>
          <p:nvPr/>
        </p:nvSpPr>
        <p:spPr>
          <a:xfrm>
            <a:off x="7278966" y="3813903"/>
            <a:ext cx="918841" cy="830997"/>
          </a:xfrm>
          <a:prstGeom prst="rect">
            <a:avLst/>
          </a:prstGeom>
          <a:noFill/>
        </p:spPr>
        <p:txBody>
          <a:bodyPr wrap="none" rtlCol="0">
            <a:spAutoFit/>
          </a:bodyPr>
          <a:lstStyle/>
          <a:p>
            <a:r>
              <a:rPr lang="en-US" altLang="zh-CN" sz="4800" b="1">
                <a:solidFill>
                  <a:schemeClr val="bg1"/>
                </a:solidFill>
                <a:latin typeface="Batang" panose="02030600000101010101" pitchFamily="18" charset="-127"/>
                <a:ea typeface="Batang" panose="02030600000101010101" pitchFamily="18" charset="-127"/>
              </a:rPr>
              <a:t>03</a:t>
            </a:r>
            <a:endParaRPr lang="zh-CN" altLang="en-US" sz="4800" b="1">
              <a:solidFill>
                <a:schemeClr val="bg1"/>
              </a:solidFill>
              <a:latin typeface="Batang" panose="02030600000101010101" pitchFamily="18" charset="-127"/>
              <a:ea typeface="Batang" panose="02030600000101010101" pitchFamily="18" charset="-127"/>
            </a:endParaRPr>
          </a:p>
        </p:txBody>
      </p:sp>
      <p:sp>
        <p:nvSpPr>
          <p:cNvPr id="41" name="文本框 40"/>
          <p:cNvSpPr txBox="1"/>
          <p:nvPr/>
        </p:nvSpPr>
        <p:spPr>
          <a:xfrm>
            <a:off x="4008254" y="4995606"/>
            <a:ext cx="918841" cy="830997"/>
          </a:xfrm>
          <a:prstGeom prst="rect">
            <a:avLst/>
          </a:prstGeom>
          <a:noFill/>
        </p:spPr>
        <p:txBody>
          <a:bodyPr wrap="none" rtlCol="0">
            <a:spAutoFit/>
          </a:bodyPr>
          <a:lstStyle/>
          <a:p>
            <a:r>
              <a:rPr lang="en-US" altLang="zh-CN" sz="4800" b="1">
                <a:solidFill>
                  <a:schemeClr val="bg1"/>
                </a:solidFill>
                <a:latin typeface="Batang" panose="02030600000101010101" pitchFamily="18" charset="-127"/>
                <a:ea typeface="Batang" panose="02030600000101010101" pitchFamily="18" charset="-127"/>
              </a:rPr>
              <a:t>04</a:t>
            </a:r>
            <a:endParaRPr lang="zh-CN" altLang="en-US" sz="4800" b="1">
              <a:solidFill>
                <a:schemeClr val="bg1"/>
              </a:solidFill>
              <a:latin typeface="Batang" panose="02030600000101010101" pitchFamily="18" charset="-127"/>
              <a:ea typeface="Batang" panose="02030600000101010101" pitchFamily="18" charset="-127"/>
            </a:endParaRPr>
          </a:p>
        </p:txBody>
      </p:sp>
      <p:grpSp>
        <p:nvGrpSpPr>
          <p:cNvPr id="42" name="组合 41"/>
          <p:cNvGrpSpPr/>
          <p:nvPr/>
        </p:nvGrpSpPr>
        <p:grpSpPr>
          <a:xfrm>
            <a:off x="8342057" y="3661404"/>
            <a:ext cx="2745045" cy="1135996"/>
            <a:chOff x="7656515" y="2131419"/>
            <a:chExt cx="2830606" cy="1135996"/>
          </a:xfrm>
        </p:grpSpPr>
        <p:sp>
          <p:nvSpPr>
            <p:cNvPr id="43" name="文本框 42"/>
            <p:cNvSpPr txBox="1"/>
            <p:nvPr/>
          </p:nvSpPr>
          <p:spPr>
            <a:xfrm flipH="1">
              <a:off x="7656515" y="2131419"/>
              <a:ext cx="2393245" cy="341632"/>
            </a:xfrm>
            <a:prstGeom prst="rect">
              <a:avLst/>
            </a:prstGeom>
            <a:noFill/>
          </p:spPr>
          <p:txBody>
            <a:bodyPr wrap="square" rtlCol="0">
              <a:spAutoFit/>
            </a:bodyPr>
            <a:lstStyle/>
            <a:p>
              <a:pP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44" name="文本框 43"/>
            <p:cNvSpPr txBox="1"/>
            <p:nvPr/>
          </p:nvSpPr>
          <p:spPr>
            <a:xfrm flipH="1">
              <a:off x="7660624" y="2421414"/>
              <a:ext cx="2826497" cy="846001"/>
            </a:xfrm>
            <a:prstGeom prst="rect">
              <a:avLst/>
            </a:prstGeom>
            <a:noFill/>
          </p:spPr>
          <p:txBody>
            <a:bodyPr wrap="square" rtlCol="0">
              <a:spAutoFit/>
            </a:bodyPr>
            <a:lstStyle/>
            <a:p>
              <a:pPr>
                <a:lnSpc>
                  <a:spcPct val="12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1167864" y="2479699"/>
            <a:ext cx="2752190" cy="1135996"/>
            <a:chOff x="7649148" y="2131419"/>
            <a:chExt cx="2837973" cy="1135996"/>
          </a:xfrm>
        </p:grpSpPr>
        <p:sp>
          <p:nvSpPr>
            <p:cNvPr id="46" name="文本框 45"/>
            <p:cNvSpPr txBox="1"/>
            <p:nvPr/>
          </p:nvSpPr>
          <p:spPr>
            <a:xfrm flipH="1">
              <a:off x="7649148" y="2131419"/>
              <a:ext cx="2767213" cy="341632"/>
            </a:xfrm>
            <a:prstGeom prst="rect">
              <a:avLst/>
            </a:prstGeom>
            <a:noFill/>
          </p:spPr>
          <p:txBody>
            <a:bodyPr wrap="square" rtlCol="0">
              <a:spAutoFit/>
            </a:bodyPr>
            <a:lstStyle/>
            <a:p>
              <a:pPr algn="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47" name="文本框 46"/>
            <p:cNvSpPr txBox="1"/>
            <p:nvPr/>
          </p:nvSpPr>
          <p:spPr>
            <a:xfrm flipH="1">
              <a:off x="7660624" y="2421414"/>
              <a:ext cx="2826497" cy="846001"/>
            </a:xfrm>
            <a:prstGeom prst="rect">
              <a:avLst/>
            </a:prstGeom>
            <a:noFill/>
          </p:spPr>
          <p:txBody>
            <a:bodyPr wrap="square" rtlCol="0">
              <a:spAutoFit/>
            </a:bodyPr>
            <a:lstStyle/>
            <a:p>
              <a:pPr>
                <a:lnSpc>
                  <a:spcPct val="12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167864" y="4843107"/>
            <a:ext cx="2752189" cy="1135996"/>
            <a:chOff x="7649149" y="2131419"/>
            <a:chExt cx="2837972" cy="1135996"/>
          </a:xfrm>
        </p:grpSpPr>
        <p:sp>
          <p:nvSpPr>
            <p:cNvPr id="49" name="文本框 48"/>
            <p:cNvSpPr txBox="1"/>
            <p:nvPr/>
          </p:nvSpPr>
          <p:spPr>
            <a:xfrm flipH="1">
              <a:off x="7649149" y="2131419"/>
              <a:ext cx="2767213" cy="341632"/>
            </a:xfrm>
            <a:prstGeom prst="rect">
              <a:avLst/>
            </a:prstGeom>
            <a:noFill/>
          </p:spPr>
          <p:txBody>
            <a:bodyPr wrap="square" rtlCol="0">
              <a:spAutoFit/>
            </a:bodyPr>
            <a:lstStyle/>
            <a:p>
              <a:pPr algn="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50" name="文本框 49"/>
            <p:cNvSpPr txBox="1"/>
            <p:nvPr/>
          </p:nvSpPr>
          <p:spPr>
            <a:xfrm flipH="1">
              <a:off x="7660624" y="2421414"/>
              <a:ext cx="2826497" cy="846001"/>
            </a:xfrm>
            <a:prstGeom prst="rect">
              <a:avLst/>
            </a:prstGeom>
            <a:noFill/>
          </p:spPr>
          <p:txBody>
            <a:bodyPr wrap="square" rtlCol="0">
              <a:spAutoFit/>
            </a:bodyPr>
            <a:lstStyle/>
            <a:p>
              <a:pPr>
                <a:lnSpc>
                  <a:spcPct val="12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val="15757243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250"/>
                                        <p:tgtEl>
                                          <p:spTgt spid="26"/>
                                        </p:tgtEl>
                                      </p:cBhvr>
                                    </p:animEffect>
                                  </p:childTnLst>
                                </p:cTn>
                              </p:par>
                            </p:childTnLst>
                          </p:cTn>
                        </p:par>
                        <p:par>
                          <p:cTn id="25" fill="hold" nodeType="afterGroup">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ppt_x</p:attrName>
                                        </p:attrNameLst>
                                      </p:cBhvr>
                                      <p:tavLst>
                                        <p:tav tm="0">
                                          <p:val>
                                            <p:strVal val="#ppt_x-#ppt_w/2"/>
                                          </p:val>
                                        </p:tav>
                                        <p:tav tm="100000">
                                          <p:val>
                                            <p:strVal val="#ppt_x"/>
                                          </p:val>
                                        </p:tav>
                                      </p:tavLst>
                                    </p:anim>
                                    <p:anim calcmode="lin" valueType="num">
                                      <p:cBhvr>
                                        <p:cTn id="29" dur="500" fill="hold"/>
                                        <p:tgtEl>
                                          <p:spTgt spid="38"/>
                                        </p:tgtEl>
                                        <p:attrNameLst>
                                          <p:attrName>ppt_y</p:attrName>
                                        </p:attrNameLst>
                                      </p:cBhvr>
                                      <p:tavLst>
                                        <p:tav tm="0">
                                          <p:val>
                                            <p:strVal val="#ppt_y"/>
                                          </p:val>
                                        </p:tav>
                                        <p:tav tm="100000">
                                          <p:val>
                                            <p:strVal val="#ppt_y"/>
                                          </p:val>
                                        </p:tav>
                                      </p:tavLst>
                                    </p:anim>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2000"/>
                            </p:stCondLst>
                            <p:childTnLst>
                              <p:par>
                                <p:cTn id="33" presetID="17"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ppt_x</p:attrName>
                                        </p:attrNameLst>
                                      </p:cBhvr>
                                      <p:tavLst>
                                        <p:tav tm="0">
                                          <p:val>
                                            <p:strVal val="#ppt_x-#ppt_w/2"/>
                                          </p:val>
                                        </p:tav>
                                        <p:tav tm="100000">
                                          <p:val>
                                            <p:strVal val="#ppt_x"/>
                                          </p:val>
                                        </p:tav>
                                      </p:tavLst>
                                    </p:anim>
                                    <p:anim calcmode="lin" valueType="num">
                                      <p:cBhvr>
                                        <p:cTn id="36" dur="500" fill="hold"/>
                                        <p:tgtEl>
                                          <p:spTgt spid="8"/>
                                        </p:tgtEl>
                                        <p:attrNameLst>
                                          <p:attrName>ppt_y</p:attrName>
                                        </p:attrNameLst>
                                      </p:cBhvr>
                                      <p:tavLst>
                                        <p:tav tm="0">
                                          <p:val>
                                            <p:strVal val="#ppt_y"/>
                                          </p:val>
                                        </p:tav>
                                        <p:tav tm="100000">
                                          <p:val>
                                            <p:strVal val="#ppt_y"/>
                                          </p:val>
                                        </p:tav>
                                      </p:tavLst>
                                    </p:anim>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strVal val="#ppt_h"/>
                                          </p:val>
                                        </p:tav>
                                        <p:tav tm="100000">
                                          <p:val>
                                            <p:strVal val="#ppt_h"/>
                                          </p:val>
                                        </p:tav>
                                      </p:tavLst>
                                    </p:anim>
                                  </p:childTnLst>
                                </p:cTn>
                              </p:par>
                            </p:childTnLst>
                          </p:cTn>
                        </p:par>
                        <p:par>
                          <p:cTn id="39" fill="hold" nodeType="afterGroup">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right)">
                                      <p:cBhvr>
                                        <p:cTn id="42" dur="250"/>
                                        <p:tgtEl>
                                          <p:spTgt spid="28"/>
                                        </p:tgtEl>
                                      </p:cBhvr>
                                    </p:animEffect>
                                  </p:childTnLst>
                                </p:cTn>
                              </p:par>
                            </p:childTnLst>
                          </p:cTn>
                        </p:par>
                        <p:par>
                          <p:cTn id="43" fill="hold" nodeType="afterGroup">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ppt_x</p:attrName>
                                        </p:attrNameLst>
                                      </p:cBhvr>
                                      <p:tavLst>
                                        <p:tav tm="0">
                                          <p:val>
                                            <p:strVal val="#ppt_x+#ppt_w/2"/>
                                          </p:val>
                                        </p:tav>
                                        <p:tav tm="100000">
                                          <p:val>
                                            <p:strVal val="#ppt_x"/>
                                          </p:val>
                                        </p:tav>
                                      </p:tavLst>
                                    </p:anim>
                                    <p:anim calcmode="lin" valueType="num">
                                      <p:cBhvr>
                                        <p:cTn id="47" dur="500" fill="hold"/>
                                        <p:tgtEl>
                                          <p:spTgt spid="39"/>
                                        </p:tgtEl>
                                        <p:attrNameLst>
                                          <p:attrName>ppt_y</p:attrName>
                                        </p:attrNameLst>
                                      </p:cBhvr>
                                      <p:tavLst>
                                        <p:tav tm="0">
                                          <p:val>
                                            <p:strVal val="#ppt_y"/>
                                          </p:val>
                                        </p:tav>
                                        <p:tav tm="100000">
                                          <p:val>
                                            <p:strVal val="#ppt_y"/>
                                          </p:val>
                                        </p:tav>
                                      </p:tavLst>
                                    </p:anim>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strVal val="#ppt_h"/>
                                          </p:val>
                                        </p:tav>
                                        <p:tav tm="100000">
                                          <p:val>
                                            <p:strVal val="#ppt_h"/>
                                          </p:val>
                                        </p:tav>
                                      </p:tavLst>
                                    </p:anim>
                                  </p:childTnLst>
                                </p:cTn>
                              </p:par>
                            </p:childTnLst>
                          </p:cTn>
                        </p:par>
                        <p:par>
                          <p:cTn id="50" fill="hold" nodeType="afterGroup">
                            <p:stCondLst>
                              <p:cond delay="3250"/>
                            </p:stCondLst>
                            <p:childTnLst>
                              <p:par>
                                <p:cTn id="51" presetID="17" presetClass="entr" presetSubtype="2"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ppt_x</p:attrName>
                                        </p:attrNameLst>
                                      </p:cBhvr>
                                      <p:tavLst>
                                        <p:tav tm="0">
                                          <p:val>
                                            <p:strVal val="#ppt_x+#ppt_w/2"/>
                                          </p:val>
                                        </p:tav>
                                        <p:tav tm="100000">
                                          <p:val>
                                            <p:strVal val="#ppt_x"/>
                                          </p:val>
                                        </p:tav>
                                      </p:tavLst>
                                    </p:anim>
                                    <p:anim calcmode="lin" valueType="num">
                                      <p:cBhvr>
                                        <p:cTn id="54" dur="500" fill="hold"/>
                                        <p:tgtEl>
                                          <p:spTgt spid="45"/>
                                        </p:tgtEl>
                                        <p:attrNameLst>
                                          <p:attrName>ppt_y</p:attrName>
                                        </p:attrNameLst>
                                      </p:cBhvr>
                                      <p:tavLst>
                                        <p:tav tm="0">
                                          <p:val>
                                            <p:strVal val="#ppt_y"/>
                                          </p:val>
                                        </p:tav>
                                        <p:tav tm="100000">
                                          <p:val>
                                            <p:strVal val="#ppt_y"/>
                                          </p:val>
                                        </p:tav>
                                      </p:tavLst>
                                    </p:anim>
                                    <p:anim calcmode="lin" valueType="num">
                                      <p:cBhvr>
                                        <p:cTn id="55" dur="500" fill="hold"/>
                                        <p:tgtEl>
                                          <p:spTgt spid="45"/>
                                        </p:tgtEl>
                                        <p:attrNameLst>
                                          <p:attrName>ppt_w</p:attrName>
                                        </p:attrNameLst>
                                      </p:cBhvr>
                                      <p:tavLst>
                                        <p:tav tm="0">
                                          <p:val>
                                            <p:fltVal val="0"/>
                                          </p:val>
                                        </p:tav>
                                        <p:tav tm="100000">
                                          <p:val>
                                            <p:strVal val="#ppt_w"/>
                                          </p:val>
                                        </p:tav>
                                      </p:tavLst>
                                    </p:anim>
                                    <p:anim calcmode="lin" valueType="num">
                                      <p:cBhvr>
                                        <p:cTn id="56" dur="500" fill="hold"/>
                                        <p:tgtEl>
                                          <p:spTgt spid="45"/>
                                        </p:tgtEl>
                                        <p:attrNameLst>
                                          <p:attrName>ppt_h</p:attrName>
                                        </p:attrNameLst>
                                      </p:cBhvr>
                                      <p:tavLst>
                                        <p:tav tm="0">
                                          <p:val>
                                            <p:strVal val="#ppt_h"/>
                                          </p:val>
                                        </p:tav>
                                        <p:tav tm="100000">
                                          <p:val>
                                            <p:strVal val="#ppt_h"/>
                                          </p:val>
                                        </p:tav>
                                      </p:tavLst>
                                    </p:anim>
                                  </p:childTnLst>
                                </p:cTn>
                              </p:par>
                            </p:childTnLst>
                          </p:cTn>
                        </p:par>
                        <p:par>
                          <p:cTn id="57" fill="hold" nodeType="afterGroup">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250"/>
                                        <p:tgtEl>
                                          <p:spTgt spid="12"/>
                                        </p:tgtEl>
                                      </p:cBhvr>
                                    </p:animEffect>
                                  </p:childTnLst>
                                </p:cTn>
                              </p:par>
                            </p:childTnLst>
                          </p:cTn>
                        </p:par>
                        <p:par>
                          <p:cTn id="61" fill="hold" nodeType="afterGroup">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ppt_x</p:attrName>
                                        </p:attrNameLst>
                                      </p:cBhvr>
                                      <p:tavLst>
                                        <p:tav tm="0">
                                          <p:val>
                                            <p:strVal val="#ppt_x-#ppt_w/2"/>
                                          </p:val>
                                        </p:tav>
                                        <p:tav tm="100000">
                                          <p:val>
                                            <p:strVal val="#ppt_x"/>
                                          </p:val>
                                        </p:tav>
                                      </p:tavLst>
                                    </p:anim>
                                    <p:anim calcmode="lin" valueType="num">
                                      <p:cBhvr>
                                        <p:cTn id="65" dur="500" fill="hold"/>
                                        <p:tgtEl>
                                          <p:spTgt spid="40"/>
                                        </p:tgtEl>
                                        <p:attrNameLst>
                                          <p:attrName>ppt_y</p:attrName>
                                        </p:attrNameLst>
                                      </p:cBhvr>
                                      <p:tavLst>
                                        <p:tav tm="0">
                                          <p:val>
                                            <p:strVal val="#ppt_y"/>
                                          </p:val>
                                        </p:tav>
                                        <p:tav tm="100000">
                                          <p:val>
                                            <p:strVal val="#ppt_y"/>
                                          </p:val>
                                        </p:tav>
                                      </p:tavLst>
                                    </p:anim>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strVal val="#ppt_h"/>
                                          </p:val>
                                        </p:tav>
                                        <p:tav tm="100000">
                                          <p:val>
                                            <p:strVal val="#ppt_h"/>
                                          </p:val>
                                        </p:tav>
                                      </p:tavLst>
                                    </p:anim>
                                  </p:childTnLst>
                                </p:cTn>
                              </p:par>
                            </p:childTnLst>
                          </p:cTn>
                        </p:par>
                        <p:par>
                          <p:cTn id="68" fill="hold" nodeType="afterGroup">
                            <p:stCondLst>
                              <p:cond delay="4500"/>
                            </p:stCondLst>
                            <p:childTnLst>
                              <p:par>
                                <p:cTn id="69" presetID="17"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ppt_x</p:attrName>
                                        </p:attrNameLst>
                                      </p:cBhvr>
                                      <p:tavLst>
                                        <p:tav tm="0">
                                          <p:val>
                                            <p:strVal val="#ppt_x-#ppt_w/2"/>
                                          </p:val>
                                        </p:tav>
                                        <p:tav tm="100000">
                                          <p:val>
                                            <p:strVal val="#ppt_x"/>
                                          </p:val>
                                        </p:tav>
                                      </p:tavLst>
                                    </p:anim>
                                    <p:anim calcmode="lin" valueType="num">
                                      <p:cBhvr>
                                        <p:cTn id="72" dur="500" fill="hold"/>
                                        <p:tgtEl>
                                          <p:spTgt spid="42"/>
                                        </p:tgtEl>
                                        <p:attrNameLst>
                                          <p:attrName>ppt_y</p:attrName>
                                        </p:attrNameLst>
                                      </p:cBhvr>
                                      <p:tavLst>
                                        <p:tav tm="0">
                                          <p:val>
                                            <p:strVal val="#ppt_y"/>
                                          </p:val>
                                        </p:tav>
                                        <p:tav tm="100000">
                                          <p:val>
                                            <p:strVal val="#ppt_y"/>
                                          </p:val>
                                        </p:tav>
                                      </p:tavLst>
                                    </p:anim>
                                    <p:anim calcmode="lin" valueType="num">
                                      <p:cBhvr>
                                        <p:cTn id="73" dur="500" fill="hold"/>
                                        <p:tgtEl>
                                          <p:spTgt spid="42"/>
                                        </p:tgtEl>
                                        <p:attrNameLst>
                                          <p:attrName>ppt_w</p:attrName>
                                        </p:attrNameLst>
                                      </p:cBhvr>
                                      <p:tavLst>
                                        <p:tav tm="0">
                                          <p:val>
                                            <p:fltVal val="0"/>
                                          </p:val>
                                        </p:tav>
                                        <p:tav tm="100000">
                                          <p:val>
                                            <p:strVal val="#ppt_w"/>
                                          </p:val>
                                        </p:tav>
                                      </p:tavLst>
                                    </p:anim>
                                    <p:anim calcmode="lin" valueType="num">
                                      <p:cBhvr>
                                        <p:cTn id="74" dur="500" fill="hold"/>
                                        <p:tgtEl>
                                          <p:spTgt spid="42"/>
                                        </p:tgtEl>
                                        <p:attrNameLst>
                                          <p:attrName>ppt_h</p:attrName>
                                        </p:attrNameLst>
                                      </p:cBhvr>
                                      <p:tavLst>
                                        <p:tav tm="0">
                                          <p:val>
                                            <p:strVal val="#ppt_h"/>
                                          </p:val>
                                        </p:tav>
                                        <p:tav tm="100000">
                                          <p:val>
                                            <p:strVal val="#ppt_h"/>
                                          </p:val>
                                        </p:tav>
                                      </p:tavLst>
                                    </p:anim>
                                  </p:childTnLst>
                                </p:cTn>
                              </p:par>
                            </p:childTnLst>
                          </p:cTn>
                        </p:par>
                        <p:par>
                          <p:cTn id="75" fill="hold" nodeType="afterGroup">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wipe(right)">
                                      <p:cBhvr>
                                        <p:cTn id="78" dur="250"/>
                                        <p:tgtEl>
                                          <p:spTgt spid="27"/>
                                        </p:tgtEl>
                                      </p:cBhvr>
                                    </p:animEffect>
                                  </p:childTnLst>
                                </p:cTn>
                              </p:par>
                            </p:childTnLst>
                          </p:cTn>
                        </p:par>
                        <p:par>
                          <p:cTn id="79" fill="hold" nodeType="afterGroup">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ppt_x</p:attrName>
                                        </p:attrNameLst>
                                      </p:cBhvr>
                                      <p:tavLst>
                                        <p:tav tm="0">
                                          <p:val>
                                            <p:strVal val="#ppt_x+#ppt_w/2"/>
                                          </p:val>
                                        </p:tav>
                                        <p:tav tm="100000">
                                          <p:val>
                                            <p:strVal val="#ppt_x"/>
                                          </p:val>
                                        </p:tav>
                                      </p:tavLst>
                                    </p:anim>
                                    <p:anim calcmode="lin" valueType="num">
                                      <p:cBhvr>
                                        <p:cTn id="83" dur="500" fill="hold"/>
                                        <p:tgtEl>
                                          <p:spTgt spid="41"/>
                                        </p:tgtEl>
                                        <p:attrNameLst>
                                          <p:attrName>ppt_y</p:attrName>
                                        </p:attrNameLst>
                                      </p:cBhvr>
                                      <p:tavLst>
                                        <p:tav tm="0">
                                          <p:val>
                                            <p:strVal val="#ppt_y"/>
                                          </p:val>
                                        </p:tav>
                                        <p:tav tm="100000">
                                          <p:val>
                                            <p:strVal val="#ppt_y"/>
                                          </p:val>
                                        </p:tav>
                                      </p:tavLst>
                                    </p:anim>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strVal val="#ppt_h"/>
                                          </p:val>
                                        </p:tav>
                                        <p:tav tm="100000">
                                          <p:val>
                                            <p:strVal val="#ppt_h"/>
                                          </p:val>
                                        </p:tav>
                                      </p:tavLst>
                                    </p:anim>
                                  </p:childTnLst>
                                </p:cTn>
                              </p:par>
                            </p:childTnLst>
                          </p:cTn>
                        </p:par>
                        <p:par>
                          <p:cTn id="86" fill="hold" nodeType="afterGroup">
                            <p:stCondLst>
                              <p:cond delay="5750"/>
                            </p:stCondLst>
                            <p:childTnLst>
                              <p:par>
                                <p:cTn id="87" presetID="17" presetClass="entr" presetSubtype="2" fill="hold"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ppt_x</p:attrName>
                                        </p:attrNameLst>
                                      </p:cBhvr>
                                      <p:tavLst>
                                        <p:tav tm="0">
                                          <p:val>
                                            <p:strVal val="#ppt_x+#ppt_w/2"/>
                                          </p:val>
                                        </p:tav>
                                        <p:tav tm="100000">
                                          <p:val>
                                            <p:strVal val="#ppt_x"/>
                                          </p:val>
                                        </p:tav>
                                      </p:tavLst>
                                    </p:anim>
                                    <p:anim calcmode="lin" valueType="num">
                                      <p:cBhvr>
                                        <p:cTn id="90" dur="500" fill="hold"/>
                                        <p:tgtEl>
                                          <p:spTgt spid="48"/>
                                        </p:tgtEl>
                                        <p:attrNameLst>
                                          <p:attrName>ppt_y</p:attrName>
                                        </p:attrNameLst>
                                      </p:cBhvr>
                                      <p:tavLst>
                                        <p:tav tm="0">
                                          <p:val>
                                            <p:strVal val="#ppt_y"/>
                                          </p:val>
                                        </p:tav>
                                        <p:tav tm="100000">
                                          <p:val>
                                            <p:strVal val="#ppt_y"/>
                                          </p:val>
                                        </p:tav>
                                      </p:tavLst>
                                    </p:anim>
                                    <p:anim calcmode="lin" valueType="num">
                                      <p:cBhvr>
                                        <p:cTn id="91" dur="500" fill="hold"/>
                                        <p:tgtEl>
                                          <p:spTgt spid="48"/>
                                        </p:tgtEl>
                                        <p:attrNameLst>
                                          <p:attrName>ppt_w</p:attrName>
                                        </p:attrNameLst>
                                      </p:cBhvr>
                                      <p:tavLst>
                                        <p:tav tm="0">
                                          <p:val>
                                            <p:fltVal val="0"/>
                                          </p:val>
                                        </p:tav>
                                        <p:tav tm="100000">
                                          <p:val>
                                            <p:strVal val="#ppt_w"/>
                                          </p:val>
                                        </p:tav>
                                      </p:tavLst>
                                    </p:anim>
                                    <p:anim calcmode="lin" valueType="num">
                                      <p:cBhvr>
                                        <p:cTn id="92" dur="500" fill="hold"/>
                                        <p:tgtEl>
                                          <p:spTgt spid="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6" grpId="0" animBg="1"/>
      <p:bldP spid="27" grpId="0" animBg="1"/>
      <p:bldP spid="28" grpId="0" animBg="1"/>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6" name="文本框 35"/>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3" name="灯片编号占位符 2"/>
          <p:cNvSpPr>
            <a:spLocks noGrp="1"/>
          </p:cNvSpPr>
          <p:nvPr>
            <p:ph type="sldNum" sz="quarter" idx="12"/>
          </p:nvPr>
        </p:nvSpPr>
        <p:spPr/>
        <p:txBody>
          <a:bodyPr/>
          <a:lstStyle/>
          <a:p>
            <a:fld id="{D447205E-B5AF-420F-9205-14CD5B2048A0}" type="slidenum">
              <a:rPr lang="zh-CN" altLang="en-US" smtClean="0"/>
              <a:t>12</a:t>
            </a:fld>
            <a:endParaRPr lang="zh-CN" altLang="en-US"/>
          </a:p>
        </p:txBody>
      </p:sp>
      <p:sp>
        <p:nvSpPr>
          <p:cNvPr id="52" name="任意多边形 51"/>
          <p:cNvSpPr/>
          <p:nvPr/>
        </p:nvSpPr>
        <p:spPr>
          <a:xfrm flipH="1">
            <a:off x="2808242" y="1368848"/>
            <a:ext cx="4464483" cy="4464482"/>
          </a:xfrm>
          <a:custGeom>
            <a:gdLst>
              <a:gd name="connsiteX0" fmla="*/ 2232223 w 4464483"/>
              <a:gd name="connsiteY0" fmla="*/ 0 h 4464482"/>
              <a:gd name="connsiteX1" fmla="*/ 1 w 4464483"/>
              <a:gd name="connsiteY1" fmla="*/ 2232241 h 4464482"/>
              <a:gd name="connsiteX2" fmla="*/ 284969 w 4464483"/>
              <a:gd name="connsiteY2" fmla="*/ 2232240 h 4464482"/>
              <a:gd name="connsiteX3" fmla="*/ 295023 w 4464483"/>
              <a:gd name="connsiteY3" fmla="*/ 2033148 h 4464482"/>
              <a:gd name="connsiteX4" fmla="*/ 2232242 w 4464483"/>
              <a:gd name="connsiteY4" fmla="*/ 284972 h 4464482"/>
              <a:gd name="connsiteX5" fmla="*/ 4179515 w 4464483"/>
              <a:gd name="connsiteY5" fmla="*/ 2232245 h 4464482"/>
              <a:gd name="connsiteX6" fmla="*/ 2232242 w 4464483"/>
              <a:gd name="connsiteY6" fmla="*/ 4179518 h 4464482"/>
              <a:gd name="connsiteX7" fmla="*/ 295023 w 4464483"/>
              <a:gd name="connsiteY7" fmla="*/ 2431342 h 4464482"/>
              <a:gd name="connsiteX8" fmla="*/ 284972 w 4464483"/>
              <a:gd name="connsiteY8" fmla="*/ 2232309 h 4464482"/>
              <a:gd name="connsiteX9" fmla="*/ 0 w 4464483"/>
              <a:gd name="connsiteY9" fmla="*/ 2232320 h 4464482"/>
              <a:gd name="connsiteX10" fmla="*/ 2232300 w 4464483"/>
              <a:gd name="connsiteY10" fmla="*/ 4464482 h 4464482"/>
              <a:gd name="connsiteX11" fmla="*/ 4464483 w 4464483"/>
              <a:gd name="connsiteY11" fmla="*/ 2232202 h 4464482"/>
              <a:gd name="connsiteX12" fmla="*/ 2232223 w 4464483"/>
              <a:gd name="connsiteY12" fmla="*/ 0 h 446448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4483" h="4464482">
                <a:moveTo>
                  <a:pt x="2232223" y="0"/>
                </a:moveTo>
                <a:cubicBezTo>
                  <a:pt x="999397" y="11"/>
                  <a:pt x="1" y="999416"/>
                  <a:pt x="1" y="2232241"/>
                </a:cubicBezTo>
                <a:lnTo>
                  <a:pt x="284969" y="2232240"/>
                </a:lnTo>
                <a:lnTo>
                  <a:pt x="295023" y="2033148"/>
                </a:lnTo>
                <a:cubicBezTo>
                  <a:pt x="394743" y="1051224"/>
                  <a:pt x="1224009" y="284972"/>
                  <a:pt x="2232242" y="284972"/>
                </a:cubicBezTo>
                <a:cubicBezTo>
                  <a:pt x="3307691" y="284972"/>
                  <a:pt x="4179515" y="1156796"/>
                  <a:pt x="4179515" y="2232245"/>
                </a:cubicBezTo>
                <a:cubicBezTo>
                  <a:pt x="4179515" y="3307694"/>
                  <a:pt x="3307691" y="4179518"/>
                  <a:pt x="2232242" y="4179518"/>
                </a:cubicBezTo>
                <a:cubicBezTo>
                  <a:pt x="1224009" y="4179518"/>
                  <a:pt x="394743" y="3413267"/>
                  <a:pt x="295023" y="2431342"/>
                </a:cubicBezTo>
                <a:lnTo>
                  <a:pt x="284972" y="2232309"/>
                </a:lnTo>
                <a:lnTo>
                  <a:pt x="0" y="2232320"/>
                </a:lnTo>
                <a:cubicBezTo>
                  <a:pt x="43" y="3465145"/>
                  <a:pt x="999475" y="4464515"/>
                  <a:pt x="2232300" y="4464482"/>
                </a:cubicBezTo>
                <a:cubicBezTo>
                  <a:pt x="3465125" y="4464450"/>
                  <a:pt x="4464505" y="3465027"/>
                  <a:pt x="4464483" y="2232202"/>
                </a:cubicBezTo>
                <a:cubicBezTo>
                  <a:pt x="4464462" y="999377"/>
                  <a:pt x="3465048" y="-11"/>
                  <a:pt x="2232223" y="0"/>
                </a:cubicBezTo>
                <a:close/>
              </a:path>
            </a:pathLst>
          </a:custGeom>
          <a:solidFill>
            <a:srgbClr val="D8F1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rot="16200000" flipH="1">
            <a:off x="3111054" y="1671530"/>
            <a:ext cx="4464557" cy="3859200"/>
          </a:xfrm>
          <a:custGeom>
            <a:gdLst>
              <a:gd name="connsiteX0" fmla="*/ 0 w 4464557"/>
              <a:gd name="connsiteY0" fmla="*/ 1626829 h 3859200"/>
              <a:gd name="connsiteX1" fmla="*/ 1676929 w 4464557"/>
              <a:gd name="connsiteY1" fmla="*/ 3788816 h 3859200"/>
              <a:gd name="connsiteX2" fmla="*/ 4188156 w 4464557"/>
              <a:gd name="connsiteY2" fmla="*/ 2702530 h 3859200"/>
              <a:gd name="connsiteX3" fmla="*/ 3760830 w 4464557"/>
              <a:gd name="connsiteY3" fmla="*/ 0 h 3859200"/>
              <a:gd name="connsiteX4" fmla="*/ 3564357 w 4464557"/>
              <a:gd name="connsiteY4" fmla="*/ 209091 h 3859200"/>
              <a:gd name="connsiteX5" fmla="*/ 3609172 w 4464557"/>
              <a:gd name="connsiteY5" fmla="*/ 249821 h 3859200"/>
              <a:gd name="connsiteX6" fmla="*/ 4179515 w 4464557"/>
              <a:gd name="connsiteY6" fmla="*/ 1626751 h 3859200"/>
              <a:gd name="connsiteX7" fmla="*/ 2232242 w 4464557"/>
              <a:gd name="connsiteY7" fmla="*/ 3574024 h 3859200"/>
              <a:gd name="connsiteX8" fmla="*/ 295023 w 4464557"/>
              <a:gd name="connsiteY8" fmla="*/ 1825849 h 3859200"/>
              <a:gd name="connsiteX9" fmla="*/ 284973 w 4464557"/>
              <a:gd name="connsiteY9" fmla="*/ 1626819 h 38592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4557" h="3859199">
                <a:moveTo>
                  <a:pt x="0" y="1626829"/>
                </a:moveTo>
                <a:cubicBezTo>
                  <a:pt x="36" y="2645754"/>
                  <a:pt x="690036" y="3535339"/>
                  <a:pt x="1676929" y="3788816"/>
                </a:cubicBezTo>
                <a:cubicBezTo>
                  <a:pt x="2663822" y="4042293"/>
                  <a:pt x="3697107" y="3595323"/>
                  <a:pt x="4188156" y="2702530"/>
                </a:cubicBezTo>
                <a:cubicBezTo>
                  <a:pt x="4679204" y="1809737"/>
                  <a:pt x="4503374" y="697737"/>
                  <a:pt x="3760830" y="0"/>
                </a:cubicBezTo>
                <a:lnTo>
                  <a:pt x="3564357" y="209091"/>
                </a:lnTo>
                <a:lnTo>
                  <a:pt x="3609172" y="249821"/>
                </a:lnTo>
                <a:cubicBezTo>
                  <a:pt x="3961559" y="602208"/>
                  <a:pt x="4179515" y="1089027"/>
                  <a:pt x="4179515" y="1626751"/>
                </a:cubicBezTo>
                <a:cubicBezTo>
                  <a:pt x="4179515" y="2702200"/>
                  <a:pt x="3307691" y="3574024"/>
                  <a:pt x="2232242" y="3574024"/>
                </a:cubicBezTo>
                <a:cubicBezTo>
                  <a:pt x="1224009" y="3574024"/>
                  <a:pt x="394743" y="2807773"/>
                  <a:pt x="295023" y="1825849"/>
                </a:cubicBezTo>
                <a:lnTo>
                  <a:pt x="284973" y="1626819"/>
                </a:lnTo>
                <a:close/>
              </a:path>
            </a:pathLst>
          </a:custGeom>
          <a:solidFill>
            <a:srgbClr val="1D62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任意多边形 54"/>
          <p:cNvSpPr/>
          <p:nvPr/>
        </p:nvSpPr>
        <p:spPr>
          <a:xfrm flipH="1">
            <a:off x="3322300" y="1882912"/>
            <a:ext cx="3436364" cy="3436364"/>
          </a:xfrm>
          <a:custGeom>
            <a:gdLst>
              <a:gd name="connsiteX0" fmla="*/ 1718167 w 3436364"/>
              <a:gd name="connsiteY0" fmla="*/ 0 h 3436364"/>
              <a:gd name="connsiteX1" fmla="*/ 0 w 3436364"/>
              <a:gd name="connsiteY1" fmla="*/ 1718182 h 3436364"/>
              <a:gd name="connsiteX2" fmla="*/ 286362 w 3436364"/>
              <a:gd name="connsiteY2" fmla="*/ 1718181 h 3436364"/>
              <a:gd name="connsiteX3" fmla="*/ 293755 w 3436364"/>
              <a:gd name="connsiteY3" fmla="*/ 1571787 h 3436364"/>
              <a:gd name="connsiteX4" fmla="*/ 1718181 w 3436364"/>
              <a:gd name="connsiteY4" fmla="*/ 286364 h 3436364"/>
              <a:gd name="connsiteX5" fmla="*/ 3150000 w 3436364"/>
              <a:gd name="connsiteY5" fmla="*/ 1718182 h 3436364"/>
              <a:gd name="connsiteX6" fmla="*/ 1718181 w 3436364"/>
              <a:gd name="connsiteY6" fmla="*/ 3150000 h 3436364"/>
              <a:gd name="connsiteX7" fmla="*/ 293755 w 3436364"/>
              <a:gd name="connsiteY7" fmla="*/ 1864577 h 3436364"/>
              <a:gd name="connsiteX8" fmla="*/ 286365 w 3436364"/>
              <a:gd name="connsiteY8" fmla="*/ 1718232 h 3436364"/>
              <a:gd name="connsiteX9" fmla="*/ 0 w 3436364"/>
              <a:gd name="connsiteY9" fmla="*/ 1718242 h 3436364"/>
              <a:gd name="connsiteX10" fmla="*/ 1718227 w 3436364"/>
              <a:gd name="connsiteY10" fmla="*/ 3436364 h 3436364"/>
              <a:gd name="connsiteX11" fmla="*/ 3436364 w 3436364"/>
              <a:gd name="connsiteY11" fmla="*/ 1718152 h 3436364"/>
              <a:gd name="connsiteX12" fmla="*/ 1718167 w 3436364"/>
              <a:gd name="connsiteY12" fmla="*/ 0 h 343636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6364" h="3436364">
                <a:moveTo>
                  <a:pt x="1718167" y="0"/>
                </a:moveTo>
                <a:cubicBezTo>
                  <a:pt x="769247" y="8"/>
                  <a:pt x="0" y="769262"/>
                  <a:pt x="0" y="1718182"/>
                </a:cubicBezTo>
                <a:lnTo>
                  <a:pt x="286362" y="1718181"/>
                </a:lnTo>
                <a:lnTo>
                  <a:pt x="293755" y="1571787"/>
                </a:lnTo>
                <a:cubicBezTo>
                  <a:pt x="367078" y="849784"/>
                  <a:pt x="976832" y="286364"/>
                  <a:pt x="1718181" y="286364"/>
                </a:cubicBezTo>
                <a:cubicBezTo>
                  <a:pt x="2508953" y="286364"/>
                  <a:pt x="3150000" y="927411"/>
                  <a:pt x="3150000" y="1718182"/>
                </a:cubicBezTo>
                <a:cubicBezTo>
                  <a:pt x="3150000" y="2508953"/>
                  <a:pt x="2508953" y="3150000"/>
                  <a:pt x="1718181" y="3150000"/>
                </a:cubicBezTo>
                <a:cubicBezTo>
                  <a:pt x="976832" y="3150000"/>
                  <a:pt x="367078" y="2586580"/>
                  <a:pt x="293755" y="1864577"/>
                </a:cubicBezTo>
                <a:lnTo>
                  <a:pt x="286365" y="1718232"/>
                </a:lnTo>
                <a:lnTo>
                  <a:pt x="0" y="1718242"/>
                </a:lnTo>
                <a:cubicBezTo>
                  <a:pt x="33" y="2667162"/>
                  <a:pt x="769307" y="3436389"/>
                  <a:pt x="1718227" y="3436364"/>
                </a:cubicBezTo>
                <a:cubicBezTo>
                  <a:pt x="2667147" y="3436339"/>
                  <a:pt x="3436381" y="2667072"/>
                  <a:pt x="3436364" y="1718152"/>
                </a:cubicBezTo>
                <a:cubicBezTo>
                  <a:pt x="3436347" y="769232"/>
                  <a:pt x="2667087" y="-8"/>
                  <a:pt x="1718167" y="0"/>
                </a:cubicBezTo>
                <a:close/>
              </a:path>
            </a:pathLst>
          </a:custGeom>
          <a:solidFill>
            <a:srgbClr val="D8F1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3" name="任意多边形 52"/>
          <p:cNvSpPr/>
          <p:nvPr/>
        </p:nvSpPr>
        <p:spPr>
          <a:xfrm rot="16200000" flipH="1">
            <a:off x="3338385" y="1899106"/>
            <a:ext cx="3436522" cy="3404139"/>
          </a:xfrm>
          <a:custGeom>
            <a:gdLst>
              <a:gd name="connsiteX0" fmla="*/ 0 w 3436522"/>
              <a:gd name="connsiteY0" fmla="*/ 1685966 h 3404139"/>
              <a:gd name="connsiteX1" fmla="*/ 1607113 w 3436522"/>
              <a:gd name="connsiteY1" fmla="*/ 3400494 h 3404139"/>
              <a:gd name="connsiteX2" fmla="*/ 3421996 w 3436522"/>
              <a:gd name="connsiteY2" fmla="*/ 1907639 h 3404139"/>
              <a:gd name="connsiteX3" fmla="*/ 2049650 w 3436522"/>
              <a:gd name="connsiteY3" fmla="*/ 0 h 3404139"/>
              <a:gd name="connsiteX4" fmla="*/ 1994347 w 3436522"/>
              <a:gd name="connsiteY4" fmla="*/ 281285 h 3404139"/>
              <a:gd name="connsiteX5" fmla="*/ 2006743 w 3436522"/>
              <a:gd name="connsiteY5" fmla="*/ 283177 h 3404139"/>
              <a:gd name="connsiteX6" fmla="*/ 3150000 w 3436522"/>
              <a:gd name="connsiteY6" fmla="*/ 1685907 h 3404139"/>
              <a:gd name="connsiteX7" fmla="*/ 1718182 w 3436522"/>
              <a:gd name="connsiteY7" fmla="*/ 3117726 h 3404139"/>
              <a:gd name="connsiteX8" fmla="*/ 293756 w 3436522"/>
              <a:gd name="connsiteY8" fmla="*/ 1832302 h 3404139"/>
              <a:gd name="connsiteX9" fmla="*/ 286366 w 3436522"/>
              <a:gd name="connsiteY9" fmla="*/ 1685956 h 34041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36522" h="3404139">
                <a:moveTo>
                  <a:pt x="0" y="1685966"/>
                </a:moveTo>
                <a:cubicBezTo>
                  <a:pt x="32" y="2591748"/>
                  <a:pt x="703225" y="3341941"/>
                  <a:pt x="1607113" y="3400494"/>
                </a:cubicBezTo>
                <a:cubicBezTo>
                  <a:pt x="2511000" y="3459047"/>
                  <a:pt x="3305104" y="2805847"/>
                  <a:pt x="3421996" y="1907639"/>
                </a:cubicBezTo>
                <a:cubicBezTo>
                  <a:pt x="3538888" y="1009431"/>
                  <a:pt x="2938417" y="174742"/>
                  <a:pt x="2049650" y="0"/>
                </a:cubicBezTo>
                <a:lnTo>
                  <a:pt x="1994347" y="281285"/>
                </a:lnTo>
                <a:lnTo>
                  <a:pt x="2006743" y="283177"/>
                </a:lnTo>
                <a:cubicBezTo>
                  <a:pt x="2659198" y="416689"/>
                  <a:pt x="3150000" y="993981"/>
                  <a:pt x="3150000" y="1685907"/>
                </a:cubicBezTo>
                <a:cubicBezTo>
                  <a:pt x="3150000" y="2476679"/>
                  <a:pt x="2508953" y="3117726"/>
                  <a:pt x="1718182" y="3117726"/>
                </a:cubicBezTo>
                <a:cubicBezTo>
                  <a:pt x="976834" y="3117726"/>
                  <a:pt x="367079" y="2554306"/>
                  <a:pt x="293756" y="1832302"/>
                </a:cubicBezTo>
                <a:lnTo>
                  <a:pt x="286366" y="1685956"/>
                </a:lnTo>
                <a:close/>
              </a:path>
            </a:pathLst>
          </a:custGeom>
          <a:solidFill>
            <a:srgbClr val="2B8B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1" name="任意多边形 60"/>
          <p:cNvSpPr/>
          <p:nvPr/>
        </p:nvSpPr>
        <p:spPr>
          <a:xfrm flipH="1">
            <a:off x="3837755" y="2398364"/>
            <a:ext cx="2405457" cy="2405450"/>
          </a:xfrm>
          <a:custGeom>
            <a:gdLst>
              <a:gd name="connsiteX0" fmla="*/ 1202719 w 2405457"/>
              <a:gd name="connsiteY0" fmla="*/ 0 h 2405450"/>
              <a:gd name="connsiteX1" fmla="*/ 1 w 2405457"/>
              <a:gd name="connsiteY1" fmla="*/ 1202725 h 2405450"/>
              <a:gd name="connsiteX2" fmla="*/ 286365 w 2405457"/>
              <a:gd name="connsiteY2" fmla="*/ 1202725 h 2405450"/>
              <a:gd name="connsiteX3" fmla="*/ 291096 w 2405457"/>
              <a:gd name="connsiteY3" fmla="*/ 1109035 h 2405450"/>
              <a:gd name="connsiteX4" fmla="*/ 1202729 w 2405457"/>
              <a:gd name="connsiteY4" fmla="*/ 286364 h 2405450"/>
              <a:gd name="connsiteX5" fmla="*/ 2119093 w 2405457"/>
              <a:gd name="connsiteY5" fmla="*/ 1202728 h 2405450"/>
              <a:gd name="connsiteX6" fmla="*/ 1202729 w 2405457"/>
              <a:gd name="connsiteY6" fmla="*/ 2119092 h 2405450"/>
              <a:gd name="connsiteX7" fmla="*/ 291096 w 2405457"/>
              <a:gd name="connsiteY7" fmla="*/ 1296421 h 2405450"/>
              <a:gd name="connsiteX8" fmla="*/ 286367 w 2405457"/>
              <a:gd name="connsiteY8" fmla="*/ 1202758 h 2405450"/>
              <a:gd name="connsiteX9" fmla="*/ 0 w 2405457"/>
              <a:gd name="connsiteY9" fmla="*/ 1202767 h 2405450"/>
              <a:gd name="connsiteX10" fmla="*/ 1202760 w 2405457"/>
              <a:gd name="connsiteY10" fmla="*/ 2405450 h 2405450"/>
              <a:gd name="connsiteX11" fmla="*/ 2405457 w 2405457"/>
              <a:gd name="connsiteY11" fmla="*/ 1202704 h 2405450"/>
              <a:gd name="connsiteX12" fmla="*/ 1202719 w 2405457"/>
              <a:gd name="connsiteY12" fmla="*/ 0 h 24054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05457" h="2405450">
                <a:moveTo>
                  <a:pt x="1202719" y="0"/>
                </a:moveTo>
                <a:cubicBezTo>
                  <a:pt x="538474" y="6"/>
                  <a:pt x="1" y="538482"/>
                  <a:pt x="1" y="1202725"/>
                </a:cubicBezTo>
                <a:lnTo>
                  <a:pt x="286365" y="1202725"/>
                </a:lnTo>
                <a:lnTo>
                  <a:pt x="291096" y="1109035"/>
                </a:lnTo>
                <a:cubicBezTo>
                  <a:pt x="338023" y="646953"/>
                  <a:pt x="728266" y="286364"/>
                  <a:pt x="1202729" y="286364"/>
                </a:cubicBezTo>
                <a:cubicBezTo>
                  <a:pt x="1708823" y="286364"/>
                  <a:pt x="2119093" y="696634"/>
                  <a:pt x="2119093" y="1202728"/>
                </a:cubicBezTo>
                <a:cubicBezTo>
                  <a:pt x="2119093" y="1708822"/>
                  <a:pt x="1708823" y="2119092"/>
                  <a:pt x="1202729" y="2119092"/>
                </a:cubicBezTo>
                <a:cubicBezTo>
                  <a:pt x="728266" y="2119092"/>
                  <a:pt x="338023" y="1758503"/>
                  <a:pt x="291096" y="1296421"/>
                </a:cubicBezTo>
                <a:lnTo>
                  <a:pt x="286367" y="1202758"/>
                </a:lnTo>
                <a:lnTo>
                  <a:pt x="0" y="1202767"/>
                </a:lnTo>
                <a:cubicBezTo>
                  <a:pt x="24" y="1867010"/>
                  <a:pt x="538516" y="2405468"/>
                  <a:pt x="1202760" y="2405450"/>
                </a:cubicBezTo>
                <a:cubicBezTo>
                  <a:pt x="1867005" y="2405433"/>
                  <a:pt x="2405469" y="1866947"/>
                  <a:pt x="2405457" y="1202704"/>
                </a:cubicBezTo>
                <a:cubicBezTo>
                  <a:pt x="2405446" y="538461"/>
                  <a:pt x="1866963" y="-6"/>
                  <a:pt x="1202719" y="0"/>
                </a:cubicBezTo>
                <a:close/>
              </a:path>
            </a:pathLst>
          </a:custGeom>
          <a:solidFill>
            <a:srgbClr val="D8F1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8" name="任意多边形 57"/>
          <p:cNvSpPr/>
          <p:nvPr/>
        </p:nvSpPr>
        <p:spPr>
          <a:xfrm rot="16200000" flipH="1">
            <a:off x="3837786" y="2398326"/>
            <a:ext cx="2405496" cy="2405580"/>
          </a:xfrm>
          <a:custGeom>
            <a:gdLst>
              <a:gd name="connsiteX0" fmla="*/ 0 w 2405496"/>
              <a:gd name="connsiteY0" fmla="*/ 1202781 h 2405580"/>
              <a:gd name="connsiteX1" fmla="*/ 909186 w 2405496"/>
              <a:gd name="connsiteY1" fmla="*/ 2369096 h 2405580"/>
              <a:gd name="connsiteX2" fmla="*/ 2262148 w 2405496"/>
              <a:gd name="connsiteY2" fmla="*/ 1772100 h 2405580"/>
              <a:gd name="connsiteX3" fmla="*/ 2013465 w 2405496"/>
              <a:gd name="connsiteY3" fmla="*/ 314340 h 2405580"/>
              <a:gd name="connsiteX4" fmla="*/ 539097 w 2405496"/>
              <a:gd name="connsiteY4" fmla="*/ 199668 h 2405580"/>
              <a:gd name="connsiteX5" fmla="*/ 697242 w 2405496"/>
              <a:gd name="connsiteY5" fmla="*/ 438704 h 2405580"/>
              <a:gd name="connsiteX6" fmla="*/ 765930 w 2405496"/>
              <a:gd name="connsiteY6" fmla="*/ 396975 h 2405580"/>
              <a:gd name="connsiteX7" fmla="*/ 1202724 w 2405496"/>
              <a:gd name="connsiteY7" fmla="*/ 286375 h 2405580"/>
              <a:gd name="connsiteX8" fmla="*/ 2119088 w 2405496"/>
              <a:gd name="connsiteY8" fmla="*/ 1202739 h 2405580"/>
              <a:gd name="connsiteX9" fmla="*/ 1202724 w 2405496"/>
              <a:gd name="connsiteY9" fmla="*/ 2119103 h 2405580"/>
              <a:gd name="connsiteX10" fmla="*/ 291091 w 2405496"/>
              <a:gd name="connsiteY10" fmla="*/ 1296432 h 2405580"/>
              <a:gd name="connsiteX11" fmla="*/ 286361 w 2405496"/>
              <a:gd name="connsiteY11" fmla="*/ 1202771 h 240558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5496" h="2405580">
                <a:moveTo>
                  <a:pt x="0" y="1202781"/>
                </a:moveTo>
                <a:cubicBezTo>
                  <a:pt x="20" y="1753953"/>
                  <a:pt x="374683" y="2234576"/>
                  <a:pt x="909186" y="2369096"/>
                </a:cubicBezTo>
                <a:cubicBezTo>
                  <a:pt x="1443690" y="2503616"/>
                  <a:pt x="2001228" y="2257602"/>
                  <a:pt x="2262148" y="1772100"/>
                </a:cubicBezTo>
                <a:cubicBezTo>
                  <a:pt x="2523067" y="1286600"/>
                  <a:pt x="2420588" y="685877"/>
                  <a:pt x="2013465" y="314340"/>
                </a:cubicBezTo>
                <a:cubicBezTo>
                  <a:pt x="1606340" y="-57198"/>
                  <a:pt x="998772" y="-104453"/>
                  <a:pt x="539097" y="199668"/>
                </a:cubicBezTo>
                <a:lnTo>
                  <a:pt x="697242" y="438704"/>
                </a:lnTo>
                <a:lnTo>
                  <a:pt x="765930" y="396975"/>
                </a:lnTo>
                <a:cubicBezTo>
                  <a:pt x="895773" y="326440"/>
                  <a:pt x="1044569" y="286375"/>
                  <a:pt x="1202724" y="286375"/>
                </a:cubicBezTo>
                <a:cubicBezTo>
                  <a:pt x="1708818" y="286375"/>
                  <a:pt x="2119088" y="696645"/>
                  <a:pt x="2119088" y="1202739"/>
                </a:cubicBezTo>
                <a:cubicBezTo>
                  <a:pt x="2119088" y="1708833"/>
                  <a:pt x="1708818" y="2119103"/>
                  <a:pt x="1202724" y="2119103"/>
                </a:cubicBezTo>
                <a:cubicBezTo>
                  <a:pt x="728261" y="2119103"/>
                  <a:pt x="338018" y="1758514"/>
                  <a:pt x="291091" y="1296432"/>
                </a:cubicBezTo>
                <a:lnTo>
                  <a:pt x="286361" y="1202771"/>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9" name="任意多边形 88"/>
          <p:cNvSpPr/>
          <p:nvPr/>
        </p:nvSpPr>
        <p:spPr>
          <a:xfrm>
            <a:off x="1776349" y="2557502"/>
            <a:ext cx="2424805" cy="358516"/>
          </a:xfrm>
          <a:custGeom>
            <a:gdLst>
              <a:gd name="connsiteX0" fmla="*/ 3060700 w 3060700"/>
              <a:gd name="connsiteY0" fmla="*/ 159452 h 159452"/>
              <a:gd name="connsiteX1" fmla="*/ 2768600 w 3060700"/>
              <a:gd name="connsiteY1" fmla="*/ 0 h 159452"/>
              <a:gd name="connsiteX2" fmla="*/ 0 w 3060700"/>
              <a:gd name="connsiteY2" fmla="*/ 0 h 159452"/>
            </a:gd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a:solidFill>
              <a:schemeClr val="bg1">
                <a:lumMod val="50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1050202" y="3463786"/>
            <a:ext cx="2424805" cy="358516"/>
          </a:xfrm>
          <a:custGeom>
            <a:gdLst>
              <a:gd name="connsiteX0" fmla="*/ 3060700 w 3060700"/>
              <a:gd name="connsiteY0" fmla="*/ 159452 h 159452"/>
              <a:gd name="connsiteX1" fmla="*/ 2768600 w 3060700"/>
              <a:gd name="connsiteY1" fmla="*/ 0 h 159452"/>
              <a:gd name="connsiteX2" fmla="*/ 0 w 3060700"/>
              <a:gd name="connsiteY2" fmla="*/ 0 h 159452"/>
            </a:gd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a:solidFill>
              <a:schemeClr val="bg1">
                <a:lumMod val="50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1030968" y="4615649"/>
            <a:ext cx="2424805" cy="358516"/>
          </a:xfrm>
          <a:custGeom>
            <a:gdLst>
              <a:gd name="connsiteX0" fmla="*/ 3060700 w 3060700"/>
              <a:gd name="connsiteY0" fmla="*/ 159452 h 159452"/>
              <a:gd name="connsiteX1" fmla="*/ 2768600 w 3060700"/>
              <a:gd name="connsiteY1" fmla="*/ 0 h 159452"/>
              <a:gd name="connsiteX2" fmla="*/ 0 w 3060700"/>
              <a:gd name="connsiteY2" fmla="*/ 0 h 159452"/>
            </a:gdLst>
            <a:cxnLst>
              <a:cxn ang="0">
                <a:pos x="connsiteX0" y="connsiteY0"/>
              </a:cxn>
              <a:cxn ang="0">
                <a:pos x="connsiteX1" y="connsiteY1"/>
              </a:cxn>
              <a:cxn ang="0">
                <a:pos x="connsiteX2" y="connsiteY2"/>
              </a:cxn>
            </a:cxnLst>
            <a:rect l="l" t="t" r="r" b="b"/>
            <a:pathLst>
              <a:path w="3060700" h="159452">
                <a:moveTo>
                  <a:pt x="3060700" y="159452"/>
                </a:moveTo>
                <a:lnTo>
                  <a:pt x="2768600" y="0"/>
                </a:lnTo>
                <a:lnTo>
                  <a:pt x="0" y="0"/>
                </a:lnTo>
              </a:path>
            </a:pathLst>
          </a:custGeom>
          <a:noFill/>
          <a:ln w="19050">
            <a:solidFill>
              <a:schemeClr val="bg1">
                <a:lumMod val="50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上箭头 91"/>
          <p:cNvSpPr/>
          <p:nvPr/>
        </p:nvSpPr>
        <p:spPr>
          <a:xfrm>
            <a:off x="7850288" y="1444081"/>
            <a:ext cx="344382" cy="349927"/>
          </a:xfrm>
          <a:prstGeom prst="upArrow">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文本框 97"/>
          <p:cNvSpPr txBox="1"/>
          <p:nvPr/>
        </p:nvSpPr>
        <p:spPr>
          <a:xfrm>
            <a:off x="8189719" y="1370201"/>
            <a:ext cx="869149" cy="523220"/>
          </a:xfrm>
          <a:prstGeom prst="rect">
            <a:avLst/>
          </a:prstGeom>
          <a:noFill/>
        </p:spPr>
        <p:txBody>
          <a:bodyPr wrap="none" rtlCol="0">
            <a:spAutoFit/>
          </a:bodyPr>
          <a:lstStyle/>
          <a:p>
            <a:pPr algn="ctr">
              <a:spcBef>
                <a:spcPts val="1000"/>
              </a:spcBef>
            </a:pPr>
            <a:r>
              <a:rPr lang="en-US" altLang="zh-CN" sz="2800" b="1">
                <a:solidFill>
                  <a:srgbClr val="42BAC8"/>
                </a:solidFill>
                <a:latin typeface="DFPYanKaiW5-B5" panose="03000500000000000000" pitchFamily="66" charset="-120"/>
                <a:ea typeface="DFPYanKaiW5-B5" panose="03000500000000000000" pitchFamily="66" charset="-120"/>
                <a:cs typeface="DFLiSong-Lt" panose="02020309000000000000" pitchFamily="49" charset="-122"/>
              </a:rPr>
              <a:t>75%</a:t>
            </a:r>
            <a:endParaRPr lang="zh-CN" altLang="en-US" sz="2800" b="1">
              <a:solidFill>
                <a:srgbClr val="42BAC8"/>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100" name="文本框 99"/>
          <p:cNvSpPr txBox="1"/>
          <p:nvPr/>
        </p:nvSpPr>
        <p:spPr>
          <a:xfrm>
            <a:off x="7769327" y="1873656"/>
            <a:ext cx="2357568"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01" name="文本框 100"/>
          <p:cNvSpPr txBox="1"/>
          <p:nvPr/>
        </p:nvSpPr>
        <p:spPr>
          <a:xfrm>
            <a:off x="7769327" y="2160641"/>
            <a:ext cx="3391707" cy="652486"/>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上箭头 66"/>
          <p:cNvSpPr/>
          <p:nvPr/>
        </p:nvSpPr>
        <p:spPr>
          <a:xfrm>
            <a:off x="7850288" y="3003337"/>
            <a:ext cx="344382" cy="349927"/>
          </a:xfrm>
          <a:prstGeom prst="upArrow">
            <a:avLst/>
          </a:prstGeom>
          <a:solidFill>
            <a:srgbClr val="2B8B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8189719" y="2929457"/>
            <a:ext cx="869149" cy="523220"/>
          </a:xfrm>
          <a:prstGeom prst="rect">
            <a:avLst/>
          </a:prstGeom>
          <a:noFill/>
        </p:spPr>
        <p:txBody>
          <a:bodyPr wrap="none" rtlCol="0">
            <a:spAutoFit/>
          </a:bodyPr>
          <a:lstStyle/>
          <a:p>
            <a:pPr algn="ctr">
              <a:spcBef>
                <a:spcPts val="1000"/>
              </a:spcBef>
            </a:pPr>
            <a:r>
              <a:rPr lang="en-US" altLang="zh-CN" sz="2800" b="1">
                <a:solidFill>
                  <a:srgbClr val="2B8B95"/>
                </a:solidFill>
                <a:latin typeface="DFPYanKaiW5-B5" panose="03000500000000000000" pitchFamily="66" charset="-120"/>
                <a:ea typeface="DFPYanKaiW5-B5" panose="03000500000000000000" pitchFamily="66" charset="-120"/>
                <a:cs typeface="DFLiSong-Lt" panose="02020309000000000000" pitchFamily="49" charset="-122"/>
              </a:rPr>
              <a:t>45%</a:t>
            </a:r>
            <a:endParaRPr lang="zh-CN" altLang="en-US" sz="2800" b="1">
              <a:solidFill>
                <a:srgbClr val="2B8B95"/>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70" name="文本框 69"/>
          <p:cNvSpPr txBox="1"/>
          <p:nvPr/>
        </p:nvSpPr>
        <p:spPr>
          <a:xfrm>
            <a:off x="7769327" y="3432912"/>
            <a:ext cx="2357568"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71" name="文本框 70"/>
          <p:cNvSpPr txBox="1"/>
          <p:nvPr/>
        </p:nvSpPr>
        <p:spPr>
          <a:xfrm>
            <a:off x="7769327" y="3719897"/>
            <a:ext cx="3391707" cy="652486"/>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上箭头 72"/>
          <p:cNvSpPr/>
          <p:nvPr/>
        </p:nvSpPr>
        <p:spPr>
          <a:xfrm>
            <a:off x="7850288" y="4562592"/>
            <a:ext cx="344382" cy="349927"/>
          </a:xfrm>
          <a:prstGeom prst="upArrow">
            <a:avLst/>
          </a:prstGeom>
          <a:solidFill>
            <a:srgbClr val="1D6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8189719" y="4488712"/>
            <a:ext cx="869149" cy="523220"/>
          </a:xfrm>
          <a:prstGeom prst="rect">
            <a:avLst/>
          </a:prstGeom>
          <a:noFill/>
        </p:spPr>
        <p:txBody>
          <a:bodyPr wrap="none" rtlCol="0">
            <a:spAutoFit/>
          </a:bodyPr>
          <a:lstStyle/>
          <a:p>
            <a:pPr algn="ctr">
              <a:spcBef>
                <a:spcPts val="1000"/>
              </a:spcBef>
            </a:pPr>
            <a:r>
              <a:rPr lang="en-US" altLang="zh-CN" sz="2800" b="1">
                <a:solidFill>
                  <a:srgbClr val="1D6269"/>
                </a:solidFill>
                <a:latin typeface="DFPYanKaiW5-B5" panose="03000500000000000000" pitchFamily="66" charset="-120"/>
                <a:ea typeface="DFPYanKaiW5-B5" panose="03000500000000000000" pitchFamily="66" charset="-120"/>
                <a:cs typeface="DFLiSong-Lt" panose="02020309000000000000" pitchFamily="49" charset="-122"/>
              </a:rPr>
              <a:t>35%</a:t>
            </a:r>
            <a:endParaRPr lang="zh-CN" altLang="en-US" sz="2800" b="1">
              <a:solidFill>
                <a:srgbClr val="1D6269"/>
              </a:solidFill>
              <a:latin typeface="DFPYanKaiW5-B5" panose="03000500000000000000" pitchFamily="66" charset="-120"/>
              <a:ea typeface="DFPYanKaiW5-B5" panose="03000500000000000000" pitchFamily="66" charset="-120"/>
              <a:cs typeface="DFLiSong-Lt" panose="02020309000000000000" pitchFamily="49" charset="-122"/>
            </a:endParaRPr>
          </a:p>
        </p:txBody>
      </p:sp>
      <p:sp>
        <p:nvSpPr>
          <p:cNvPr id="77" name="文本框 76"/>
          <p:cNvSpPr txBox="1"/>
          <p:nvPr/>
        </p:nvSpPr>
        <p:spPr>
          <a:xfrm>
            <a:off x="7769327" y="4992167"/>
            <a:ext cx="2357568"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1" name="文本框 80"/>
          <p:cNvSpPr txBox="1"/>
          <p:nvPr/>
        </p:nvSpPr>
        <p:spPr>
          <a:xfrm>
            <a:off x="7769327" y="5279152"/>
            <a:ext cx="3391707" cy="652486"/>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4219803" y="3362499"/>
            <a:ext cx="1641358" cy="480131"/>
          </a:xfrm>
          <a:prstGeom prst="rect">
            <a:avLst/>
          </a:prstGeom>
          <a:noFill/>
        </p:spPr>
        <p:txBody>
          <a:bodyPr wrap="square" rtlCol="0">
            <a:spAutoFit/>
          </a:bodyPr>
          <a:lstStyle/>
          <a:p>
            <a:pPr algn="ctr">
              <a:lnSpc>
                <a:spcPct val="90000"/>
              </a:lnSpc>
              <a:spcBef>
                <a:spcPts val="100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8" name="文本框 87"/>
          <p:cNvSpPr txBox="1"/>
          <p:nvPr/>
        </p:nvSpPr>
        <p:spPr>
          <a:xfrm>
            <a:off x="1774101" y="2104858"/>
            <a:ext cx="2193263" cy="452432"/>
          </a:xfrm>
          <a:prstGeom prst="rect">
            <a:avLst/>
          </a:prstGeom>
          <a:noFill/>
        </p:spPr>
        <p:txBody>
          <a:bodyPr wrap="square" rtlCol="0">
            <a:spAutoFit/>
          </a:bodyPr>
          <a:lstStyle/>
          <a:p>
            <a:pPr algn="ctr">
              <a:lnSpc>
                <a:spcPct val="13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03" name="文本框 102"/>
          <p:cNvSpPr txBox="1"/>
          <p:nvPr/>
        </p:nvSpPr>
        <p:spPr>
          <a:xfrm>
            <a:off x="1050202" y="3009770"/>
            <a:ext cx="2193263" cy="452432"/>
          </a:xfrm>
          <a:prstGeom prst="rect">
            <a:avLst/>
          </a:prstGeom>
          <a:noFill/>
        </p:spPr>
        <p:txBody>
          <a:bodyPr wrap="square" rtlCol="0">
            <a:spAutoFit/>
          </a:bodyPr>
          <a:lstStyle/>
          <a:p>
            <a:pPr algn="ctr">
              <a:lnSpc>
                <a:spcPct val="13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04" name="文本框 103"/>
          <p:cNvSpPr txBox="1"/>
          <p:nvPr/>
        </p:nvSpPr>
        <p:spPr>
          <a:xfrm>
            <a:off x="1030967" y="4161498"/>
            <a:ext cx="2193263" cy="452432"/>
          </a:xfrm>
          <a:prstGeom prst="rect">
            <a:avLst/>
          </a:prstGeom>
          <a:noFill/>
        </p:spPr>
        <p:txBody>
          <a:bodyPr wrap="square" rtlCol="0">
            <a:spAutoFit/>
          </a:bodyPr>
          <a:lstStyle/>
          <a:p>
            <a:pPr algn="ctr">
              <a:lnSpc>
                <a:spcPct val="13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val="22180058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childTnLst>
                          </p:cTn>
                        </p:par>
                        <p:par>
                          <p:cTn id="20" fill="hold" nodeType="afterGroup">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500" fill="hold"/>
                                        <p:tgtEl>
                                          <p:spTgt spid="87"/>
                                        </p:tgtEl>
                                        <p:attrNameLst>
                                          <p:attrName>ppt_w</p:attrName>
                                        </p:attrNameLst>
                                      </p:cBhvr>
                                      <p:tavLst>
                                        <p:tav tm="0">
                                          <p:val>
                                            <p:fltVal val="0"/>
                                          </p:val>
                                        </p:tav>
                                        <p:tav tm="100000">
                                          <p:val>
                                            <p:strVal val="#ppt_w"/>
                                          </p:val>
                                        </p:tav>
                                      </p:tavLst>
                                    </p:anim>
                                    <p:anim calcmode="lin" valueType="num">
                                      <p:cBhvr>
                                        <p:cTn id="24" dur="500" fill="hold"/>
                                        <p:tgtEl>
                                          <p:spTgt spid="87"/>
                                        </p:tgtEl>
                                        <p:attrNameLst>
                                          <p:attrName>ppt_h</p:attrName>
                                        </p:attrNameLst>
                                      </p:cBhvr>
                                      <p:tavLst>
                                        <p:tav tm="0">
                                          <p:val>
                                            <p:fltVal val="0"/>
                                          </p:val>
                                        </p:tav>
                                        <p:tav tm="100000">
                                          <p:val>
                                            <p:strVal val="#ppt_h"/>
                                          </p:val>
                                        </p:tav>
                                      </p:tavLst>
                                    </p:anim>
                                    <p:anim calcmode="lin" valueType="num">
                                      <p:cBhvr>
                                        <p:cTn id="25" dur="500" fill="hold"/>
                                        <p:tgtEl>
                                          <p:spTgt spid="87"/>
                                        </p:tgtEl>
                                        <p:attrNameLst>
                                          <p:attrName>style.rotation</p:attrName>
                                        </p:attrNameLst>
                                      </p:cBhvr>
                                      <p:tavLst>
                                        <p:tav tm="0">
                                          <p:val>
                                            <p:fltVal val="360"/>
                                          </p:val>
                                        </p:tav>
                                        <p:tav tm="100000">
                                          <p:val>
                                            <p:fltVal val="0"/>
                                          </p:val>
                                        </p:tav>
                                      </p:tavLst>
                                    </p:anim>
                                    <p:animEffect transition="in" filter="fade">
                                      <p:cBhvr>
                                        <p:cTn id="26" dur="500"/>
                                        <p:tgtEl>
                                          <p:spTgt spid="87"/>
                                        </p:tgtEl>
                                      </p:cBhvr>
                                    </p:animEffect>
                                  </p:childTnLst>
                                </p:cTn>
                              </p:par>
                            </p:childTnLst>
                          </p:cTn>
                        </p:par>
                        <p:par>
                          <p:cTn id="27" fill="hold" nodeType="afterGroup">
                            <p:stCondLst>
                              <p:cond delay="1500"/>
                            </p:stCondLst>
                            <p:childTnLst>
                              <p:par>
                                <p:cTn id="28" presetID="21" presetClass="entr" presetSubtype="1"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heel(1)">
                                      <p:cBhvr>
                                        <p:cTn id="30" dur="1000"/>
                                        <p:tgtEl>
                                          <p:spTgt spid="50"/>
                                        </p:tgtEl>
                                      </p:cBhvr>
                                    </p:animEffect>
                                  </p:childTnLst>
                                </p:cTn>
                              </p:par>
                            </p:childTnLst>
                          </p:cTn>
                        </p:par>
                        <p:par>
                          <p:cTn id="31" fill="hold" nodeType="afterGroup">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heel(1)">
                                      <p:cBhvr>
                                        <p:cTn id="34" dur="1000"/>
                                        <p:tgtEl>
                                          <p:spTgt spid="53"/>
                                        </p:tgtEl>
                                      </p:cBhvr>
                                    </p:animEffect>
                                  </p:childTnLst>
                                </p:cTn>
                              </p:par>
                            </p:childTnLst>
                          </p:cTn>
                        </p:par>
                        <p:par>
                          <p:cTn id="35" fill="hold" nodeType="afterGroup">
                            <p:stCondLst>
                              <p:cond delay="3500"/>
                            </p:stCondLst>
                            <p:childTnLst>
                              <p:par>
                                <p:cTn id="36" presetID="21" presetClass="entr" presetSubtype="1" fill="hold" grpId="0" nodeType="after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wheel(1)">
                                      <p:cBhvr>
                                        <p:cTn id="38" dur="1000"/>
                                        <p:tgtEl>
                                          <p:spTgt spid="58"/>
                                        </p:tgtEl>
                                      </p:cBhvr>
                                    </p:animEffect>
                                  </p:childTnLst>
                                </p:cTn>
                              </p:par>
                            </p:childTnLst>
                          </p:cTn>
                        </p:par>
                        <p:par>
                          <p:cTn id="39" fill="hold" nodeType="afterGroup">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wipe(right)">
                                      <p:cBhvr>
                                        <p:cTn id="42" dur="500"/>
                                        <p:tgtEl>
                                          <p:spTgt spid="89"/>
                                        </p:tgtEl>
                                      </p:cBhvr>
                                    </p:animEffect>
                                  </p:childTnLst>
                                </p:cTn>
                              </p:par>
                            </p:childTnLst>
                          </p:cTn>
                        </p:par>
                        <p:par>
                          <p:cTn id="43" fill="hold" nodeType="afterGroup">
                            <p:stCondLst>
                              <p:cond delay="5000"/>
                            </p:stCondLst>
                            <p:childTnLst>
                              <p:par>
                                <p:cTn id="44" presetID="52" presetClass="entr" presetSubtype="0"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Scale>
                                      <p:cBhvr>
                                        <p:cTn id="46" dur="750" decel="50000" fill="hold">
                                          <p:stCondLst>
                                            <p:cond delay="0"/>
                                          </p:stCondLst>
                                        </p:cTn>
                                        <p:tgtEl>
                                          <p:spTgt spid="88"/>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7" dur="750" decel="50000" fill="hold">
                                          <p:stCondLst>
                                            <p:cond delay="0"/>
                                          </p:stCondLst>
                                        </p:cTn>
                                        <p:tgtEl>
                                          <p:spTgt spid="88"/>
                                        </p:tgtEl>
                                        <p:attrNameLst>
                                          <p:attrName>ppt_x</p:attrName>
                                          <p:attrName>ppt_y</p:attrName>
                                        </p:attrNameLst>
                                      </p:cBhvr>
                                    </p:animMotion>
                                    <p:animEffect transition="in" filter="fade">
                                      <p:cBhvr>
                                        <p:cTn id="48" dur="750"/>
                                        <p:tgtEl>
                                          <p:spTgt spid="88"/>
                                        </p:tgtEl>
                                      </p:cBhvr>
                                    </p:animEffect>
                                  </p:childTnLst>
                                </p:cTn>
                              </p:par>
                            </p:childTnLst>
                          </p:cTn>
                        </p:par>
                        <p:par>
                          <p:cTn id="49" fill="hold" nodeType="afterGroup">
                            <p:stCondLst>
                              <p:cond delay="5750"/>
                            </p:stCondLst>
                            <p:childTnLst>
                              <p:par>
                                <p:cTn id="50" presetID="22" presetClass="entr" presetSubtype="2" fill="hold" grpId="0"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wipe(right)">
                                      <p:cBhvr>
                                        <p:cTn id="52" dur="500"/>
                                        <p:tgtEl>
                                          <p:spTgt spid="90"/>
                                        </p:tgtEl>
                                      </p:cBhvr>
                                    </p:animEffect>
                                  </p:childTnLst>
                                </p:cTn>
                              </p:par>
                            </p:childTnLst>
                          </p:cTn>
                        </p:par>
                        <p:par>
                          <p:cTn id="53" fill="hold" nodeType="afterGroup">
                            <p:stCondLst>
                              <p:cond delay="6250"/>
                            </p:stCondLst>
                            <p:childTnLst>
                              <p:par>
                                <p:cTn id="54" presetID="52" presetClass="entr" presetSubtype="0"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Scale>
                                      <p:cBhvr>
                                        <p:cTn id="56" dur="750" decel="50000" fill="hold">
                                          <p:stCondLst>
                                            <p:cond delay="0"/>
                                          </p:stCondLst>
                                        </p:cTn>
                                        <p:tgtEl>
                                          <p:spTgt spid="103"/>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7" dur="750" decel="50000" fill="hold">
                                          <p:stCondLst>
                                            <p:cond delay="0"/>
                                          </p:stCondLst>
                                        </p:cTn>
                                        <p:tgtEl>
                                          <p:spTgt spid="103"/>
                                        </p:tgtEl>
                                        <p:attrNameLst>
                                          <p:attrName>ppt_x</p:attrName>
                                          <p:attrName>ppt_y</p:attrName>
                                        </p:attrNameLst>
                                      </p:cBhvr>
                                    </p:animMotion>
                                    <p:animEffect transition="in" filter="fade">
                                      <p:cBhvr>
                                        <p:cTn id="58" dur="750"/>
                                        <p:tgtEl>
                                          <p:spTgt spid="103"/>
                                        </p:tgtEl>
                                      </p:cBhvr>
                                    </p:animEffect>
                                  </p:childTnLst>
                                </p:cTn>
                              </p:par>
                            </p:childTnLst>
                          </p:cTn>
                        </p:par>
                        <p:par>
                          <p:cTn id="59" fill="hold" nodeType="afterGroup">
                            <p:stCondLst>
                              <p:cond delay="7000"/>
                            </p:stCondLst>
                            <p:childTnLst>
                              <p:par>
                                <p:cTn id="60" presetID="22" presetClass="entr" presetSubtype="2" fill="hold" grpId="0" nodeType="afterEffect">
                                  <p:stCondLst>
                                    <p:cond delay="0"/>
                                  </p:stCondLst>
                                  <p:childTnLst>
                                    <p:set>
                                      <p:cBhvr>
                                        <p:cTn id="61" dur="1" fill="hold">
                                          <p:stCondLst>
                                            <p:cond delay="0"/>
                                          </p:stCondLst>
                                        </p:cTn>
                                        <p:tgtEl>
                                          <p:spTgt spid="91"/>
                                        </p:tgtEl>
                                        <p:attrNameLst>
                                          <p:attrName>style.visibility</p:attrName>
                                        </p:attrNameLst>
                                      </p:cBhvr>
                                      <p:to>
                                        <p:strVal val="visible"/>
                                      </p:to>
                                    </p:set>
                                    <p:animEffect transition="in" filter="wipe(right)">
                                      <p:cBhvr>
                                        <p:cTn id="62" dur="500"/>
                                        <p:tgtEl>
                                          <p:spTgt spid="91"/>
                                        </p:tgtEl>
                                      </p:cBhvr>
                                    </p:animEffect>
                                  </p:childTnLst>
                                </p:cTn>
                              </p:par>
                            </p:childTnLst>
                          </p:cTn>
                        </p:par>
                        <p:par>
                          <p:cTn id="63" fill="hold" nodeType="afterGroup">
                            <p:stCondLst>
                              <p:cond delay="7500"/>
                            </p:stCondLst>
                            <p:childTnLst>
                              <p:par>
                                <p:cTn id="64" presetID="52" presetClass="entr" presetSubtype="0" fill="hold" grpId="0" nodeType="afterEffect">
                                  <p:stCondLst>
                                    <p:cond delay="0"/>
                                  </p:stCondLst>
                                  <p:childTnLst>
                                    <p:set>
                                      <p:cBhvr>
                                        <p:cTn id="65" dur="1" fill="hold">
                                          <p:stCondLst>
                                            <p:cond delay="0"/>
                                          </p:stCondLst>
                                        </p:cTn>
                                        <p:tgtEl>
                                          <p:spTgt spid="104"/>
                                        </p:tgtEl>
                                        <p:attrNameLst>
                                          <p:attrName>style.visibility</p:attrName>
                                        </p:attrNameLst>
                                      </p:cBhvr>
                                      <p:to>
                                        <p:strVal val="visible"/>
                                      </p:to>
                                    </p:set>
                                    <p:animScale>
                                      <p:cBhvr>
                                        <p:cTn id="66" dur="750" decel="50000" fill="hold">
                                          <p:stCondLst>
                                            <p:cond delay="0"/>
                                          </p:stCondLst>
                                        </p:cTn>
                                        <p:tgtEl>
                                          <p:spTgt spid="104"/>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67" dur="750" decel="50000" fill="hold">
                                          <p:stCondLst>
                                            <p:cond delay="0"/>
                                          </p:stCondLst>
                                        </p:cTn>
                                        <p:tgtEl>
                                          <p:spTgt spid="104"/>
                                        </p:tgtEl>
                                        <p:attrNameLst>
                                          <p:attrName>ppt_x</p:attrName>
                                          <p:attrName>ppt_y</p:attrName>
                                        </p:attrNameLst>
                                      </p:cBhvr>
                                    </p:animMotion>
                                    <p:animEffect transition="in" filter="fade">
                                      <p:cBhvr>
                                        <p:cTn id="68" dur="750"/>
                                        <p:tgtEl>
                                          <p:spTgt spid="104"/>
                                        </p:tgtEl>
                                      </p:cBhvr>
                                    </p:animEffect>
                                  </p:childTnLst>
                                </p:cTn>
                              </p:par>
                            </p:childTnLst>
                          </p:cTn>
                        </p:par>
                        <p:par>
                          <p:cTn id="69" fill="hold" nodeType="afterGroup">
                            <p:stCondLst>
                              <p:cond delay="8250"/>
                            </p:stCondLst>
                            <p:childTnLst>
                              <p:par>
                                <p:cTn id="70" presetID="2" presetClass="entr" presetSubtype="4"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 calcmode="lin" valueType="num">
                                      <p:cBhvr additive="base">
                                        <p:cTn id="72" dur="500" fill="hold"/>
                                        <p:tgtEl>
                                          <p:spTgt spid="92"/>
                                        </p:tgtEl>
                                        <p:attrNameLst>
                                          <p:attrName>ppt_x</p:attrName>
                                        </p:attrNameLst>
                                      </p:cBhvr>
                                      <p:tavLst>
                                        <p:tav tm="0">
                                          <p:val>
                                            <p:strVal val="#ppt_x"/>
                                          </p:val>
                                        </p:tav>
                                        <p:tav tm="100000">
                                          <p:val>
                                            <p:strVal val="#ppt_x"/>
                                          </p:val>
                                        </p:tav>
                                      </p:tavLst>
                                    </p:anim>
                                    <p:anim calcmode="lin" valueType="num">
                                      <p:cBhvr additive="base">
                                        <p:cTn id="73" dur="500" fill="hold"/>
                                        <p:tgtEl>
                                          <p:spTgt spid="92"/>
                                        </p:tgtEl>
                                        <p:attrNameLst>
                                          <p:attrName>ppt_y</p:attrName>
                                        </p:attrNameLst>
                                      </p:cBhvr>
                                      <p:tavLst>
                                        <p:tav tm="0">
                                          <p:val>
                                            <p:strVal val="1+#ppt_h/2"/>
                                          </p:val>
                                        </p:tav>
                                        <p:tav tm="100000">
                                          <p:val>
                                            <p:strVal val="#ppt_y"/>
                                          </p:val>
                                        </p:tav>
                                      </p:tavLst>
                                    </p:anim>
                                  </p:childTnLst>
                                </p:cTn>
                              </p:par>
                            </p:childTnLst>
                          </p:cTn>
                        </p:par>
                        <p:par>
                          <p:cTn id="74" fill="hold" nodeType="afterGroup">
                            <p:stCondLst>
                              <p:cond delay="8750"/>
                            </p:stCondLst>
                            <p:childTnLst>
                              <p:par>
                                <p:cTn id="75" presetID="41" presetClass="entr" presetSubtype="0" fill="hold" grpId="0" nodeType="afterEffect">
                                  <p:stCondLst>
                                    <p:cond delay="0"/>
                                  </p:stCondLst>
                                  <p:iterate type="lt">
                                    <p:tmPct val="25000"/>
                                  </p:iterate>
                                  <p:childTnLst>
                                    <p:set>
                                      <p:cBhvr>
                                        <p:cTn id="76" dur="1" fill="hold">
                                          <p:stCondLst>
                                            <p:cond delay="0"/>
                                          </p:stCondLst>
                                        </p:cTn>
                                        <p:tgtEl>
                                          <p:spTgt spid="98"/>
                                        </p:tgtEl>
                                        <p:attrNameLst>
                                          <p:attrName>style.visibility</p:attrName>
                                        </p:attrNameLst>
                                      </p:cBhvr>
                                      <p:to>
                                        <p:strVal val="visible"/>
                                      </p:to>
                                    </p:set>
                                    <p:anim calcmode="lin" valueType="num">
                                      <p:cBhvr>
                                        <p:cTn id="77"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98"/>
                                        </p:tgtEl>
                                        <p:attrNameLst>
                                          <p:attrName>ppt_y</p:attrName>
                                        </p:attrNameLst>
                                      </p:cBhvr>
                                      <p:tavLst>
                                        <p:tav tm="0">
                                          <p:val>
                                            <p:strVal val="#ppt_y"/>
                                          </p:val>
                                        </p:tav>
                                        <p:tav tm="100000">
                                          <p:val>
                                            <p:strVal val="#ppt_y"/>
                                          </p:val>
                                        </p:tav>
                                      </p:tavLst>
                                    </p:anim>
                                    <p:anim calcmode="lin" valueType="num">
                                      <p:cBhvr>
                                        <p:cTn id="79"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98"/>
                                        </p:tgtEl>
                                      </p:cBhvr>
                                    </p:animEffect>
                                  </p:childTnLst>
                                </p:cTn>
                              </p:par>
                            </p:childTnLst>
                          </p:cTn>
                        </p:par>
                        <p:par>
                          <p:cTn id="82" fill="hold" nodeType="afterGroup">
                            <p:stCondLst>
                              <p:cond delay="9250"/>
                            </p:stCondLst>
                            <p:childTnLst>
                              <p:par>
                                <p:cTn id="83" presetID="2" presetClass="entr" presetSubtype="2" fill="hold" grpId="0" nodeType="afterEffect">
                                  <p:stCondLst>
                                    <p:cond delay="0"/>
                                  </p:stCondLst>
                                  <p:iterate type="lt">
                                    <p:tmPct val="30000"/>
                                  </p:iterate>
                                  <p:childTnLst>
                                    <p:set>
                                      <p:cBhvr>
                                        <p:cTn id="84" dur="1" fill="hold">
                                          <p:stCondLst>
                                            <p:cond delay="0"/>
                                          </p:stCondLst>
                                        </p:cTn>
                                        <p:tgtEl>
                                          <p:spTgt spid="100"/>
                                        </p:tgtEl>
                                        <p:attrNameLst>
                                          <p:attrName>style.visibility</p:attrName>
                                        </p:attrNameLst>
                                      </p:cBhvr>
                                      <p:to>
                                        <p:strVal val="visible"/>
                                      </p:to>
                                    </p:set>
                                    <p:anim calcmode="lin" valueType="num">
                                      <p:cBhvr additive="base">
                                        <p:cTn id="85" dur="500" fill="hold"/>
                                        <p:tgtEl>
                                          <p:spTgt spid="100"/>
                                        </p:tgtEl>
                                        <p:attrNameLst>
                                          <p:attrName>ppt_x</p:attrName>
                                        </p:attrNameLst>
                                      </p:cBhvr>
                                      <p:tavLst>
                                        <p:tav tm="0">
                                          <p:val>
                                            <p:strVal val="1+#ppt_w/2"/>
                                          </p:val>
                                        </p:tav>
                                        <p:tav tm="100000">
                                          <p:val>
                                            <p:strVal val="#ppt_x"/>
                                          </p:val>
                                        </p:tav>
                                      </p:tavLst>
                                    </p:anim>
                                    <p:anim calcmode="lin" valueType="num">
                                      <p:cBhvr additive="base">
                                        <p:cTn id="86" dur="500" fill="hold"/>
                                        <p:tgtEl>
                                          <p:spTgt spid="100"/>
                                        </p:tgtEl>
                                        <p:attrNameLst>
                                          <p:attrName>ppt_y</p:attrName>
                                        </p:attrNameLst>
                                      </p:cBhvr>
                                      <p:tavLst>
                                        <p:tav tm="0">
                                          <p:val>
                                            <p:strVal val="#ppt_y"/>
                                          </p:val>
                                        </p:tav>
                                        <p:tav tm="100000">
                                          <p:val>
                                            <p:strVal val="#ppt_y"/>
                                          </p:val>
                                        </p:tav>
                                      </p:tavLst>
                                    </p:anim>
                                  </p:childTnLst>
                                </p:cTn>
                              </p:par>
                            </p:childTnLst>
                          </p:cTn>
                        </p:par>
                        <p:par>
                          <p:cTn id="87" fill="hold" nodeType="afterGroup">
                            <p:stCondLst>
                              <p:cond delay="9750"/>
                            </p:stCondLst>
                            <p:childTnLst>
                              <p:par>
                                <p:cTn id="88" presetID="22" presetClass="entr" presetSubtype="1" fill="hold" grpId="0" nodeType="afterEffect">
                                  <p:stCondLst>
                                    <p:cond delay="0"/>
                                  </p:stCondLst>
                                  <p:childTnLst>
                                    <p:set>
                                      <p:cBhvr>
                                        <p:cTn id="89" dur="1" fill="hold">
                                          <p:stCondLst>
                                            <p:cond delay="0"/>
                                          </p:stCondLst>
                                        </p:cTn>
                                        <p:tgtEl>
                                          <p:spTgt spid="101"/>
                                        </p:tgtEl>
                                        <p:attrNameLst>
                                          <p:attrName>style.visibility</p:attrName>
                                        </p:attrNameLst>
                                      </p:cBhvr>
                                      <p:to>
                                        <p:strVal val="visible"/>
                                      </p:to>
                                    </p:set>
                                    <p:animEffect transition="in" filter="wipe(up)">
                                      <p:cBhvr>
                                        <p:cTn id="90" dur="500"/>
                                        <p:tgtEl>
                                          <p:spTgt spid="101"/>
                                        </p:tgtEl>
                                      </p:cBhvr>
                                    </p:animEffect>
                                  </p:childTnLst>
                                </p:cTn>
                              </p:par>
                            </p:childTnLst>
                          </p:cTn>
                        </p:par>
                        <p:par>
                          <p:cTn id="91" fill="hold" nodeType="afterGroup">
                            <p:stCondLst>
                              <p:cond delay="10250"/>
                            </p:stCondLst>
                            <p:childTnLst>
                              <p:par>
                                <p:cTn id="92" presetID="2" presetClass="entr" presetSubtype="4" fill="hold" grpId="0" nodeType="afterEffect">
                                  <p:stCondLst>
                                    <p:cond delay="0"/>
                                  </p:stCondLst>
                                  <p:childTnLst>
                                    <p:set>
                                      <p:cBhvr>
                                        <p:cTn id="93" dur="1" fill="hold">
                                          <p:stCondLst>
                                            <p:cond delay="0"/>
                                          </p:stCondLst>
                                        </p:cTn>
                                        <p:tgtEl>
                                          <p:spTgt spid="67"/>
                                        </p:tgtEl>
                                        <p:attrNameLst>
                                          <p:attrName>style.visibility</p:attrName>
                                        </p:attrNameLst>
                                      </p:cBhvr>
                                      <p:to>
                                        <p:strVal val="visible"/>
                                      </p:to>
                                    </p:set>
                                    <p:anim calcmode="lin" valueType="num">
                                      <p:cBhvr additive="base">
                                        <p:cTn id="94" dur="500" fill="hold"/>
                                        <p:tgtEl>
                                          <p:spTgt spid="67"/>
                                        </p:tgtEl>
                                        <p:attrNameLst>
                                          <p:attrName>ppt_x</p:attrName>
                                        </p:attrNameLst>
                                      </p:cBhvr>
                                      <p:tavLst>
                                        <p:tav tm="0">
                                          <p:val>
                                            <p:strVal val="#ppt_x"/>
                                          </p:val>
                                        </p:tav>
                                        <p:tav tm="100000">
                                          <p:val>
                                            <p:strVal val="#ppt_x"/>
                                          </p:val>
                                        </p:tav>
                                      </p:tavLst>
                                    </p:anim>
                                    <p:anim calcmode="lin" valueType="num">
                                      <p:cBhvr additive="base">
                                        <p:cTn id="95" dur="500" fill="hold"/>
                                        <p:tgtEl>
                                          <p:spTgt spid="67"/>
                                        </p:tgtEl>
                                        <p:attrNameLst>
                                          <p:attrName>ppt_y</p:attrName>
                                        </p:attrNameLst>
                                      </p:cBhvr>
                                      <p:tavLst>
                                        <p:tav tm="0">
                                          <p:val>
                                            <p:strVal val="1+#ppt_h/2"/>
                                          </p:val>
                                        </p:tav>
                                        <p:tav tm="100000">
                                          <p:val>
                                            <p:strVal val="#ppt_y"/>
                                          </p:val>
                                        </p:tav>
                                      </p:tavLst>
                                    </p:anim>
                                  </p:childTnLst>
                                </p:cTn>
                              </p:par>
                            </p:childTnLst>
                          </p:cTn>
                        </p:par>
                        <p:par>
                          <p:cTn id="96" fill="hold" nodeType="afterGroup">
                            <p:stCondLst>
                              <p:cond delay="10750"/>
                            </p:stCondLst>
                            <p:childTnLst>
                              <p:par>
                                <p:cTn id="97" presetID="41" presetClass="entr" presetSubtype="0" fill="hold" grpId="0" nodeType="afterEffect">
                                  <p:stCondLst>
                                    <p:cond delay="0"/>
                                  </p:stCondLst>
                                  <p:iterate type="lt">
                                    <p:tmPct val="25000"/>
                                  </p:iterate>
                                  <p:childTnLst>
                                    <p:set>
                                      <p:cBhvr>
                                        <p:cTn id="98" dur="1" fill="hold">
                                          <p:stCondLst>
                                            <p:cond delay="0"/>
                                          </p:stCondLst>
                                        </p:cTn>
                                        <p:tgtEl>
                                          <p:spTgt spid="68"/>
                                        </p:tgtEl>
                                        <p:attrNameLst>
                                          <p:attrName>style.visibility</p:attrName>
                                        </p:attrNameLst>
                                      </p:cBhvr>
                                      <p:to>
                                        <p:strVal val="visible"/>
                                      </p:to>
                                    </p:set>
                                    <p:anim calcmode="lin" valueType="num">
                                      <p:cBhvr>
                                        <p:cTn id="99"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68"/>
                                        </p:tgtEl>
                                        <p:attrNameLst>
                                          <p:attrName>ppt_y</p:attrName>
                                        </p:attrNameLst>
                                      </p:cBhvr>
                                      <p:tavLst>
                                        <p:tav tm="0">
                                          <p:val>
                                            <p:strVal val="#ppt_y"/>
                                          </p:val>
                                        </p:tav>
                                        <p:tav tm="100000">
                                          <p:val>
                                            <p:strVal val="#ppt_y"/>
                                          </p:val>
                                        </p:tav>
                                      </p:tavLst>
                                    </p:anim>
                                    <p:anim calcmode="lin" valueType="num">
                                      <p:cBhvr>
                                        <p:cTn id="101"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68"/>
                                        </p:tgtEl>
                                      </p:cBhvr>
                                    </p:animEffect>
                                  </p:childTnLst>
                                </p:cTn>
                              </p:par>
                            </p:childTnLst>
                          </p:cTn>
                        </p:par>
                        <p:par>
                          <p:cTn id="104" fill="hold" nodeType="afterGroup">
                            <p:stCondLst>
                              <p:cond delay="11250"/>
                            </p:stCondLst>
                            <p:childTnLst>
                              <p:par>
                                <p:cTn id="105" presetID="2" presetClass="entr" presetSubtype="2" fill="hold" grpId="0" nodeType="afterEffect">
                                  <p:stCondLst>
                                    <p:cond delay="0"/>
                                  </p:stCondLst>
                                  <p:iterate type="lt">
                                    <p:tmPct val="30000"/>
                                  </p:iterate>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1+#ppt_w/2"/>
                                          </p:val>
                                        </p:tav>
                                        <p:tav tm="100000">
                                          <p:val>
                                            <p:strVal val="#ppt_x"/>
                                          </p:val>
                                        </p:tav>
                                      </p:tavLst>
                                    </p:anim>
                                    <p:anim calcmode="lin" valueType="num">
                                      <p:cBhvr additive="base">
                                        <p:cTn id="108" dur="500" fill="hold"/>
                                        <p:tgtEl>
                                          <p:spTgt spid="70"/>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1750"/>
                            </p:stCondLst>
                            <p:childTnLst>
                              <p:par>
                                <p:cTn id="110" presetID="22" presetClass="entr" presetSubtype="1" fill="hold" grpId="0" nodeType="afterEffect">
                                  <p:stCondLst>
                                    <p:cond delay="0"/>
                                  </p:stCondLst>
                                  <p:childTnLst>
                                    <p:set>
                                      <p:cBhvr>
                                        <p:cTn id="111" dur="1" fill="hold">
                                          <p:stCondLst>
                                            <p:cond delay="0"/>
                                          </p:stCondLst>
                                        </p:cTn>
                                        <p:tgtEl>
                                          <p:spTgt spid="71"/>
                                        </p:tgtEl>
                                        <p:attrNameLst>
                                          <p:attrName>style.visibility</p:attrName>
                                        </p:attrNameLst>
                                      </p:cBhvr>
                                      <p:to>
                                        <p:strVal val="visible"/>
                                      </p:to>
                                    </p:set>
                                    <p:animEffect transition="in" filter="wipe(up)">
                                      <p:cBhvr>
                                        <p:cTn id="112" dur="500"/>
                                        <p:tgtEl>
                                          <p:spTgt spid="71"/>
                                        </p:tgtEl>
                                      </p:cBhvr>
                                    </p:animEffect>
                                  </p:childTnLst>
                                </p:cTn>
                              </p:par>
                            </p:childTnLst>
                          </p:cTn>
                        </p:par>
                        <p:par>
                          <p:cTn id="113" fill="hold" nodeType="afterGroup">
                            <p:stCondLst>
                              <p:cond delay="12250"/>
                            </p:stCondLst>
                            <p:childTnLst>
                              <p:par>
                                <p:cTn id="114" presetID="2" presetClass="entr" presetSubtype="4" fill="hold" grpId="0" nodeType="afterEffect">
                                  <p:stCondLst>
                                    <p:cond delay="0"/>
                                  </p:stCondLst>
                                  <p:childTnLst>
                                    <p:set>
                                      <p:cBhvr>
                                        <p:cTn id="115" dur="1" fill="hold">
                                          <p:stCondLst>
                                            <p:cond delay="0"/>
                                          </p:stCondLst>
                                        </p:cTn>
                                        <p:tgtEl>
                                          <p:spTgt spid="73"/>
                                        </p:tgtEl>
                                        <p:attrNameLst>
                                          <p:attrName>style.visibility</p:attrName>
                                        </p:attrNameLst>
                                      </p:cBhvr>
                                      <p:to>
                                        <p:strVal val="visible"/>
                                      </p:to>
                                    </p:set>
                                    <p:anim calcmode="lin" valueType="num">
                                      <p:cBhvr additive="base">
                                        <p:cTn id="116" dur="500" fill="hold"/>
                                        <p:tgtEl>
                                          <p:spTgt spid="73"/>
                                        </p:tgtEl>
                                        <p:attrNameLst>
                                          <p:attrName>ppt_x</p:attrName>
                                        </p:attrNameLst>
                                      </p:cBhvr>
                                      <p:tavLst>
                                        <p:tav tm="0">
                                          <p:val>
                                            <p:strVal val="#ppt_x"/>
                                          </p:val>
                                        </p:tav>
                                        <p:tav tm="100000">
                                          <p:val>
                                            <p:strVal val="#ppt_x"/>
                                          </p:val>
                                        </p:tav>
                                      </p:tavLst>
                                    </p:anim>
                                    <p:anim calcmode="lin" valueType="num">
                                      <p:cBhvr additive="base">
                                        <p:cTn id="117" dur="500" fill="hold"/>
                                        <p:tgtEl>
                                          <p:spTgt spid="73"/>
                                        </p:tgtEl>
                                        <p:attrNameLst>
                                          <p:attrName>ppt_y</p:attrName>
                                        </p:attrNameLst>
                                      </p:cBhvr>
                                      <p:tavLst>
                                        <p:tav tm="0">
                                          <p:val>
                                            <p:strVal val="1+#ppt_h/2"/>
                                          </p:val>
                                        </p:tav>
                                        <p:tav tm="100000">
                                          <p:val>
                                            <p:strVal val="#ppt_y"/>
                                          </p:val>
                                        </p:tav>
                                      </p:tavLst>
                                    </p:anim>
                                  </p:childTnLst>
                                </p:cTn>
                              </p:par>
                            </p:childTnLst>
                          </p:cTn>
                        </p:par>
                        <p:par>
                          <p:cTn id="118" fill="hold" nodeType="afterGroup">
                            <p:stCondLst>
                              <p:cond delay="12750"/>
                            </p:stCondLst>
                            <p:childTnLst>
                              <p:par>
                                <p:cTn id="119" presetID="41" presetClass="entr" presetSubtype="0" fill="hold" grpId="0" nodeType="afterEffect">
                                  <p:stCondLst>
                                    <p:cond delay="0"/>
                                  </p:stCondLst>
                                  <p:iterate type="lt">
                                    <p:tmPct val="25000"/>
                                  </p:iterate>
                                  <p:childTnLst>
                                    <p:set>
                                      <p:cBhvr>
                                        <p:cTn id="120" dur="1" fill="hold">
                                          <p:stCondLst>
                                            <p:cond delay="0"/>
                                          </p:stCondLst>
                                        </p:cTn>
                                        <p:tgtEl>
                                          <p:spTgt spid="75"/>
                                        </p:tgtEl>
                                        <p:attrNameLst>
                                          <p:attrName>style.visibility</p:attrName>
                                        </p:attrNameLst>
                                      </p:cBhvr>
                                      <p:to>
                                        <p:strVal val="visible"/>
                                      </p:to>
                                    </p:set>
                                    <p:anim calcmode="lin" valueType="num">
                                      <p:cBhvr>
                                        <p:cTn id="121"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75"/>
                                        </p:tgtEl>
                                        <p:attrNameLst>
                                          <p:attrName>ppt_y</p:attrName>
                                        </p:attrNameLst>
                                      </p:cBhvr>
                                      <p:tavLst>
                                        <p:tav tm="0">
                                          <p:val>
                                            <p:strVal val="#ppt_y"/>
                                          </p:val>
                                        </p:tav>
                                        <p:tav tm="100000">
                                          <p:val>
                                            <p:strVal val="#ppt_y"/>
                                          </p:val>
                                        </p:tav>
                                      </p:tavLst>
                                    </p:anim>
                                    <p:anim calcmode="lin" valueType="num">
                                      <p:cBhvr>
                                        <p:cTn id="123"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75"/>
                                        </p:tgtEl>
                                      </p:cBhvr>
                                    </p:animEffect>
                                  </p:childTnLst>
                                </p:cTn>
                              </p:par>
                            </p:childTnLst>
                          </p:cTn>
                        </p:par>
                        <p:par>
                          <p:cTn id="126" fill="hold" nodeType="afterGroup">
                            <p:stCondLst>
                              <p:cond delay="13250"/>
                            </p:stCondLst>
                            <p:childTnLst>
                              <p:par>
                                <p:cTn id="127" presetID="2" presetClass="entr" presetSubtype="2" fill="hold" grpId="0" nodeType="afterEffect">
                                  <p:stCondLst>
                                    <p:cond delay="0"/>
                                  </p:stCondLst>
                                  <p:iterate type="lt">
                                    <p:tmPct val="30000"/>
                                  </p:iterate>
                                  <p:childTnLst>
                                    <p:set>
                                      <p:cBhvr>
                                        <p:cTn id="128" dur="1" fill="hold">
                                          <p:stCondLst>
                                            <p:cond delay="0"/>
                                          </p:stCondLst>
                                        </p:cTn>
                                        <p:tgtEl>
                                          <p:spTgt spid="77"/>
                                        </p:tgtEl>
                                        <p:attrNameLst>
                                          <p:attrName>style.visibility</p:attrName>
                                        </p:attrNameLst>
                                      </p:cBhvr>
                                      <p:to>
                                        <p:strVal val="visible"/>
                                      </p:to>
                                    </p:set>
                                    <p:anim calcmode="lin" valueType="num">
                                      <p:cBhvr additive="base">
                                        <p:cTn id="129" dur="500" fill="hold"/>
                                        <p:tgtEl>
                                          <p:spTgt spid="77"/>
                                        </p:tgtEl>
                                        <p:attrNameLst>
                                          <p:attrName>ppt_x</p:attrName>
                                        </p:attrNameLst>
                                      </p:cBhvr>
                                      <p:tavLst>
                                        <p:tav tm="0">
                                          <p:val>
                                            <p:strVal val="1+#ppt_w/2"/>
                                          </p:val>
                                        </p:tav>
                                        <p:tav tm="100000">
                                          <p:val>
                                            <p:strVal val="#ppt_x"/>
                                          </p:val>
                                        </p:tav>
                                      </p:tavLst>
                                    </p:anim>
                                    <p:anim calcmode="lin" valueType="num">
                                      <p:cBhvr additive="base">
                                        <p:cTn id="130" dur="500" fill="hold"/>
                                        <p:tgtEl>
                                          <p:spTgt spid="77"/>
                                        </p:tgtEl>
                                        <p:attrNameLst>
                                          <p:attrName>ppt_y</p:attrName>
                                        </p:attrNameLst>
                                      </p:cBhvr>
                                      <p:tavLst>
                                        <p:tav tm="0">
                                          <p:val>
                                            <p:strVal val="#ppt_y"/>
                                          </p:val>
                                        </p:tav>
                                        <p:tav tm="100000">
                                          <p:val>
                                            <p:strVal val="#ppt_y"/>
                                          </p:val>
                                        </p:tav>
                                      </p:tavLst>
                                    </p:anim>
                                  </p:childTnLst>
                                </p:cTn>
                              </p:par>
                            </p:childTnLst>
                          </p:cTn>
                        </p:par>
                        <p:par>
                          <p:cTn id="131" fill="hold" nodeType="afterGroup">
                            <p:stCondLst>
                              <p:cond delay="13750"/>
                            </p:stCondLst>
                            <p:childTnLst>
                              <p:par>
                                <p:cTn id="132" presetID="22" presetClass="entr" presetSubtype="1" fill="hold" grpId="0" nodeType="afterEffect">
                                  <p:stCondLst>
                                    <p:cond delay="0"/>
                                  </p:stCondLst>
                                  <p:childTnLst>
                                    <p:set>
                                      <p:cBhvr>
                                        <p:cTn id="133" dur="1" fill="hold">
                                          <p:stCondLst>
                                            <p:cond delay="0"/>
                                          </p:stCondLst>
                                        </p:cTn>
                                        <p:tgtEl>
                                          <p:spTgt spid="81"/>
                                        </p:tgtEl>
                                        <p:attrNameLst>
                                          <p:attrName>style.visibility</p:attrName>
                                        </p:attrNameLst>
                                      </p:cBhvr>
                                      <p:to>
                                        <p:strVal val="visible"/>
                                      </p:to>
                                    </p:set>
                                    <p:animEffect transition="in" filter="wipe(up)">
                                      <p:cBhvr>
                                        <p:cTn id="134"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0" grpId="0" animBg="1"/>
      <p:bldP spid="55" grpId="0" animBg="1"/>
      <p:bldP spid="53" grpId="0" animBg="1"/>
      <p:bldP spid="61" grpId="0" animBg="1"/>
      <p:bldP spid="58" grpId="0" animBg="1"/>
      <p:bldP spid="89" grpId="0" animBg="1"/>
      <p:bldP spid="90" grpId="0" animBg="1"/>
      <p:bldP spid="91" grpId="0" animBg="1"/>
      <p:bldP spid="92" grpId="0" animBg="1"/>
      <p:bldP spid="98" grpId="0"/>
      <p:bldP spid="100" grpId="0"/>
      <p:bldP spid="101" grpId="0"/>
      <p:bldP spid="67" grpId="0" animBg="1"/>
      <p:bldP spid="68" grpId="0"/>
      <p:bldP spid="70" grpId="0"/>
      <p:bldP spid="71" grpId="0"/>
      <p:bldP spid="73" grpId="0" animBg="1"/>
      <p:bldP spid="75" grpId="0"/>
      <p:bldP spid="77" grpId="0"/>
      <p:bldP spid="81" grpId="0"/>
      <p:bldP spid="87" grpId="0"/>
      <p:bldP spid="88" grpId="0"/>
      <p:bldP spid="103" grpId="0"/>
      <p:bldP spid="104"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十字箭头 7"/>
          <p:cNvSpPr/>
          <p:nvPr/>
        </p:nvSpPr>
        <p:spPr>
          <a:xfrm>
            <a:off x="4184121" y="1704976"/>
            <a:ext cx="3823758" cy="3823758"/>
          </a:xfrm>
          <a:prstGeom prst="quadArrow">
            <a:avLst>
              <a:gd name="adj1" fmla="val 2000"/>
              <a:gd name="adj2" fmla="val 4000"/>
              <a:gd name="adj3" fmla="val 5000"/>
            </a:avLst>
          </a:pr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p:txBody>
      </p:sp>
      <p:grpSp>
        <p:nvGrpSpPr>
          <p:cNvPr id="3" name="组合 2"/>
          <p:cNvGrpSpPr/>
          <p:nvPr/>
        </p:nvGrpSpPr>
        <p:grpSpPr>
          <a:xfrm>
            <a:off x="4432666" y="1953520"/>
            <a:ext cx="1529503" cy="1529503"/>
            <a:chOff x="4432666" y="1953520"/>
            <a:chExt cx="1529503" cy="1529503"/>
          </a:xfrm>
        </p:grpSpPr>
        <p:sp>
          <p:nvSpPr>
            <p:cNvPr id="9" name="任意多边形 8"/>
            <p:cNvSpPr/>
            <p:nvPr/>
          </p:nvSpPr>
          <p:spPr>
            <a:xfrm>
              <a:off x="4432666" y="1953520"/>
              <a:ext cx="1529503" cy="1529503"/>
            </a:xfrm>
            <a:custGeom>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lvl="0" algn="ctr" defTabSz="1644650">
                <a:lnSpc>
                  <a:spcPct val="90000"/>
                </a:lnSpc>
                <a:spcBef>
                  <a:spcPct val="0"/>
                </a:spcBef>
                <a:spcAft>
                  <a:spcPct val="35000"/>
                </a:spcAft>
              </a:pPr>
              <a:endParaRPr lang="zh-CN" altLang="en-US" sz="3700" kern="1200"/>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5114" y="2315966"/>
              <a:ext cx="804605" cy="804605"/>
            </a:xfrm>
            <a:prstGeom prst="rect">
              <a:avLst/>
            </a:prstGeom>
          </p:spPr>
        </p:pic>
      </p:grpSp>
      <p:grpSp>
        <p:nvGrpSpPr>
          <p:cNvPr id="6" name="组合 5"/>
          <p:cNvGrpSpPr/>
          <p:nvPr/>
        </p:nvGrpSpPr>
        <p:grpSpPr>
          <a:xfrm>
            <a:off x="4432666" y="3750686"/>
            <a:ext cx="1529503" cy="1529503"/>
            <a:chOff x="4432666" y="3750686"/>
            <a:chExt cx="1529503" cy="1529503"/>
          </a:xfrm>
        </p:grpSpPr>
        <p:sp>
          <p:nvSpPr>
            <p:cNvPr id="11" name="任意多边形 10"/>
            <p:cNvSpPr/>
            <p:nvPr/>
          </p:nvSpPr>
          <p:spPr>
            <a:xfrm>
              <a:off x="4432666" y="3750686"/>
              <a:ext cx="1529503" cy="1529503"/>
            </a:xfrm>
            <a:custGeom>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644650">
                <a:lnSpc>
                  <a:spcPct val="90000"/>
                </a:lnSpc>
                <a:spcBef>
                  <a:spcPct val="0"/>
                </a:spcBef>
                <a:spcAft>
                  <a:spcPct val="35000"/>
                </a:spcAft>
              </a:pPr>
              <a:endParaRPr lang="zh-CN" altLang="en-US" sz="3700"/>
            </a:p>
          </p:txBody>
        </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774" y="4043880"/>
              <a:ext cx="945284" cy="945284"/>
            </a:xfrm>
            <a:prstGeom prst="rect">
              <a:avLst/>
            </a:prstGeom>
          </p:spPr>
        </p:pic>
      </p:grpSp>
      <p:grpSp>
        <p:nvGrpSpPr>
          <p:cNvPr id="4" name="组合 3"/>
          <p:cNvGrpSpPr/>
          <p:nvPr/>
        </p:nvGrpSpPr>
        <p:grpSpPr>
          <a:xfrm>
            <a:off x="6229832" y="1953520"/>
            <a:ext cx="1529503" cy="1529503"/>
            <a:chOff x="6229832" y="1953520"/>
            <a:chExt cx="1529503" cy="1529503"/>
          </a:xfrm>
        </p:grpSpPr>
        <p:sp>
          <p:nvSpPr>
            <p:cNvPr id="10" name="任意多边形 9"/>
            <p:cNvSpPr/>
            <p:nvPr/>
          </p:nvSpPr>
          <p:spPr>
            <a:xfrm>
              <a:off x="6229832" y="1953520"/>
              <a:ext cx="1529503" cy="1529503"/>
            </a:xfrm>
            <a:custGeom>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644650">
                <a:lnSpc>
                  <a:spcPct val="90000"/>
                </a:lnSpc>
                <a:spcBef>
                  <a:spcPct val="0"/>
                </a:spcBef>
                <a:spcAft>
                  <a:spcPct val="35000"/>
                </a:spcAft>
              </a:pPr>
              <a:endParaRPr lang="zh-CN" altLang="en-US" sz="3700"/>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0767" y="2435557"/>
              <a:ext cx="1046362" cy="565425"/>
            </a:xfrm>
            <a:prstGeom prst="rect">
              <a:avLst/>
            </a:prstGeom>
          </p:spPr>
        </p:pic>
      </p:grpSp>
      <p:grpSp>
        <p:nvGrpSpPr>
          <p:cNvPr id="5" name="组合 4"/>
          <p:cNvGrpSpPr/>
          <p:nvPr/>
        </p:nvGrpSpPr>
        <p:grpSpPr>
          <a:xfrm>
            <a:off x="6229832" y="3750686"/>
            <a:ext cx="1529503" cy="1529503"/>
            <a:chOff x="6229832" y="3750686"/>
            <a:chExt cx="1529503" cy="1529503"/>
          </a:xfrm>
        </p:grpSpPr>
        <p:sp>
          <p:nvSpPr>
            <p:cNvPr id="12" name="任意多边形 11"/>
            <p:cNvSpPr/>
            <p:nvPr/>
          </p:nvSpPr>
          <p:spPr>
            <a:xfrm>
              <a:off x="6229832" y="3750686"/>
              <a:ext cx="1529503" cy="1529503"/>
            </a:xfrm>
            <a:custGeom>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42BAC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lvl="0" algn="ctr" defTabSz="1644650">
                <a:lnSpc>
                  <a:spcPct val="90000"/>
                </a:lnSpc>
                <a:spcBef>
                  <a:spcPct val="0"/>
                </a:spcBef>
                <a:spcAft>
                  <a:spcPct val="35000"/>
                </a:spcAft>
              </a:pPr>
              <a:endParaRPr lang="zh-CN" altLang="en-US" sz="3700" kern="1200"/>
            </a:p>
          </p:txBody>
        </p:sp>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6360" y="4090165"/>
              <a:ext cx="855175" cy="855175"/>
            </a:xfrm>
            <a:prstGeom prst="rect">
              <a:avLst/>
            </a:prstGeom>
          </p:spPr>
        </p:pic>
      </p:grpSp>
      <p:sp>
        <p:nvSpPr>
          <p:cNvPr id="23" name="文本框 2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13" name="组合 12"/>
          <p:cNvGrpSpPr/>
          <p:nvPr/>
        </p:nvGrpSpPr>
        <p:grpSpPr>
          <a:xfrm>
            <a:off x="1127500" y="1925139"/>
            <a:ext cx="2808078" cy="1461811"/>
            <a:chOff x="1127500" y="1925139"/>
            <a:chExt cx="2808078" cy="1461811"/>
          </a:xfrm>
        </p:grpSpPr>
        <p:sp>
          <p:nvSpPr>
            <p:cNvPr id="34" name="文本框 33"/>
            <p:cNvSpPr txBox="1"/>
            <p:nvPr/>
          </p:nvSpPr>
          <p:spPr>
            <a:xfrm>
              <a:off x="1127501" y="1925139"/>
              <a:ext cx="2808076" cy="341632"/>
            </a:xfrm>
            <a:prstGeom prst="rect">
              <a:avLst/>
            </a:prstGeom>
            <a:noFill/>
          </p:spPr>
          <p:txBody>
            <a:bodyPr wrap="square" rtlCol="0">
              <a:spAutoFit/>
            </a:bodyPr>
            <a:lstStyle/>
            <a:p>
              <a:pPr algn="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5" name="文本框 34"/>
            <p:cNvSpPr txBox="1"/>
            <p:nvPr/>
          </p:nvSpPr>
          <p:spPr>
            <a:xfrm>
              <a:off x="1127500" y="2201626"/>
              <a:ext cx="2808078" cy="1185324"/>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1127500" y="3722304"/>
            <a:ext cx="2808078" cy="1489127"/>
            <a:chOff x="1127500" y="3722304"/>
            <a:chExt cx="2808078" cy="1489127"/>
          </a:xfrm>
        </p:grpSpPr>
        <p:sp>
          <p:nvSpPr>
            <p:cNvPr id="38" name="文本框 37"/>
            <p:cNvSpPr txBox="1"/>
            <p:nvPr/>
          </p:nvSpPr>
          <p:spPr>
            <a:xfrm>
              <a:off x="1127501" y="3722304"/>
              <a:ext cx="2808076" cy="341632"/>
            </a:xfrm>
            <a:prstGeom prst="rect">
              <a:avLst/>
            </a:prstGeom>
            <a:noFill/>
          </p:spPr>
          <p:txBody>
            <a:bodyPr wrap="square" rtlCol="0">
              <a:spAutoFit/>
            </a:bodyPr>
            <a:lstStyle/>
            <a:p>
              <a:pPr algn="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1127500" y="3998791"/>
              <a:ext cx="2808078" cy="1212640"/>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248814" y="1925139"/>
            <a:ext cx="2808078" cy="1489127"/>
            <a:chOff x="8248814" y="1925139"/>
            <a:chExt cx="2808078" cy="1489127"/>
          </a:xfrm>
        </p:grpSpPr>
        <p:sp>
          <p:nvSpPr>
            <p:cNvPr id="40" name="文本框 39"/>
            <p:cNvSpPr txBox="1"/>
            <p:nvPr/>
          </p:nvSpPr>
          <p:spPr>
            <a:xfrm>
              <a:off x="8248815" y="1925139"/>
              <a:ext cx="2808076" cy="341632"/>
            </a:xfrm>
            <a:prstGeom prst="rect">
              <a:avLst/>
            </a:prstGeom>
            <a:noFill/>
          </p:spPr>
          <p:txBody>
            <a:bodyPr wrap="square" rtlCol="0">
              <a:spAutoFit/>
            </a:bodyPr>
            <a:lstStyle/>
            <a:p>
              <a:pP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41" name="文本框 40"/>
            <p:cNvSpPr txBox="1"/>
            <p:nvPr/>
          </p:nvSpPr>
          <p:spPr>
            <a:xfrm>
              <a:off x="8248814" y="2201626"/>
              <a:ext cx="2808078" cy="1212640"/>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8248814" y="3722304"/>
            <a:ext cx="2808078" cy="1489127"/>
            <a:chOff x="8248814" y="3722304"/>
            <a:chExt cx="2808078" cy="1489127"/>
          </a:xfrm>
        </p:grpSpPr>
        <p:sp>
          <p:nvSpPr>
            <p:cNvPr id="42" name="文本框 41"/>
            <p:cNvSpPr txBox="1"/>
            <p:nvPr/>
          </p:nvSpPr>
          <p:spPr>
            <a:xfrm>
              <a:off x="8248815" y="3722304"/>
              <a:ext cx="2808076" cy="341632"/>
            </a:xfrm>
            <a:prstGeom prst="rect">
              <a:avLst/>
            </a:prstGeom>
            <a:noFill/>
          </p:spPr>
          <p:txBody>
            <a:bodyPr wrap="square" rtlCol="0">
              <a:spAutoFit/>
            </a:bodyPr>
            <a:lstStyle/>
            <a:p>
              <a:pP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43" name="文本框 42"/>
            <p:cNvSpPr txBox="1"/>
            <p:nvPr/>
          </p:nvSpPr>
          <p:spPr>
            <a:xfrm>
              <a:off x="8248814" y="3998791"/>
              <a:ext cx="2808078" cy="1212640"/>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 name="灯片编号占位符 1"/>
          <p:cNvSpPr>
            <a:spLocks noGrp="1"/>
          </p:cNvSpPr>
          <p:nvPr>
            <p:ph type="sldNum" sz="quarter" idx="12"/>
          </p:nvPr>
        </p:nvSpPr>
        <p:spPr/>
        <p:txBody>
          <a:bodyPr/>
          <a:lstStyle/>
          <a:p>
            <a:fld id="{D447205E-B5AF-420F-9205-14CD5B2048A0}" type="slidenum">
              <a:rPr lang="zh-CN" altLang="en-US" smtClean="0"/>
              <a:t>13</a:t>
            </a:fld>
            <a:endParaRPr lang="zh-CN" altLang="en-US"/>
          </a:p>
        </p:txBody>
      </p:sp>
    </p:spTree>
    <p:extLst>
      <p:ext uri="{BB962C8B-B14F-4D97-AF65-F5344CB8AC3E}">
        <p14:creationId val="6603833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childTnLst>
                          </p:cTn>
                        </p:par>
                        <p:par>
                          <p:cTn id="8" fill="hold" nodeType="afterGroup">
                            <p:stCondLst>
                              <p:cond delay="1000"/>
                            </p:stCondLst>
                            <p:childTnLst>
                              <p:par>
                                <p:cTn id="9" presetID="18" presetClass="entr" presetSubtype="9"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Left)">
                                      <p:cBhvr>
                                        <p:cTn id="11" dur="500"/>
                                        <p:tgtEl>
                                          <p:spTgt spid="3"/>
                                        </p:tgtEl>
                                      </p:cBhvr>
                                    </p:animEffect>
                                  </p:childTnLst>
                                </p:cTn>
                              </p:par>
                              <p:par>
                                <p:cTn id="12" presetID="18" presetClass="entr" presetSubtype="3"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trips(upRight)">
                                      <p:cBhvr>
                                        <p:cTn id="14" dur="500"/>
                                        <p:tgtEl>
                                          <p:spTgt spid="4"/>
                                        </p:tgtEl>
                                      </p:cBhvr>
                                    </p:animEffect>
                                  </p:childTnLst>
                                </p:cTn>
                              </p:par>
                              <p:par>
                                <p:cTn id="15" presetID="18" presetClass="entr" presetSubtype="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Right)">
                                      <p:cBhvr>
                                        <p:cTn id="17" dur="500"/>
                                        <p:tgtEl>
                                          <p:spTgt spid="5"/>
                                        </p:tgtEl>
                                      </p:cBhvr>
                                    </p:animEffect>
                                  </p:childTnLst>
                                </p:cTn>
                              </p:par>
                              <p:par>
                                <p:cTn id="18" presetID="18" presetClass="entr" presetSubtype="12"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trips(downLeft)">
                                      <p:cBhvr>
                                        <p:cTn id="20" dur="500"/>
                                        <p:tgtEl>
                                          <p:spTgt spid="6"/>
                                        </p:tgtEl>
                                      </p:cBhvr>
                                    </p:animEffect>
                                  </p:childTnLst>
                                </p:cTn>
                              </p:par>
                            </p:childTnLst>
                          </p:cTn>
                        </p:par>
                        <p:par>
                          <p:cTn id="21" fill="hold" nodeType="afterGroup">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 calcmode="lin" valueType="num">
                                      <p:cBhvr>
                                        <p:cTn id="26" dur="500" fill="hold"/>
                                        <p:tgtEl>
                                          <p:spTgt spid="13"/>
                                        </p:tgtEl>
                                        <p:attrNameLst>
                                          <p:attrName>style.rotation</p:attrName>
                                        </p:attrNameLst>
                                      </p:cBhvr>
                                      <p:tavLst>
                                        <p:tav tm="0">
                                          <p:val>
                                            <p:fltVal val="360"/>
                                          </p:val>
                                        </p:tav>
                                        <p:tav tm="100000">
                                          <p:val>
                                            <p:fltVal val="0"/>
                                          </p:val>
                                        </p:tav>
                                      </p:tavLst>
                                    </p:anim>
                                    <p:animEffect transition="in" filter="fade">
                                      <p:cBhvr>
                                        <p:cTn id="27" dur="500"/>
                                        <p:tgtEl>
                                          <p:spTgt spid="13"/>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style.rotation</p:attrName>
                                        </p:attrNameLst>
                                      </p:cBhvr>
                                      <p:tavLst>
                                        <p:tav tm="0">
                                          <p:val>
                                            <p:fltVal val="360"/>
                                          </p:val>
                                        </p:tav>
                                        <p:tav tm="100000">
                                          <p:val>
                                            <p:fltVal val="0"/>
                                          </p:val>
                                        </p:tav>
                                      </p:tavLst>
                                    </p:anim>
                                    <p:animEffect transition="in" filter="fade">
                                      <p:cBhvr>
                                        <p:cTn id="33" dur="500"/>
                                        <p:tgtEl>
                                          <p:spTgt spid="14"/>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 calcmode="lin" valueType="num">
                                      <p:cBhvr>
                                        <p:cTn id="38" dur="500" fill="hold"/>
                                        <p:tgtEl>
                                          <p:spTgt spid="15"/>
                                        </p:tgtEl>
                                        <p:attrNameLst>
                                          <p:attrName>style.rotation</p:attrName>
                                        </p:attrNameLst>
                                      </p:cBhvr>
                                      <p:tavLst>
                                        <p:tav tm="0">
                                          <p:val>
                                            <p:fltVal val="360"/>
                                          </p:val>
                                        </p:tav>
                                        <p:tav tm="100000">
                                          <p:val>
                                            <p:fltVal val="0"/>
                                          </p:val>
                                        </p:tav>
                                      </p:tavLst>
                                    </p:anim>
                                    <p:animEffect transition="in" filter="fade">
                                      <p:cBhvr>
                                        <p:cTn id="39" dur="500"/>
                                        <p:tgtEl>
                                          <p:spTgt spid="15"/>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 calcmode="lin" valueType="num">
                                      <p:cBhvr>
                                        <p:cTn id="44" dur="500" fill="hold"/>
                                        <p:tgtEl>
                                          <p:spTgt spid="16"/>
                                        </p:tgtEl>
                                        <p:attrNameLst>
                                          <p:attrName>style.rotation</p:attrName>
                                        </p:attrNameLst>
                                      </p:cBhvr>
                                      <p:tavLst>
                                        <p:tav tm="0">
                                          <p:val>
                                            <p:fltVal val="360"/>
                                          </p:val>
                                        </p:tav>
                                        <p:tav tm="100000">
                                          <p:val>
                                            <p:fltVal val="0"/>
                                          </p:val>
                                        </p:tav>
                                      </p:tavLst>
                                    </p:anim>
                                    <p:animEffect transition="in" filter="fade">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2" name="椭圆 41"/>
          <p:cNvSpPr/>
          <p:nvPr/>
        </p:nvSpPr>
        <p:spPr>
          <a:xfrm>
            <a:off x="7456823" y="1845274"/>
            <a:ext cx="3545276" cy="3545276"/>
          </a:xfrm>
          <a:prstGeom prst="ellipse">
            <a:avLst/>
          </a:prstGeom>
          <a:solidFill>
            <a:schemeClr val="bg1"/>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066253" y="2454704"/>
            <a:ext cx="2326416" cy="2326416"/>
          </a:xfrm>
          <a:prstGeom prst="ellipse">
            <a:avLst/>
          </a:prstGeom>
          <a:solidFill>
            <a:srgbClr val="ACE0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7244314" y="4054233"/>
            <a:ext cx="899995" cy="899996"/>
            <a:chOff x="7244314" y="4054233"/>
            <a:chExt cx="899995" cy="899996"/>
          </a:xfrm>
        </p:grpSpPr>
        <p:sp>
          <p:nvSpPr>
            <p:cNvPr id="48" name="任意多边形 47"/>
            <p:cNvSpPr/>
            <p:nvPr/>
          </p:nvSpPr>
          <p:spPr>
            <a:xfrm>
              <a:off x="7244314" y="4054233"/>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lvl="0" algn="ctr" defTabSz="755650">
                <a:lnSpc>
                  <a:spcPct val="90000"/>
                </a:lnSpc>
                <a:spcBef>
                  <a:spcPct val="0"/>
                </a:spcBef>
                <a:spcAft>
                  <a:spcPct val="35000"/>
                </a:spcAft>
              </a:pPr>
              <a:endParaRPr lang="zh-CN" altLang="en-US" sz="1700" kern="1200"/>
            </a:p>
          </p:txBody>
        </p:sp>
        <p:pic>
          <p:nvPicPr>
            <p:cNvPr id="36" name="图片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7220" y="4317140"/>
              <a:ext cx="374183" cy="374183"/>
            </a:xfrm>
            <a:prstGeom prst="rect">
              <a:avLst/>
            </a:prstGeom>
          </p:spPr>
        </p:pic>
      </p:grpSp>
      <p:grpSp>
        <p:nvGrpSpPr>
          <p:cNvPr id="8" name="组合 7"/>
          <p:cNvGrpSpPr/>
          <p:nvPr/>
        </p:nvGrpSpPr>
        <p:grpSpPr>
          <a:xfrm>
            <a:off x="8779464" y="1395277"/>
            <a:ext cx="899995" cy="899996"/>
            <a:chOff x="8779464" y="1395277"/>
            <a:chExt cx="899995" cy="899996"/>
          </a:xfrm>
        </p:grpSpPr>
        <p:sp>
          <p:nvSpPr>
            <p:cNvPr id="44" name="任意多边形 43"/>
            <p:cNvSpPr/>
            <p:nvPr/>
          </p:nvSpPr>
          <p:spPr>
            <a:xfrm>
              <a:off x="8779464" y="1395277"/>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lvl="0" algn="ctr" defTabSz="755650">
                <a:lnSpc>
                  <a:spcPct val="90000"/>
                </a:lnSpc>
                <a:spcBef>
                  <a:spcPct val="0"/>
                </a:spcBef>
                <a:spcAft>
                  <a:spcPct val="35000"/>
                </a:spcAft>
              </a:pPr>
              <a:endParaRPr lang="zh-CN" altLang="en-US" sz="1700" kern="1200"/>
            </a:p>
          </p:txBody>
        </p:sp>
        <p:pic>
          <p:nvPicPr>
            <p:cNvPr id="37" name="图片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7757" y="1663571"/>
              <a:ext cx="363408" cy="363408"/>
            </a:xfrm>
            <a:prstGeom prst="rect">
              <a:avLst/>
            </a:prstGeom>
          </p:spPr>
        </p:pic>
      </p:grpSp>
      <p:grpSp>
        <p:nvGrpSpPr>
          <p:cNvPr id="4" name="组合 3"/>
          <p:cNvGrpSpPr/>
          <p:nvPr/>
        </p:nvGrpSpPr>
        <p:grpSpPr>
          <a:xfrm>
            <a:off x="10314613" y="4054233"/>
            <a:ext cx="899995" cy="899996"/>
            <a:chOff x="10314613" y="4054233"/>
            <a:chExt cx="899995" cy="899996"/>
          </a:xfrm>
        </p:grpSpPr>
        <p:sp>
          <p:nvSpPr>
            <p:cNvPr id="46" name="任意多边形 45"/>
            <p:cNvSpPr/>
            <p:nvPr/>
          </p:nvSpPr>
          <p:spPr>
            <a:xfrm>
              <a:off x="10314613" y="4054233"/>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lvl="0" algn="ctr" defTabSz="755650">
                <a:lnSpc>
                  <a:spcPct val="90000"/>
                </a:lnSpc>
                <a:spcBef>
                  <a:spcPct val="0"/>
                </a:spcBef>
                <a:spcAft>
                  <a:spcPct val="35000"/>
                </a:spcAft>
              </a:pPr>
              <a:endParaRPr lang="zh-CN" altLang="en-US" sz="1700" kern="1200"/>
            </a:p>
          </p:txBody>
        </p:sp>
        <p:pic>
          <p:nvPicPr>
            <p:cNvPr id="38" name="图片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3852" y="4346162"/>
              <a:ext cx="421517" cy="316138"/>
            </a:xfrm>
            <a:prstGeom prst="rect">
              <a:avLst/>
            </a:prstGeom>
          </p:spPr>
        </p:pic>
      </p:grpSp>
      <p:grpSp>
        <p:nvGrpSpPr>
          <p:cNvPr id="5" name="组合 4"/>
          <p:cNvGrpSpPr/>
          <p:nvPr/>
        </p:nvGrpSpPr>
        <p:grpSpPr>
          <a:xfrm>
            <a:off x="8779464" y="4940552"/>
            <a:ext cx="899995" cy="899996"/>
            <a:chOff x="8779464" y="4940552"/>
            <a:chExt cx="899995" cy="899996"/>
          </a:xfrm>
        </p:grpSpPr>
        <p:sp>
          <p:nvSpPr>
            <p:cNvPr id="47" name="任意多边形 46"/>
            <p:cNvSpPr/>
            <p:nvPr/>
          </p:nvSpPr>
          <p:spPr>
            <a:xfrm>
              <a:off x="8779464" y="4940552"/>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291" tIns="242291" rIns="242291" bIns="242291" numCol="1" spcCol="1270" anchor="ctr" anchorCtr="0">
              <a:noAutofit/>
            </a:bodyPr>
            <a:lstStyle/>
            <a:p>
              <a:pPr lvl="0" algn="ctr" defTabSz="1289050">
                <a:lnSpc>
                  <a:spcPct val="90000"/>
                </a:lnSpc>
                <a:spcBef>
                  <a:spcPct val="0"/>
                </a:spcBef>
                <a:spcAft>
                  <a:spcPct val="35000"/>
                </a:spcAft>
              </a:pPr>
              <a:endParaRPr lang="zh-CN" altLang="en-US" sz="2900" kern="1200"/>
            </a:p>
          </p:txBody>
        </p:sp>
        <p:pic>
          <p:nvPicPr>
            <p:cNvPr id="39" name="图片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7347" y="5207893"/>
              <a:ext cx="367200" cy="368297"/>
            </a:xfrm>
            <a:prstGeom prst="rect">
              <a:avLst/>
            </a:prstGeom>
          </p:spPr>
        </p:pic>
      </p:grpSp>
      <p:grpSp>
        <p:nvGrpSpPr>
          <p:cNvPr id="3" name="组合 2"/>
          <p:cNvGrpSpPr/>
          <p:nvPr/>
        </p:nvGrpSpPr>
        <p:grpSpPr>
          <a:xfrm>
            <a:off x="10314613" y="2281595"/>
            <a:ext cx="899995" cy="899996"/>
            <a:chOff x="10314613" y="2281595"/>
            <a:chExt cx="899995" cy="899996"/>
          </a:xfrm>
        </p:grpSpPr>
        <p:sp>
          <p:nvSpPr>
            <p:cNvPr id="45" name="任意多边形 44"/>
            <p:cNvSpPr/>
            <p:nvPr/>
          </p:nvSpPr>
          <p:spPr>
            <a:xfrm>
              <a:off x="10314613" y="2281595"/>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lvl="0" algn="ctr" defTabSz="755650">
                <a:lnSpc>
                  <a:spcPct val="90000"/>
                </a:lnSpc>
                <a:spcBef>
                  <a:spcPct val="0"/>
                </a:spcBef>
                <a:spcAft>
                  <a:spcPct val="35000"/>
                </a:spcAft>
              </a:pPr>
              <a:endParaRPr lang="zh-CN" altLang="en-US" sz="1700" kern="1200"/>
            </a:p>
          </p:txBody>
        </p:sp>
        <p:pic>
          <p:nvPicPr>
            <p:cNvPr id="40" name="图片 3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68702" y="2535685"/>
              <a:ext cx="391816" cy="391816"/>
            </a:xfrm>
            <a:prstGeom prst="rect">
              <a:avLst/>
            </a:prstGeom>
          </p:spPr>
        </p:pic>
      </p:grpSp>
      <p:grpSp>
        <p:nvGrpSpPr>
          <p:cNvPr id="7" name="组合 6"/>
          <p:cNvGrpSpPr/>
          <p:nvPr/>
        </p:nvGrpSpPr>
        <p:grpSpPr>
          <a:xfrm>
            <a:off x="7244314" y="2281595"/>
            <a:ext cx="899995" cy="899996"/>
            <a:chOff x="7244314" y="2281595"/>
            <a:chExt cx="899995" cy="899996"/>
          </a:xfrm>
        </p:grpSpPr>
        <p:sp>
          <p:nvSpPr>
            <p:cNvPr id="49" name="任意多边形 48"/>
            <p:cNvSpPr/>
            <p:nvPr/>
          </p:nvSpPr>
          <p:spPr>
            <a:xfrm>
              <a:off x="7244314" y="2281595"/>
              <a:ext cx="899995" cy="899996"/>
            </a:xfrm>
            <a:custGeom>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42BAC8"/>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lvl="0" algn="ctr" defTabSz="755650">
                <a:lnSpc>
                  <a:spcPct val="90000"/>
                </a:lnSpc>
                <a:spcBef>
                  <a:spcPct val="0"/>
                </a:spcBef>
                <a:spcAft>
                  <a:spcPct val="35000"/>
                </a:spcAft>
              </a:pPr>
              <a:endParaRPr lang="zh-CN" altLang="en-US" sz="1700" kern="1200"/>
            </a:p>
          </p:txBody>
        </p:sp>
        <p:pic>
          <p:nvPicPr>
            <p:cNvPr id="41" name="图片 4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96866" y="2533422"/>
              <a:ext cx="394890" cy="396343"/>
            </a:xfrm>
            <a:prstGeom prst="rect">
              <a:avLst/>
            </a:prstGeom>
          </p:spPr>
        </p:pic>
      </p:grpSp>
      <p:cxnSp>
        <p:nvCxnSpPr>
          <p:cNvPr id="50" name="直接连接符 49"/>
          <p:cNvCxnSpPr/>
          <p:nvPr/>
        </p:nvCxnSpPr>
        <p:spPr>
          <a:xfrm flipH="1">
            <a:off x="3806905" y="2040575"/>
            <a:ext cx="0" cy="3271787"/>
          </a:xfrm>
          <a:prstGeom prst="line">
            <a:avLst/>
          </a:prstGeom>
          <a:ln>
            <a:solidFill>
              <a:srgbClr val="42BAC8"/>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10" name="组合 9"/>
          <p:cNvGrpSpPr/>
          <p:nvPr/>
        </p:nvGrpSpPr>
        <p:grpSpPr>
          <a:xfrm>
            <a:off x="1294421" y="2015194"/>
            <a:ext cx="2411814" cy="897681"/>
            <a:chOff x="1294421" y="2015194"/>
            <a:chExt cx="2411814" cy="897681"/>
          </a:xfrm>
        </p:grpSpPr>
        <p:sp>
          <p:nvSpPr>
            <p:cNvPr id="73" name="文本框 72"/>
            <p:cNvSpPr txBox="1"/>
            <p:nvPr/>
          </p:nvSpPr>
          <p:spPr>
            <a:xfrm>
              <a:off x="1294421" y="2015194"/>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74" name="文本框 73"/>
            <p:cNvSpPr txBox="1"/>
            <p:nvPr/>
          </p:nvSpPr>
          <p:spPr>
            <a:xfrm>
              <a:off x="1301339" y="2287704"/>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294421" y="3156490"/>
            <a:ext cx="2411814" cy="897681"/>
            <a:chOff x="1294421" y="3156490"/>
            <a:chExt cx="2411814" cy="897681"/>
          </a:xfrm>
        </p:grpSpPr>
        <p:sp>
          <p:nvSpPr>
            <p:cNvPr id="75" name="文本框 74"/>
            <p:cNvSpPr txBox="1"/>
            <p:nvPr/>
          </p:nvSpPr>
          <p:spPr>
            <a:xfrm>
              <a:off x="1294421" y="3156490"/>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76" name="文本框 75"/>
            <p:cNvSpPr txBox="1"/>
            <p:nvPr/>
          </p:nvSpPr>
          <p:spPr>
            <a:xfrm>
              <a:off x="1301339" y="3429000"/>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1294421" y="4280954"/>
            <a:ext cx="2411814" cy="897681"/>
            <a:chOff x="1294421" y="4280954"/>
            <a:chExt cx="2411814" cy="897681"/>
          </a:xfrm>
        </p:grpSpPr>
        <p:sp>
          <p:nvSpPr>
            <p:cNvPr id="77" name="文本框 76"/>
            <p:cNvSpPr txBox="1"/>
            <p:nvPr/>
          </p:nvSpPr>
          <p:spPr>
            <a:xfrm>
              <a:off x="1294421" y="4280954"/>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78" name="文本框 77"/>
            <p:cNvSpPr txBox="1"/>
            <p:nvPr/>
          </p:nvSpPr>
          <p:spPr>
            <a:xfrm>
              <a:off x="1301339" y="4553464"/>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274170" y="2015194"/>
            <a:ext cx="2411814" cy="897681"/>
            <a:chOff x="4274170" y="2015194"/>
            <a:chExt cx="2411814" cy="897681"/>
          </a:xfrm>
        </p:grpSpPr>
        <p:sp>
          <p:nvSpPr>
            <p:cNvPr id="79" name="文本框 78"/>
            <p:cNvSpPr txBox="1"/>
            <p:nvPr/>
          </p:nvSpPr>
          <p:spPr>
            <a:xfrm>
              <a:off x="4274170" y="2015194"/>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80" name="文本框 79"/>
            <p:cNvSpPr txBox="1"/>
            <p:nvPr/>
          </p:nvSpPr>
          <p:spPr>
            <a:xfrm>
              <a:off x="4281088" y="2287704"/>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274170" y="3156490"/>
            <a:ext cx="2411814" cy="897681"/>
            <a:chOff x="4274170" y="3156490"/>
            <a:chExt cx="2411814" cy="897681"/>
          </a:xfrm>
        </p:grpSpPr>
        <p:sp>
          <p:nvSpPr>
            <p:cNvPr id="81" name="文本框 80"/>
            <p:cNvSpPr txBox="1"/>
            <p:nvPr/>
          </p:nvSpPr>
          <p:spPr>
            <a:xfrm>
              <a:off x="4274170" y="3156490"/>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82" name="文本框 81"/>
            <p:cNvSpPr txBox="1"/>
            <p:nvPr/>
          </p:nvSpPr>
          <p:spPr>
            <a:xfrm>
              <a:off x="4281088" y="3429000"/>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274170" y="4280954"/>
            <a:ext cx="2411814" cy="897681"/>
            <a:chOff x="4274170" y="4280954"/>
            <a:chExt cx="2411814" cy="897681"/>
          </a:xfrm>
        </p:grpSpPr>
        <p:sp>
          <p:nvSpPr>
            <p:cNvPr id="83" name="文本框 82"/>
            <p:cNvSpPr txBox="1"/>
            <p:nvPr/>
          </p:nvSpPr>
          <p:spPr>
            <a:xfrm>
              <a:off x="4274170" y="4280954"/>
              <a:ext cx="2318000" cy="341632"/>
            </a:xfrm>
            <a:prstGeom prst="rect">
              <a:avLst/>
            </a:prstGeom>
            <a:noFill/>
          </p:spPr>
          <p:txBody>
            <a:bodyPr wrap="square" rtlCol="0">
              <a:spAutoFit/>
            </a:bodyPr>
            <a:lstStyle/>
            <a:p>
              <a:pPr>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84" name="文本框 83"/>
            <p:cNvSpPr txBox="1"/>
            <p:nvPr/>
          </p:nvSpPr>
          <p:spPr>
            <a:xfrm>
              <a:off x="4281088" y="4553464"/>
              <a:ext cx="2404896"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8446724" y="2928989"/>
            <a:ext cx="1564655" cy="1377846"/>
            <a:chOff x="8446724" y="2928989"/>
            <a:chExt cx="1564655" cy="1377846"/>
          </a:xfrm>
        </p:grpSpPr>
        <p:sp>
          <p:nvSpPr>
            <p:cNvPr id="35" name="椭圆 34"/>
            <p:cNvSpPr/>
            <p:nvPr/>
          </p:nvSpPr>
          <p:spPr>
            <a:xfrm>
              <a:off x="8540538" y="2928989"/>
              <a:ext cx="1377846" cy="1377846"/>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8446724" y="3419395"/>
              <a:ext cx="1564655" cy="397032"/>
            </a:xfrm>
            <a:prstGeom prst="rect">
              <a:avLst/>
            </a:prstGeom>
            <a:noFill/>
          </p:spPr>
          <p:txBody>
            <a:bodyPr wrap="square" rtlCol="0" anchor="ctr">
              <a:spAutoFit/>
            </a:bodyPr>
            <a:lstStyle/>
            <a:p>
              <a:pPr algn="ctr">
                <a:lnSpc>
                  <a:spcPct val="90000"/>
                </a:lnSpc>
                <a:spcBef>
                  <a:spcPts val="1000"/>
                </a:spcBef>
              </a:pPr>
              <a:r>
                <a:rPr lang="zh-CN" altLang="en-US" sz="2200" b="1">
                  <a:solidFill>
                    <a:srgbClr val="DBF3F5"/>
                  </a:solidFill>
                  <a:latin typeface="微软雅黑" panose="020b0503020204020204" pitchFamily="34" charset="-122"/>
                  <a:ea typeface="微软雅黑" panose="020b0503020204020204" pitchFamily="34" charset="-122"/>
                </a:rPr>
                <a:t>添加标题</a:t>
              </a:r>
            </a:p>
          </p:txBody>
        </p:sp>
      </p:grpSp>
      <p:sp>
        <p:nvSpPr>
          <p:cNvPr id="2" name="灯片编号占位符 1"/>
          <p:cNvSpPr>
            <a:spLocks noGrp="1"/>
          </p:cNvSpPr>
          <p:nvPr>
            <p:ph type="sldNum" sz="quarter" idx="12"/>
          </p:nvPr>
        </p:nvSpPr>
        <p:spPr/>
        <p:txBody>
          <a:bodyPr/>
          <a:lstStyle/>
          <a:p>
            <a:fld id="{D447205E-B5AF-420F-9205-14CD5B2048A0}" type="slidenum">
              <a:rPr lang="zh-CN" altLang="en-US" smtClean="0"/>
              <a:t>14</a:t>
            </a:fld>
            <a:endParaRPr lang="zh-CN" altLang="en-US"/>
          </a:p>
        </p:txBody>
      </p:sp>
      <p:pic>
        <p:nvPicPr>
          <p:cNvPr id="60" name="图片 5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7495669" y="2533593"/>
            <a:ext cx="394551" cy="396000"/>
          </a:xfrm>
          <a:prstGeom prst="rect">
            <a:avLst/>
          </a:prstGeom>
        </p:spPr>
      </p:pic>
      <p:pic>
        <p:nvPicPr>
          <p:cNvPr id="62" name="图片 6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47565" y="1665619"/>
            <a:ext cx="363600" cy="363600"/>
          </a:xfrm>
          <a:prstGeom prst="rect">
            <a:avLst/>
          </a:prstGeom>
        </p:spPr>
      </p:pic>
      <p:pic>
        <p:nvPicPr>
          <p:cNvPr id="63" name="图片 6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72262" y="2544361"/>
            <a:ext cx="392400" cy="392400"/>
          </a:xfrm>
          <a:prstGeom prst="rect">
            <a:avLst/>
          </a:prstGeom>
        </p:spPr>
      </p:pic>
      <p:pic>
        <p:nvPicPr>
          <p:cNvPr id="64" name="图片 6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505744" y="4317140"/>
            <a:ext cx="374400" cy="374400"/>
          </a:xfrm>
          <a:prstGeom prst="rect">
            <a:avLst/>
          </a:prstGeom>
        </p:spPr>
      </p:pic>
      <p:pic>
        <p:nvPicPr>
          <p:cNvPr id="65" name="图片 6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47347" y="5207893"/>
            <a:ext cx="367200" cy="368294"/>
          </a:xfrm>
          <a:prstGeom prst="rect">
            <a:avLst/>
          </a:prstGeom>
        </p:spPr>
      </p:pic>
      <p:pic>
        <p:nvPicPr>
          <p:cNvPr id="66" name="图片 6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550818" y="4337985"/>
            <a:ext cx="422400" cy="316800"/>
          </a:xfrm>
          <a:prstGeom prst="rect">
            <a:avLst/>
          </a:prstGeom>
        </p:spPr>
      </p:pic>
    </p:spTree>
    <p:extLst>
      <p:ext uri="{BB962C8B-B14F-4D97-AF65-F5344CB8AC3E}">
        <p14:creationId val="7774710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250"/>
                                        <p:tgtEl>
                                          <p:spTgt spid="34"/>
                                        </p:tgtEl>
                                      </p:cBhvr>
                                    </p:animEffect>
                                    <p:anim calcmode="lin" valueType="num">
                                      <p:cBhvr>
                                        <p:cTn id="13" dur="250" fill="hold"/>
                                        <p:tgtEl>
                                          <p:spTgt spid="34"/>
                                        </p:tgtEl>
                                        <p:attrNameLst>
                                          <p:attrName>ppt_x</p:attrName>
                                        </p:attrNameLst>
                                      </p:cBhvr>
                                      <p:tavLst>
                                        <p:tav tm="0">
                                          <p:val>
                                            <p:strVal val="#ppt_x"/>
                                          </p:val>
                                        </p:tav>
                                        <p:tav tm="100000">
                                          <p:val>
                                            <p:strVal val="#ppt_x"/>
                                          </p:val>
                                        </p:tav>
                                      </p:tavLst>
                                    </p:anim>
                                    <p:anim calcmode="lin" valueType="num">
                                      <p:cBhvr>
                                        <p:cTn id="14" dur="250" fill="hold"/>
                                        <p:tgtEl>
                                          <p:spTgt spid="34"/>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250"/>
                            </p:stCondLst>
                            <p:childTnLst>
                              <p:par>
                                <p:cTn id="16" presetID="21" presetClass="entr" presetSubtype="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heel(1)">
                                      <p:cBhvr>
                                        <p:cTn id="18" dur="2000"/>
                                        <p:tgtEl>
                                          <p:spTgt spid="42"/>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50"/>
                                        <p:tgtEl>
                                          <p:spTgt spid="8"/>
                                        </p:tgtEl>
                                      </p:cBhvr>
                                    </p:animEffect>
                                  </p:childTnLst>
                                </p:cTn>
                              </p:par>
                              <p:par>
                                <p:cTn id="22" presetID="10" presetClass="entr" presetSubtype="0"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250"/>
                                        <p:tgtEl>
                                          <p:spTgt spid="3"/>
                                        </p:tgtEl>
                                      </p:cBhvr>
                                    </p:animEffect>
                                  </p:childTnLst>
                                </p:cTn>
                              </p:par>
                              <p:par>
                                <p:cTn id="25" presetID="10" presetClass="entr" presetSubtype="0" fill="hold" nodeType="withEffect">
                                  <p:stCondLst>
                                    <p:cond delay="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50"/>
                                        <p:tgtEl>
                                          <p:spTgt spid="4"/>
                                        </p:tgtEl>
                                      </p:cBhvr>
                                    </p:animEffect>
                                  </p:childTnLst>
                                </p:cTn>
                              </p:par>
                              <p:par>
                                <p:cTn id="28" presetID="10" presetClass="entr" presetSubtype="0" fill="hold" nodeType="withEffect">
                                  <p:stCondLst>
                                    <p:cond delay="75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50"/>
                                        <p:tgtEl>
                                          <p:spTgt spid="5"/>
                                        </p:tgtEl>
                                      </p:cBhvr>
                                    </p:animEffect>
                                  </p:childTnLst>
                                </p:cTn>
                              </p:par>
                              <p:par>
                                <p:cTn id="31" presetID="10" presetClass="entr" presetSubtype="0" fill="hold" nodeType="withEffect">
                                  <p:stCondLst>
                                    <p:cond delay="10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250"/>
                                        <p:tgtEl>
                                          <p:spTgt spid="6"/>
                                        </p:tgtEl>
                                      </p:cBhvr>
                                    </p:animEffect>
                                  </p:childTnLst>
                                </p:cTn>
                              </p:par>
                              <p:par>
                                <p:cTn id="34" presetID="10" presetClass="entr" presetSubtype="0" fill="hold" nodeType="withEffect">
                                  <p:stCondLst>
                                    <p:cond delay="125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250"/>
                                        <p:tgtEl>
                                          <p:spTgt spid="7"/>
                                        </p:tgtEl>
                                      </p:cBhvr>
                                    </p:animEffect>
                                  </p:childTnLst>
                                </p:cTn>
                              </p:par>
                            </p:childTnLst>
                          </p:cTn>
                        </p:par>
                        <p:par>
                          <p:cTn id="37" fill="hold" nodeType="afterGroup">
                            <p:stCondLst>
                              <p:cond delay="2250"/>
                            </p:stCondLst>
                            <p:childTnLst>
                              <p:par>
                                <p:cTn id="38" presetID="49" presetClass="entr" presetSubtype="0" decel="10000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p:cTn id="40" dur="500" fill="hold"/>
                                        <p:tgtEl>
                                          <p:spTgt spid="50"/>
                                        </p:tgtEl>
                                        <p:attrNameLst>
                                          <p:attrName>ppt_w</p:attrName>
                                        </p:attrNameLst>
                                      </p:cBhvr>
                                      <p:tavLst>
                                        <p:tav tm="0">
                                          <p:val>
                                            <p:fltVal val="0"/>
                                          </p:val>
                                        </p:tav>
                                        <p:tav tm="100000">
                                          <p:val>
                                            <p:strVal val="#ppt_w"/>
                                          </p:val>
                                        </p:tav>
                                      </p:tavLst>
                                    </p:anim>
                                    <p:anim calcmode="lin" valueType="num">
                                      <p:cBhvr>
                                        <p:cTn id="41" dur="500" fill="hold"/>
                                        <p:tgtEl>
                                          <p:spTgt spid="50"/>
                                        </p:tgtEl>
                                        <p:attrNameLst>
                                          <p:attrName>ppt_h</p:attrName>
                                        </p:attrNameLst>
                                      </p:cBhvr>
                                      <p:tavLst>
                                        <p:tav tm="0">
                                          <p:val>
                                            <p:fltVal val="0"/>
                                          </p:val>
                                        </p:tav>
                                        <p:tav tm="100000">
                                          <p:val>
                                            <p:strVal val="#ppt_h"/>
                                          </p:val>
                                        </p:tav>
                                      </p:tavLst>
                                    </p:anim>
                                    <p:anim calcmode="lin" valueType="num">
                                      <p:cBhvr>
                                        <p:cTn id="42" dur="500" fill="hold"/>
                                        <p:tgtEl>
                                          <p:spTgt spid="50"/>
                                        </p:tgtEl>
                                        <p:attrNameLst>
                                          <p:attrName>style.rotation</p:attrName>
                                        </p:attrNameLst>
                                      </p:cBhvr>
                                      <p:tavLst>
                                        <p:tav tm="0">
                                          <p:val>
                                            <p:fltVal val="360"/>
                                          </p:val>
                                        </p:tav>
                                        <p:tav tm="100000">
                                          <p:val>
                                            <p:fltVal val="0"/>
                                          </p:val>
                                        </p:tav>
                                      </p:tavLst>
                                    </p:anim>
                                    <p:animEffect transition="in" filter="fade">
                                      <p:cBhvr>
                                        <p:cTn id="43" dur="500"/>
                                        <p:tgtEl>
                                          <p:spTgt spid="50"/>
                                        </p:tgtEl>
                                      </p:cBhvr>
                                    </p:animEffect>
                                  </p:childTnLst>
                                </p:cTn>
                              </p:par>
                            </p:childTnLst>
                          </p:cTn>
                        </p:par>
                        <p:par>
                          <p:cTn id="44" fill="hold" nodeType="afterGroup">
                            <p:stCondLst>
                              <p:cond delay="2750"/>
                            </p:stCondLst>
                            <p:childTnLst>
                              <p:par>
                                <p:cTn id="45" presetID="1" presetClass="entr" presetSubtype="0" fill="hold" nodeType="after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par>
                                <p:cTn id="47" presetID="6" presetClass="emph" presetSubtype="0" fill="hold" nodeType="withEffect">
                                  <p:stCondLst>
                                    <p:cond delay="0"/>
                                  </p:stCondLst>
                                  <p:childTnLst>
                                    <p:animScale>
                                      <p:cBhvr>
                                        <p:cTn id="48" dur="750" fill="hold"/>
                                        <p:tgtEl>
                                          <p:spTgt spid="60"/>
                                        </p:tgtEl>
                                      </p:cBhvr>
                                      <p:by x="50000" y="50000"/>
                                    </p:animScale>
                                  </p:childTnLst>
                                </p:cTn>
                              </p:par>
                              <p:par>
                                <p:cTn id="49" presetID="35" presetClass="path" presetSubtype="0" accel="50000" decel="50000" fill="hold" nodeType="withEffect">
                                  <p:stCondLst>
                                    <p:cond delay="0"/>
                                  </p:stCondLst>
                                  <p:childTnLst>
                                    <p:animMotion origin="layout" path="M 4.16667E-07 1.85185E-06 L -0.53724 -0.08148" pathEditMode="relative" rAng="0" ptsTypes="AA">
                                      <p:cBhvr>
                                        <p:cTn id="50" dur="1000" fill="hold"/>
                                        <p:tgtEl>
                                          <p:spTgt spid="60"/>
                                        </p:tgtEl>
                                        <p:attrNameLst>
                                          <p:attrName>ppt_x</p:attrName>
                                          <p:attrName>ppt_y</p:attrName>
                                        </p:attrNameLst>
                                      </p:cBhvr>
                                      <p:rCtr x="-26862" y="-4074"/>
                                    </p:animMotion>
                                  </p:childTnLst>
                                </p:cTn>
                              </p:par>
                            </p:childTnLst>
                          </p:cTn>
                        </p:par>
                        <p:par>
                          <p:cTn id="51" fill="hold" nodeType="afterGroup">
                            <p:stCondLst>
                              <p:cond delay="37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nodeType="afterGroup">
                            <p:stCondLst>
                              <p:cond delay="4250"/>
                            </p:stCondLst>
                            <p:childTnLst>
                              <p:par>
                                <p:cTn id="56" presetID="1" presetClass="entr" presetSubtype="0" fill="hold" nodeType="afterEffect">
                                  <p:stCondLst>
                                    <p:cond delay="0"/>
                                  </p:stCondLst>
                                  <p:childTnLst>
                                    <p:set>
                                      <p:cBhvr>
                                        <p:cTn id="57" dur="1" fill="hold">
                                          <p:stCondLst>
                                            <p:cond delay="0"/>
                                          </p:stCondLst>
                                        </p:cTn>
                                        <p:tgtEl>
                                          <p:spTgt spid="62"/>
                                        </p:tgtEl>
                                        <p:attrNameLst>
                                          <p:attrName>style.visibility</p:attrName>
                                        </p:attrNameLst>
                                      </p:cBhvr>
                                      <p:to>
                                        <p:strVal val="visible"/>
                                      </p:to>
                                    </p:set>
                                  </p:childTnLst>
                                </p:cTn>
                              </p:par>
                              <p:par>
                                <p:cTn id="58" presetID="6" presetClass="emph" presetSubtype="0" fill="hold" nodeType="withEffect">
                                  <p:stCondLst>
                                    <p:cond delay="0"/>
                                  </p:stCondLst>
                                  <p:childTnLst>
                                    <p:animScale>
                                      <p:cBhvr>
                                        <p:cTn id="59" dur="750" fill="hold"/>
                                        <p:tgtEl>
                                          <p:spTgt spid="62"/>
                                        </p:tgtEl>
                                      </p:cBhvr>
                                      <p:by x="50000" y="50000"/>
                                    </p:animScale>
                                  </p:childTnLst>
                                </p:cTn>
                              </p:par>
                              <p:par>
                                <p:cTn id="60" presetID="35" presetClass="path" presetSubtype="0" accel="50000" decel="50000" fill="hold" nodeType="withEffect">
                                  <p:stCondLst>
                                    <p:cond delay="0"/>
                                  </p:stCondLst>
                                  <p:childTnLst>
                                    <p:animMotion origin="layout" path="M -1.04167E-06 -2.96296E-06 L -0.6638 0.21505" pathEditMode="relative" rAng="0" ptsTypes="AA">
                                      <p:cBhvr>
                                        <p:cTn id="61" dur="1000" fill="hold"/>
                                        <p:tgtEl>
                                          <p:spTgt spid="62"/>
                                        </p:tgtEl>
                                        <p:attrNameLst>
                                          <p:attrName>ppt_x</p:attrName>
                                          <p:attrName>ppt_y</p:attrName>
                                        </p:attrNameLst>
                                      </p:cBhvr>
                                      <p:rCtr x="-33190" y="10741"/>
                                    </p:animMotion>
                                  </p:childTnLst>
                                </p:cTn>
                              </p:par>
                            </p:childTnLst>
                          </p:cTn>
                        </p:par>
                        <p:par>
                          <p:cTn id="62" fill="hold" nodeType="afterGroup">
                            <p:stCondLst>
                              <p:cond delay="5250"/>
                            </p:stCondLst>
                            <p:childTnLst>
                              <p:par>
                                <p:cTn id="63" presetID="22" presetClass="entr" presetSubtype="8"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childTnLst>
                          </p:cTn>
                        </p:par>
                        <p:par>
                          <p:cTn id="66" fill="hold" nodeType="afterGroup">
                            <p:stCondLst>
                              <p:cond delay="5750"/>
                            </p:stCondLst>
                            <p:childTnLst>
                              <p:par>
                                <p:cTn id="67" presetID="1" presetClass="entr" presetSubtype="0" fill="hold" nodeType="afterEffect">
                                  <p:stCondLst>
                                    <p:cond delay="0"/>
                                  </p:stCondLst>
                                  <p:childTnLst>
                                    <p:set>
                                      <p:cBhvr>
                                        <p:cTn id="68" dur="1" fill="hold">
                                          <p:stCondLst>
                                            <p:cond delay="0"/>
                                          </p:stCondLst>
                                        </p:cTn>
                                        <p:tgtEl>
                                          <p:spTgt spid="63"/>
                                        </p:tgtEl>
                                        <p:attrNameLst>
                                          <p:attrName>style.visibility</p:attrName>
                                        </p:attrNameLst>
                                      </p:cBhvr>
                                      <p:to>
                                        <p:strVal val="visible"/>
                                      </p:to>
                                    </p:set>
                                  </p:childTnLst>
                                </p:cTn>
                              </p:par>
                              <p:par>
                                <p:cTn id="69" presetID="6" presetClass="emph" presetSubtype="0" fill="hold" nodeType="withEffect">
                                  <p:stCondLst>
                                    <p:cond delay="0"/>
                                  </p:stCondLst>
                                  <p:childTnLst>
                                    <p:animScale>
                                      <p:cBhvr>
                                        <p:cTn id="70" dur="750" fill="hold"/>
                                        <p:tgtEl>
                                          <p:spTgt spid="63"/>
                                        </p:tgtEl>
                                      </p:cBhvr>
                                      <p:by x="50000" y="50000"/>
                                    </p:animScale>
                                  </p:childTnLst>
                                </p:cTn>
                              </p:par>
                              <p:par>
                                <p:cTn id="71" presetID="35" presetClass="path" presetSubtype="0" accel="50000" decel="50000" fill="hold" nodeType="withEffect">
                                  <p:stCondLst>
                                    <p:cond delay="0"/>
                                  </p:stCondLst>
                                  <p:childTnLst>
                                    <p:animMotion origin="layout" path="M -3.125E-06 2.96296E-06 L -0.79101 0.24884" pathEditMode="relative" rAng="0" ptsTypes="AA">
                                      <p:cBhvr>
                                        <p:cTn id="72" dur="1000" fill="hold"/>
                                        <p:tgtEl>
                                          <p:spTgt spid="63"/>
                                        </p:tgtEl>
                                        <p:attrNameLst>
                                          <p:attrName>ppt_x</p:attrName>
                                          <p:attrName>ppt_y</p:attrName>
                                        </p:attrNameLst>
                                      </p:cBhvr>
                                      <p:rCtr x="-39557" y="12431"/>
                                    </p:animMotion>
                                  </p:childTnLst>
                                </p:cTn>
                              </p:par>
                            </p:childTnLst>
                          </p:cTn>
                        </p:par>
                        <p:par>
                          <p:cTn id="73" fill="hold" nodeType="afterGroup">
                            <p:stCondLst>
                              <p:cond delay="6750"/>
                            </p:stCondLst>
                            <p:childTnLst>
                              <p:par>
                                <p:cTn id="74" presetID="22" presetClass="entr" presetSubtype="8"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childTnLst>
                          </p:cTn>
                        </p:par>
                        <p:par>
                          <p:cTn id="77" fill="hold" nodeType="afterGroup">
                            <p:stCondLst>
                              <p:cond delay="7250"/>
                            </p:stCondLst>
                            <p:childTnLst>
                              <p:par>
                                <p:cTn id="78" presetID="1" presetClass="entr" presetSubtype="0" fill="hold" nodeType="afterEffect">
                                  <p:stCondLst>
                                    <p:cond delay="0"/>
                                  </p:stCondLst>
                                  <p:childTnLst>
                                    <p:set>
                                      <p:cBhvr>
                                        <p:cTn id="79" dur="1" fill="hold">
                                          <p:stCondLst>
                                            <p:cond delay="0"/>
                                          </p:stCondLst>
                                        </p:cTn>
                                        <p:tgtEl>
                                          <p:spTgt spid="64"/>
                                        </p:tgtEl>
                                        <p:attrNameLst>
                                          <p:attrName>style.visibility</p:attrName>
                                        </p:attrNameLst>
                                      </p:cBhvr>
                                      <p:to>
                                        <p:strVal val="visible"/>
                                      </p:to>
                                    </p:set>
                                  </p:childTnLst>
                                </p:cTn>
                              </p:par>
                              <p:par>
                                <p:cTn id="80" presetID="6" presetClass="emph" presetSubtype="0" fill="hold" nodeType="withEffect">
                                  <p:stCondLst>
                                    <p:cond delay="0"/>
                                  </p:stCondLst>
                                  <p:childTnLst>
                                    <p:animScale>
                                      <p:cBhvr>
                                        <p:cTn id="81" dur="750" fill="hold"/>
                                        <p:tgtEl>
                                          <p:spTgt spid="64"/>
                                        </p:tgtEl>
                                      </p:cBhvr>
                                      <p:by x="50000" y="50000"/>
                                    </p:animScale>
                                  </p:childTnLst>
                                </p:cTn>
                              </p:par>
                              <p:par>
                                <p:cTn id="82" presetID="35" presetClass="path" presetSubtype="0" accel="50000" decel="50000" fill="hold" nodeType="withEffect">
                                  <p:stCondLst>
                                    <p:cond delay="0"/>
                                  </p:stCondLst>
                                  <p:childTnLst>
                                    <p:animMotion origin="layout" path="M 4.16667E-07 -2.96296E-06 L -0.29453 -0.33981" pathEditMode="relative" rAng="0" ptsTypes="AA">
                                      <p:cBhvr>
                                        <p:cTn id="83" dur="1000" fill="hold"/>
                                        <p:tgtEl>
                                          <p:spTgt spid="64"/>
                                        </p:tgtEl>
                                        <p:attrNameLst>
                                          <p:attrName>ppt_x</p:attrName>
                                          <p:attrName>ppt_y</p:attrName>
                                        </p:attrNameLst>
                                      </p:cBhvr>
                                      <p:rCtr x="-14727" y="-16991"/>
                                    </p:animMotion>
                                  </p:childTnLst>
                                </p:cTn>
                              </p:par>
                            </p:childTnLst>
                          </p:cTn>
                        </p:par>
                        <p:par>
                          <p:cTn id="84" fill="hold" nodeType="afterGroup">
                            <p:stCondLst>
                              <p:cond delay="8250"/>
                            </p:stCondLst>
                            <p:childTnLst>
                              <p:par>
                                <p:cTn id="85" presetID="22" presetClass="entr" presetSubtype="8" fill="hold"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left)">
                                      <p:cBhvr>
                                        <p:cTn id="87" dur="500"/>
                                        <p:tgtEl>
                                          <p:spTgt spid="13"/>
                                        </p:tgtEl>
                                      </p:cBhvr>
                                    </p:animEffect>
                                  </p:childTnLst>
                                </p:cTn>
                              </p:par>
                            </p:childTnLst>
                          </p:cTn>
                        </p:par>
                        <p:par>
                          <p:cTn id="88" fill="hold" nodeType="afterGroup">
                            <p:stCondLst>
                              <p:cond delay="8750"/>
                            </p:stCondLst>
                            <p:childTnLst>
                              <p:par>
                                <p:cTn id="89" presetID="1" presetClass="entr" presetSubtype="0"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par>
                                <p:cTn id="91" presetID="6" presetClass="emph" presetSubtype="0" fill="hold" nodeType="withEffect">
                                  <p:stCondLst>
                                    <p:cond delay="0"/>
                                  </p:stCondLst>
                                  <p:childTnLst>
                                    <p:animScale>
                                      <p:cBhvr>
                                        <p:cTn id="92" dur="750" fill="hold"/>
                                        <p:tgtEl>
                                          <p:spTgt spid="65"/>
                                        </p:tgtEl>
                                      </p:cBhvr>
                                      <p:by x="50000" y="50000"/>
                                    </p:animScale>
                                  </p:childTnLst>
                                </p:cTn>
                              </p:par>
                              <p:par>
                                <p:cTn id="93" presetID="35" presetClass="path" presetSubtype="0" accel="50000" decel="50000" fill="hold" nodeType="withEffect">
                                  <p:stCondLst>
                                    <p:cond delay="0"/>
                                  </p:stCondLst>
                                  <p:childTnLst>
                                    <p:animMotion origin="layout" path="M -1.25E-06 -2.59259E-06 L -0.42057 -0.30301" pathEditMode="relative" rAng="0" ptsTypes="AA">
                                      <p:cBhvr>
                                        <p:cTn id="94" dur="1000" fill="hold"/>
                                        <p:tgtEl>
                                          <p:spTgt spid="65"/>
                                        </p:tgtEl>
                                        <p:attrNameLst>
                                          <p:attrName>ppt_x</p:attrName>
                                          <p:attrName>ppt_y</p:attrName>
                                        </p:attrNameLst>
                                      </p:cBhvr>
                                      <p:rCtr x="-21029" y="-15162"/>
                                    </p:animMotion>
                                  </p:childTnLst>
                                </p:cTn>
                              </p:par>
                            </p:childTnLst>
                          </p:cTn>
                        </p:par>
                        <p:par>
                          <p:cTn id="95" fill="hold" nodeType="afterGroup">
                            <p:stCondLst>
                              <p:cond delay="9750"/>
                            </p:stCondLst>
                            <p:childTnLst>
                              <p:par>
                                <p:cTn id="96" presetID="22" presetClass="entr" presetSubtype="8"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left)">
                                      <p:cBhvr>
                                        <p:cTn id="98" dur="500"/>
                                        <p:tgtEl>
                                          <p:spTgt spid="14"/>
                                        </p:tgtEl>
                                      </p:cBhvr>
                                    </p:animEffect>
                                  </p:childTnLst>
                                </p:cTn>
                              </p:par>
                            </p:childTnLst>
                          </p:cTn>
                        </p:par>
                        <p:par>
                          <p:cTn id="99" fill="hold" nodeType="afterGroup">
                            <p:stCondLst>
                              <p:cond delay="10250"/>
                            </p:stCondLst>
                            <p:childTnLst>
                              <p:par>
                                <p:cTn id="100" presetID="1" presetClass="entr" presetSubtype="0" fill="hold" nodeType="afterEffect">
                                  <p:stCondLst>
                                    <p:cond delay="0"/>
                                  </p:stCondLst>
                                  <p:childTnLst>
                                    <p:set>
                                      <p:cBhvr>
                                        <p:cTn id="101" dur="1" fill="hold">
                                          <p:stCondLst>
                                            <p:cond delay="0"/>
                                          </p:stCondLst>
                                        </p:cTn>
                                        <p:tgtEl>
                                          <p:spTgt spid="66"/>
                                        </p:tgtEl>
                                        <p:attrNameLst>
                                          <p:attrName>style.visibility</p:attrName>
                                        </p:attrNameLst>
                                      </p:cBhvr>
                                      <p:to>
                                        <p:strVal val="visible"/>
                                      </p:to>
                                    </p:set>
                                  </p:childTnLst>
                                </p:cTn>
                              </p:par>
                              <p:par>
                                <p:cTn id="102" presetID="6" presetClass="emph" presetSubtype="0" fill="hold" nodeType="withEffect">
                                  <p:stCondLst>
                                    <p:cond delay="0"/>
                                  </p:stCondLst>
                                  <p:childTnLst>
                                    <p:animScale>
                                      <p:cBhvr>
                                        <p:cTn id="103" dur="750" fill="hold"/>
                                        <p:tgtEl>
                                          <p:spTgt spid="66"/>
                                        </p:tgtEl>
                                      </p:cBhvr>
                                      <p:by x="50000" y="50000"/>
                                    </p:animScale>
                                  </p:childTnLst>
                                </p:cTn>
                              </p:par>
                              <p:par>
                                <p:cTn id="104" presetID="35" presetClass="path" presetSubtype="0" accel="50000" decel="50000" fill="hold" nodeType="withEffect">
                                  <p:stCondLst>
                                    <p:cond delay="0"/>
                                  </p:stCondLst>
                                  <p:childTnLst>
                                    <p:animMotion origin="layout" path="M -2.29167E-06 4.44444E-06 L -0.54544 -0.00764" pathEditMode="relative" rAng="0" ptsTypes="AA">
                                      <p:cBhvr>
                                        <p:cTn id="105" dur="1000" fill="hold"/>
                                        <p:tgtEl>
                                          <p:spTgt spid="66"/>
                                        </p:tgtEl>
                                        <p:attrNameLst>
                                          <p:attrName>ppt_x</p:attrName>
                                          <p:attrName>ppt_y</p:attrName>
                                        </p:attrNameLst>
                                      </p:cBhvr>
                                      <p:rCtr x="-27279" y="-394"/>
                                    </p:animMotion>
                                  </p:childTnLst>
                                </p:cTn>
                              </p:par>
                            </p:childTnLst>
                          </p:cTn>
                        </p:par>
                        <p:par>
                          <p:cTn id="106" fill="hold" nodeType="afterGroup">
                            <p:stCondLst>
                              <p:cond delay="11250"/>
                            </p:stCondLst>
                            <p:childTnLst>
                              <p:par>
                                <p:cTn id="107" presetID="22" presetClass="entr" presetSubtype="8" fill="hold"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wipe(left)">
                                      <p:cBhvr>
                                        <p:cTn id="10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4" grpId="0" animBg="1"/>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矩形 7"/>
          <p:cNvSpPr/>
          <p:nvPr/>
        </p:nvSpPr>
        <p:spPr>
          <a:xfrm>
            <a:off x="4019550" y="1638300"/>
            <a:ext cx="4152900" cy="41529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019550" y="1514147"/>
            <a:ext cx="4152900" cy="4401205"/>
          </a:xfrm>
          <a:prstGeom prst="rect">
            <a:avLst/>
          </a:prstGeom>
          <a:noFill/>
        </p:spPr>
        <p:txBody>
          <a:bodyPr wrap="square" rtlCol="0">
            <a:spAutoFit/>
          </a:bodyPr>
          <a:lstStyle/>
          <a:p>
            <a:pPr algn="ctr"/>
            <a:r>
              <a:rPr lang="en-US" altLang="zh-CN" sz="28000">
                <a:solidFill>
                  <a:schemeClr val="bg1"/>
                </a:solidFill>
                <a:effectLst>
                  <a:outerShdw blurRad="50800" algn="ctr" rotWithShape="0">
                    <a:prstClr val="black">
                      <a:alpha val="40000"/>
                    </a:prstClr>
                  </a:outerShdw>
                </a:effectLst>
                <a:latin typeface="Impact" panose="020b0806030902050204" pitchFamily="34" charset="0"/>
              </a:rPr>
              <a:t>03</a:t>
            </a:r>
            <a:endParaRPr lang="zh-CN" altLang="en-US" sz="28000">
              <a:solidFill>
                <a:schemeClr val="bg1"/>
              </a:solidFill>
              <a:effectLst>
                <a:outerShdw blurRad="50800" algn="ctr" rotWithShape="0">
                  <a:prstClr val="black">
                    <a:alpha val="40000"/>
                  </a:prstClr>
                </a:outerShdw>
              </a:effectLst>
              <a:latin typeface="Impact" panose="020b0806030902050204" pitchFamily="34" charset="0"/>
            </a:endParaRPr>
          </a:p>
        </p:txBody>
      </p:sp>
      <p:cxnSp>
        <p:nvCxnSpPr>
          <p:cNvPr id="3" name="直接连接符 2"/>
          <p:cNvCxnSpPr/>
          <p:nvPr/>
        </p:nvCxnSpPr>
        <p:spPr>
          <a:xfrm flipH="1">
            <a:off x="11854658" y="443863"/>
            <a:ext cx="0" cy="55313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0107542" y="366489"/>
            <a:ext cx="1737591" cy="707886"/>
          </a:xfrm>
          <a:prstGeom prst="rect">
            <a:avLst/>
          </a:prstGeom>
          <a:noFill/>
        </p:spPr>
        <p:txBody>
          <a:bodyPr wrap="none" rtlCol="0">
            <a:spAutoFit/>
          </a:bodyPr>
          <a:lstStyle/>
          <a:p>
            <a:pPr algn="r"/>
            <a:r>
              <a:rPr lang="zh-CN" altLang="en-US" sz="2400" b="1">
                <a:solidFill>
                  <a:schemeClr val="tx1">
                    <a:lumMod val="75000"/>
                    <a:lumOff val="25000"/>
                  </a:schemeClr>
                </a:solidFill>
                <a:ea typeface="微软雅黑" panose="020b0503020204020204" pitchFamily="34" charset="-122"/>
              </a:rPr>
              <a:t>过渡页</a:t>
            </a:r>
            <a:endParaRPr lang="en-US" altLang="zh-CN" sz="2400" b="1">
              <a:solidFill>
                <a:schemeClr val="tx1">
                  <a:lumMod val="75000"/>
                  <a:lumOff val="25000"/>
                </a:schemeClr>
              </a:solidFill>
              <a:ea typeface="微软雅黑" panose="020b0503020204020204" pitchFamily="34" charset="-122"/>
            </a:endParaRPr>
          </a:p>
          <a:p>
            <a:pPr algn="r"/>
            <a:r>
              <a:rPr lang="en-US" altLang="zh-CN" sz="1600" b="1">
                <a:solidFill>
                  <a:schemeClr val="tx1">
                    <a:lumMod val="75000"/>
                    <a:lumOff val="25000"/>
                  </a:schemeClr>
                </a:solidFill>
                <a:ea typeface="微软雅黑" panose="020b0503020204020204" pitchFamily="34" charset="-122"/>
              </a:rPr>
              <a:t>TRANSITION PAGE</a:t>
            </a:r>
            <a:endParaRPr lang="zh-CN" altLang="en-US" sz="1600" b="1">
              <a:solidFill>
                <a:schemeClr val="tx1">
                  <a:lumMod val="75000"/>
                  <a:lumOff val="25000"/>
                </a:schemeClr>
              </a:solidFill>
              <a:ea typeface="微软雅黑" panose="020b0503020204020204" pitchFamily="34" charset="-122"/>
            </a:endParaRPr>
          </a:p>
        </p:txBody>
      </p:sp>
      <p:sp>
        <p:nvSpPr>
          <p:cNvPr id="16" name="灯片编号占位符 15"/>
          <p:cNvSpPr>
            <a:spLocks noGrp="1"/>
          </p:cNvSpPr>
          <p:nvPr>
            <p:ph type="sldNum" sz="quarter" idx="12"/>
          </p:nvPr>
        </p:nvSpPr>
        <p:spPr/>
        <p:txBody>
          <a:bodyPr/>
          <a:lstStyle/>
          <a:p>
            <a:fld id="{D447205E-B5AF-420F-9205-14CD5B2048A0}" type="slidenum">
              <a:rPr lang="zh-CN" altLang="en-US" smtClean="0">
                <a:solidFill>
                  <a:schemeClr val="bg1"/>
                </a:solidFill>
              </a:rPr>
              <a:t>15</a:t>
            </a:fld>
            <a:endParaRPr lang="zh-CN" altLang="en-US">
              <a:solidFill>
                <a:schemeClr val="bg1"/>
              </a:solidFill>
            </a:endParaRPr>
          </a:p>
        </p:txBody>
      </p:sp>
      <p:sp>
        <p:nvSpPr>
          <p:cNvPr id="11" name="矩形 10"/>
          <p:cNvSpPr/>
          <p:nvPr/>
        </p:nvSpPr>
        <p:spPr>
          <a:xfrm>
            <a:off x="0" y="2994750"/>
            <a:ext cx="12192000" cy="1440000"/>
          </a:xfrm>
          <a:prstGeom prst="rect">
            <a:avLst/>
          </a:prstGeom>
          <a:solidFill>
            <a:srgbClr val="42BAC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568607" y="3336185"/>
            <a:ext cx="7054786" cy="757130"/>
          </a:xfrm>
          <a:prstGeom prst="rect">
            <a:avLst/>
          </a:prstGeom>
          <a:noFill/>
        </p:spPr>
        <p:txBody>
          <a:bodyPr wrap="square" rtlCol="0">
            <a:spAutoFit/>
          </a:bodyPr>
          <a:lstStyle/>
          <a:p>
            <a:pPr algn="ctr">
              <a:lnSpc>
                <a:spcPct val="90000"/>
              </a:lnSpc>
              <a:spcBef>
                <a:spcPct val="0"/>
              </a:spcBef>
            </a:pPr>
            <a:r>
              <a:rPr lang="zh-CN" altLang="en-US" sz="4800" b="1">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val="22801783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1+#ppt_w/2"/>
                                          </p:val>
                                        </p:tav>
                                        <p:tav tm="100000">
                                          <p:val>
                                            <p:strVal val="#ppt_x"/>
                                          </p:val>
                                        </p:tav>
                                      </p:tavLst>
                                    </p:anim>
                                    <p:anim calcmode="lin" valueType="num">
                                      <p:cBhvr additive="base">
                                        <p:cTn id="8" dur="25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22" presetClass="entr" presetSubtype="2"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right)">
                                      <p:cBhvr>
                                        <p:cTn id="12" dur="250"/>
                                        <p:tgtEl>
                                          <p:spTgt spid="4">
                                            <p:txEl>
                                              <p:pRg st="0" end="0"/>
                                            </p:txEl>
                                          </p:spTgt>
                                        </p:tgtEl>
                                      </p:cBhvr>
                                    </p:animEffect>
                                  </p:childTnLst>
                                </p:cTn>
                              </p:par>
                            </p:childTnLst>
                          </p:cTn>
                        </p:par>
                        <p:par>
                          <p:cTn id="13" fill="hold" nodeType="afterGroup">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wipe(right)">
                                      <p:cBhvr>
                                        <p:cTn id="16" dur="250"/>
                                        <p:tgtEl>
                                          <p:spTgt spid="4">
                                            <p:txEl>
                                              <p:pRg st="1" end="1"/>
                                            </p:txEl>
                                          </p:spTgt>
                                        </p:tgtEl>
                                      </p:cBhvr>
                                    </p:animEffect>
                                  </p:childTnLst>
                                </p:cTn>
                              </p:par>
                            </p:childTnLst>
                          </p:cTn>
                        </p:par>
                        <p:par>
                          <p:cTn id="17" fill="hold" nodeType="afterGroup">
                            <p:stCondLst>
                              <p:cond delay="750"/>
                            </p:stCondLst>
                            <p:childTnLst>
                              <p:par>
                                <p:cTn id="18" presetID="37"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450" decel="100000" fill="hold"/>
                                        <p:tgtEl>
                                          <p:spTgt spid="8"/>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24" fill="hold" nodeType="afterGroup">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nodeType="afterGroup">
                            <p:stCondLst>
                              <p:cond delay="175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2"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灯片编号占位符 1"/>
          <p:cNvSpPr>
            <a:spLocks noGrp="1"/>
          </p:cNvSpPr>
          <p:nvPr>
            <p:ph type="sldNum" sz="quarter" idx="12"/>
          </p:nvPr>
        </p:nvSpPr>
        <p:spPr/>
        <p:txBody>
          <a:bodyPr/>
          <a:lstStyle/>
          <a:p>
            <a:fld id="{D447205E-B5AF-420F-9205-14CD5B2048A0}" type="slidenum">
              <a:rPr lang="zh-CN" altLang="en-US" smtClean="0"/>
              <a:t>16</a:t>
            </a:fld>
            <a:endParaRPr lang="zh-CN" altLang="en-US"/>
          </a:p>
        </p:txBody>
      </p:sp>
      <p:sp>
        <p:nvSpPr>
          <p:cNvPr id="13" name="椭圆 12"/>
          <p:cNvSpPr/>
          <p:nvPr/>
        </p:nvSpPr>
        <p:spPr>
          <a:xfrm>
            <a:off x="2078715" y="1628388"/>
            <a:ext cx="1980000" cy="1980000"/>
          </a:xfrm>
          <a:prstGeom prst="ellipse">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5236" y="1854909"/>
            <a:ext cx="1526959" cy="1526959"/>
            <a:chOff x="2305236" y="1854909"/>
            <a:chExt cx="1526959" cy="1526959"/>
          </a:xfrm>
        </p:grpSpPr>
        <p:sp>
          <p:nvSpPr>
            <p:cNvPr id="14" name="椭圆 13"/>
            <p:cNvSpPr/>
            <p:nvPr/>
          </p:nvSpPr>
          <p:spPr>
            <a:xfrm>
              <a:off x="2305236" y="1854909"/>
              <a:ext cx="1526959" cy="1526959"/>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弧形 14"/>
            <p:cNvSpPr/>
            <p:nvPr/>
          </p:nvSpPr>
          <p:spPr>
            <a:xfrm>
              <a:off x="2420715" y="1970388"/>
              <a:ext cx="1296000" cy="1296000"/>
            </a:xfrm>
            <a:prstGeom prst="arc">
              <a:avLst>
                <a:gd name="adj1" fmla="val 16200000"/>
                <a:gd name="adj2" fmla="val 19665491"/>
              </a:avLst>
            </a:prstGeom>
            <a:ln w="19050">
              <a:solidFill>
                <a:srgbClr val="C8ECF0"/>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6" name="文本框 15"/>
          <p:cNvSpPr txBox="1"/>
          <p:nvPr/>
        </p:nvSpPr>
        <p:spPr>
          <a:xfrm>
            <a:off x="2587654" y="2378323"/>
            <a:ext cx="962123" cy="480131"/>
          </a:xfrm>
          <a:prstGeom prst="rect">
            <a:avLst/>
          </a:prstGeom>
          <a:noFill/>
        </p:spPr>
        <p:txBody>
          <a:bodyPr wrap="none" rtlCol="0">
            <a:spAutoFit/>
          </a:bodyPr>
          <a:lstStyle/>
          <a:p>
            <a:pPr algn="ctr">
              <a:lnSpc>
                <a:spcPct val="90000"/>
              </a:lnSpc>
              <a:spcBef>
                <a:spcPts val="1000"/>
              </a:spcBef>
            </a:pPr>
            <a:r>
              <a:rPr lang="en-US" altLang="zh-CN" sz="2800" b="1">
                <a:solidFill>
                  <a:srgbClr val="DEF4F6"/>
                </a:solidFill>
                <a:latin typeface="微软雅黑" panose="020b0503020204020204" pitchFamily="34" charset="-122"/>
                <a:ea typeface="微软雅黑" panose="020b0503020204020204" pitchFamily="34" charset="-122"/>
              </a:rPr>
              <a:t>20%</a:t>
            </a:r>
            <a:endParaRPr lang="zh-CN" altLang="en-US" sz="2800" b="1">
              <a:solidFill>
                <a:srgbClr val="DEF4F6"/>
              </a:solidFill>
              <a:latin typeface="微软雅黑" panose="020b0503020204020204" pitchFamily="34" charset="-122"/>
              <a:ea typeface="微软雅黑" panose="020b0503020204020204" pitchFamily="34" charset="-122"/>
            </a:endParaRPr>
          </a:p>
        </p:txBody>
      </p:sp>
      <p:sp>
        <p:nvSpPr>
          <p:cNvPr id="22" name="椭圆 21"/>
          <p:cNvSpPr/>
          <p:nvPr/>
        </p:nvSpPr>
        <p:spPr>
          <a:xfrm>
            <a:off x="5106000" y="1628388"/>
            <a:ext cx="1980000" cy="1980000"/>
          </a:xfrm>
          <a:prstGeom prst="ellipse">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332521" y="1854909"/>
            <a:ext cx="1526959" cy="1526959"/>
            <a:chOff x="5332521" y="1854909"/>
            <a:chExt cx="1526959" cy="1526959"/>
          </a:xfrm>
        </p:grpSpPr>
        <p:sp>
          <p:nvSpPr>
            <p:cNvPr id="23" name="椭圆 22"/>
            <p:cNvSpPr/>
            <p:nvPr/>
          </p:nvSpPr>
          <p:spPr>
            <a:xfrm>
              <a:off x="5332521" y="1854909"/>
              <a:ext cx="1526959" cy="1526959"/>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弧形 23"/>
            <p:cNvSpPr/>
            <p:nvPr/>
          </p:nvSpPr>
          <p:spPr>
            <a:xfrm>
              <a:off x="5448000" y="1970388"/>
              <a:ext cx="1296000" cy="1296000"/>
            </a:xfrm>
            <a:prstGeom prst="arc">
              <a:avLst>
                <a:gd name="adj1" fmla="val 16200000"/>
                <a:gd name="adj2" fmla="val 5050462"/>
              </a:avLst>
            </a:prstGeom>
            <a:ln w="19050">
              <a:solidFill>
                <a:srgbClr val="C8ECF0"/>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1" name="文本框 20"/>
          <p:cNvSpPr txBox="1"/>
          <p:nvPr/>
        </p:nvSpPr>
        <p:spPr>
          <a:xfrm>
            <a:off x="5614939" y="2378323"/>
            <a:ext cx="962123" cy="480131"/>
          </a:xfrm>
          <a:prstGeom prst="rect">
            <a:avLst/>
          </a:prstGeom>
          <a:noFill/>
        </p:spPr>
        <p:txBody>
          <a:bodyPr wrap="none" rtlCol="0">
            <a:spAutoFit/>
          </a:bodyPr>
          <a:lstStyle/>
          <a:p>
            <a:pPr algn="ctr">
              <a:lnSpc>
                <a:spcPct val="90000"/>
              </a:lnSpc>
              <a:spcBef>
                <a:spcPts val="1000"/>
              </a:spcBef>
            </a:pPr>
            <a:r>
              <a:rPr lang="en-US" altLang="zh-CN" sz="2800" b="1">
                <a:solidFill>
                  <a:srgbClr val="DEF4F6"/>
                </a:solidFill>
                <a:latin typeface="微软雅黑" panose="020b0503020204020204" pitchFamily="34" charset="-122"/>
                <a:ea typeface="微软雅黑" panose="020b0503020204020204" pitchFamily="34" charset="-122"/>
              </a:rPr>
              <a:t>50%</a:t>
            </a:r>
            <a:endParaRPr lang="zh-CN" altLang="en-US" sz="2800" b="1">
              <a:solidFill>
                <a:srgbClr val="DEF4F6"/>
              </a:solidFill>
              <a:latin typeface="微软雅黑" panose="020b0503020204020204" pitchFamily="34" charset="-122"/>
              <a:ea typeface="微软雅黑" panose="020b0503020204020204" pitchFamily="34" charset="-122"/>
            </a:endParaRPr>
          </a:p>
        </p:txBody>
      </p:sp>
      <p:sp>
        <p:nvSpPr>
          <p:cNvPr id="28" name="椭圆 27"/>
          <p:cNvSpPr/>
          <p:nvPr/>
        </p:nvSpPr>
        <p:spPr>
          <a:xfrm>
            <a:off x="8133285" y="1628388"/>
            <a:ext cx="1980000" cy="1980000"/>
          </a:xfrm>
          <a:prstGeom prst="ellipse">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359806" y="1854909"/>
            <a:ext cx="1526959" cy="1526959"/>
            <a:chOff x="8359806" y="1854909"/>
            <a:chExt cx="1526959" cy="1526959"/>
          </a:xfrm>
        </p:grpSpPr>
        <p:sp>
          <p:nvSpPr>
            <p:cNvPr id="29" name="椭圆 28"/>
            <p:cNvSpPr/>
            <p:nvPr/>
          </p:nvSpPr>
          <p:spPr>
            <a:xfrm>
              <a:off x="8359806" y="1854909"/>
              <a:ext cx="1526959" cy="1526959"/>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弧形 29"/>
            <p:cNvSpPr/>
            <p:nvPr/>
          </p:nvSpPr>
          <p:spPr>
            <a:xfrm>
              <a:off x="8475285" y="1970388"/>
              <a:ext cx="1296000" cy="1296000"/>
            </a:xfrm>
            <a:prstGeom prst="arc">
              <a:avLst>
                <a:gd name="adj1" fmla="val 16200000"/>
                <a:gd name="adj2" fmla="val 12102902"/>
              </a:avLst>
            </a:prstGeom>
            <a:ln w="19050">
              <a:solidFill>
                <a:srgbClr val="C8ECF0"/>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7" name="文本框 26"/>
          <p:cNvSpPr txBox="1"/>
          <p:nvPr/>
        </p:nvSpPr>
        <p:spPr>
          <a:xfrm>
            <a:off x="8642225" y="2378323"/>
            <a:ext cx="962123" cy="480131"/>
          </a:xfrm>
          <a:prstGeom prst="rect">
            <a:avLst/>
          </a:prstGeom>
          <a:noFill/>
        </p:spPr>
        <p:txBody>
          <a:bodyPr wrap="none" rtlCol="0">
            <a:spAutoFit/>
          </a:bodyPr>
          <a:lstStyle/>
          <a:p>
            <a:pPr algn="ctr">
              <a:lnSpc>
                <a:spcPct val="90000"/>
              </a:lnSpc>
              <a:spcBef>
                <a:spcPts val="1000"/>
              </a:spcBef>
            </a:pPr>
            <a:r>
              <a:rPr lang="en-US" altLang="zh-CN" sz="2800" b="1">
                <a:solidFill>
                  <a:srgbClr val="DEF4F6"/>
                </a:solidFill>
                <a:latin typeface="微软雅黑" panose="020b0503020204020204" pitchFamily="34" charset="-122"/>
                <a:ea typeface="微软雅黑" panose="020b0503020204020204" pitchFamily="34" charset="-122"/>
              </a:rPr>
              <a:t>80%</a:t>
            </a:r>
            <a:endParaRPr lang="zh-CN" altLang="en-US" sz="2800" b="1">
              <a:solidFill>
                <a:srgbClr val="DEF4F6"/>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008269" y="3802804"/>
            <a:ext cx="2120892" cy="1046303"/>
            <a:chOff x="2078715" y="4012772"/>
            <a:chExt cx="2120892" cy="1046303"/>
          </a:xfrm>
        </p:grpSpPr>
        <p:sp>
          <p:nvSpPr>
            <p:cNvPr id="32" name="文本框 31"/>
            <p:cNvSpPr txBox="1"/>
            <p:nvPr/>
          </p:nvSpPr>
          <p:spPr>
            <a:xfrm>
              <a:off x="2078715" y="4717443"/>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3" name="文本框 32"/>
            <p:cNvSpPr txBox="1"/>
            <p:nvPr/>
          </p:nvSpPr>
          <p:spPr>
            <a:xfrm>
              <a:off x="2078715" y="4012772"/>
              <a:ext cx="2120891" cy="587469"/>
            </a:xfrm>
            <a:prstGeom prst="rect">
              <a:avLst/>
            </a:prstGeom>
            <a:noFill/>
          </p:spPr>
          <p:txBody>
            <a:bodyPr wrap="square" rtlCol="0">
              <a:spAutoFit/>
            </a:bodyPr>
            <a:lstStyle/>
            <a:p>
              <a:pPr algn="ctr">
                <a:lnSpc>
                  <a:spcPct val="12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5035554" y="3802804"/>
            <a:ext cx="2120892" cy="1046303"/>
            <a:chOff x="2078715" y="4012772"/>
            <a:chExt cx="2120892" cy="1046303"/>
          </a:xfrm>
        </p:grpSpPr>
        <p:sp>
          <p:nvSpPr>
            <p:cNvPr id="36" name="文本框 35"/>
            <p:cNvSpPr txBox="1"/>
            <p:nvPr/>
          </p:nvSpPr>
          <p:spPr>
            <a:xfrm>
              <a:off x="2078715" y="4717443"/>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7" name="文本框 36"/>
            <p:cNvSpPr txBox="1"/>
            <p:nvPr/>
          </p:nvSpPr>
          <p:spPr>
            <a:xfrm>
              <a:off x="2078715" y="4012772"/>
              <a:ext cx="2120891" cy="609398"/>
            </a:xfrm>
            <a:prstGeom prst="rect">
              <a:avLst/>
            </a:prstGeom>
            <a:noFill/>
          </p:spPr>
          <p:txBody>
            <a:bodyPr wrap="square" rtlCol="0">
              <a:spAutoFit/>
            </a:bodyPr>
            <a:lstStyle/>
            <a:p>
              <a:pPr algn="ctr">
                <a:lnSpc>
                  <a:spcPct val="12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062839" y="3802804"/>
            <a:ext cx="2120892" cy="1046303"/>
            <a:chOff x="2078715" y="4012772"/>
            <a:chExt cx="2120892" cy="1046303"/>
          </a:xfrm>
        </p:grpSpPr>
        <p:sp>
          <p:nvSpPr>
            <p:cNvPr id="39" name="文本框 38"/>
            <p:cNvSpPr txBox="1"/>
            <p:nvPr/>
          </p:nvSpPr>
          <p:spPr>
            <a:xfrm>
              <a:off x="2078715" y="4717443"/>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40" name="文本框 39"/>
            <p:cNvSpPr txBox="1"/>
            <p:nvPr/>
          </p:nvSpPr>
          <p:spPr>
            <a:xfrm>
              <a:off x="2078715" y="4012772"/>
              <a:ext cx="2120891" cy="609398"/>
            </a:xfrm>
            <a:prstGeom prst="rect">
              <a:avLst/>
            </a:prstGeom>
            <a:noFill/>
          </p:spPr>
          <p:txBody>
            <a:bodyPr wrap="square" rtlCol="0">
              <a:spAutoFit/>
            </a:bodyPr>
            <a:lstStyle/>
            <a:p>
              <a:pPr algn="ctr">
                <a:lnSpc>
                  <a:spcPct val="12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44" name="图片 4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2841" y="5070359"/>
            <a:ext cx="706318" cy="706318"/>
          </a:xfrm>
          <a:prstGeom prst="rect">
            <a:avLst/>
          </a:prstGeom>
        </p:spPr>
      </p:pic>
      <p:pic>
        <p:nvPicPr>
          <p:cNvPr id="45" name="图片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0126" y="5070359"/>
            <a:ext cx="706318" cy="706318"/>
          </a:xfrm>
          <a:prstGeom prst="rect">
            <a:avLst/>
          </a:prstGeom>
        </p:spPr>
      </p:pic>
      <p:pic>
        <p:nvPicPr>
          <p:cNvPr id="46" name="图片 45"/>
          <p:cNvPicPr>
            <a:picLocks noChangeAspect="1"/>
          </p:cNvPicPr>
          <p:nvPr/>
        </p:nvPicPr>
        <p:blipFill>
          <a:blip r:embed="rId4">
            <a:extLst>
              <a:ext uri="{28A0092B-C50C-407E-A947-70E740481C1C}">
                <a14:useLocalDpi xmlns:a14="http://schemas.microsoft.com/office/drawing/2010/main" val="0"/>
              </a:ext>
            </a:extLst>
          </a:blip>
          <a:srcRect t="14015" b="16448"/>
          <a:stretch>
            <a:fillRect/>
          </a:stretch>
        </p:blipFill>
        <p:spPr>
          <a:xfrm>
            <a:off x="2551655" y="5051394"/>
            <a:ext cx="1034121" cy="719091"/>
          </a:xfrm>
          <a:prstGeom prst="rect">
            <a:avLst/>
          </a:prstGeom>
        </p:spPr>
      </p:pic>
      <p:sp>
        <p:nvSpPr>
          <p:cNvPr id="47" name="文本框 46"/>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val="4812558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250" fill="hold"/>
                                        <p:tgtEl>
                                          <p:spTgt spid="13"/>
                                        </p:tgtEl>
                                        <p:attrNameLst>
                                          <p:attrName>ppt_w</p:attrName>
                                        </p:attrNameLst>
                                      </p:cBhvr>
                                      <p:tavLst>
                                        <p:tav tm="0">
                                          <p:val>
                                            <p:fltVal val="0"/>
                                          </p:val>
                                        </p:tav>
                                        <p:tav tm="100000">
                                          <p:val>
                                            <p:strVal val="#ppt_w"/>
                                          </p:val>
                                        </p:tav>
                                      </p:tavLst>
                                    </p:anim>
                                    <p:anim calcmode="lin" valueType="num">
                                      <p:cBhvr>
                                        <p:cTn id="13" dur="250" fill="hold"/>
                                        <p:tgtEl>
                                          <p:spTgt spid="13"/>
                                        </p:tgtEl>
                                        <p:attrNameLst>
                                          <p:attrName>ppt_h</p:attrName>
                                        </p:attrNameLst>
                                      </p:cBhvr>
                                      <p:tavLst>
                                        <p:tav tm="0">
                                          <p:val>
                                            <p:fltVal val="0"/>
                                          </p:val>
                                        </p:tav>
                                        <p:tav tm="100000">
                                          <p:val>
                                            <p:strVal val="#ppt_h"/>
                                          </p:val>
                                        </p:tav>
                                      </p:tavLst>
                                    </p:anim>
                                    <p:animEffect transition="in" filter="fade">
                                      <p:cBhvr>
                                        <p:cTn id="14" dur="250"/>
                                        <p:tgtEl>
                                          <p:spTgt spid="13"/>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13"/>
                                        </p:tgtEl>
                                      </p:cBhvr>
                                    </p:animEffect>
                                    <p:animScale>
                                      <p:cBhvr>
                                        <p:cTn id="17" dur="250" autoRev="1" fill="hold"/>
                                        <p:tgtEl>
                                          <p:spTgt spid="13"/>
                                        </p:tgtEl>
                                      </p:cBhvr>
                                      <p:by x="105000" y="105000"/>
                                    </p:animScale>
                                  </p:childTnLst>
                                </p:cTn>
                              </p:par>
                              <p:par>
                                <p:cTn id="18" presetID="10" presetClass="entr" presetSubtype="0" fill="hold" grpId="0" nodeType="withEffect">
                                  <p:stCondLst>
                                    <p:cond delay="75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nodeType="afterGroup">
                            <p:stCondLst>
                              <p:cond delay="1250"/>
                            </p:stCondLst>
                            <p:childTnLst>
                              <p:par>
                                <p:cTn id="22" presetID="42" presetClass="entr" presetSubtype="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250"/>
                                        <p:tgtEl>
                                          <p:spTgt spid="34"/>
                                        </p:tgtEl>
                                      </p:cBhvr>
                                    </p:animEffect>
                                    <p:anim calcmode="lin" valueType="num">
                                      <p:cBhvr>
                                        <p:cTn id="25" dur="250" fill="hold"/>
                                        <p:tgtEl>
                                          <p:spTgt spid="34"/>
                                        </p:tgtEl>
                                        <p:attrNameLst>
                                          <p:attrName>ppt_x</p:attrName>
                                        </p:attrNameLst>
                                      </p:cBhvr>
                                      <p:tavLst>
                                        <p:tav tm="0">
                                          <p:val>
                                            <p:strVal val="#ppt_x"/>
                                          </p:val>
                                        </p:tav>
                                        <p:tav tm="100000">
                                          <p:val>
                                            <p:strVal val="#ppt_x"/>
                                          </p:val>
                                        </p:tav>
                                      </p:tavLst>
                                    </p:anim>
                                    <p:anim calcmode="lin" valueType="num">
                                      <p:cBhvr>
                                        <p:cTn id="26" dur="250" fill="hold"/>
                                        <p:tgtEl>
                                          <p:spTgt spid="34"/>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5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250" fill="hold"/>
                                        <p:tgtEl>
                                          <p:spTgt spid="4"/>
                                        </p:tgtEl>
                                        <p:attrNameLst>
                                          <p:attrName>ppt_w</p:attrName>
                                        </p:attrNameLst>
                                      </p:cBhvr>
                                      <p:tavLst>
                                        <p:tav tm="0">
                                          <p:val>
                                            <p:fltVal val="0"/>
                                          </p:val>
                                        </p:tav>
                                        <p:tav tm="100000">
                                          <p:val>
                                            <p:strVal val="#ppt_w"/>
                                          </p:val>
                                        </p:tav>
                                      </p:tavLst>
                                    </p:anim>
                                    <p:anim calcmode="lin" valueType="num">
                                      <p:cBhvr>
                                        <p:cTn id="31" dur="250" fill="hold"/>
                                        <p:tgtEl>
                                          <p:spTgt spid="4"/>
                                        </p:tgtEl>
                                        <p:attrNameLst>
                                          <p:attrName>ppt_h</p:attrName>
                                        </p:attrNameLst>
                                      </p:cBhvr>
                                      <p:tavLst>
                                        <p:tav tm="0">
                                          <p:val>
                                            <p:fltVal val="0"/>
                                          </p:val>
                                        </p:tav>
                                        <p:tav tm="100000">
                                          <p:val>
                                            <p:strVal val="#ppt_h"/>
                                          </p:val>
                                        </p:tav>
                                      </p:tavLst>
                                    </p:anim>
                                    <p:animEffect transition="in" filter="fade">
                                      <p:cBhvr>
                                        <p:cTn id="32" dur="250"/>
                                        <p:tgtEl>
                                          <p:spTgt spid="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250" fill="hold"/>
                                        <p:tgtEl>
                                          <p:spTgt spid="22"/>
                                        </p:tgtEl>
                                        <p:attrNameLst>
                                          <p:attrName>ppt_w</p:attrName>
                                        </p:attrNameLst>
                                      </p:cBhvr>
                                      <p:tavLst>
                                        <p:tav tm="0">
                                          <p:val>
                                            <p:fltVal val="0"/>
                                          </p:val>
                                        </p:tav>
                                        <p:tav tm="100000">
                                          <p:val>
                                            <p:strVal val="#ppt_w"/>
                                          </p:val>
                                        </p:tav>
                                      </p:tavLst>
                                    </p:anim>
                                    <p:anim calcmode="lin" valueType="num">
                                      <p:cBhvr>
                                        <p:cTn id="36" dur="250" fill="hold"/>
                                        <p:tgtEl>
                                          <p:spTgt spid="22"/>
                                        </p:tgtEl>
                                        <p:attrNameLst>
                                          <p:attrName>ppt_h</p:attrName>
                                        </p:attrNameLst>
                                      </p:cBhvr>
                                      <p:tavLst>
                                        <p:tav tm="0">
                                          <p:val>
                                            <p:fltVal val="0"/>
                                          </p:val>
                                        </p:tav>
                                        <p:tav tm="100000">
                                          <p:val>
                                            <p:strVal val="#ppt_h"/>
                                          </p:val>
                                        </p:tav>
                                      </p:tavLst>
                                    </p:anim>
                                    <p:animEffect transition="in" filter="fade">
                                      <p:cBhvr>
                                        <p:cTn id="37" dur="250"/>
                                        <p:tgtEl>
                                          <p:spTgt spid="22"/>
                                        </p:tgtEl>
                                      </p:cBhvr>
                                    </p:animEffect>
                                  </p:childTnLst>
                                </p:cTn>
                              </p:par>
                              <p:par>
                                <p:cTn id="38" presetID="26" presetClass="emph" presetSubtype="0" fill="hold" grpId="1" nodeType="withEffect">
                                  <p:stCondLst>
                                    <p:cond delay="250"/>
                                  </p:stCondLst>
                                  <p:childTnLst>
                                    <p:animEffect transition="out" filter="fade">
                                      <p:cBhvr>
                                        <p:cTn id="39" dur="500" tmFilter="0, 0; .2, .5; .8, .5; 1, 0"/>
                                        <p:tgtEl>
                                          <p:spTgt spid="22"/>
                                        </p:tgtEl>
                                      </p:cBhvr>
                                    </p:animEffect>
                                    <p:animScale>
                                      <p:cBhvr>
                                        <p:cTn id="40" dur="250" autoRev="1" fill="hold"/>
                                        <p:tgtEl>
                                          <p:spTgt spid="22"/>
                                        </p:tgtEl>
                                      </p:cBhvr>
                                      <p:by x="105000" y="105000"/>
                                    </p:animScale>
                                  </p:childTnLst>
                                </p:cTn>
                              </p:par>
                              <p:par>
                                <p:cTn id="41" presetID="10" presetClass="entr" presetSubtype="0" fill="hold" grpId="0" nodeType="withEffect">
                                  <p:stCondLst>
                                    <p:cond delay="75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nodeType="afterGroup">
                            <p:stCondLst>
                              <p:cond delay="2750"/>
                            </p:stCondLst>
                            <p:childTnLst>
                              <p:par>
                                <p:cTn id="45" presetID="42"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250"/>
                                        <p:tgtEl>
                                          <p:spTgt spid="35"/>
                                        </p:tgtEl>
                                      </p:cBhvr>
                                    </p:animEffect>
                                    <p:anim calcmode="lin" valueType="num">
                                      <p:cBhvr>
                                        <p:cTn id="48" dur="250" fill="hold"/>
                                        <p:tgtEl>
                                          <p:spTgt spid="35"/>
                                        </p:tgtEl>
                                        <p:attrNameLst>
                                          <p:attrName>ppt_x</p:attrName>
                                        </p:attrNameLst>
                                      </p:cBhvr>
                                      <p:tavLst>
                                        <p:tav tm="0">
                                          <p:val>
                                            <p:strVal val="#ppt_x"/>
                                          </p:val>
                                        </p:tav>
                                        <p:tav tm="100000">
                                          <p:val>
                                            <p:strVal val="#ppt_x"/>
                                          </p:val>
                                        </p:tav>
                                      </p:tavLst>
                                    </p:anim>
                                    <p:anim calcmode="lin" valueType="num">
                                      <p:cBhvr>
                                        <p:cTn id="49" dur="250" fill="hold"/>
                                        <p:tgtEl>
                                          <p:spTgt spid="35"/>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000"/>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250" fill="hold"/>
                                        <p:tgtEl>
                                          <p:spTgt spid="5"/>
                                        </p:tgtEl>
                                        <p:attrNameLst>
                                          <p:attrName>ppt_w</p:attrName>
                                        </p:attrNameLst>
                                      </p:cBhvr>
                                      <p:tavLst>
                                        <p:tav tm="0">
                                          <p:val>
                                            <p:fltVal val="0"/>
                                          </p:val>
                                        </p:tav>
                                        <p:tav tm="100000">
                                          <p:val>
                                            <p:strVal val="#ppt_w"/>
                                          </p:val>
                                        </p:tav>
                                      </p:tavLst>
                                    </p:anim>
                                    <p:anim calcmode="lin" valueType="num">
                                      <p:cBhvr>
                                        <p:cTn id="54" dur="250" fill="hold"/>
                                        <p:tgtEl>
                                          <p:spTgt spid="5"/>
                                        </p:tgtEl>
                                        <p:attrNameLst>
                                          <p:attrName>ppt_h</p:attrName>
                                        </p:attrNameLst>
                                      </p:cBhvr>
                                      <p:tavLst>
                                        <p:tav tm="0">
                                          <p:val>
                                            <p:fltVal val="0"/>
                                          </p:val>
                                        </p:tav>
                                        <p:tav tm="100000">
                                          <p:val>
                                            <p:strVal val="#ppt_h"/>
                                          </p:val>
                                        </p:tav>
                                      </p:tavLst>
                                    </p:anim>
                                    <p:animEffect transition="in" filter="fade">
                                      <p:cBhvr>
                                        <p:cTn id="55" dur="250"/>
                                        <p:tgtEl>
                                          <p:spTgt spid="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250" fill="hold"/>
                                        <p:tgtEl>
                                          <p:spTgt spid="28"/>
                                        </p:tgtEl>
                                        <p:attrNameLst>
                                          <p:attrName>ppt_w</p:attrName>
                                        </p:attrNameLst>
                                      </p:cBhvr>
                                      <p:tavLst>
                                        <p:tav tm="0">
                                          <p:val>
                                            <p:fltVal val="0"/>
                                          </p:val>
                                        </p:tav>
                                        <p:tav tm="100000">
                                          <p:val>
                                            <p:strVal val="#ppt_w"/>
                                          </p:val>
                                        </p:tav>
                                      </p:tavLst>
                                    </p:anim>
                                    <p:anim calcmode="lin" valueType="num">
                                      <p:cBhvr>
                                        <p:cTn id="59" dur="250" fill="hold"/>
                                        <p:tgtEl>
                                          <p:spTgt spid="28"/>
                                        </p:tgtEl>
                                        <p:attrNameLst>
                                          <p:attrName>ppt_h</p:attrName>
                                        </p:attrNameLst>
                                      </p:cBhvr>
                                      <p:tavLst>
                                        <p:tav tm="0">
                                          <p:val>
                                            <p:fltVal val="0"/>
                                          </p:val>
                                        </p:tav>
                                        <p:tav tm="100000">
                                          <p:val>
                                            <p:strVal val="#ppt_h"/>
                                          </p:val>
                                        </p:tav>
                                      </p:tavLst>
                                    </p:anim>
                                    <p:animEffect transition="in" filter="fade">
                                      <p:cBhvr>
                                        <p:cTn id="60" dur="250"/>
                                        <p:tgtEl>
                                          <p:spTgt spid="28"/>
                                        </p:tgtEl>
                                      </p:cBhvr>
                                    </p:animEffect>
                                  </p:childTnLst>
                                </p:cTn>
                              </p:par>
                              <p:par>
                                <p:cTn id="61" presetID="26" presetClass="emph" presetSubtype="0" fill="hold" grpId="1" nodeType="withEffect">
                                  <p:stCondLst>
                                    <p:cond delay="250"/>
                                  </p:stCondLst>
                                  <p:childTnLst>
                                    <p:animEffect transition="out" filter="fade">
                                      <p:cBhvr>
                                        <p:cTn id="62" dur="500" tmFilter="0, 0; .2, .5; .8, .5; 1, 0"/>
                                        <p:tgtEl>
                                          <p:spTgt spid="28"/>
                                        </p:tgtEl>
                                      </p:cBhvr>
                                    </p:animEffect>
                                    <p:animScale>
                                      <p:cBhvr>
                                        <p:cTn id="63" dur="250" autoRev="1" fill="hold"/>
                                        <p:tgtEl>
                                          <p:spTgt spid="28"/>
                                        </p:tgtEl>
                                      </p:cBhvr>
                                      <p:by x="105000" y="105000"/>
                                    </p:animScale>
                                  </p:childTnLst>
                                </p:cTn>
                              </p:par>
                              <p:par>
                                <p:cTn id="64" presetID="10" presetClass="entr" presetSubtype="0" fill="hold" grpId="0" nodeType="withEffect">
                                  <p:stCondLst>
                                    <p:cond delay="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par>
                          <p:cTn id="67" fill="hold" nodeType="afterGroup">
                            <p:stCondLst>
                              <p:cond delay="4250"/>
                            </p:stCondLst>
                            <p:childTnLst>
                              <p:par>
                                <p:cTn id="68" presetID="42" presetClass="entr" presetSubtype="0"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250"/>
                                        <p:tgtEl>
                                          <p:spTgt spid="38"/>
                                        </p:tgtEl>
                                      </p:cBhvr>
                                    </p:animEffect>
                                    <p:anim calcmode="lin" valueType="num">
                                      <p:cBhvr>
                                        <p:cTn id="71" dur="250" fill="hold"/>
                                        <p:tgtEl>
                                          <p:spTgt spid="38"/>
                                        </p:tgtEl>
                                        <p:attrNameLst>
                                          <p:attrName>ppt_x</p:attrName>
                                        </p:attrNameLst>
                                      </p:cBhvr>
                                      <p:tavLst>
                                        <p:tav tm="0">
                                          <p:val>
                                            <p:strVal val="#ppt_x"/>
                                          </p:val>
                                        </p:tav>
                                        <p:tav tm="100000">
                                          <p:val>
                                            <p:strVal val="#ppt_x"/>
                                          </p:val>
                                        </p:tav>
                                      </p:tavLst>
                                    </p:anim>
                                    <p:anim calcmode="lin" valueType="num">
                                      <p:cBhvr>
                                        <p:cTn id="72" dur="250" fill="hold"/>
                                        <p:tgtEl>
                                          <p:spTgt spid="38"/>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4500"/>
                            </p:stCondLst>
                            <p:childTnLst>
                              <p:par>
                                <p:cTn id="74" presetID="10" presetClass="entr" presetSubtype="0" repeatCount="2000"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500"/>
                                        <p:tgtEl>
                                          <p:spTgt spid="46"/>
                                        </p:tgtEl>
                                      </p:cBhvr>
                                    </p:animEffect>
                                  </p:childTnLst>
                                </p:cTn>
                              </p:par>
                              <p:par>
                                <p:cTn id="77" presetID="10" presetClass="entr" presetSubtype="0" repeatCount="2000" fill="hold" nodeType="with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par>
                                <p:cTn id="80" presetID="10" presetClass="entr" presetSubtype="0" repeatCount="2000" fill="hold"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6" grpId="0"/>
      <p:bldP spid="22" grpId="0" animBg="1"/>
      <p:bldP spid="22" grpId="1" animBg="1"/>
      <p:bldP spid="21" grpId="0"/>
      <p:bldP spid="28" grpId="0" animBg="1"/>
      <p:bldP spid="28" grpId="1" animBg="1"/>
      <p:bldP spid="27"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1" name="组合 10"/>
          <p:cNvGrpSpPr/>
          <p:nvPr/>
        </p:nvGrpSpPr>
        <p:grpSpPr>
          <a:xfrm>
            <a:off x="7129696" y="2278520"/>
            <a:ext cx="421910" cy="1155392"/>
            <a:chOff x="7139221" y="2520520"/>
            <a:chExt cx="421910" cy="1155392"/>
          </a:xfrm>
        </p:grpSpPr>
        <p:cxnSp>
          <p:nvCxnSpPr>
            <p:cNvPr id="26" name="直接连接符 25"/>
            <p:cNvCxnSpPr/>
            <p:nvPr/>
          </p:nvCxnSpPr>
          <p:spPr>
            <a:xfrm flipH="1">
              <a:off x="7354129" y="2913430"/>
              <a:ext cx="1" cy="762482"/>
            </a:xfrm>
            <a:prstGeom prst="line">
              <a:avLst/>
            </a:prstGeom>
            <a:ln w="19050">
              <a:solidFill>
                <a:srgbClr val="42BAC8"/>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139221" y="2520520"/>
              <a:ext cx="421910" cy="461665"/>
              <a:chOff x="7139221" y="2520520"/>
              <a:chExt cx="421910" cy="461665"/>
            </a:xfrm>
          </p:grpSpPr>
          <p:sp>
            <p:nvSpPr>
              <p:cNvPr id="28" name="椭圆 27"/>
              <p:cNvSpPr/>
              <p:nvPr/>
            </p:nvSpPr>
            <p:spPr>
              <a:xfrm>
                <a:off x="7159500" y="2576506"/>
                <a:ext cx="387795" cy="387795"/>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7139221" y="2520520"/>
                <a:ext cx="421910" cy="461665"/>
              </a:xfrm>
              <a:prstGeom prst="rect">
                <a:avLst/>
              </a:prstGeom>
              <a:noFill/>
            </p:spPr>
            <p:txBody>
              <a:bodyPr wrap="none" rtlCol="0">
                <a:spAutoFit/>
              </a:bodyPr>
              <a:lstStyle/>
              <a:p>
                <a:r>
                  <a:rPr lang="en-US" altLang="zh-CN" sz="2400">
                    <a:solidFill>
                      <a:srgbClr val="D8F1F4"/>
                    </a:solidFill>
                    <a:latin typeface="BankGothic Md BT" panose="020b0807020203060204" pitchFamily="34" charset="0"/>
                  </a:rPr>
                  <a:t>3</a:t>
                </a:r>
                <a:endParaRPr lang="zh-CN" altLang="en-US" sz="2400">
                  <a:solidFill>
                    <a:srgbClr val="D8F1F4"/>
                  </a:solidFill>
                  <a:latin typeface="BankGothic Md BT" panose="020b0807020203060204" pitchFamily="34" charset="0"/>
                </a:endParaRPr>
              </a:p>
            </p:txBody>
          </p:sp>
        </p:grpSp>
      </p:grpSp>
      <p:grpSp>
        <p:nvGrpSpPr>
          <p:cNvPr id="13" name="组合 12"/>
          <p:cNvGrpSpPr/>
          <p:nvPr/>
        </p:nvGrpSpPr>
        <p:grpSpPr>
          <a:xfrm>
            <a:off x="4623979" y="4134119"/>
            <a:ext cx="421910" cy="1117537"/>
            <a:chOff x="4623979" y="3891279"/>
            <a:chExt cx="421910" cy="1117537"/>
          </a:xfrm>
        </p:grpSpPr>
        <p:cxnSp>
          <p:nvCxnSpPr>
            <p:cNvPr id="21" name="直接连接符 20"/>
            <p:cNvCxnSpPr/>
            <p:nvPr/>
          </p:nvCxnSpPr>
          <p:spPr>
            <a:xfrm flipH="1" flipV="1">
              <a:off x="4832837" y="3891279"/>
              <a:ext cx="0" cy="762730"/>
            </a:xfrm>
            <a:prstGeom prst="line">
              <a:avLst/>
            </a:prstGeom>
            <a:solidFill>
              <a:srgbClr val="375BA5"/>
            </a:solid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623979" y="4547151"/>
              <a:ext cx="421910" cy="461665"/>
              <a:chOff x="4623979" y="4547151"/>
              <a:chExt cx="421910" cy="461665"/>
            </a:xfrm>
          </p:grpSpPr>
          <p:sp>
            <p:nvSpPr>
              <p:cNvPr id="23" name="椭圆 22"/>
              <p:cNvSpPr/>
              <p:nvPr/>
            </p:nvSpPr>
            <p:spPr>
              <a:xfrm flipV="1">
                <a:off x="4638208" y="4603137"/>
                <a:ext cx="387795" cy="3877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4623979" y="4547151"/>
                <a:ext cx="421910" cy="461665"/>
              </a:xfrm>
              <a:prstGeom prst="rect">
                <a:avLst/>
              </a:prstGeom>
              <a:noFill/>
            </p:spPr>
            <p:txBody>
              <a:bodyPr wrap="none" rtlCol="0">
                <a:spAutoFit/>
              </a:bodyPr>
              <a:lstStyle/>
              <a:p>
                <a:r>
                  <a:rPr lang="en-US" altLang="zh-CN" sz="2400">
                    <a:solidFill>
                      <a:srgbClr val="E2E9F6"/>
                    </a:solidFill>
                    <a:latin typeface="BankGothic Md BT" panose="020b0807020203060204" pitchFamily="34" charset="0"/>
                  </a:rPr>
                  <a:t>2</a:t>
                </a:r>
                <a:endParaRPr lang="zh-CN" altLang="en-US" sz="2400">
                  <a:solidFill>
                    <a:srgbClr val="E2E9F6"/>
                  </a:solidFill>
                  <a:latin typeface="BankGothic Md BT" panose="020b0807020203060204" pitchFamily="34" charset="0"/>
                </a:endParaRPr>
              </a:p>
            </p:txBody>
          </p:sp>
        </p:grpSp>
      </p:grpSp>
      <p:grpSp>
        <p:nvGrpSpPr>
          <p:cNvPr id="10" name="组合 9"/>
          <p:cNvGrpSpPr/>
          <p:nvPr/>
        </p:nvGrpSpPr>
        <p:grpSpPr>
          <a:xfrm>
            <a:off x="2106958" y="2281645"/>
            <a:ext cx="421910" cy="1152267"/>
            <a:chOff x="2106958" y="2523645"/>
            <a:chExt cx="421910" cy="1152267"/>
          </a:xfrm>
        </p:grpSpPr>
        <p:cxnSp>
          <p:nvCxnSpPr>
            <p:cNvPr id="12" name="直接连接符 11"/>
            <p:cNvCxnSpPr/>
            <p:nvPr/>
          </p:nvCxnSpPr>
          <p:spPr>
            <a:xfrm flipH="1">
              <a:off x="2320424" y="2913430"/>
              <a:ext cx="1" cy="762482"/>
            </a:xfrm>
            <a:prstGeom prst="line">
              <a:avLst/>
            </a:prstGeom>
            <a:ln w="19050">
              <a:solidFill>
                <a:srgbClr val="42BA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106958" y="2523645"/>
              <a:ext cx="421910" cy="461665"/>
              <a:chOff x="2106958" y="2523645"/>
              <a:chExt cx="421910" cy="461665"/>
            </a:xfrm>
          </p:grpSpPr>
          <p:sp>
            <p:nvSpPr>
              <p:cNvPr id="17" name="椭圆 16"/>
              <p:cNvSpPr/>
              <p:nvPr/>
            </p:nvSpPr>
            <p:spPr>
              <a:xfrm>
                <a:off x="2125795" y="2576506"/>
                <a:ext cx="387795" cy="387795"/>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2106958" y="2523645"/>
                <a:ext cx="421910" cy="461665"/>
              </a:xfrm>
              <a:prstGeom prst="rect">
                <a:avLst/>
              </a:prstGeom>
              <a:noFill/>
            </p:spPr>
            <p:txBody>
              <a:bodyPr wrap="none" rtlCol="0">
                <a:spAutoFit/>
              </a:bodyPr>
              <a:lstStyle/>
              <a:p>
                <a:r>
                  <a:rPr lang="en-US" altLang="zh-CN" sz="2400">
                    <a:solidFill>
                      <a:srgbClr val="D8F1F4"/>
                    </a:solidFill>
                    <a:latin typeface="BankGothic Md BT" panose="020b0807020203060204" pitchFamily="34" charset="0"/>
                  </a:rPr>
                  <a:t>1</a:t>
                </a:r>
                <a:endParaRPr lang="zh-CN" altLang="en-US" sz="2400">
                  <a:solidFill>
                    <a:srgbClr val="D8F1F4"/>
                  </a:solidFill>
                  <a:latin typeface="BankGothic Md BT" panose="020b0807020203060204" pitchFamily="34" charset="0"/>
                </a:endParaRPr>
              </a:p>
            </p:txBody>
          </p:sp>
        </p:grpSp>
      </p:grpSp>
      <p:sp>
        <p:nvSpPr>
          <p:cNvPr id="2" name="灯片编号占位符 1"/>
          <p:cNvSpPr>
            <a:spLocks noGrp="1"/>
          </p:cNvSpPr>
          <p:nvPr>
            <p:ph type="sldNum" sz="quarter" idx="12"/>
          </p:nvPr>
        </p:nvSpPr>
        <p:spPr/>
        <p:txBody>
          <a:bodyPr/>
          <a:lstStyle/>
          <a:p>
            <a:fld id="{D447205E-B5AF-420F-9205-14CD5B2048A0}" type="slidenum">
              <a:rPr lang="zh-CN" altLang="en-US" smtClean="0"/>
              <a:t>17</a:t>
            </a:fld>
            <a:endParaRPr lang="zh-CN" altLang="en-US"/>
          </a:p>
        </p:txBody>
      </p:sp>
      <p:sp>
        <p:nvSpPr>
          <p:cNvPr id="4" name="文本框 3"/>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15" name="矩形 14"/>
          <p:cNvSpPr/>
          <p:nvPr/>
        </p:nvSpPr>
        <p:spPr>
          <a:xfrm>
            <a:off x="1059692" y="5820883"/>
            <a:ext cx="2520001" cy="54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flipV="1">
            <a:off x="3572105" y="1692555"/>
            <a:ext cx="2520001" cy="5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083872" y="5820883"/>
            <a:ext cx="2520001" cy="54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flipV="1">
            <a:off x="8602783" y="1692555"/>
            <a:ext cx="2520001" cy="5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059693" y="3272991"/>
            <a:ext cx="2520000" cy="687635"/>
            <a:chOff x="1059693" y="3272991"/>
            <a:chExt cx="2520000" cy="687635"/>
          </a:xfrm>
        </p:grpSpPr>
        <p:sp>
          <p:nvSpPr>
            <p:cNvPr id="6" name="五边形 5"/>
            <p:cNvSpPr/>
            <p:nvPr/>
          </p:nvSpPr>
          <p:spPr>
            <a:xfrm rot="16200000">
              <a:off x="1975875" y="2356809"/>
              <a:ext cx="687635" cy="2520000"/>
            </a:xfrm>
            <a:prstGeom prst="homePlate">
              <a:avLst>
                <a:gd name="adj" fmla="val 4870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1259246" y="3552797"/>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EBF0F9"/>
                  </a:solidFill>
                  <a:latin typeface="微软雅黑" panose="020b0503020204020204" pitchFamily="34" charset="-122"/>
                  <a:ea typeface="微软雅黑" panose="020b0503020204020204" pitchFamily="34" charset="-122"/>
                </a:rPr>
                <a:t>添加标题</a:t>
              </a:r>
            </a:p>
          </p:txBody>
        </p:sp>
      </p:grpSp>
      <p:sp>
        <p:nvSpPr>
          <p:cNvPr id="36" name="文本框 35"/>
          <p:cNvSpPr txBox="1"/>
          <p:nvPr/>
        </p:nvSpPr>
        <p:spPr>
          <a:xfrm>
            <a:off x="1065629" y="4027848"/>
            <a:ext cx="2508126"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083873" y="3272991"/>
            <a:ext cx="2520000" cy="687635"/>
            <a:chOff x="6093398" y="3272991"/>
            <a:chExt cx="2520000" cy="687635"/>
          </a:xfrm>
        </p:grpSpPr>
        <p:sp>
          <p:nvSpPr>
            <p:cNvPr id="25" name="五边形 24"/>
            <p:cNvSpPr/>
            <p:nvPr/>
          </p:nvSpPr>
          <p:spPr>
            <a:xfrm rot="16200000">
              <a:off x="7009580" y="2356809"/>
              <a:ext cx="687635" cy="2520000"/>
            </a:xfrm>
            <a:prstGeom prst="homePlate">
              <a:avLst>
                <a:gd name="adj" fmla="val 4870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292951" y="3552797"/>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EBF0F9"/>
                  </a:solidFill>
                  <a:latin typeface="微软雅黑" panose="020b0503020204020204" pitchFamily="34" charset="-122"/>
                  <a:ea typeface="微软雅黑" panose="020b0503020204020204" pitchFamily="34" charset="-122"/>
                </a:rPr>
                <a:t>添加标题</a:t>
              </a:r>
            </a:p>
          </p:txBody>
        </p:sp>
      </p:grpSp>
      <p:grpSp>
        <p:nvGrpSpPr>
          <p:cNvPr id="16" name="组合 15"/>
          <p:cNvGrpSpPr/>
          <p:nvPr/>
        </p:nvGrpSpPr>
        <p:grpSpPr>
          <a:xfrm>
            <a:off x="3572106" y="3606811"/>
            <a:ext cx="2520000" cy="687635"/>
            <a:chOff x="3572106" y="3606811"/>
            <a:chExt cx="2520000" cy="687635"/>
          </a:xfrm>
        </p:grpSpPr>
        <p:sp>
          <p:nvSpPr>
            <p:cNvPr id="20" name="五边形 19"/>
            <p:cNvSpPr/>
            <p:nvPr/>
          </p:nvSpPr>
          <p:spPr>
            <a:xfrm rot="5400000" flipV="1">
              <a:off x="4488288" y="2690629"/>
              <a:ext cx="687635" cy="2520000"/>
            </a:xfrm>
            <a:prstGeom prst="homePlate">
              <a:avLst>
                <a:gd name="adj" fmla="val 4870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778158" y="3671070"/>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E2E9F6"/>
                  </a:solidFill>
                  <a:latin typeface="微软雅黑" panose="020b0503020204020204" pitchFamily="34" charset="-122"/>
                  <a:ea typeface="微软雅黑" panose="020b0503020204020204" pitchFamily="34" charset="-122"/>
                </a:rPr>
                <a:t>添加标题</a:t>
              </a:r>
            </a:p>
          </p:txBody>
        </p:sp>
      </p:grpSp>
      <p:grpSp>
        <p:nvGrpSpPr>
          <p:cNvPr id="47" name="组合 46"/>
          <p:cNvGrpSpPr/>
          <p:nvPr/>
        </p:nvGrpSpPr>
        <p:grpSpPr>
          <a:xfrm>
            <a:off x="8602784" y="3606811"/>
            <a:ext cx="2520000" cy="687635"/>
            <a:chOff x="8612309" y="3606811"/>
            <a:chExt cx="2520000" cy="687635"/>
          </a:xfrm>
        </p:grpSpPr>
        <p:sp>
          <p:nvSpPr>
            <p:cNvPr id="30" name="五边形 29"/>
            <p:cNvSpPr/>
            <p:nvPr/>
          </p:nvSpPr>
          <p:spPr>
            <a:xfrm rot="5400000" flipV="1">
              <a:off x="9528491" y="2690629"/>
              <a:ext cx="687635" cy="2520000"/>
            </a:xfrm>
            <a:prstGeom prst="homePlate">
              <a:avLst>
                <a:gd name="adj" fmla="val 4870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11863" y="3671070"/>
              <a:ext cx="2120892" cy="341632"/>
            </a:xfrm>
            <a:prstGeom prst="rect">
              <a:avLst/>
            </a:prstGeom>
            <a:noFill/>
          </p:spPr>
          <p:txBody>
            <a:bodyPr wrap="square" rtlCol="0">
              <a:spAutoFit/>
            </a:bodyPr>
            <a:lstStyle/>
            <a:p>
              <a:pPr algn="ctr">
                <a:lnSpc>
                  <a:spcPct val="90000"/>
                </a:lnSpc>
                <a:spcBef>
                  <a:spcPts val="1000"/>
                </a:spcBef>
              </a:pPr>
              <a:r>
                <a:rPr lang="zh-CN" altLang="en-US" b="1">
                  <a:solidFill>
                    <a:srgbClr val="E2E9F6"/>
                  </a:solidFill>
                  <a:latin typeface="微软雅黑" panose="020b0503020204020204" pitchFamily="34" charset="-122"/>
                  <a:ea typeface="微软雅黑" panose="020b0503020204020204" pitchFamily="34" charset="-122"/>
                </a:rPr>
                <a:t>添加标题</a:t>
              </a:r>
            </a:p>
          </p:txBody>
        </p:sp>
      </p:grpSp>
      <p:sp>
        <p:nvSpPr>
          <p:cNvPr id="40" name="文本框 39"/>
          <p:cNvSpPr txBox="1"/>
          <p:nvPr/>
        </p:nvSpPr>
        <p:spPr>
          <a:xfrm>
            <a:off x="6086589" y="4027848"/>
            <a:ext cx="2508126"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3588492" y="1809889"/>
            <a:ext cx="2508126"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609452" y="1809889"/>
            <a:ext cx="2508126"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9647035" y="4134119"/>
            <a:ext cx="421910" cy="1117537"/>
            <a:chOff x="9656560" y="3891279"/>
            <a:chExt cx="421910" cy="1117537"/>
          </a:xfrm>
        </p:grpSpPr>
        <p:cxnSp>
          <p:nvCxnSpPr>
            <p:cNvPr id="31" name="直接连接符 30"/>
            <p:cNvCxnSpPr/>
            <p:nvPr/>
          </p:nvCxnSpPr>
          <p:spPr>
            <a:xfrm flipH="1" flipV="1">
              <a:off x="9873040" y="3891279"/>
              <a:ext cx="1" cy="762730"/>
            </a:xfrm>
            <a:prstGeom prst="line">
              <a:avLst/>
            </a:prstGeom>
            <a:solidFill>
              <a:srgbClr val="375BA5"/>
            </a:solid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9656560" y="4547151"/>
              <a:ext cx="421910" cy="461665"/>
              <a:chOff x="9656560" y="4547151"/>
              <a:chExt cx="421910" cy="461665"/>
            </a:xfrm>
          </p:grpSpPr>
          <p:sp>
            <p:nvSpPr>
              <p:cNvPr id="33" name="椭圆 32"/>
              <p:cNvSpPr/>
              <p:nvPr/>
            </p:nvSpPr>
            <p:spPr>
              <a:xfrm flipV="1">
                <a:off x="9678411" y="4603137"/>
                <a:ext cx="387795" cy="3877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9656560" y="4547151"/>
                <a:ext cx="421910" cy="461665"/>
              </a:xfrm>
              <a:prstGeom prst="rect">
                <a:avLst/>
              </a:prstGeom>
              <a:noFill/>
            </p:spPr>
            <p:txBody>
              <a:bodyPr wrap="none" rtlCol="0">
                <a:spAutoFit/>
              </a:bodyPr>
              <a:lstStyle/>
              <a:p>
                <a:r>
                  <a:rPr lang="en-US" altLang="zh-CN" sz="2400">
                    <a:solidFill>
                      <a:srgbClr val="E2E9F6"/>
                    </a:solidFill>
                    <a:latin typeface="BankGothic Md BT" panose="020b0807020203060204" pitchFamily="34" charset="0"/>
                  </a:rPr>
                  <a:t>4</a:t>
                </a:r>
                <a:endParaRPr lang="zh-CN" altLang="en-US" sz="2400">
                  <a:solidFill>
                    <a:srgbClr val="E2E9F6"/>
                  </a:solidFill>
                  <a:latin typeface="BankGothic Md BT" panose="020b0807020203060204" pitchFamily="34" charset="0"/>
                </a:endParaRPr>
              </a:p>
            </p:txBody>
          </p:sp>
        </p:grpSp>
      </p:grpSp>
    </p:spTree>
    <p:extLst>
      <p:ext uri="{BB962C8B-B14F-4D97-AF65-F5344CB8AC3E}">
        <p14:creationId val="1167604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50"/>
                            </p:stCondLst>
                            <p:childTnLst>
                              <p:par>
                                <p:cTn id="10" presetID="22" presetClass="entr" presetSubtype="1" fill="hold" grpId="0" nodeType="afterEffect">
                                  <p:stCondLst>
                                    <p:cond delay="25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750"/>
                                        <p:tgtEl>
                                          <p:spTgt spid="36"/>
                                        </p:tgtEl>
                                      </p:cBhvr>
                                    </p:animEffect>
                                  </p:childTnLst>
                                </p:cTn>
                              </p:par>
                              <p:par>
                                <p:cTn id="13" presetID="1" presetClass="entr" presetSubtype="0" fill="hold" grpId="1"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06 -0.27917 L -4.375E-06 2.22222E-06" pathEditMode="relative" rAng="0" ptsTypes="AA">
                                      <p:cBhvr>
                                        <p:cTn id="16" dur="750" fill="hold"/>
                                        <p:tgtEl>
                                          <p:spTgt spid="15"/>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par>
                          <p:cTn id="21" fill="hold" nodeType="afterGroup">
                            <p:stCondLst>
                              <p:cond delay="1250"/>
                            </p:stCondLst>
                            <p:childTnLst>
                              <p:par>
                                <p:cTn id="22" presetID="2" presetClass="entr" presetSubtype="1"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250" fill="hold"/>
                                        <p:tgtEl>
                                          <p:spTgt spid="16"/>
                                        </p:tgtEl>
                                        <p:attrNameLst>
                                          <p:attrName>ppt_x</p:attrName>
                                        </p:attrNameLst>
                                      </p:cBhvr>
                                      <p:tavLst>
                                        <p:tav tm="0">
                                          <p:val>
                                            <p:strVal val="#ppt_x"/>
                                          </p:val>
                                        </p:tav>
                                        <p:tav tm="100000">
                                          <p:val>
                                            <p:strVal val="#ppt_x"/>
                                          </p:val>
                                        </p:tav>
                                      </p:tavLst>
                                    </p:anim>
                                    <p:anim calcmode="lin" valueType="num">
                                      <p:cBhvr additive="base">
                                        <p:cTn id="25" dur="250" fill="hold"/>
                                        <p:tgtEl>
                                          <p:spTgt spid="16"/>
                                        </p:tgtEl>
                                        <p:attrNameLst>
                                          <p:attrName>ppt_y</p:attrName>
                                        </p:attrNameLst>
                                      </p:cBhvr>
                                      <p:tavLst>
                                        <p:tav tm="0">
                                          <p:val>
                                            <p:strVal val="0-#ppt_h/2"/>
                                          </p:val>
                                        </p:tav>
                                        <p:tav tm="100000">
                                          <p:val>
                                            <p:strVal val="#ppt_y"/>
                                          </p:val>
                                        </p:tav>
                                      </p:tavLst>
                                    </p:anim>
                                  </p:childTnLst>
                                </p:cTn>
                              </p:par>
                            </p:childTnLst>
                          </p:cTn>
                        </p:par>
                        <p:par>
                          <p:cTn id="26" fill="hold" nodeType="afterGroup">
                            <p:stCondLst>
                              <p:cond delay="1500"/>
                            </p:stCondLst>
                            <p:childTnLst>
                              <p:par>
                                <p:cTn id="27" presetID="22" presetClass="entr" presetSubtype="4" fill="hold" grpId="0" nodeType="afterEffect">
                                  <p:stCondLst>
                                    <p:cond delay="250"/>
                                  </p:stCondLst>
                                  <p:childTnLst>
                                    <p:set>
                                      <p:cBhvr>
                                        <p:cTn id="28" dur="1" fill="hold">
                                          <p:stCondLst>
                                            <p:cond delay="0"/>
                                          </p:stCondLst>
                                        </p:cTn>
                                        <p:tgtEl>
                                          <p:spTgt spid="41"/>
                                        </p:tgtEl>
                                        <p:attrNameLst>
                                          <p:attrName>style.visibility</p:attrName>
                                        </p:attrNameLst>
                                      </p:cBhvr>
                                      <p:to>
                                        <p:strVal val="visible"/>
                                      </p:to>
                                    </p:set>
                                    <p:animEffect transition="in" filter="wipe(down)">
                                      <p:cBhvr>
                                        <p:cTn id="29" dur="750"/>
                                        <p:tgtEl>
                                          <p:spTgt spid="41"/>
                                        </p:tgtEl>
                                      </p:cBhvr>
                                    </p:animEffect>
                                  </p:childTnLst>
                                </p:cTn>
                              </p:par>
                              <p:par>
                                <p:cTn id="30" presetID="1" presetClass="entr" presetSubtype="0" fill="hold" grpId="1" nodeType="with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06 0.2801 L -4.16667E-06 -2.96296E-06" pathEditMode="relative" rAng="0" ptsTypes="AA">
                                      <p:cBhvr>
                                        <p:cTn id="33" dur="750" fill="hold"/>
                                        <p:tgtEl>
                                          <p:spTgt spid="22"/>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down)">
                                      <p:cBhvr>
                                        <p:cTn id="37" dur="500"/>
                                        <p:tgtEl>
                                          <p:spTgt spid="13"/>
                                        </p:tgtEl>
                                      </p:cBhvr>
                                    </p:animEffect>
                                  </p:childTnLst>
                                </p:cTn>
                              </p:par>
                            </p:childTnLst>
                          </p:cTn>
                        </p:par>
                        <p:par>
                          <p:cTn id="38" fill="hold" nodeType="afterGroup">
                            <p:stCondLst>
                              <p:cond delay="2500"/>
                            </p:stCondLst>
                            <p:childTnLst>
                              <p:par>
                                <p:cTn id="39" presetID="2" presetClass="entr" presetSubtype="4"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250" fill="hold"/>
                                        <p:tgtEl>
                                          <p:spTgt spid="34"/>
                                        </p:tgtEl>
                                        <p:attrNameLst>
                                          <p:attrName>ppt_x</p:attrName>
                                        </p:attrNameLst>
                                      </p:cBhvr>
                                      <p:tavLst>
                                        <p:tav tm="0">
                                          <p:val>
                                            <p:strVal val="#ppt_x"/>
                                          </p:val>
                                        </p:tav>
                                        <p:tav tm="100000">
                                          <p:val>
                                            <p:strVal val="#ppt_x"/>
                                          </p:val>
                                        </p:tav>
                                      </p:tavLst>
                                    </p:anim>
                                    <p:anim calcmode="lin" valueType="num">
                                      <p:cBhvr additive="base">
                                        <p:cTn id="42" dur="250" fill="hold"/>
                                        <p:tgtEl>
                                          <p:spTgt spid="34"/>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2750"/>
                            </p:stCondLst>
                            <p:childTnLst>
                              <p:par>
                                <p:cTn id="44" presetID="22" presetClass="entr" presetSubtype="1" fill="hold" grpId="0" nodeType="afterEffect">
                                  <p:stCondLst>
                                    <p:cond delay="250"/>
                                  </p:stCondLst>
                                  <p:childTnLst>
                                    <p:set>
                                      <p:cBhvr>
                                        <p:cTn id="45" dur="1" fill="hold">
                                          <p:stCondLst>
                                            <p:cond delay="0"/>
                                          </p:stCondLst>
                                        </p:cTn>
                                        <p:tgtEl>
                                          <p:spTgt spid="40"/>
                                        </p:tgtEl>
                                        <p:attrNameLst>
                                          <p:attrName>style.visibility</p:attrName>
                                        </p:attrNameLst>
                                      </p:cBhvr>
                                      <p:to>
                                        <p:strVal val="visible"/>
                                      </p:to>
                                    </p:set>
                                    <p:animEffect transition="in" filter="wipe(up)">
                                      <p:cBhvr>
                                        <p:cTn id="46" dur="750"/>
                                        <p:tgtEl>
                                          <p:spTgt spid="40"/>
                                        </p:tgtEl>
                                      </p:cBhvr>
                                    </p:animEffec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06 -0.27917 L -3.75E-06 2.22222E-06" pathEditMode="relative" rAng="0" ptsTypes="AA">
                                      <p:cBhvr>
                                        <p:cTn id="50" dur="750" fill="hold"/>
                                        <p:tgtEl>
                                          <p:spTgt spid="27"/>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p:tgtEl>
                                          <p:spTgt spid="11"/>
                                        </p:tgtEl>
                                        <p:attrNameLst>
                                          <p:attrName>ppt_y</p:attrName>
                                        </p:attrNameLst>
                                      </p:cBhvr>
                                      <p:tavLst>
                                        <p:tav tm="0">
                                          <p:val>
                                            <p:strVal val="#ppt_y+#ppt_h*1.125000"/>
                                          </p:val>
                                        </p:tav>
                                        <p:tav tm="100000">
                                          <p:val>
                                            <p:strVal val="#ppt_y"/>
                                          </p:val>
                                        </p:tav>
                                      </p:tavLst>
                                    </p:anim>
                                    <p:animEffect transition="in" filter="wipe(up)">
                                      <p:cBhvr>
                                        <p:cTn id="54" dur="500"/>
                                        <p:tgtEl>
                                          <p:spTgt spid="11"/>
                                        </p:tgtEl>
                                      </p:cBhvr>
                                    </p:animEffect>
                                  </p:childTnLst>
                                </p:cTn>
                              </p:par>
                            </p:childTnLst>
                          </p:cTn>
                        </p:par>
                        <p:par>
                          <p:cTn id="55" fill="hold" nodeType="afterGroup">
                            <p:stCondLst>
                              <p:cond delay="3750"/>
                            </p:stCondLst>
                            <p:childTnLst>
                              <p:par>
                                <p:cTn id="56" presetID="2" presetClass="entr" presetSubtype="1"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additive="base">
                                        <p:cTn id="58" dur="250" fill="hold"/>
                                        <p:tgtEl>
                                          <p:spTgt spid="47"/>
                                        </p:tgtEl>
                                        <p:attrNameLst>
                                          <p:attrName>ppt_x</p:attrName>
                                        </p:attrNameLst>
                                      </p:cBhvr>
                                      <p:tavLst>
                                        <p:tav tm="0">
                                          <p:val>
                                            <p:strVal val="#ppt_x"/>
                                          </p:val>
                                        </p:tav>
                                        <p:tav tm="100000">
                                          <p:val>
                                            <p:strVal val="#ppt_x"/>
                                          </p:val>
                                        </p:tav>
                                      </p:tavLst>
                                    </p:anim>
                                    <p:anim calcmode="lin" valueType="num">
                                      <p:cBhvr additive="base">
                                        <p:cTn id="59" dur="250" fill="hold"/>
                                        <p:tgtEl>
                                          <p:spTgt spid="47"/>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4000"/>
                            </p:stCondLst>
                            <p:childTnLst>
                              <p:par>
                                <p:cTn id="61" presetID="22" presetClass="entr" presetSubtype="4" fill="hold" grpId="0" nodeType="afterEffect">
                                  <p:stCondLst>
                                    <p:cond delay="250"/>
                                  </p:stCondLst>
                                  <p:childTnLst>
                                    <p:set>
                                      <p:cBhvr>
                                        <p:cTn id="62" dur="1" fill="hold">
                                          <p:stCondLst>
                                            <p:cond delay="0"/>
                                          </p:stCondLst>
                                        </p:cTn>
                                        <p:tgtEl>
                                          <p:spTgt spid="42"/>
                                        </p:tgtEl>
                                        <p:attrNameLst>
                                          <p:attrName>style.visibility</p:attrName>
                                        </p:attrNameLst>
                                      </p:cBhvr>
                                      <p:to>
                                        <p:strVal val="visible"/>
                                      </p:to>
                                    </p:set>
                                    <p:animEffect transition="in" filter="wipe(down)">
                                      <p:cBhvr>
                                        <p:cTn id="63" dur="750"/>
                                        <p:tgtEl>
                                          <p:spTgt spid="42"/>
                                        </p:tgtEl>
                                      </p:cBhvr>
                                    </p:animEffect>
                                  </p:childTnLst>
                                </p:cTn>
                              </p:par>
                              <p:par>
                                <p:cTn id="64" presetID="1"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06 0.2801 L -4.16667E-06 -4.44444E-06" pathEditMode="relative" rAng="0" ptsTypes="AA">
                                      <p:cBhvr>
                                        <p:cTn id="67" dur="750" fill="hold"/>
                                        <p:tgtEl>
                                          <p:spTgt spid="32"/>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14"/>
                                        </p:tgtEl>
                                        <p:attrNameLst>
                                          <p:attrName>style.visibility</p:attrName>
                                        </p:attrNameLst>
                                      </p:cBhvr>
                                      <p:to>
                                        <p:strVal val="visible"/>
                                      </p:to>
                                    </p:set>
                                    <p:anim calcmode="lin" valueType="num">
                                      <p:cBhvr additive="base">
                                        <p:cTn id="70" dur="500"/>
                                        <p:tgtEl>
                                          <p:spTgt spid="14"/>
                                        </p:tgtEl>
                                        <p:attrNameLst>
                                          <p:attrName>ppt_y</p:attrName>
                                        </p:attrNameLst>
                                      </p:cBhvr>
                                      <p:tavLst>
                                        <p:tav tm="0">
                                          <p:val>
                                            <p:strVal val="#ppt_y-#ppt_h*1.125000"/>
                                          </p:val>
                                        </p:tav>
                                        <p:tav tm="100000">
                                          <p:val>
                                            <p:strVal val="#ppt_y"/>
                                          </p:val>
                                        </p:tav>
                                      </p:tavLst>
                                    </p:anim>
                                    <p:animEffect transition="in" filter="wipe(down)">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2" grpId="0" animBg="1"/>
      <p:bldP spid="22" grpId="1" animBg="1"/>
      <p:bldP spid="27" grpId="0" animBg="1"/>
      <p:bldP spid="27" grpId="1" animBg="1"/>
      <p:bldP spid="32" grpId="0" animBg="1"/>
      <p:bldP spid="32" grpId="1" animBg="1"/>
      <p:bldP spid="36" grpId="0"/>
      <p:bldP spid="40" grpId="0"/>
      <p:bldP spid="41" grpId="0"/>
      <p:bldP spid="42"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a:off x="8206117" y="1832591"/>
            <a:ext cx="1968181" cy="1968181"/>
            <a:chOff x="8206117" y="1832591"/>
            <a:chExt cx="1968181" cy="1968181"/>
          </a:xfrm>
        </p:grpSpPr>
        <p:sp>
          <p:nvSpPr>
            <p:cNvPr id="15" name="矩形 14"/>
            <p:cNvSpPr/>
            <p:nvPr/>
          </p:nvSpPr>
          <p:spPr>
            <a:xfrm>
              <a:off x="8206117" y="1832591"/>
              <a:ext cx="1968181" cy="1968181"/>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275415" y="2504095"/>
              <a:ext cx="1829584" cy="625171"/>
            </a:xfrm>
            <a:prstGeom prst="rect">
              <a:avLst/>
            </a:prstGeom>
            <a:noFill/>
          </p:spPr>
          <p:txBody>
            <a:bodyPr wrap="square" rtlCol="0" anchor="ctr">
              <a:spAutoFit/>
            </a:bodyPr>
            <a:lstStyle/>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a:blip r:embed="rId2"/>
          <a:srcRect l="14786" t="1551" r="1489" b="2117"/>
          <a:stretch>
            <a:fillRect/>
          </a:stretch>
        </p:blipFill>
        <p:spPr>
          <a:xfrm>
            <a:off x="8206117" y="3883334"/>
            <a:ext cx="1968181" cy="1968181"/>
          </a:xfrm>
          <a:custGeom>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5" name="组合 4"/>
          <p:cNvGrpSpPr/>
          <p:nvPr/>
        </p:nvGrpSpPr>
        <p:grpSpPr>
          <a:xfrm>
            <a:off x="6149230" y="3883333"/>
            <a:ext cx="1968181" cy="1968181"/>
            <a:chOff x="6149230" y="3883333"/>
            <a:chExt cx="1968181" cy="1968181"/>
          </a:xfrm>
        </p:grpSpPr>
        <p:sp>
          <p:nvSpPr>
            <p:cNvPr id="17" name="矩形 16"/>
            <p:cNvSpPr/>
            <p:nvPr/>
          </p:nvSpPr>
          <p:spPr>
            <a:xfrm>
              <a:off x="6149230" y="3883333"/>
              <a:ext cx="1968181" cy="1968181"/>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218528" y="4554837"/>
              <a:ext cx="1829584" cy="625171"/>
            </a:xfrm>
            <a:prstGeom prst="rect">
              <a:avLst/>
            </a:prstGeom>
            <a:noFill/>
          </p:spPr>
          <p:txBody>
            <a:bodyPr wrap="square" rtlCol="0" anchor="ctr">
              <a:spAutoFit/>
            </a:bodyPr>
            <a:lstStyle/>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a:blip r:embed="rId3">
            <a:extLst>
              <a:ext uri="{28A0092B-C50C-407E-A947-70E740481C1C}">
                <a14:useLocalDpi xmlns:a14="http://schemas.microsoft.com/office/drawing/2010/main" val="0"/>
              </a:ext>
            </a:extLst>
          </a:blip>
          <a:srcRect l="34159" t="1712" r="925" b="961"/>
          <a:stretch>
            <a:fillRect/>
          </a:stretch>
        </p:blipFill>
        <p:spPr>
          <a:xfrm>
            <a:off x="6149231" y="1832591"/>
            <a:ext cx="1968181" cy="1968181"/>
          </a:xfrm>
          <a:custGeom>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2" name="组合 1"/>
          <p:cNvGrpSpPr/>
          <p:nvPr/>
        </p:nvGrpSpPr>
        <p:grpSpPr>
          <a:xfrm>
            <a:off x="4092344" y="1832591"/>
            <a:ext cx="1968181" cy="1968181"/>
            <a:chOff x="4092344" y="1832591"/>
            <a:chExt cx="1968181" cy="1968181"/>
          </a:xfrm>
        </p:grpSpPr>
        <p:sp>
          <p:nvSpPr>
            <p:cNvPr id="14" name="矩形 13"/>
            <p:cNvSpPr/>
            <p:nvPr/>
          </p:nvSpPr>
          <p:spPr>
            <a:xfrm>
              <a:off x="4092344" y="1832591"/>
              <a:ext cx="1968181" cy="1968181"/>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161642" y="2490439"/>
              <a:ext cx="1829584" cy="652486"/>
            </a:xfrm>
            <a:prstGeom prst="rect">
              <a:avLst/>
            </a:prstGeom>
            <a:noFill/>
          </p:spPr>
          <p:txBody>
            <a:bodyPr wrap="square" rtlCol="0" anchor="ctr">
              <a:spAutoFit/>
            </a:bodyPr>
            <a:lstStyle/>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4">
            <a:extLst>
              <a:ext uri="{28A0092B-C50C-407E-A947-70E740481C1C}">
                <a14:useLocalDpi xmlns:a14="http://schemas.microsoft.com/office/drawing/2010/main" val="0"/>
              </a:ext>
            </a:extLst>
          </a:blip>
          <a:srcRect l="22384" t="628" r="12474" b="1707"/>
          <a:stretch>
            <a:fillRect/>
          </a:stretch>
        </p:blipFill>
        <p:spPr>
          <a:xfrm>
            <a:off x="4092344" y="3883334"/>
            <a:ext cx="1968181" cy="1968181"/>
          </a:xfrm>
          <a:custGeom>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4" name="组合 3"/>
          <p:cNvGrpSpPr/>
          <p:nvPr/>
        </p:nvGrpSpPr>
        <p:grpSpPr>
          <a:xfrm>
            <a:off x="2035458" y="3883333"/>
            <a:ext cx="1968181" cy="1968181"/>
            <a:chOff x="2035458" y="3883333"/>
            <a:chExt cx="1968181" cy="1968181"/>
          </a:xfrm>
        </p:grpSpPr>
        <p:sp>
          <p:nvSpPr>
            <p:cNvPr id="16" name="矩形 15"/>
            <p:cNvSpPr/>
            <p:nvPr/>
          </p:nvSpPr>
          <p:spPr>
            <a:xfrm>
              <a:off x="2035458" y="3883333"/>
              <a:ext cx="1968181" cy="1968181"/>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104756" y="4554837"/>
              <a:ext cx="1829584" cy="625171"/>
            </a:xfrm>
            <a:prstGeom prst="rect">
              <a:avLst/>
            </a:prstGeom>
            <a:noFill/>
          </p:spPr>
          <p:txBody>
            <a:bodyPr wrap="square" rtlCol="0" anchor="ctr">
              <a:spAutoFit/>
            </a:bodyPr>
            <a:lstStyle/>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400" b="1">
                  <a:solidFill>
                    <a:srgbClr val="EBF0F9"/>
                  </a:solidFill>
                  <a:latin typeface="微软雅黑" panose="020b0503020204020204" pitchFamily="34" charset="-122"/>
                  <a:ea typeface="微软雅黑" panose="020b0503020204020204" pitchFamily="34" charset="-122"/>
                </a:rPr>
                <a:t>单击添加文本</a:t>
              </a:r>
              <a:endParaRPr lang="en-US" altLang="zh-CN" sz="1400" b="1">
                <a:solidFill>
                  <a:srgbClr val="EBF0F9"/>
                </a:solidFill>
                <a:latin typeface="微软雅黑" panose="020b0503020204020204" pitchFamily="34" charset="-122"/>
                <a:ea typeface="微软雅黑" panose="020b0503020204020204" pitchFamily="34" charset="-122"/>
              </a:endParaRPr>
            </a:p>
          </p:txBody>
        </p:sp>
      </p:grpSp>
      <p:pic>
        <p:nvPicPr>
          <p:cNvPr id="13" name="图片 12"/>
          <p:cNvPicPr>
            <a:picLocks noChangeAspect="1"/>
          </p:cNvPicPr>
          <p:nvPr/>
        </p:nvPicPr>
        <p:blipFill>
          <a:blip r:embed="rId5">
            <a:extLst>
              <a:ext uri="{28A0092B-C50C-407E-A947-70E740481C1C}">
                <a14:useLocalDpi xmlns:a14="http://schemas.microsoft.com/office/drawing/2010/main" val="0"/>
              </a:ext>
            </a:extLst>
          </a:blip>
          <a:srcRect l="34842" t="3220" r="1054" b="673"/>
          <a:stretch>
            <a:fillRect/>
          </a:stretch>
        </p:blipFill>
        <p:spPr>
          <a:xfrm>
            <a:off x="2035458" y="1832591"/>
            <a:ext cx="1968181" cy="1968181"/>
          </a:xfrm>
          <a:custGeom>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sp>
        <p:nvSpPr>
          <p:cNvPr id="18" name="文本框 17"/>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19" name="文本框 18"/>
          <p:cNvSpPr txBox="1"/>
          <p:nvPr/>
        </p:nvSpPr>
        <p:spPr>
          <a:xfrm>
            <a:off x="3509639" y="1108210"/>
            <a:ext cx="5172722" cy="480131"/>
          </a:xfrm>
          <a:prstGeom prst="rect">
            <a:avLst/>
          </a:prstGeom>
          <a:noFill/>
        </p:spPr>
        <p:txBody>
          <a:bodyPr wrap="square" rtlCol="0">
            <a:spAutoFit/>
          </a:bodyPr>
          <a:lstStyle/>
          <a:p>
            <a:pPr algn="ctr">
              <a:lnSpc>
                <a:spcPct val="90000"/>
              </a:lnSpc>
              <a:spcBef>
                <a:spcPts val="100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 name="灯片编号占位符 7"/>
          <p:cNvSpPr>
            <a:spLocks noGrp="1"/>
          </p:cNvSpPr>
          <p:nvPr>
            <p:ph type="sldNum" sz="quarter" idx="12"/>
          </p:nvPr>
        </p:nvSpPr>
        <p:spPr/>
        <p:txBody>
          <a:bodyPr/>
          <a:lstStyle/>
          <a:p>
            <a:fld id="{D447205E-B5AF-420F-9205-14CD5B2048A0}" type="slidenum">
              <a:rPr lang="zh-CN" altLang="en-US" smtClean="0"/>
              <a:t>18</a:t>
            </a:fld>
            <a:endParaRPr lang="zh-CN" altLang="en-US"/>
          </a:p>
        </p:txBody>
      </p:sp>
    </p:spTree>
    <p:extLst>
      <p:ext uri="{BB962C8B-B14F-4D97-AF65-F5344CB8AC3E}">
        <p14:creationId val="31259895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anim calcmode="lin" valueType="num">
                                      <p:cBhvr>
                                        <p:cTn id="10" dur="500" fill="hold"/>
                                        <p:tgtEl>
                                          <p:spTgt spid="19"/>
                                        </p:tgtEl>
                                        <p:attrNameLst>
                                          <p:attrName>ppt_x</p:attrName>
                                        </p:attrNameLst>
                                      </p:cBhvr>
                                      <p:tavLst>
                                        <p:tav tm="0">
                                          <p:val>
                                            <p:fltVal val="0.5"/>
                                          </p:val>
                                        </p:tav>
                                        <p:tav tm="100000">
                                          <p:val>
                                            <p:strVal val="#ppt_x"/>
                                          </p:val>
                                        </p:tav>
                                      </p:tavLst>
                                    </p:anim>
                                    <p:anim calcmode="lin" valueType="num">
                                      <p:cBhvr>
                                        <p:cTn id="11" dur="500" fill="hold"/>
                                        <p:tgtEl>
                                          <p:spTgt spid="19"/>
                                        </p:tgtEl>
                                        <p:attrNameLst>
                                          <p:attrName>ppt_y</p:attrName>
                                        </p:attrNameLst>
                                      </p:cBhvr>
                                      <p:tavLst>
                                        <p:tav tm="0">
                                          <p:val>
                                            <p:fltVal val="0.5"/>
                                          </p:val>
                                        </p:tav>
                                        <p:tav tm="100000">
                                          <p:val>
                                            <p:strVal val="#ppt_y"/>
                                          </p:val>
                                        </p:tav>
                                      </p:tavLst>
                                    </p:anim>
                                  </p:childTnLst>
                                </p:cTn>
                              </p:par>
                            </p:childTnLst>
                          </p:cTn>
                        </p:par>
                        <p:par>
                          <p:cTn id="12" fill="hold" nodeType="afterGroup">
                            <p:stCondLst>
                              <p:cond delay="500"/>
                            </p:stCondLst>
                            <p:childTnLst>
                              <p:par>
                                <p:cTn id="13" presetID="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750"/>
                            </p:stCondLst>
                            <p:childTnLst>
                              <p:par>
                                <p:cTn id="18" presetID="1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250"/>
                                        <p:tgtEl>
                                          <p:spTgt spid="4"/>
                                        </p:tgtEl>
                                        <p:attrNameLst>
                                          <p:attrName>ppt_y</p:attrName>
                                        </p:attrNameLst>
                                      </p:cBhvr>
                                      <p:tavLst>
                                        <p:tav tm="0">
                                          <p:val>
                                            <p:strVal val="#ppt_y-#ppt_h*1.125000"/>
                                          </p:val>
                                        </p:tav>
                                        <p:tav tm="100000">
                                          <p:val>
                                            <p:strVal val="#ppt_y"/>
                                          </p:val>
                                        </p:tav>
                                      </p:tavLst>
                                    </p:anim>
                                    <p:animEffect transition="in" filter="wipe(down)">
                                      <p:cBhvr>
                                        <p:cTn id="21" dur="250"/>
                                        <p:tgtEl>
                                          <p:spTgt spid="4"/>
                                        </p:tgtEl>
                                      </p:cBhvr>
                                    </p:animEffect>
                                  </p:childTnLst>
                                </p:cTn>
                              </p:par>
                            </p:childTnLst>
                          </p:cTn>
                        </p:par>
                        <p:par>
                          <p:cTn id="22" fill="hold" nodeType="afterGroup">
                            <p:stCondLst>
                              <p:cond delay="1000"/>
                            </p:stCondLst>
                            <p:childTnLst>
                              <p:par>
                                <p:cTn id="23" presetID="1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250"/>
                                        <p:tgtEl>
                                          <p:spTgt spid="11"/>
                                        </p:tgtEl>
                                        <p:attrNameLst>
                                          <p:attrName>ppt_x</p:attrName>
                                        </p:attrNameLst>
                                      </p:cBhvr>
                                      <p:tavLst>
                                        <p:tav tm="0">
                                          <p:val>
                                            <p:strVal val="#ppt_x-#ppt_w*1.125000"/>
                                          </p:val>
                                        </p:tav>
                                        <p:tav tm="100000">
                                          <p:val>
                                            <p:strVal val="#ppt_x"/>
                                          </p:val>
                                        </p:tav>
                                      </p:tavLst>
                                    </p:anim>
                                    <p:animEffect transition="in" filter="wipe(right)">
                                      <p:cBhvr>
                                        <p:cTn id="26" dur="250"/>
                                        <p:tgtEl>
                                          <p:spTgt spid="11"/>
                                        </p:tgtEl>
                                      </p:cBhvr>
                                    </p:animEffect>
                                  </p:childTnLst>
                                </p:cTn>
                              </p:par>
                            </p:childTnLst>
                          </p:cTn>
                        </p:par>
                        <p:par>
                          <p:cTn id="27" fill="hold" nodeType="afterGroup">
                            <p:stCondLst>
                              <p:cond delay="1250"/>
                            </p:stCondLst>
                            <p:childTnLst>
                              <p:par>
                                <p:cTn id="28" presetID="12" presetClass="entr" presetSubtype="4"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250"/>
                                        <p:tgtEl>
                                          <p:spTgt spid="2"/>
                                        </p:tgtEl>
                                        <p:attrNameLst>
                                          <p:attrName>ppt_y</p:attrName>
                                        </p:attrNameLst>
                                      </p:cBhvr>
                                      <p:tavLst>
                                        <p:tav tm="0">
                                          <p:val>
                                            <p:strVal val="#ppt_y+#ppt_h*1.125000"/>
                                          </p:val>
                                        </p:tav>
                                        <p:tav tm="100000">
                                          <p:val>
                                            <p:strVal val="#ppt_y"/>
                                          </p:val>
                                        </p:tav>
                                      </p:tavLst>
                                    </p:anim>
                                    <p:animEffect transition="in" filter="wipe(up)">
                                      <p:cBhvr>
                                        <p:cTn id="31" dur="250"/>
                                        <p:tgtEl>
                                          <p:spTgt spid="2"/>
                                        </p:tgtEl>
                                      </p:cBhvr>
                                    </p:animEffect>
                                  </p:childTnLst>
                                </p:cTn>
                              </p:par>
                            </p:childTnLst>
                          </p:cTn>
                        </p:par>
                        <p:par>
                          <p:cTn id="32" fill="hold" nodeType="afterGroup">
                            <p:stCondLst>
                              <p:cond delay="1500"/>
                            </p:stCondLst>
                            <p:childTnLst>
                              <p:par>
                                <p:cTn id="33" presetID="1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250"/>
                                        <p:tgtEl>
                                          <p:spTgt spid="12"/>
                                        </p:tgtEl>
                                        <p:attrNameLst>
                                          <p:attrName>ppt_x</p:attrName>
                                        </p:attrNameLst>
                                      </p:cBhvr>
                                      <p:tavLst>
                                        <p:tav tm="0">
                                          <p:val>
                                            <p:strVal val="#ppt_x-#ppt_w*1.125000"/>
                                          </p:val>
                                        </p:tav>
                                        <p:tav tm="100000">
                                          <p:val>
                                            <p:strVal val="#ppt_x"/>
                                          </p:val>
                                        </p:tav>
                                      </p:tavLst>
                                    </p:anim>
                                    <p:animEffect transition="in" filter="wipe(right)">
                                      <p:cBhvr>
                                        <p:cTn id="36" dur="250"/>
                                        <p:tgtEl>
                                          <p:spTgt spid="12"/>
                                        </p:tgtEl>
                                      </p:cBhvr>
                                    </p:animEffect>
                                  </p:childTnLst>
                                </p:cTn>
                              </p:par>
                            </p:childTnLst>
                          </p:cTn>
                        </p:par>
                        <p:par>
                          <p:cTn id="37" fill="hold" nodeType="afterGroup">
                            <p:stCondLst>
                              <p:cond delay="1750"/>
                            </p:stCondLst>
                            <p:childTnLst>
                              <p:par>
                                <p:cTn id="38" presetID="12" presetClass="entr" presetSubtype="1"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nodeType="afterGroup">
                            <p:stCondLst>
                              <p:cond delay="2000"/>
                            </p:stCondLst>
                            <p:childTnLst>
                              <p:par>
                                <p:cTn id="43" presetID="12" presetClass="entr" presetSubtype="8"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p:tgtEl>
                                          <p:spTgt spid="10"/>
                                        </p:tgtEl>
                                        <p:attrNameLst>
                                          <p:attrName>ppt_x</p:attrName>
                                        </p:attrNameLst>
                                      </p:cBhvr>
                                      <p:tavLst>
                                        <p:tav tm="0">
                                          <p:val>
                                            <p:strVal val="#ppt_x-#ppt_w*1.125000"/>
                                          </p:val>
                                        </p:tav>
                                        <p:tav tm="100000">
                                          <p:val>
                                            <p:strVal val="#ppt_x"/>
                                          </p:val>
                                        </p:tav>
                                      </p:tavLst>
                                    </p:anim>
                                    <p:animEffect transition="in" filter="wipe(right)">
                                      <p:cBhvr>
                                        <p:cTn id="46" dur="250"/>
                                        <p:tgtEl>
                                          <p:spTgt spid="10"/>
                                        </p:tgtEl>
                                      </p:cBhvr>
                                    </p:animEffect>
                                  </p:childTnLst>
                                </p:cTn>
                              </p:par>
                            </p:childTnLst>
                          </p:cTn>
                        </p:par>
                        <p:par>
                          <p:cTn id="47" fill="hold" nodeType="afterGroup">
                            <p:stCondLst>
                              <p:cond delay="2250"/>
                            </p:stCondLst>
                            <p:childTnLst>
                              <p:par>
                                <p:cTn id="48" presetID="12" presetClass="entr" presetSubtype="4"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250"/>
                                        <p:tgtEl>
                                          <p:spTgt spid="3"/>
                                        </p:tgtEl>
                                        <p:attrNameLst>
                                          <p:attrName>ppt_y</p:attrName>
                                        </p:attrNameLst>
                                      </p:cBhvr>
                                      <p:tavLst>
                                        <p:tav tm="0">
                                          <p:val>
                                            <p:strVal val="#ppt_y+#ppt_h*1.125000"/>
                                          </p:val>
                                        </p:tav>
                                        <p:tav tm="100000">
                                          <p:val>
                                            <p:strVal val="#ppt_y"/>
                                          </p:val>
                                        </p:tav>
                                      </p:tavLst>
                                    </p:anim>
                                    <p:animEffect transition="in" filter="wipe(up)">
                                      <p:cBhvr>
                                        <p:cTn id="51"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0" name="组合 19"/>
          <p:cNvGrpSpPr/>
          <p:nvPr/>
        </p:nvGrpSpPr>
        <p:grpSpPr>
          <a:xfrm>
            <a:off x="1331651" y="1588455"/>
            <a:ext cx="36000" cy="2364481"/>
            <a:chOff x="1331651" y="1597980"/>
            <a:chExt cx="36000" cy="2364481"/>
          </a:xfrm>
          <a:solidFill>
            <a:srgbClr val="42BAC8"/>
          </a:solidFill>
        </p:grpSpPr>
        <p:cxnSp>
          <p:nvCxnSpPr>
            <p:cNvPr id="13" name="直接连接符 12"/>
            <p:cNvCxnSpPr/>
            <p:nvPr/>
          </p:nvCxnSpPr>
          <p:spPr>
            <a:xfrm flipH="1">
              <a:off x="1331651" y="1597980"/>
              <a:ext cx="0" cy="2364481"/>
            </a:xfrm>
            <a:prstGeom prst="line">
              <a:avLst/>
            </a:prstGeom>
            <a:grpFill/>
            <a:ln>
              <a:solidFill>
                <a:srgbClr val="42BAC8"/>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331651" y="1597980"/>
              <a:ext cx="36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V="1">
            <a:off x="3742306" y="2945168"/>
            <a:ext cx="36000" cy="2390327"/>
            <a:chOff x="1331651" y="1572132"/>
            <a:chExt cx="36000" cy="2390327"/>
          </a:xfrm>
          <a:solidFill>
            <a:srgbClr val="42BAC8"/>
          </a:solidFill>
        </p:grpSpPr>
        <p:cxnSp>
          <p:nvCxnSpPr>
            <p:cNvPr id="25" name="直接连接符 24"/>
            <p:cNvCxnSpPr/>
            <p:nvPr/>
          </p:nvCxnSpPr>
          <p:spPr>
            <a:xfrm flipH="1">
              <a:off x="1331651" y="1576008"/>
              <a:ext cx="0" cy="2386451"/>
            </a:xfrm>
            <a:prstGeom prst="line">
              <a:avLst/>
            </a:prstGeom>
            <a:grpFill/>
            <a:ln>
              <a:solidFill>
                <a:srgbClr val="42BAC8"/>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331651" y="1572132"/>
              <a:ext cx="36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6152961" y="1588455"/>
            <a:ext cx="36000" cy="2364481"/>
            <a:chOff x="1331651" y="1597980"/>
            <a:chExt cx="36000" cy="2364481"/>
          </a:xfrm>
          <a:solidFill>
            <a:srgbClr val="42BAC8"/>
          </a:solidFill>
        </p:grpSpPr>
        <p:cxnSp>
          <p:nvCxnSpPr>
            <p:cNvPr id="30" name="直接连接符 29"/>
            <p:cNvCxnSpPr/>
            <p:nvPr/>
          </p:nvCxnSpPr>
          <p:spPr>
            <a:xfrm flipH="1">
              <a:off x="1331651" y="1597980"/>
              <a:ext cx="0" cy="2364481"/>
            </a:xfrm>
            <a:prstGeom prst="line">
              <a:avLst/>
            </a:prstGeom>
            <a:grpFill/>
            <a:ln>
              <a:solidFill>
                <a:srgbClr val="42BAC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1331651" y="1597980"/>
              <a:ext cx="36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flipV="1">
            <a:off x="8563615" y="2945167"/>
            <a:ext cx="36000" cy="2390328"/>
            <a:chOff x="1331651" y="1572132"/>
            <a:chExt cx="36000" cy="2390328"/>
          </a:xfrm>
          <a:solidFill>
            <a:srgbClr val="42BAC8"/>
          </a:solidFill>
        </p:grpSpPr>
        <p:cxnSp>
          <p:nvCxnSpPr>
            <p:cNvPr id="35" name="直接连接符 34"/>
            <p:cNvCxnSpPr/>
            <p:nvPr/>
          </p:nvCxnSpPr>
          <p:spPr>
            <a:xfrm flipH="1">
              <a:off x="1331651" y="1576008"/>
              <a:ext cx="0" cy="2386452"/>
            </a:xfrm>
            <a:prstGeom prst="line">
              <a:avLst/>
            </a:prstGeom>
            <a:grpFill/>
            <a:ln>
              <a:solidFill>
                <a:srgbClr val="42BAC8"/>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1331651" y="1572132"/>
              <a:ext cx="36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文本框 54"/>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8" name="组合 7"/>
          <p:cNvGrpSpPr/>
          <p:nvPr/>
        </p:nvGrpSpPr>
        <p:grpSpPr>
          <a:xfrm>
            <a:off x="1366228" y="1553133"/>
            <a:ext cx="2065344" cy="1210574"/>
            <a:chOff x="1366228" y="1562658"/>
            <a:chExt cx="2065344" cy="1210574"/>
          </a:xfrm>
        </p:grpSpPr>
        <p:sp>
          <p:nvSpPr>
            <p:cNvPr id="56" name="文本框 55"/>
            <p:cNvSpPr txBox="1"/>
            <p:nvPr/>
          </p:nvSpPr>
          <p:spPr>
            <a:xfrm>
              <a:off x="1366228" y="1562658"/>
              <a:ext cx="2065344"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57" name="文本框 56"/>
            <p:cNvSpPr txBox="1"/>
            <p:nvPr/>
          </p:nvSpPr>
          <p:spPr>
            <a:xfrm>
              <a:off x="1366228" y="1840669"/>
              <a:ext cx="2065344"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191419" y="1553133"/>
            <a:ext cx="2061461" cy="1210574"/>
            <a:chOff x="6191419" y="1562658"/>
            <a:chExt cx="2061461" cy="1210574"/>
          </a:xfrm>
        </p:grpSpPr>
        <p:sp>
          <p:nvSpPr>
            <p:cNvPr id="58" name="文本框 57"/>
            <p:cNvSpPr txBox="1"/>
            <p:nvPr/>
          </p:nvSpPr>
          <p:spPr>
            <a:xfrm>
              <a:off x="6191419" y="1562658"/>
              <a:ext cx="2061461"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59" name="文本框 58"/>
            <p:cNvSpPr txBox="1"/>
            <p:nvPr/>
          </p:nvSpPr>
          <p:spPr>
            <a:xfrm>
              <a:off x="6191419" y="1840669"/>
              <a:ext cx="2061461"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599614" y="4205403"/>
            <a:ext cx="2063919" cy="1221680"/>
            <a:chOff x="8599614" y="4214928"/>
            <a:chExt cx="2063919" cy="1221680"/>
          </a:xfrm>
        </p:grpSpPr>
        <p:sp>
          <p:nvSpPr>
            <p:cNvPr id="60" name="文本框 59"/>
            <p:cNvSpPr txBox="1"/>
            <p:nvPr/>
          </p:nvSpPr>
          <p:spPr>
            <a:xfrm>
              <a:off x="8599614" y="4214928"/>
              <a:ext cx="2063919"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61" name="文本框 60"/>
            <p:cNvSpPr txBox="1"/>
            <p:nvPr/>
          </p:nvSpPr>
          <p:spPr>
            <a:xfrm>
              <a:off x="8599614" y="4504045"/>
              <a:ext cx="2063919"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778305" y="4205403"/>
            <a:ext cx="2063922" cy="1194365"/>
            <a:chOff x="3778305" y="4214928"/>
            <a:chExt cx="2063922" cy="1194365"/>
          </a:xfrm>
        </p:grpSpPr>
        <p:sp>
          <p:nvSpPr>
            <p:cNvPr id="62" name="文本框 61"/>
            <p:cNvSpPr txBox="1"/>
            <p:nvPr/>
          </p:nvSpPr>
          <p:spPr>
            <a:xfrm>
              <a:off x="3778305" y="4214928"/>
              <a:ext cx="2063922"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63" name="文本框 62"/>
            <p:cNvSpPr txBox="1"/>
            <p:nvPr/>
          </p:nvSpPr>
          <p:spPr>
            <a:xfrm>
              <a:off x="3778305" y="4504045"/>
              <a:ext cx="2063922" cy="905248"/>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331651" y="2945166"/>
            <a:ext cx="2099921" cy="1017295"/>
            <a:chOff x="1331651" y="2945166"/>
            <a:chExt cx="2099921" cy="1017295"/>
          </a:xfrm>
        </p:grpSpPr>
        <p:sp>
          <p:nvSpPr>
            <p:cNvPr id="7" name="矩形 6"/>
            <p:cNvSpPr/>
            <p:nvPr/>
          </p:nvSpPr>
          <p:spPr>
            <a:xfrm>
              <a:off x="1331651" y="2945166"/>
              <a:ext cx="2099921" cy="101729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1419945" y="3543679"/>
              <a:ext cx="1923330" cy="369332"/>
            </a:xfrm>
            <a:prstGeom prst="rect">
              <a:avLst/>
            </a:prstGeom>
            <a:noFill/>
          </p:spPr>
          <p:txBody>
            <a:bodyPr wrap="square" rtlCol="0">
              <a:spAutoFit/>
            </a:bodyPr>
            <a:lstStyle/>
            <a:p>
              <a:pPr algn="ctr">
                <a:lnSpc>
                  <a:spcPct val="90000"/>
                </a:lnSpc>
                <a:spcBef>
                  <a:spcPts val="1000"/>
                </a:spcBef>
              </a:pPr>
              <a:r>
                <a:rPr lang="zh-CN" altLang="en-US" sz="2000" b="1">
                  <a:solidFill>
                    <a:srgbClr val="D2EFF2"/>
                  </a:solidFill>
                  <a:latin typeface="微软雅黑" panose="020b0503020204020204" pitchFamily="34" charset="-122"/>
                  <a:ea typeface="微软雅黑" panose="020b0503020204020204" pitchFamily="34" charset="-122"/>
                </a:rPr>
                <a:t>添加标题</a:t>
              </a:r>
            </a:p>
          </p:txBody>
        </p:sp>
        <p:sp>
          <p:nvSpPr>
            <p:cNvPr id="68" name="文本框 67"/>
            <p:cNvSpPr txBox="1"/>
            <p:nvPr/>
          </p:nvSpPr>
          <p:spPr>
            <a:xfrm>
              <a:off x="1843808" y="3042093"/>
              <a:ext cx="1075605" cy="646331"/>
            </a:xfrm>
            <a:prstGeom prst="rect">
              <a:avLst/>
            </a:prstGeom>
            <a:noFill/>
          </p:spPr>
          <p:txBody>
            <a:bodyPr wrap="square" rtlCol="0">
              <a:spAutoFit/>
            </a:bodyPr>
            <a:lstStyle/>
            <a:p>
              <a:pPr algn="ctr">
                <a:lnSpc>
                  <a:spcPct val="90000"/>
                </a:lnSpc>
                <a:spcBef>
                  <a:spcPts val="1000"/>
                </a:spcBef>
              </a:pPr>
              <a:r>
                <a:rPr lang="en-US" altLang="zh-CN" sz="4000">
                  <a:solidFill>
                    <a:srgbClr val="D2EFF2"/>
                  </a:solidFill>
                  <a:latin typeface="微软雅黑" panose="020b0503020204020204" pitchFamily="34" charset="-122"/>
                  <a:ea typeface="微软雅黑" panose="020b0503020204020204" pitchFamily="34" charset="-122"/>
                </a:rPr>
                <a:t>1</a:t>
              </a:r>
              <a:endParaRPr lang="zh-CN" altLang="en-US" sz="4000">
                <a:solidFill>
                  <a:srgbClr val="D2EFF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742306" y="2945166"/>
            <a:ext cx="2099921" cy="1017295"/>
            <a:chOff x="3742306" y="2945166"/>
            <a:chExt cx="2099921" cy="1017295"/>
          </a:xfrm>
        </p:grpSpPr>
        <p:sp>
          <p:nvSpPr>
            <p:cNvPr id="23" name="矩形 22"/>
            <p:cNvSpPr/>
            <p:nvPr/>
          </p:nvSpPr>
          <p:spPr>
            <a:xfrm flipV="1">
              <a:off x="3742306" y="2945166"/>
              <a:ext cx="2099921" cy="101729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3830598" y="3543679"/>
              <a:ext cx="1923330" cy="369332"/>
            </a:xfrm>
            <a:prstGeom prst="rect">
              <a:avLst/>
            </a:prstGeom>
            <a:noFill/>
          </p:spPr>
          <p:txBody>
            <a:bodyPr wrap="square" rtlCol="0">
              <a:spAutoFit/>
            </a:bodyPr>
            <a:lstStyle/>
            <a:p>
              <a:pPr algn="ctr">
                <a:lnSpc>
                  <a:spcPct val="90000"/>
                </a:lnSpc>
                <a:spcBef>
                  <a:spcPts val="1000"/>
                </a:spcBef>
              </a:pPr>
              <a:r>
                <a:rPr lang="zh-CN" altLang="en-US" sz="2000" b="1">
                  <a:solidFill>
                    <a:srgbClr val="D2EFF2"/>
                  </a:solidFill>
                  <a:latin typeface="微软雅黑" panose="020b0503020204020204" pitchFamily="34" charset="-122"/>
                  <a:ea typeface="微软雅黑" panose="020b0503020204020204" pitchFamily="34" charset="-122"/>
                </a:rPr>
                <a:t>添加标题</a:t>
              </a:r>
            </a:p>
          </p:txBody>
        </p:sp>
        <p:sp>
          <p:nvSpPr>
            <p:cNvPr id="69" name="文本框 68"/>
            <p:cNvSpPr txBox="1"/>
            <p:nvPr/>
          </p:nvSpPr>
          <p:spPr>
            <a:xfrm>
              <a:off x="4270418" y="3042093"/>
              <a:ext cx="1075605" cy="646331"/>
            </a:xfrm>
            <a:prstGeom prst="rect">
              <a:avLst/>
            </a:prstGeom>
            <a:noFill/>
          </p:spPr>
          <p:txBody>
            <a:bodyPr wrap="square" rtlCol="0">
              <a:spAutoFit/>
            </a:bodyPr>
            <a:lstStyle/>
            <a:p>
              <a:pPr algn="ctr">
                <a:lnSpc>
                  <a:spcPct val="90000"/>
                </a:lnSpc>
                <a:spcBef>
                  <a:spcPts val="1000"/>
                </a:spcBef>
              </a:pPr>
              <a:r>
                <a:rPr lang="en-US" altLang="zh-CN" sz="4000">
                  <a:solidFill>
                    <a:srgbClr val="D2EFF2"/>
                  </a:solidFill>
                  <a:latin typeface="微软雅黑" panose="020b0503020204020204" pitchFamily="34" charset="-122"/>
                  <a:ea typeface="微软雅黑" panose="020b0503020204020204" pitchFamily="34" charset="-122"/>
                </a:rPr>
                <a:t>2</a:t>
              </a:r>
              <a:endParaRPr lang="zh-CN" altLang="en-US" sz="4000">
                <a:solidFill>
                  <a:srgbClr val="D2EFF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152961" y="2945166"/>
            <a:ext cx="2099921" cy="1017295"/>
            <a:chOff x="6152961" y="2945166"/>
            <a:chExt cx="2099921" cy="1017295"/>
          </a:xfrm>
        </p:grpSpPr>
        <p:sp>
          <p:nvSpPr>
            <p:cNvPr id="28" name="矩形 27"/>
            <p:cNvSpPr/>
            <p:nvPr/>
          </p:nvSpPr>
          <p:spPr>
            <a:xfrm>
              <a:off x="6152961" y="2945166"/>
              <a:ext cx="2099921" cy="101729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6246353" y="3543679"/>
              <a:ext cx="1923330" cy="369332"/>
            </a:xfrm>
            <a:prstGeom prst="rect">
              <a:avLst/>
            </a:prstGeom>
            <a:noFill/>
          </p:spPr>
          <p:txBody>
            <a:bodyPr wrap="square" rtlCol="0">
              <a:spAutoFit/>
            </a:bodyPr>
            <a:lstStyle/>
            <a:p>
              <a:pPr algn="ctr">
                <a:lnSpc>
                  <a:spcPct val="90000"/>
                </a:lnSpc>
                <a:spcBef>
                  <a:spcPts val="1000"/>
                </a:spcBef>
              </a:pPr>
              <a:r>
                <a:rPr lang="zh-CN" altLang="en-US" sz="2000" b="1">
                  <a:solidFill>
                    <a:srgbClr val="D2EFF2"/>
                  </a:solidFill>
                  <a:latin typeface="微软雅黑" panose="020b0503020204020204" pitchFamily="34" charset="-122"/>
                  <a:ea typeface="微软雅黑" panose="020b0503020204020204" pitchFamily="34" charset="-122"/>
                </a:rPr>
                <a:t>添加标题</a:t>
              </a:r>
            </a:p>
          </p:txBody>
        </p:sp>
        <p:sp>
          <p:nvSpPr>
            <p:cNvPr id="70" name="文本框 69"/>
            <p:cNvSpPr txBox="1"/>
            <p:nvPr/>
          </p:nvSpPr>
          <p:spPr>
            <a:xfrm>
              <a:off x="6665116" y="3042093"/>
              <a:ext cx="1075605" cy="646331"/>
            </a:xfrm>
            <a:prstGeom prst="rect">
              <a:avLst/>
            </a:prstGeom>
            <a:noFill/>
          </p:spPr>
          <p:txBody>
            <a:bodyPr wrap="square" rtlCol="0">
              <a:spAutoFit/>
            </a:bodyPr>
            <a:lstStyle/>
            <a:p>
              <a:pPr algn="ctr">
                <a:lnSpc>
                  <a:spcPct val="90000"/>
                </a:lnSpc>
                <a:spcBef>
                  <a:spcPts val="1000"/>
                </a:spcBef>
              </a:pPr>
              <a:r>
                <a:rPr lang="en-US" altLang="zh-CN" sz="4000">
                  <a:solidFill>
                    <a:srgbClr val="D2EFF2"/>
                  </a:solidFill>
                  <a:latin typeface="微软雅黑" panose="020b0503020204020204" pitchFamily="34" charset="-122"/>
                  <a:ea typeface="微软雅黑" panose="020b0503020204020204" pitchFamily="34" charset="-122"/>
                </a:rPr>
                <a:t>3</a:t>
              </a:r>
              <a:endParaRPr lang="zh-CN" altLang="en-US" sz="4000">
                <a:solidFill>
                  <a:srgbClr val="D2EFF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563615" y="2945166"/>
            <a:ext cx="2099921" cy="1017295"/>
            <a:chOff x="8563615" y="2945166"/>
            <a:chExt cx="2099921" cy="1017295"/>
          </a:xfrm>
        </p:grpSpPr>
        <p:sp>
          <p:nvSpPr>
            <p:cNvPr id="33" name="矩形 32"/>
            <p:cNvSpPr/>
            <p:nvPr/>
          </p:nvSpPr>
          <p:spPr>
            <a:xfrm flipV="1">
              <a:off x="8563615" y="2945166"/>
              <a:ext cx="2099921" cy="101729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66"/>
            <p:cNvSpPr txBox="1"/>
            <p:nvPr/>
          </p:nvSpPr>
          <p:spPr>
            <a:xfrm>
              <a:off x="8651906" y="3543679"/>
              <a:ext cx="1923330" cy="369332"/>
            </a:xfrm>
            <a:prstGeom prst="rect">
              <a:avLst/>
            </a:prstGeom>
            <a:noFill/>
          </p:spPr>
          <p:txBody>
            <a:bodyPr wrap="square" rtlCol="0">
              <a:spAutoFit/>
            </a:bodyPr>
            <a:lstStyle/>
            <a:p>
              <a:pPr algn="ctr">
                <a:lnSpc>
                  <a:spcPct val="90000"/>
                </a:lnSpc>
                <a:spcBef>
                  <a:spcPts val="1000"/>
                </a:spcBef>
              </a:pPr>
              <a:r>
                <a:rPr lang="zh-CN" altLang="en-US" sz="2000" b="1">
                  <a:solidFill>
                    <a:srgbClr val="D2EFF2"/>
                  </a:solidFill>
                  <a:latin typeface="微软雅黑" panose="020b0503020204020204" pitchFamily="34" charset="-122"/>
                  <a:ea typeface="微软雅黑" panose="020b0503020204020204" pitchFamily="34" charset="-122"/>
                </a:rPr>
                <a:t>添加标题</a:t>
              </a:r>
            </a:p>
          </p:txBody>
        </p:sp>
        <p:sp>
          <p:nvSpPr>
            <p:cNvPr id="71" name="文本框 70"/>
            <p:cNvSpPr txBox="1"/>
            <p:nvPr/>
          </p:nvSpPr>
          <p:spPr>
            <a:xfrm>
              <a:off x="9087650" y="3042093"/>
              <a:ext cx="1075605" cy="646331"/>
            </a:xfrm>
            <a:prstGeom prst="rect">
              <a:avLst/>
            </a:prstGeom>
            <a:noFill/>
          </p:spPr>
          <p:txBody>
            <a:bodyPr wrap="square" rtlCol="0">
              <a:spAutoFit/>
            </a:bodyPr>
            <a:lstStyle/>
            <a:p>
              <a:pPr algn="ctr">
                <a:lnSpc>
                  <a:spcPct val="90000"/>
                </a:lnSpc>
                <a:spcBef>
                  <a:spcPts val="1000"/>
                </a:spcBef>
              </a:pPr>
              <a:r>
                <a:rPr lang="en-US" altLang="zh-CN" sz="4000">
                  <a:solidFill>
                    <a:srgbClr val="D2EFF2"/>
                  </a:solidFill>
                  <a:latin typeface="微软雅黑" panose="020b0503020204020204" pitchFamily="34" charset="-122"/>
                  <a:ea typeface="微软雅黑" panose="020b0503020204020204" pitchFamily="34" charset="-122"/>
                </a:rPr>
                <a:t>4</a:t>
              </a:r>
              <a:endParaRPr lang="zh-CN" altLang="en-US" sz="4000">
                <a:solidFill>
                  <a:srgbClr val="D2EFF2"/>
                </a:solidFill>
                <a:latin typeface="微软雅黑" panose="020b0503020204020204" pitchFamily="34" charset="-122"/>
                <a:ea typeface="微软雅黑" panose="020b0503020204020204" pitchFamily="34" charset="-122"/>
              </a:endParaRPr>
            </a:p>
          </p:txBody>
        </p:sp>
      </p:grpSp>
      <p:sp>
        <p:nvSpPr>
          <p:cNvPr id="2" name="灯片编号占位符 1"/>
          <p:cNvSpPr>
            <a:spLocks noGrp="1"/>
          </p:cNvSpPr>
          <p:nvPr>
            <p:ph type="sldNum" sz="quarter" idx="12"/>
          </p:nvPr>
        </p:nvSpPr>
        <p:spPr/>
        <p:txBody>
          <a:bodyPr/>
          <a:lstStyle/>
          <a:p>
            <a:fld id="{D447205E-B5AF-420F-9205-14CD5B2048A0}" type="slidenum">
              <a:rPr lang="zh-CN" altLang="en-US" smtClean="0"/>
              <a:t>19</a:t>
            </a:fld>
            <a:endParaRPr lang="zh-CN" altLang="en-US"/>
          </a:p>
        </p:txBody>
      </p:sp>
    </p:spTree>
    <p:extLst>
      <p:ext uri="{BB962C8B-B14F-4D97-AF65-F5344CB8AC3E}">
        <p14:creationId val="24917694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250"/>
                                        <p:tgtEl>
                                          <p:spTgt spid="20"/>
                                        </p:tgtEl>
                                      </p:cBhvr>
                                    </p:animEffect>
                                  </p:childTnLst>
                                </p:cTn>
                              </p:par>
                              <p:par>
                                <p:cTn id="24" presetID="22" presetClass="entr" presetSubtype="8" fill="hold" nodeType="withEffect">
                                  <p:stCondLst>
                                    <p:cond delay="75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250"/>
                                        <p:tgtEl>
                                          <p:spTgt spid="8"/>
                                        </p:tgtEl>
                                      </p:cBhvr>
                                    </p:animEffect>
                                  </p:childTnLst>
                                </p:cTn>
                              </p:par>
                              <p:par>
                                <p:cTn id="27" presetID="22" presetClass="entr" presetSubtype="1" fill="hold" nodeType="withEffect">
                                  <p:stCondLst>
                                    <p:cond delay="750"/>
                                  </p:stCondLst>
                                  <p:childTnLst>
                                    <p:set>
                                      <p:cBhvr>
                                        <p:cTn id="28" dur="1" fill="hold">
                                          <p:stCondLst>
                                            <p:cond delay="0"/>
                                          </p:stCondLst>
                                        </p:cTn>
                                        <p:tgtEl>
                                          <p:spTgt spid="24"/>
                                        </p:tgtEl>
                                        <p:attrNameLst>
                                          <p:attrName>style.visibility</p:attrName>
                                        </p:attrNameLst>
                                      </p:cBhvr>
                                      <p:to>
                                        <p:strVal val="visible"/>
                                      </p:to>
                                    </p:set>
                                    <p:animEffect transition="in" filter="wipe(up)">
                                      <p:cBhvr>
                                        <p:cTn id="29" dur="250"/>
                                        <p:tgtEl>
                                          <p:spTgt spid="24"/>
                                        </p:tgtEl>
                                      </p:cBhvr>
                                    </p:animEffect>
                                  </p:childTnLst>
                                </p:cTn>
                              </p:par>
                              <p:par>
                                <p:cTn id="30" presetID="22" presetClass="entr" presetSubtype="8" fill="hold" nodeType="withEffect">
                                  <p:stCondLst>
                                    <p:cond delay="10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250"/>
                                        <p:tgtEl>
                                          <p:spTgt spid="9"/>
                                        </p:tgtEl>
                                      </p:cBhvr>
                                    </p:animEffect>
                                  </p:childTnLst>
                                </p:cTn>
                              </p:par>
                              <p:par>
                                <p:cTn id="33" presetID="22" presetClass="entr" presetSubtype="4" fill="hold" nodeType="withEffect">
                                  <p:stCondLst>
                                    <p:cond delay="1000"/>
                                  </p:stCondLst>
                                  <p:childTnLst>
                                    <p:set>
                                      <p:cBhvr>
                                        <p:cTn id="34" dur="1" fill="hold">
                                          <p:stCondLst>
                                            <p:cond delay="0"/>
                                          </p:stCondLst>
                                        </p:cTn>
                                        <p:tgtEl>
                                          <p:spTgt spid="29"/>
                                        </p:tgtEl>
                                        <p:attrNameLst>
                                          <p:attrName>style.visibility</p:attrName>
                                        </p:attrNameLst>
                                      </p:cBhvr>
                                      <p:to>
                                        <p:strVal val="visible"/>
                                      </p:to>
                                    </p:set>
                                    <p:animEffect transition="in" filter="wipe(down)">
                                      <p:cBhvr>
                                        <p:cTn id="35" dur="250"/>
                                        <p:tgtEl>
                                          <p:spTgt spid="29"/>
                                        </p:tgtEl>
                                      </p:cBhvr>
                                    </p:animEffect>
                                  </p:childTnLst>
                                </p:cTn>
                              </p:par>
                              <p:par>
                                <p:cTn id="36" presetID="22" presetClass="entr" presetSubtype="8" fill="hold" nodeType="withEffect">
                                  <p:stCondLst>
                                    <p:cond delay="125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250"/>
                                        <p:tgtEl>
                                          <p:spTgt spid="10"/>
                                        </p:tgtEl>
                                      </p:cBhvr>
                                    </p:animEffect>
                                  </p:childTnLst>
                                </p:cTn>
                              </p:par>
                              <p:par>
                                <p:cTn id="39" presetID="22" presetClass="entr" presetSubtype="1"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250"/>
                                        <p:tgtEl>
                                          <p:spTgt spid="34"/>
                                        </p:tgtEl>
                                      </p:cBhvr>
                                    </p:animEffect>
                                  </p:childTnLst>
                                </p:cTn>
                              </p:par>
                              <p:par>
                                <p:cTn id="42" presetID="22" presetClass="entr" presetSubtype="8" fill="hold" nodeType="withEffect">
                                  <p:stCondLst>
                                    <p:cond delay="150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7" name="组合 16"/>
          <p:cNvGrpSpPr/>
          <p:nvPr/>
        </p:nvGrpSpPr>
        <p:grpSpPr>
          <a:xfrm>
            <a:off x="701675" y="2122503"/>
            <a:ext cx="2619726" cy="3165445"/>
            <a:chOff x="774699" y="2075472"/>
            <a:chExt cx="2619726" cy="3165445"/>
          </a:xfrm>
        </p:grpSpPr>
        <p:sp>
          <p:nvSpPr>
            <p:cNvPr id="66" name="矩形 65"/>
            <p:cNvSpPr/>
            <p:nvPr/>
          </p:nvSpPr>
          <p:spPr>
            <a:xfrm>
              <a:off x="774699" y="2075472"/>
              <a:ext cx="2619726" cy="316544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8" name="矩形 87"/>
            <p:cNvSpPr/>
            <p:nvPr/>
          </p:nvSpPr>
          <p:spPr>
            <a:xfrm>
              <a:off x="774699" y="4086224"/>
              <a:ext cx="2619726" cy="874635"/>
            </a:xfrm>
            <a:prstGeom prst="rect">
              <a:avLst/>
            </a:prstGeom>
            <a:solidFill>
              <a:srgbClr val="7ACF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文本框 69"/>
            <p:cNvSpPr txBox="1"/>
            <p:nvPr/>
          </p:nvSpPr>
          <p:spPr>
            <a:xfrm>
              <a:off x="1316562" y="2094522"/>
              <a:ext cx="1535998" cy="1862048"/>
            </a:xfrm>
            <a:prstGeom prst="rect">
              <a:avLst/>
            </a:prstGeom>
            <a:noFill/>
          </p:spPr>
          <p:txBody>
            <a:bodyPr wrap="none" rtlCol="0">
              <a:spAutoFit/>
            </a:bodyPr>
            <a:lstStyle/>
            <a:p>
              <a:pPr algn="ctr"/>
              <a:r>
                <a:rPr lang="en-US" altLang="zh-CN" sz="11500">
                  <a:solidFill>
                    <a:schemeClr val="bg1"/>
                  </a:solidFill>
                  <a:latin typeface="Impact" panose="020b0806030902050204" pitchFamily="34" charset="0"/>
                  <a:ea typeface="Gulim" panose="020b0600000101010101" pitchFamily="34" charset="-127"/>
                </a:rPr>
                <a:t>01</a:t>
              </a:r>
              <a:endParaRPr lang="zh-CN" altLang="en-US" sz="11500">
                <a:solidFill>
                  <a:schemeClr val="bg1"/>
                </a:solidFill>
                <a:latin typeface="Impact" panose="020b0806030902050204" pitchFamily="34" charset="0"/>
                <a:ea typeface="Gulim" panose="020b0600000101010101" pitchFamily="34" charset="-127"/>
              </a:endParaRPr>
            </a:p>
          </p:txBody>
        </p:sp>
        <p:sp>
          <p:nvSpPr>
            <p:cNvPr id="71" name="文本框 70"/>
            <p:cNvSpPr txBox="1"/>
            <p:nvPr/>
          </p:nvSpPr>
          <p:spPr>
            <a:xfrm>
              <a:off x="808387" y="4283475"/>
              <a:ext cx="2552349" cy="480131"/>
            </a:xfrm>
            <a:prstGeom prst="rect">
              <a:avLst/>
            </a:prstGeom>
            <a:noFill/>
          </p:spPr>
          <p:txBody>
            <a:bodyPr wrap="square" rtlCol="0">
              <a:spAutoFit/>
            </a:bodyPr>
            <a:lstStyle/>
            <a:p>
              <a:pPr algn="ctr">
                <a:lnSpc>
                  <a:spcPct val="90000"/>
                </a:lnSpc>
                <a:spcBef>
                  <a:spcPct val="0"/>
                </a:spcBef>
              </a:pPr>
              <a:r>
                <a:rPr lang="zh-CN" altLang="en-US" sz="2800" b="1">
                  <a:solidFill>
                    <a:srgbClr val="DEF4F6"/>
                  </a:solidFill>
                  <a:latin typeface="微软雅黑" panose="020b0503020204020204" pitchFamily="34" charset="-122"/>
                  <a:ea typeface="微软雅黑" panose="020b0503020204020204" pitchFamily="34" charset="-122"/>
                  <a:cs typeface="+mj-cs"/>
                </a:rPr>
                <a:t>单击添加标题</a:t>
              </a:r>
            </a:p>
          </p:txBody>
        </p:sp>
      </p:grpSp>
      <p:grpSp>
        <p:nvGrpSpPr>
          <p:cNvPr id="89" name="组合 88"/>
          <p:cNvGrpSpPr/>
          <p:nvPr/>
        </p:nvGrpSpPr>
        <p:grpSpPr>
          <a:xfrm>
            <a:off x="3424650" y="2122503"/>
            <a:ext cx="2619726" cy="3165445"/>
            <a:chOff x="774699" y="2075472"/>
            <a:chExt cx="2619726" cy="3165445"/>
          </a:xfrm>
        </p:grpSpPr>
        <p:sp>
          <p:nvSpPr>
            <p:cNvPr id="90" name="矩形 89"/>
            <p:cNvSpPr/>
            <p:nvPr/>
          </p:nvSpPr>
          <p:spPr>
            <a:xfrm>
              <a:off x="774699" y="2075472"/>
              <a:ext cx="2619726" cy="316544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矩形 90"/>
            <p:cNvSpPr/>
            <p:nvPr/>
          </p:nvSpPr>
          <p:spPr>
            <a:xfrm>
              <a:off x="774699" y="4086224"/>
              <a:ext cx="2619726" cy="874635"/>
            </a:xfrm>
            <a:prstGeom prst="rect">
              <a:avLst/>
            </a:prstGeom>
            <a:solidFill>
              <a:srgbClr val="7ACF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文本框 91"/>
            <p:cNvSpPr txBox="1"/>
            <p:nvPr/>
          </p:nvSpPr>
          <p:spPr>
            <a:xfrm>
              <a:off x="1226794" y="2094522"/>
              <a:ext cx="1715534" cy="1862048"/>
            </a:xfrm>
            <a:prstGeom prst="rect">
              <a:avLst/>
            </a:prstGeom>
            <a:noFill/>
          </p:spPr>
          <p:txBody>
            <a:bodyPr wrap="none" rtlCol="0">
              <a:spAutoFit/>
            </a:bodyPr>
            <a:lstStyle/>
            <a:p>
              <a:pPr algn="ctr"/>
              <a:r>
                <a:rPr lang="en-US" altLang="zh-CN" sz="11500">
                  <a:solidFill>
                    <a:schemeClr val="bg1"/>
                  </a:solidFill>
                  <a:latin typeface="Impact" panose="020b0806030902050204" pitchFamily="34" charset="0"/>
                  <a:ea typeface="Gulim" panose="020b0600000101010101" pitchFamily="34" charset="-127"/>
                </a:rPr>
                <a:t>02</a:t>
              </a:r>
              <a:endParaRPr lang="zh-CN" altLang="en-US" sz="11500">
                <a:solidFill>
                  <a:schemeClr val="bg1"/>
                </a:solidFill>
                <a:latin typeface="Impact" panose="020b0806030902050204" pitchFamily="34" charset="0"/>
                <a:ea typeface="Gulim" panose="020b0600000101010101" pitchFamily="34" charset="-127"/>
              </a:endParaRPr>
            </a:p>
          </p:txBody>
        </p:sp>
        <p:sp>
          <p:nvSpPr>
            <p:cNvPr id="93" name="文本框 92"/>
            <p:cNvSpPr txBox="1"/>
            <p:nvPr/>
          </p:nvSpPr>
          <p:spPr>
            <a:xfrm>
              <a:off x="808387" y="4283475"/>
              <a:ext cx="2552349" cy="480131"/>
            </a:xfrm>
            <a:prstGeom prst="rect">
              <a:avLst/>
            </a:prstGeom>
            <a:noFill/>
          </p:spPr>
          <p:txBody>
            <a:bodyPr wrap="square" rtlCol="0">
              <a:spAutoFit/>
            </a:bodyPr>
            <a:lstStyle/>
            <a:p>
              <a:pPr algn="ctr">
                <a:lnSpc>
                  <a:spcPct val="90000"/>
                </a:lnSpc>
                <a:spcBef>
                  <a:spcPct val="0"/>
                </a:spcBef>
              </a:pPr>
              <a:r>
                <a:rPr lang="zh-CN" altLang="en-US" sz="2800" b="1">
                  <a:solidFill>
                    <a:srgbClr val="DEF4F6"/>
                  </a:solidFill>
                  <a:latin typeface="微软雅黑" panose="020b0503020204020204" pitchFamily="34" charset="-122"/>
                  <a:ea typeface="微软雅黑" panose="020b0503020204020204" pitchFamily="34" charset="-122"/>
                  <a:cs typeface="+mj-cs"/>
                </a:rPr>
                <a:t>单击添加标题</a:t>
              </a:r>
            </a:p>
          </p:txBody>
        </p:sp>
      </p:grpSp>
      <p:grpSp>
        <p:nvGrpSpPr>
          <p:cNvPr id="94" name="组合 93"/>
          <p:cNvGrpSpPr/>
          <p:nvPr/>
        </p:nvGrpSpPr>
        <p:grpSpPr>
          <a:xfrm>
            <a:off x="6147625" y="2122503"/>
            <a:ext cx="2619726" cy="3165445"/>
            <a:chOff x="774699" y="2075472"/>
            <a:chExt cx="2619726" cy="3165445"/>
          </a:xfrm>
        </p:grpSpPr>
        <p:sp>
          <p:nvSpPr>
            <p:cNvPr id="95" name="矩形 94"/>
            <p:cNvSpPr/>
            <p:nvPr/>
          </p:nvSpPr>
          <p:spPr>
            <a:xfrm>
              <a:off x="774699" y="2075472"/>
              <a:ext cx="2619726" cy="316544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矩形 95"/>
            <p:cNvSpPr/>
            <p:nvPr/>
          </p:nvSpPr>
          <p:spPr>
            <a:xfrm>
              <a:off x="774699" y="4086224"/>
              <a:ext cx="2619726" cy="874635"/>
            </a:xfrm>
            <a:prstGeom prst="rect">
              <a:avLst/>
            </a:prstGeom>
            <a:solidFill>
              <a:srgbClr val="7ACF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7" name="文本框 96"/>
            <p:cNvSpPr txBox="1"/>
            <p:nvPr/>
          </p:nvSpPr>
          <p:spPr>
            <a:xfrm>
              <a:off x="1205955" y="2094522"/>
              <a:ext cx="1757212" cy="1862048"/>
            </a:xfrm>
            <a:prstGeom prst="rect">
              <a:avLst/>
            </a:prstGeom>
            <a:noFill/>
          </p:spPr>
          <p:txBody>
            <a:bodyPr wrap="none" rtlCol="0">
              <a:spAutoFit/>
            </a:bodyPr>
            <a:lstStyle/>
            <a:p>
              <a:pPr algn="ctr"/>
              <a:r>
                <a:rPr lang="en-US" altLang="zh-CN" sz="11500">
                  <a:solidFill>
                    <a:schemeClr val="bg1"/>
                  </a:solidFill>
                  <a:latin typeface="Impact" panose="020b0806030902050204" pitchFamily="34" charset="0"/>
                  <a:ea typeface="Gulim" panose="020b0600000101010101" pitchFamily="34" charset="-127"/>
                </a:rPr>
                <a:t>03</a:t>
              </a:r>
              <a:endParaRPr lang="zh-CN" altLang="en-US" sz="11500">
                <a:solidFill>
                  <a:schemeClr val="bg1"/>
                </a:solidFill>
                <a:latin typeface="Impact" panose="020b0806030902050204" pitchFamily="34" charset="0"/>
                <a:ea typeface="Gulim" panose="020b0600000101010101" pitchFamily="34" charset="-127"/>
              </a:endParaRPr>
            </a:p>
          </p:txBody>
        </p:sp>
        <p:sp>
          <p:nvSpPr>
            <p:cNvPr id="98" name="文本框 97"/>
            <p:cNvSpPr txBox="1"/>
            <p:nvPr/>
          </p:nvSpPr>
          <p:spPr>
            <a:xfrm>
              <a:off x="808387" y="4283475"/>
              <a:ext cx="2552349" cy="480131"/>
            </a:xfrm>
            <a:prstGeom prst="rect">
              <a:avLst/>
            </a:prstGeom>
            <a:noFill/>
          </p:spPr>
          <p:txBody>
            <a:bodyPr wrap="square" rtlCol="0">
              <a:spAutoFit/>
            </a:bodyPr>
            <a:lstStyle/>
            <a:p>
              <a:pPr algn="ctr">
                <a:lnSpc>
                  <a:spcPct val="90000"/>
                </a:lnSpc>
                <a:spcBef>
                  <a:spcPct val="0"/>
                </a:spcBef>
              </a:pPr>
              <a:r>
                <a:rPr lang="zh-CN" altLang="en-US" sz="2800" b="1">
                  <a:solidFill>
                    <a:srgbClr val="DEF4F6"/>
                  </a:solidFill>
                  <a:latin typeface="微软雅黑" panose="020b0503020204020204" pitchFamily="34" charset="-122"/>
                  <a:ea typeface="微软雅黑" panose="020b0503020204020204" pitchFamily="34" charset="-122"/>
                  <a:cs typeface="+mj-cs"/>
                </a:rPr>
                <a:t>单击添加标题</a:t>
              </a:r>
            </a:p>
          </p:txBody>
        </p:sp>
      </p:grpSp>
      <p:grpSp>
        <p:nvGrpSpPr>
          <p:cNvPr id="99" name="组合 98"/>
          <p:cNvGrpSpPr/>
          <p:nvPr/>
        </p:nvGrpSpPr>
        <p:grpSpPr>
          <a:xfrm>
            <a:off x="8870600" y="2122503"/>
            <a:ext cx="2619726" cy="3165445"/>
            <a:chOff x="774699" y="2075472"/>
            <a:chExt cx="2619726" cy="3165445"/>
          </a:xfrm>
        </p:grpSpPr>
        <p:sp>
          <p:nvSpPr>
            <p:cNvPr id="100" name="矩形 99"/>
            <p:cNvSpPr/>
            <p:nvPr/>
          </p:nvSpPr>
          <p:spPr>
            <a:xfrm>
              <a:off x="774699" y="2075472"/>
              <a:ext cx="2619726" cy="3165445"/>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1" name="矩形 100"/>
            <p:cNvSpPr/>
            <p:nvPr/>
          </p:nvSpPr>
          <p:spPr>
            <a:xfrm>
              <a:off x="774699" y="4086224"/>
              <a:ext cx="2619726" cy="874635"/>
            </a:xfrm>
            <a:prstGeom prst="rect">
              <a:avLst/>
            </a:prstGeom>
            <a:solidFill>
              <a:srgbClr val="7ACF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2" name="文本框 101"/>
            <p:cNvSpPr txBox="1"/>
            <p:nvPr/>
          </p:nvSpPr>
          <p:spPr>
            <a:xfrm>
              <a:off x="1228397" y="2094522"/>
              <a:ext cx="1712328" cy="1862048"/>
            </a:xfrm>
            <a:prstGeom prst="rect">
              <a:avLst/>
            </a:prstGeom>
            <a:noFill/>
          </p:spPr>
          <p:txBody>
            <a:bodyPr wrap="none" rtlCol="0">
              <a:spAutoFit/>
            </a:bodyPr>
            <a:lstStyle/>
            <a:p>
              <a:pPr algn="ctr"/>
              <a:r>
                <a:rPr lang="en-US" altLang="zh-CN" sz="11500">
                  <a:solidFill>
                    <a:schemeClr val="bg1"/>
                  </a:solidFill>
                  <a:latin typeface="Impact" panose="020b0806030902050204" pitchFamily="34" charset="0"/>
                  <a:ea typeface="Gulim" panose="020b0600000101010101" pitchFamily="34" charset="-127"/>
                </a:rPr>
                <a:t>04</a:t>
              </a:r>
              <a:endParaRPr lang="zh-CN" altLang="en-US" sz="11500">
                <a:solidFill>
                  <a:schemeClr val="bg1"/>
                </a:solidFill>
                <a:latin typeface="Impact" panose="020b0806030902050204" pitchFamily="34" charset="0"/>
                <a:ea typeface="Gulim" panose="020b0600000101010101" pitchFamily="34" charset="-127"/>
              </a:endParaRPr>
            </a:p>
          </p:txBody>
        </p:sp>
        <p:sp>
          <p:nvSpPr>
            <p:cNvPr id="103" name="文本框 102"/>
            <p:cNvSpPr txBox="1"/>
            <p:nvPr/>
          </p:nvSpPr>
          <p:spPr>
            <a:xfrm>
              <a:off x="808387" y="4283475"/>
              <a:ext cx="2552349" cy="480131"/>
            </a:xfrm>
            <a:prstGeom prst="rect">
              <a:avLst/>
            </a:prstGeom>
            <a:noFill/>
          </p:spPr>
          <p:txBody>
            <a:bodyPr wrap="square" rtlCol="0">
              <a:spAutoFit/>
            </a:bodyPr>
            <a:lstStyle/>
            <a:p>
              <a:pPr algn="ctr">
                <a:lnSpc>
                  <a:spcPct val="90000"/>
                </a:lnSpc>
                <a:spcBef>
                  <a:spcPct val="0"/>
                </a:spcBef>
              </a:pPr>
              <a:r>
                <a:rPr lang="zh-CN" altLang="en-US" sz="2800" b="1">
                  <a:solidFill>
                    <a:srgbClr val="DEF4F6"/>
                  </a:solidFill>
                  <a:latin typeface="微软雅黑" panose="020b0503020204020204" pitchFamily="34" charset="-122"/>
                  <a:ea typeface="微软雅黑" panose="020b0503020204020204" pitchFamily="34" charset="-122"/>
                  <a:cs typeface="+mj-cs"/>
                </a:rPr>
                <a:t>单击添加标题</a:t>
              </a:r>
            </a:p>
          </p:txBody>
        </p:sp>
      </p:grpSp>
      <p:sp>
        <p:nvSpPr>
          <p:cNvPr id="21" name="灯片编号占位符 20"/>
          <p:cNvSpPr>
            <a:spLocks noGrp="1"/>
          </p:cNvSpPr>
          <p:nvPr>
            <p:ph type="sldNum" sz="quarter" idx="12"/>
          </p:nvPr>
        </p:nvSpPr>
        <p:spPr/>
        <p:txBody>
          <a:bodyPr/>
          <a:lstStyle/>
          <a:p>
            <a:fld id="{D447205E-B5AF-420F-9205-14CD5B2048A0}" type="slidenum">
              <a:rPr lang="zh-CN" altLang="en-US" smtClean="0"/>
              <a:t>2</a:t>
            </a:fld>
            <a:endParaRPr lang="zh-CN" altLang="en-US"/>
          </a:p>
        </p:txBody>
      </p:sp>
      <p:cxnSp>
        <p:nvCxnSpPr>
          <p:cNvPr id="27" name="直接连接符 26"/>
          <p:cNvCxnSpPr/>
          <p:nvPr/>
        </p:nvCxnSpPr>
        <p:spPr>
          <a:xfrm flipH="1">
            <a:off x="11854658" y="443863"/>
            <a:ext cx="0" cy="55313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0737137" y="366489"/>
            <a:ext cx="1107996" cy="707886"/>
          </a:xfrm>
          <a:prstGeom prst="rect">
            <a:avLst/>
          </a:prstGeom>
          <a:noFill/>
        </p:spPr>
        <p:txBody>
          <a:bodyPr wrap="none" rtlCol="0">
            <a:spAutoFit/>
          </a:bodyPr>
          <a:lstStyle/>
          <a:p>
            <a:pPr algn="r"/>
            <a:r>
              <a:rPr lang="zh-CN" altLang="en-US" sz="2400" b="1">
                <a:solidFill>
                  <a:schemeClr val="tx1">
                    <a:lumMod val="75000"/>
                    <a:lumOff val="25000"/>
                  </a:schemeClr>
                </a:solidFill>
                <a:ea typeface="微软雅黑" panose="020b0503020204020204" pitchFamily="34" charset="-122"/>
              </a:rPr>
              <a:t>目录页</a:t>
            </a:r>
            <a:endParaRPr lang="en-US" altLang="zh-CN" sz="2400" b="1">
              <a:solidFill>
                <a:schemeClr val="tx1">
                  <a:lumMod val="75000"/>
                  <a:lumOff val="25000"/>
                </a:schemeClr>
              </a:solidFill>
              <a:ea typeface="微软雅黑" panose="020b0503020204020204" pitchFamily="34" charset="-122"/>
            </a:endParaRPr>
          </a:p>
          <a:p>
            <a:pPr algn="r"/>
            <a:r>
              <a:rPr lang="en-US" altLang="zh-CN" sz="1600" b="1">
                <a:solidFill>
                  <a:schemeClr val="tx1">
                    <a:lumMod val="75000"/>
                    <a:lumOff val="25000"/>
                  </a:schemeClr>
                </a:solidFill>
                <a:ea typeface="微软雅黑" panose="020b0503020204020204" pitchFamily="34" charset="-122"/>
              </a:rPr>
              <a:t>CONTENTS</a:t>
            </a:r>
          </a:p>
        </p:txBody>
      </p:sp>
    </p:spTree>
    <p:extLst>
      <p:ext uri="{BB962C8B-B14F-4D97-AF65-F5344CB8AC3E}">
        <p14:creationId val="30391806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250" fill="hold"/>
                                        <p:tgtEl>
                                          <p:spTgt spid="27"/>
                                        </p:tgtEl>
                                        <p:attrNameLst>
                                          <p:attrName>ppt_x</p:attrName>
                                        </p:attrNameLst>
                                      </p:cBhvr>
                                      <p:tavLst>
                                        <p:tav tm="0">
                                          <p:val>
                                            <p:strVal val="1+#ppt_w/2"/>
                                          </p:val>
                                        </p:tav>
                                        <p:tav tm="100000">
                                          <p:val>
                                            <p:strVal val="#ppt_x"/>
                                          </p:val>
                                        </p:tav>
                                      </p:tavLst>
                                    </p:anim>
                                    <p:anim calcmode="lin" valueType="num">
                                      <p:cBhvr additive="base">
                                        <p:cTn id="8" dur="250" fill="hold"/>
                                        <p:tgtEl>
                                          <p:spTgt spid="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22" presetClass="entr" presetSubtype="2" fill="hold" nodeType="after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wipe(right)">
                                      <p:cBhvr>
                                        <p:cTn id="12" dur="250"/>
                                        <p:tgtEl>
                                          <p:spTgt spid="28">
                                            <p:txEl>
                                              <p:pRg st="0" end="0"/>
                                            </p:txEl>
                                          </p:spTgt>
                                        </p:tgtEl>
                                      </p:cBhvr>
                                    </p:animEffect>
                                  </p:childTnLst>
                                </p:cTn>
                              </p:par>
                            </p:childTnLst>
                          </p:cTn>
                        </p:par>
                        <p:par>
                          <p:cTn id="13" fill="hold" nodeType="afterGroup">
                            <p:stCondLst>
                              <p:cond delay="500"/>
                            </p:stCondLst>
                            <p:childTnLst>
                              <p:par>
                                <p:cTn id="14" presetID="22" presetClass="entr" presetSubtype="2" fill="hold" nodeType="afterEffect">
                                  <p:stCondLst>
                                    <p:cond delay="0"/>
                                  </p:stCondLst>
                                  <p:childTnLst>
                                    <p:set>
                                      <p:cBhvr>
                                        <p:cTn id="15" dur="1" fill="hold">
                                          <p:stCondLst>
                                            <p:cond delay="0"/>
                                          </p:stCondLst>
                                        </p:cTn>
                                        <p:tgtEl>
                                          <p:spTgt spid="28">
                                            <p:txEl>
                                              <p:pRg st="1" end="1"/>
                                            </p:txEl>
                                          </p:spTgt>
                                        </p:tgtEl>
                                        <p:attrNameLst>
                                          <p:attrName>style.visibility</p:attrName>
                                        </p:attrNameLst>
                                      </p:cBhvr>
                                      <p:to>
                                        <p:strVal val="visible"/>
                                      </p:to>
                                    </p:set>
                                    <p:animEffect transition="in" filter="wipe(right)">
                                      <p:cBhvr>
                                        <p:cTn id="16" dur="250"/>
                                        <p:tgtEl>
                                          <p:spTgt spid="28">
                                            <p:txEl>
                                              <p:pRg st="1" end="1"/>
                                            </p:txEl>
                                          </p:spTgt>
                                        </p:tgtEl>
                                      </p:cBhvr>
                                    </p:animEffect>
                                  </p:childTnLst>
                                </p:cTn>
                              </p:par>
                            </p:childTnLst>
                          </p:cTn>
                        </p:par>
                        <p:par>
                          <p:cTn id="17" fill="hold" nodeType="afterGroup">
                            <p:stCondLst>
                              <p:cond delay="750"/>
                            </p:stCondLst>
                            <p:childTnLst>
                              <p:par>
                                <p:cTn id="18" presetID="37" presetClass="entr" presetSubtype="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anim calcmode="lin" valueType="num">
                                      <p:cBhvr>
                                        <p:cTn id="21" dur="500" fill="hold"/>
                                        <p:tgtEl>
                                          <p:spTgt spid="17"/>
                                        </p:tgtEl>
                                        <p:attrNameLst>
                                          <p:attrName>ppt_x</p:attrName>
                                        </p:attrNameLst>
                                      </p:cBhvr>
                                      <p:tavLst>
                                        <p:tav tm="0">
                                          <p:val>
                                            <p:strVal val="#ppt_x"/>
                                          </p:val>
                                        </p:tav>
                                        <p:tav tm="100000">
                                          <p:val>
                                            <p:strVal val="#ppt_x"/>
                                          </p:val>
                                        </p:tav>
                                      </p:tavLst>
                                    </p:anim>
                                    <p:anim calcmode="lin" valueType="num">
                                      <p:cBhvr>
                                        <p:cTn id="22" dur="450" decel="100000" fill="hold"/>
                                        <p:tgtEl>
                                          <p:spTgt spid="17"/>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250"/>
                                  </p:stCondLst>
                                  <p:childTnLst>
                                    <p:set>
                                      <p:cBhvr>
                                        <p:cTn id="25" dur="1" fill="hold">
                                          <p:stCondLst>
                                            <p:cond delay="0"/>
                                          </p:stCondLst>
                                        </p:cTn>
                                        <p:tgtEl>
                                          <p:spTgt spid="89"/>
                                        </p:tgtEl>
                                        <p:attrNameLst>
                                          <p:attrName>style.visibility</p:attrName>
                                        </p:attrNameLst>
                                      </p:cBhvr>
                                      <p:to>
                                        <p:strVal val="visible"/>
                                      </p:to>
                                    </p:set>
                                    <p:animEffect transition="in" filter="fade">
                                      <p:cBhvr>
                                        <p:cTn id="26" dur="500"/>
                                        <p:tgtEl>
                                          <p:spTgt spid="89"/>
                                        </p:tgtEl>
                                      </p:cBhvr>
                                    </p:animEffect>
                                    <p:anim calcmode="lin" valueType="num">
                                      <p:cBhvr>
                                        <p:cTn id="27" dur="500" fill="hold"/>
                                        <p:tgtEl>
                                          <p:spTgt spid="89"/>
                                        </p:tgtEl>
                                        <p:attrNameLst>
                                          <p:attrName>ppt_x</p:attrName>
                                        </p:attrNameLst>
                                      </p:cBhvr>
                                      <p:tavLst>
                                        <p:tav tm="0">
                                          <p:val>
                                            <p:strVal val="#ppt_x"/>
                                          </p:val>
                                        </p:tav>
                                        <p:tav tm="100000">
                                          <p:val>
                                            <p:strVal val="#ppt_x"/>
                                          </p:val>
                                        </p:tav>
                                      </p:tavLst>
                                    </p:anim>
                                    <p:anim calcmode="lin" valueType="num">
                                      <p:cBhvr>
                                        <p:cTn id="28" dur="450" decel="100000" fill="hold"/>
                                        <p:tgtEl>
                                          <p:spTgt spid="89"/>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89"/>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50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anim calcmode="lin" valueType="num">
                                      <p:cBhvr>
                                        <p:cTn id="33" dur="500" fill="hold"/>
                                        <p:tgtEl>
                                          <p:spTgt spid="94"/>
                                        </p:tgtEl>
                                        <p:attrNameLst>
                                          <p:attrName>ppt_x</p:attrName>
                                        </p:attrNameLst>
                                      </p:cBhvr>
                                      <p:tavLst>
                                        <p:tav tm="0">
                                          <p:val>
                                            <p:strVal val="#ppt_x"/>
                                          </p:val>
                                        </p:tav>
                                        <p:tav tm="100000">
                                          <p:val>
                                            <p:strVal val="#ppt_x"/>
                                          </p:val>
                                        </p:tav>
                                      </p:tavLst>
                                    </p:anim>
                                    <p:anim calcmode="lin" valueType="num">
                                      <p:cBhvr>
                                        <p:cTn id="34" dur="450" decel="100000" fill="hold"/>
                                        <p:tgtEl>
                                          <p:spTgt spid="94"/>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94"/>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750"/>
                                  </p:stCondLst>
                                  <p:childTnLst>
                                    <p:set>
                                      <p:cBhvr>
                                        <p:cTn id="37" dur="1" fill="hold">
                                          <p:stCondLst>
                                            <p:cond delay="0"/>
                                          </p:stCondLst>
                                        </p:cTn>
                                        <p:tgtEl>
                                          <p:spTgt spid="99"/>
                                        </p:tgtEl>
                                        <p:attrNameLst>
                                          <p:attrName>style.visibility</p:attrName>
                                        </p:attrNameLst>
                                      </p:cBhvr>
                                      <p:to>
                                        <p:strVal val="visible"/>
                                      </p:to>
                                    </p:set>
                                    <p:animEffect transition="in" filter="fade">
                                      <p:cBhvr>
                                        <p:cTn id="38" dur="500"/>
                                        <p:tgtEl>
                                          <p:spTgt spid="99"/>
                                        </p:tgtEl>
                                      </p:cBhvr>
                                    </p:animEffect>
                                    <p:anim calcmode="lin" valueType="num">
                                      <p:cBhvr>
                                        <p:cTn id="39" dur="500" fill="hold"/>
                                        <p:tgtEl>
                                          <p:spTgt spid="99"/>
                                        </p:tgtEl>
                                        <p:attrNameLst>
                                          <p:attrName>ppt_x</p:attrName>
                                        </p:attrNameLst>
                                      </p:cBhvr>
                                      <p:tavLst>
                                        <p:tav tm="0">
                                          <p:val>
                                            <p:strVal val="#ppt_x"/>
                                          </p:val>
                                        </p:tav>
                                        <p:tav tm="100000">
                                          <p:val>
                                            <p:strVal val="#ppt_x"/>
                                          </p:val>
                                        </p:tav>
                                      </p:tavLst>
                                    </p:anim>
                                    <p:anim calcmode="lin" valueType="num">
                                      <p:cBhvr>
                                        <p:cTn id="40" dur="450" decel="100000" fill="hold"/>
                                        <p:tgtEl>
                                          <p:spTgt spid="99"/>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9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0" name="文本框 19"/>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12" name="组合 11"/>
          <p:cNvGrpSpPr/>
          <p:nvPr/>
        </p:nvGrpSpPr>
        <p:grpSpPr>
          <a:xfrm>
            <a:off x="6393848" y="1681099"/>
            <a:ext cx="4413851" cy="909524"/>
            <a:chOff x="6327173" y="1681099"/>
            <a:chExt cx="4413851" cy="909524"/>
          </a:xfrm>
        </p:grpSpPr>
        <p:sp>
          <p:nvSpPr>
            <p:cNvPr id="21" name="文本框 20"/>
            <p:cNvSpPr txBox="1"/>
            <p:nvPr/>
          </p:nvSpPr>
          <p:spPr>
            <a:xfrm>
              <a:off x="6327174" y="1681099"/>
              <a:ext cx="2321526"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6327173" y="1938137"/>
              <a:ext cx="4413851" cy="652486"/>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465545" y="3524250"/>
            <a:ext cx="889616" cy="731806"/>
            <a:chOff x="1465545" y="3524250"/>
            <a:chExt cx="889616" cy="731806"/>
          </a:xfrm>
        </p:grpSpPr>
        <p:sp>
          <p:nvSpPr>
            <p:cNvPr id="9" name="六边形 8"/>
            <p:cNvSpPr/>
            <p:nvPr/>
          </p:nvSpPr>
          <p:spPr>
            <a:xfrm>
              <a:off x="1480540" y="3524250"/>
              <a:ext cx="848894" cy="731806"/>
            </a:xfrm>
            <a:prstGeom prst="hexagon">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465545" y="3719336"/>
              <a:ext cx="889616" cy="341632"/>
            </a:xfrm>
            <a:prstGeom prst="rect">
              <a:avLst/>
            </a:prstGeom>
            <a:noFill/>
          </p:spPr>
          <p:txBody>
            <a:bodyPr wrap="square" rtlCol="0">
              <a:spAutoFit/>
            </a:bodyPr>
            <a:lstStyle/>
            <a:p>
              <a:pPr algn="ctr">
                <a:lnSpc>
                  <a:spcPct val="90000"/>
                </a:lnSpc>
                <a:spcBef>
                  <a:spcPts val="1000"/>
                </a:spcBef>
              </a:pPr>
              <a:r>
                <a:rPr lang="en-US" altLang="zh-CN" b="1">
                  <a:solidFill>
                    <a:srgbClr val="E4F7F8"/>
                  </a:solidFill>
                  <a:latin typeface="微软雅黑" panose="020b0503020204020204" pitchFamily="34" charset="-122"/>
                  <a:ea typeface="微软雅黑" panose="020b0503020204020204" pitchFamily="34" charset="-122"/>
                </a:rPr>
                <a:t>30%</a:t>
              </a:r>
              <a:endParaRPr lang="zh-CN" altLang="en-US" b="1">
                <a:solidFill>
                  <a:srgbClr val="E4F7F8"/>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329434" y="4081682"/>
            <a:ext cx="1334262" cy="1150226"/>
            <a:chOff x="2329434" y="4081682"/>
            <a:chExt cx="1334262" cy="1150226"/>
          </a:xfrm>
        </p:grpSpPr>
        <p:sp>
          <p:nvSpPr>
            <p:cNvPr id="8" name="六边形 7"/>
            <p:cNvSpPr/>
            <p:nvPr/>
          </p:nvSpPr>
          <p:spPr>
            <a:xfrm>
              <a:off x="2329434" y="4081682"/>
              <a:ext cx="1334262" cy="1150226"/>
            </a:xfrm>
            <a:prstGeom prst="hexagon">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2426710" y="4416728"/>
              <a:ext cx="1134780" cy="480131"/>
            </a:xfrm>
            <a:prstGeom prst="rect">
              <a:avLst/>
            </a:prstGeom>
            <a:noFill/>
          </p:spPr>
          <p:txBody>
            <a:bodyPr wrap="square" rtlCol="0">
              <a:spAutoFit/>
            </a:bodyPr>
            <a:lstStyle/>
            <a:p>
              <a:pPr algn="ctr">
                <a:lnSpc>
                  <a:spcPct val="90000"/>
                </a:lnSpc>
                <a:spcBef>
                  <a:spcPts val="1000"/>
                </a:spcBef>
              </a:pPr>
              <a:r>
                <a:rPr lang="en-US" altLang="zh-CN" sz="2800" b="1">
                  <a:solidFill>
                    <a:srgbClr val="E4F7F8"/>
                  </a:solidFill>
                  <a:latin typeface="微软雅黑" panose="020b0503020204020204" pitchFamily="34" charset="-122"/>
                  <a:ea typeface="微软雅黑" panose="020b0503020204020204" pitchFamily="34" charset="-122"/>
                </a:rPr>
                <a:t>40%</a:t>
              </a:r>
              <a:endParaRPr lang="zh-CN" altLang="en-US" sz="2800" b="1">
                <a:solidFill>
                  <a:srgbClr val="E4F7F8"/>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663696" y="2559981"/>
            <a:ext cx="2432304" cy="2096814"/>
            <a:chOff x="3663696" y="2559981"/>
            <a:chExt cx="2432304" cy="2096814"/>
          </a:xfrm>
        </p:grpSpPr>
        <p:sp>
          <p:nvSpPr>
            <p:cNvPr id="5" name="六边形 4"/>
            <p:cNvSpPr/>
            <p:nvPr/>
          </p:nvSpPr>
          <p:spPr>
            <a:xfrm>
              <a:off x="3663696" y="2559981"/>
              <a:ext cx="2432304" cy="2096814"/>
            </a:xfrm>
            <a:prstGeom prst="hexagon">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4040565" y="3229823"/>
              <a:ext cx="1678565" cy="757130"/>
            </a:xfrm>
            <a:prstGeom prst="rect">
              <a:avLst/>
            </a:prstGeom>
            <a:noFill/>
          </p:spPr>
          <p:txBody>
            <a:bodyPr wrap="square" rtlCol="0">
              <a:spAutoFit/>
            </a:bodyPr>
            <a:lstStyle/>
            <a:p>
              <a:pPr algn="ctr">
                <a:lnSpc>
                  <a:spcPct val="90000"/>
                </a:lnSpc>
                <a:spcBef>
                  <a:spcPts val="1000"/>
                </a:spcBef>
              </a:pPr>
              <a:r>
                <a:rPr lang="en-US" altLang="zh-CN" sz="4800" b="1">
                  <a:solidFill>
                    <a:srgbClr val="E4F7F8"/>
                  </a:solidFill>
                  <a:latin typeface="微软雅黑" panose="020b0503020204020204" pitchFamily="34" charset="-122"/>
                  <a:ea typeface="微软雅黑" panose="020b0503020204020204" pitchFamily="34" charset="-122"/>
                </a:rPr>
                <a:t>80%</a:t>
              </a:r>
              <a:endParaRPr lang="zh-CN" altLang="en-US" sz="4800" b="1">
                <a:solidFill>
                  <a:srgbClr val="E4F7F8"/>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1936242" y="1686736"/>
            <a:ext cx="1727454" cy="1489184"/>
            <a:chOff x="1936242" y="1686736"/>
            <a:chExt cx="1727454" cy="1489184"/>
          </a:xfrm>
        </p:grpSpPr>
        <p:sp>
          <p:nvSpPr>
            <p:cNvPr id="7" name="六边形 6"/>
            <p:cNvSpPr/>
            <p:nvPr/>
          </p:nvSpPr>
          <p:spPr>
            <a:xfrm>
              <a:off x="1936242" y="1686736"/>
              <a:ext cx="1727454" cy="1489184"/>
            </a:xfrm>
            <a:prstGeom prst="hexagon">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957362" y="2135861"/>
              <a:ext cx="1678565" cy="590931"/>
            </a:xfrm>
            <a:prstGeom prst="rect">
              <a:avLst/>
            </a:prstGeom>
            <a:noFill/>
          </p:spPr>
          <p:txBody>
            <a:bodyPr wrap="square" rtlCol="0">
              <a:spAutoFit/>
            </a:bodyPr>
            <a:lstStyle/>
            <a:p>
              <a:pPr algn="ctr">
                <a:lnSpc>
                  <a:spcPct val="90000"/>
                </a:lnSpc>
                <a:spcBef>
                  <a:spcPts val="1000"/>
                </a:spcBef>
              </a:pPr>
              <a:r>
                <a:rPr lang="en-US" altLang="zh-CN" sz="3600" b="1">
                  <a:solidFill>
                    <a:srgbClr val="E4F7F8"/>
                  </a:solidFill>
                  <a:latin typeface="微软雅黑" panose="020b0503020204020204" pitchFamily="34" charset="-122"/>
                  <a:ea typeface="微软雅黑" panose="020b0503020204020204" pitchFamily="34" charset="-122"/>
                </a:rPr>
                <a:t>50%</a:t>
              </a:r>
              <a:endParaRPr lang="zh-CN" altLang="en-US" sz="3600" b="1">
                <a:solidFill>
                  <a:srgbClr val="E4F7F8"/>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93848" y="4349699"/>
            <a:ext cx="4413851" cy="909524"/>
            <a:chOff x="6327173" y="4322384"/>
            <a:chExt cx="4413851" cy="909524"/>
          </a:xfrm>
        </p:grpSpPr>
        <p:sp>
          <p:nvSpPr>
            <p:cNvPr id="30" name="文本框 29"/>
            <p:cNvSpPr txBox="1"/>
            <p:nvPr/>
          </p:nvSpPr>
          <p:spPr>
            <a:xfrm>
              <a:off x="6327174" y="4322384"/>
              <a:ext cx="2321526"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1" name="文本框 30"/>
            <p:cNvSpPr txBox="1"/>
            <p:nvPr/>
          </p:nvSpPr>
          <p:spPr>
            <a:xfrm>
              <a:off x="6327173" y="4579422"/>
              <a:ext cx="4413851" cy="652486"/>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393848" y="2570632"/>
            <a:ext cx="4413851" cy="909524"/>
            <a:chOff x="6327173" y="3001742"/>
            <a:chExt cx="4413851" cy="909524"/>
          </a:xfrm>
        </p:grpSpPr>
        <p:sp>
          <p:nvSpPr>
            <p:cNvPr id="32" name="文本框 31"/>
            <p:cNvSpPr txBox="1"/>
            <p:nvPr/>
          </p:nvSpPr>
          <p:spPr>
            <a:xfrm>
              <a:off x="6327174" y="3001742"/>
              <a:ext cx="2321526"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3" name="文本框 32"/>
            <p:cNvSpPr txBox="1"/>
            <p:nvPr/>
          </p:nvSpPr>
          <p:spPr>
            <a:xfrm>
              <a:off x="6327173" y="3258780"/>
              <a:ext cx="4413851" cy="652486"/>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6" name="灯片编号占位符 5"/>
          <p:cNvSpPr>
            <a:spLocks noGrp="1"/>
          </p:cNvSpPr>
          <p:nvPr>
            <p:ph type="sldNum" sz="quarter" idx="12"/>
          </p:nvPr>
        </p:nvSpPr>
        <p:spPr/>
        <p:txBody>
          <a:bodyPr/>
          <a:lstStyle/>
          <a:p>
            <a:fld id="{D447205E-B5AF-420F-9205-14CD5B2048A0}" type="slidenum">
              <a:rPr lang="zh-CN" altLang="en-US" smtClean="0"/>
              <a:t>20</a:t>
            </a:fld>
            <a:endParaRPr lang="zh-CN" altLang="en-US"/>
          </a:p>
        </p:txBody>
      </p:sp>
      <p:grpSp>
        <p:nvGrpSpPr>
          <p:cNvPr id="29" name="组合 28"/>
          <p:cNvGrpSpPr/>
          <p:nvPr/>
        </p:nvGrpSpPr>
        <p:grpSpPr>
          <a:xfrm>
            <a:off x="6393848" y="3460165"/>
            <a:ext cx="4413851" cy="909524"/>
            <a:chOff x="6327173" y="4322384"/>
            <a:chExt cx="4413851" cy="909524"/>
          </a:xfrm>
        </p:grpSpPr>
        <p:sp>
          <p:nvSpPr>
            <p:cNvPr id="34" name="文本框 33"/>
            <p:cNvSpPr txBox="1"/>
            <p:nvPr/>
          </p:nvSpPr>
          <p:spPr>
            <a:xfrm>
              <a:off x="6327174" y="4322384"/>
              <a:ext cx="2321526" cy="341632"/>
            </a:xfrm>
            <a:prstGeom prst="rect">
              <a:avLst/>
            </a:prstGeom>
            <a:noFill/>
          </p:spPr>
          <p:txBody>
            <a:bodyPr wrap="square" rtlCol="0">
              <a:spAutoFit/>
            </a:bodyPr>
            <a:lstStyle/>
            <a:p>
              <a:pPr algn="just">
                <a:lnSpc>
                  <a:spcPct val="90000"/>
                </a:lnSpc>
                <a:spcBef>
                  <a:spcPts val="1000"/>
                </a:spcBef>
              </a:pPr>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35" name="文本框 34"/>
            <p:cNvSpPr txBox="1"/>
            <p:nvPr/>
          </p:nvSpPr>
          <p:spPr>
            <a:xfrm>
              <a:off x="6327173" y="4579422"/>
              <a:ext cx="4413851" cy="652486"/>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val="13164466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anim calcmode="lin" valueType="num">
                                      <p:cBhvr>
                                        <p:cTn id="17" dur="500" fill="hold"/>
                                        <p:tgtEl>
                                          <p:spTgt spid="3"/>
                                        </p:tgtEl>
                                        <p:attrNameLst>
                                          <p:attrName>ppt_x</p:attrName>
                                        </p:attrNameLst>
                                      </p:cBhvr>
                                      <p:tavLst>
                                        <p:tav tm="0">
                                          <p:val>
                                            <p:fltVal val="0.5"/>
                                          </p:val>
                                        </p:tav>
                                        <p:tav tm="100000">
                                          <p:val>
                                            <p:strVal val="#ppt_x"/>
                                          </p:val>
                                        </p:tav>
                                      </p:tavLst>
                                    </p:anim>
                                    <p:anim calcmode="lin" valueType="num">
                                      <p:cBhvr>
                                        <p:cTn id="18" dur="500" fill="hold"/>
                                        <p:tgtEl>
                                          <p:spTgt spid="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anim calcmode="lin" valueType="num">
                                      <p:cBhvr>
                                        <p:cTn id="24" dur="500" fill="hold"/>
                                        <p:tgtEl>
                                          <p:spTgt spid="4"/>
                                        </p:tgtEl>
                                        <p:attrNameLst>
                                          <p:attrName>ppt_x</p:attrName>
                                        </p:attrNameLst>
                                      </p:cBhvr>
                                      <p:tavLst>
                                        <p:tav tm="0">
                                          <p:val>
                                            <p:fltVal val="0.5"/>
                                          </p:val>
                                        </p:tav>
                                        <p:tav tm="100000">
                                          <p:val>
                                            <p:strVal val="#ppt_x"/>
                                          </p:val>
                                        </p:tav>
                                      </p:tavLst>
                                    </p:anim>
                                    <p:anim calcmode="lin" valueType="num">
                                      <p:cBhvr>
                                        <p:cTn id="25" dur="500" fill="hold"/>
                                        <p:tgtEl>
                                          <p:spTgt spid="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fltVal val="0.5"/>
                                          </p:val>
                                        </p:tav>
                                        <p:tav tm="100000">
                                          <p:val>
                                            <p:strVal val="#ppt_x"/>
                                          </p:val>
                                        </p:tav>
                                      </p:tavLst>
                                    </p:anim>
                                    <p:anim calcmode="lin" valueType="num">
                                      <p:cBhvr>
                                        <p:cTn id="32" dur="500" fill="hold"/>
                                        <p:tgtEl>
                                          <p:spTgt spid="10"/>
                                        </p:tgtEl>
                                        <p:attrNameLst>
                                          <p:attrName>ppt_y</p:attrName>
                                        </p:attrNameLst>
                                      </p:cBhvr>
                                      <p:tavLst>
                                        <p:tav tm="0">
                                          <p:val>
                                            <p:fltVal val="0.5"/>
                                          </p:val>
                                        </p:tav>
                                        <p:tav tm="100000">
                                          <p:val>
                                            <p:strVal val="#ppt_y"/>
                                          </p:val>
                                        </p:tav>
                                      </p:tavLst>
                                    </p:anim>
                                  </p:childTnLst>
                                </p:cTn>
                              </p:par>
                            </p:childTnLst>
                          </p:cTn>
                        </p:par>
                        <p:par>
                          <p:cTn id="33" fill="hold" nodeType="afterGroup">
                            <p:stCondLst>
                              <p:cond delay="1250"/>
                            </p:stCondLst>
                            <p:childTnLst>
                              <p:par>
                                <p:cTn id="34" presetID="37"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anim calcmode="lin" valueType="num">
                                      <p:cBhvr>
                                        <p:cTn id="37" dur="500" fill="hold"/>
                                        <p:tgtEl>
                                          <p:spTgt spid="12"/>
                                        </p:tgtEl>
                                        <p:attrNameLst>
                                          <p:attrName>ppt_x</p:attrName>
                                        </p:attrNameLst>
                                      </p:cBhvr>
                                      <p:tavLst>
                                        <p:tav tm="0">
                                          <p:val>
                                            <p:strVal val="#ppt_x"/>
                                          </p:val>
                                        </p:tav>
                                        <p:tav tm="100000">
                                          <p:val>
                                            <p:strVal val="#ppt_x"/>
                                          </p:val>
                                        </p:tav>
                                      </p:tavLst>
                                    </p:anim>
                                    <p:anim calcmode="lin" valueType="num">
                                      <p:cBhvr>
                                        <p:cTn id="38" dur="450" decel="100000" fill="hold"/>
                                        <p:tgtEl>
                                          <p:spTgt spid="12"/>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anim calcmode="lin" valueType="num">
                                      <p:cBhvr>
                                        <p:cTn id="43" dur="500" fill="hold"/>
                                        <p:tgtEl>
                                          <p:spTgt spid="13"/>
                                        </p:tgtEl>
                                        <p:attrNameLst>
                                          <p:attrName>ppt_x</p:attrName>
                                        </p:attrNameLst>
                                      </p:cBhvr>
                                      <p:tavLst>
                                        <p:tav tm="0">
                                          <p:val>
                                            <p:strVal val="#ppt_x"/>
                                          </p:val>
                                        </p:tav>
                                        <p:tav tm="100000">
                                          <p:val>
                                            <p:strVal val="#ppt_x"/>
                                          </p:val>
                                        </p:tav>
                                      </p:tavLst>
                                    </p:anim>
                                    <p:anim calcmode="lin" valueType="num">
                                      <p:cBhvr>
                                        <p:cTn id="44" dur="450" decel="100000" fill="hold"/>
                                        <p:tgtEl>
                                          <p:spTgt spid="13"/>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anim calcmode="lin" valueType="num">
                                      <p:cBhvr>
                                        <p:cTn id="49" dur="500" fill="hold"/>
                                        <p:tgtEl>
                                          <p:spTgt spid="29"/>
                                        </p:tgtEl>
                                        <p:attrNameLst>
                                          <p:attrName>ppt_x</p:attrName>
                                        </p:attrNameLst>
                                      </p:cBhvr>
                                      <p:tavLst>
                                        <p:tav tm="0">
                                          <p:val>
                                            <p:strVal val="#ppt_x"/>
                                          </p:val>
                                        </p:tav>
                                        <p:tav tm="100000">
                                          <p:val>
                                            <p:strVal val="#ppt_x"/>
                                          </p:val>
                                        </p:tav>
                                      </p:tavLst>
                                    </p:anim>
                                    <p:anim calcmode="lin" valueType="num">
                                      <p:cBhvr>
                                        <p:cTn id="50" dur="450" decel="100000" fill="hold"/>
                                        <p:tgtEl>
                                          <p:spTgt spid="29"/>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450" decel="100000" fill="hold"/>
                                        <p:tgtEl>
                                          <p:spTgt spid="14"/>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矩形 7"/>
          <p:cNvSpPr/>
          <p:nvPr/>
        </p:nvSpPr>
        <p:spPr>
          <a:xfrm>
            <a:off x="4019550" y="1638300"/>
            <a:ext cx="4152900" cy="41529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019550" y="1514147"/>
            <a:ext cx="4152900" cy="4401205"/>
          </a:xfrm>
          <a:prstGeom prst="rect">
            <a:avLst/>
          </a:prstGeom>
          <a:noFill/>
        </p:spPr>
        <p:txBody>
          <a:bodyPr wrap="square" rtlCol="0">
            <a:spAutoFit/>
          </a:bodyPr>
          <a:lstStyle/>
          <a:p>
            <a:pPr algn="ctr"/>
            <a:r>
              <a:rPr lang="en-US" altLang="zh-CN" sz="28000">
                <a:solidFill>
                  <a:schemeClr val="bg1"/>
                </a:solidFill>
                <a:effectLst>
                  <a:outerShdw blurRad="50800" algn="ctr" rotWithShape="0">
                    <a:prstClr val="black">
                      <a:alpha val="40000"/>
                    </a:prstClr>
                  </a:outerShdw>
                </a:effectLst>
                <a:latin typeface="Impact" panose="020b0806030902050204" pitchFamily="34" charset="0"/>
              </a:rPr>
              <a:t>04</a:t>
            </a:r>
            <a:endParaRPr lang="zh-CN" altLang="en-US" sz="28000">
              <a:solidFill>
                <a:schemeClr val="bg1"/>
              </a:solidFill>
              <a:effectLst>
                <a:outerShdw blurRad="50800" algn="ctr" rotWithShape="0">
                  <a:prstClr val="black">
                    <a:alpha val="40000"/>
                  </a:prstClr>
                </a:outerShdw>
              </a:effectLst>
              <a:latin typeface="Impact" panose="020b0806030902050204" pitchFamily="34" charset="0"/>
            </a:endParaRPr>
          </a:p>
        </p:txBody>
      </p:sp>
      <p:cxnSp>
        <p:nvCxnSpPr>
          <p:cNvPr id="3" name="直接连接符 2"/>
          <p:cNvCxnSpPr/>
          <p:nvPr/>
        </p:nvCxnSpPr>
        <p:spPr>
          <a:xfrm flipH="1">
            <a:off x="11854658" y="443863"/>
            <a:ext cx="0" cy="55313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0107542" y="366489"/>
            <a:ext cx="1737591" cy="707886"/>
          </a:xfrm>
          <a:prstGeom prst="rect">
            <a:avLst/>
          </a:prstGeom>
          <a:noFill/>
        </p:spPr>
        <p:txBody>
          <a:bodyPr wrap="none" rtlCol="0">
            <a:spAutoFit/>
          </a:bodyPr>
          <a:lstStyle/>
          <a:p>
            <a:pPr algn="r"/>
            <a:r>
              <a:rPr lang="zh-CN" altLang="en-US" sz="2400" b="1">
                <a:solidFill>
                  <a:schemeClr val="tx1">
                    <a:lumMod val="75000"/>
                    <a:lumOff val="25000"/>
                  </a:schemeClr>
                </a:solidFill>
                <a:ea typeface="微软雅黑" panose="020b0503020204020204" pitchFamily="34" charset="-122"/>
              </a:rPr>
              <a:t>过渡页</a:t>
            </a:r>
            <a:endParaRPr lang="en-US" altLang="zh-CN" sz="2400" b="1">
              <a:solidFill>
                <a:schemeClr val="tx1">
                  <a:lumMod val="75000"/>
                  <a:lumOff val="25000"/>
                </a:schemeClr>
              </a:solidFill>
              <a:ea typeface="微软雅黑" panose="020b0503020204020204" pitchFamily="34" charset="-122"/>
            </a:endParaRPr>
          </a:p>
          <a:p>
            <a:pPr algn="r"/>
            <a:r>
              <a:rPr lang="en-US" altLang="zh-CN" sz="1600" b="1">
                <a:solidFill>
                  <a:schemeClr val="tx1">
                    <a:lumMod val="75000"/>
                    <a:lumOff val="25000"/>
                  </a:schemeClr>
                </a:solidFill>
                <a:ea typeface="微软雅黑" panose="020b0503020204020204" pitchFamily="34" charset="-122"/>
              </a:rPr>
              <a:t>TRANSITION PAGE</a:t>
            </a:r>
            <a:endParaRPr lang="zh-CN" altLang="en-US" sz="1600" b="1">
              <a:solidFill>
                <a:schemeClr val="tx1">
                  <a:lumMod val="75000"/>
                  <a:lumOff val="25000"/>
                </a:schemeClr>
              </a:solidFill>
              <a:ea typeface="微软雅黑" panose="020b0503020204020204" pitchFamily="34" charset="-122"/>
            </a:endParaRPr>
          </a:p>
        </p:txBody>
      </p:sp>
      <p:sp>
        <p:nvSpPr>
          <p:cNvPr id="16" name="灯片编号占位符 15"/>
          <p:cNvSpPr>
            <a:spLocks noGrp="1"/>
          </p:cNvSpPr>
          <p:nvPr>
            <p:ph type="sldNum" sz="quarter" idx="12"/>
          </p:nvPr>
        </p:nvSpPr>
        <p:spPr/>
        <p:txBody>
          <a:bodyPr/>
          <a:lstStyle/>
          <a:p>
            <a:fld id="{D447205E-B5AF-420F-9205-14CD5B2048A0}" type="slidenum">
              <a:rPr lang="zh-CN" altLang="en-US" smtClean="0">
                <a:solidFill>
                  <a:schemeClr val="bg1"/>
                </a:solidFill>
              </a:rPr>
              <a:t>21</a:t>
            </a:fld>
            <a:endParaRPr lang="zh-CN" altLang="en-US">
              <a:solidFill>
                <a:schemeClr val="bg1"/>
              </a:solidFill>
            </a:endParaRPr>
          </a:p>
        </p:txBody>
      </p:sp>
      <p:sp>
        <p:nvSpPr>
          <p:cNvPr id="11" name="矩形 10"/>
          <p:cNvSpPr/>
          <p:nvPr/>
        </p:nvSpPr>
        <p:spPr>
          <a:xfrm>
            <a:off x="0" y="2994750"/>
            <a:ext cx="12192000" cy="1440000"/>
          </a:xfrm>
          <a:prstGeom prst="rect">
            <a:avLst/>
          </a:prstGeom>
          <a:solidFill>
            <a:srgbClr val="42BAC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568607" y="3336185"/>
            <a:ext cx="7054786" cy="757130"/>
          </a:xfrm>
          <a:prstGeom prst="rect">
            <a:avLst/>
          </a:prstGeom>
          <a:noFill/>
        </p:spPr>
        <p:txBody>
          <a:bodyPr wrap="square" rtlCol="0">
            <a:spAutoFit/>
          </a:bodyPr>
          <a:lstStyle/>
          <a:p>
            <a:pPr algn="ctr">
              <a:lnSpc>
                <a:spcPct val="90000"/>
              </a:lnSpc>
              <a:spcBef>
                <a:spcPct val="0"/>
              </a:spcBef>
            </a:pPr>
            <a:r>
              <a:rPr lang="zh-CN" altLang="en-US" sz="4800" b="1">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val="28919504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1+#ppt_w/2"/>
                                          </p:val>
                                        </p:tav>
                                        <p:tav tm="100000">
                                          <p:val>
                                            <p:strVal val="#ppt_x"/>
                                          </p:val>
                                        </p:tav>
                                      </p:tavLst>
                                    </p:anim>
                                    <p:anim calcmode="lin" valueType="num">
                                      <p:cBhvr additive="base">
                                        <p:cTn id="8" dur="25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22" presetClass="entr" presetSubtype="2"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right)">
                                      <p:cBhvr>
                                        <p:cTn id="12" dur="250"/>
                                        <p:tgtEl>
                                          <p:spTgt spid="4">
                                            <p:txEl>
                                              <p:pRg st="0" end="0"/>
                                            </p:txEl>
                                          </p:spTgt>
                                        </p:tgtEl>
                                      </p:cBhvr>
                                    </p:animEffect>
                                  </p:childTnLst>
                                </p:cTn>
                              </p:par>
                            </p:childTnLst>
                          </p:cTn>
                        </p:par>
                        <p:par>
                          <p:cTn id="13" fill="hold" nodeType="afterGroup">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wipe(right)">
                                      <p:cBhvr>
                                        <p:cTn id="16" dur="250"/>
                                        <p:tgtEl>
                                          <p:spTgt spid="4">
                                            <p:txEl>
                                              <p:pRg st="1" end="1"/>
                                            </p:txEl>
                                          </p:spTgt>
                                        </p:tgtEl>
                                      </p:cBhvr>
                                    </p:animEffect>
                                  </p:childTnLst>
                                </p:cTn>
                              </p:par>
                            </p:childTnLst>
                          </p:cTn>
                        </p:par>
                        <p:par>
                          <p:cTn id="17" fill="hold" nodeType="afterGroup">
                            <p:stCondLst>
                              <p:cond delay="750"/>
                            </p:stCondLst>
                            <p:childTnLst>
                              <p:par>
                                <p:cTn id="18" presetID="37"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450" decel="100000" fill="hold"/>
                                        <p:tgtEl>
                                          <p:spTgt spid="8"/>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24" fill="hold" nodeType="afterGroup">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nodeType="afterGroup">
                            <p:stCondLst>
                              <p:cond delay="175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2"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灯片编号占位符 1"/>
          <p:cNvSpPr>
            <a:spLocks noGrp="1"/>
          </p:cNvSpPr>
          <p:nvPr>
            <p:ph type="sldNum" sz="quarter" idx="12"/>
          </p:nvPr>
        </p:nvSpPr>
        <p:spPr/>
        <p:txBody>
          <a:bodyPr/>
          <a:lstStyle/>
          <a:p>
            <a:fld id="{D447205E-B5AF-420F-9205-14CD5B2048A0}" type="slidenum">
              <a:rPr lang="zh-CN" altLang="en-US" smtClean="0"/>
              <a:t>22</a:t>
            </a:fld>
            <a:endParaRPr lang="zh-CN" altLang="en-US"/>
          </a:p>
        </p:txBody>
      </p:sp>
      <p:sp>
        <p:nvSpPr>
          <p:cNvPr id="3" name="文本框 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14" name="组合 13"/>
          <p:cNvGrpSpPr/>
          <p:nvPr/>
        </p:nvGrpSpPr>
        <p:grpSpPr>
          <a:xfrm>
            <a:off x="931891" y="1694631"/>
            <a:ext cx="4370734" cy="1954412"/>
            <a:chOff x="3723975" y="1092122"/>
            <a:chExt cx="3986979" cy="1782814"/>
          </a:xfrm>
          <a:solidFill>
            <a:srgbClr val="277C85"/>
          </a:solidFill>
        </p:grpSpPr>
        <p:sp>
          <p:nvSpPr>
            <p:cNvPr id="7" name="矩形 6"/>
            <p:cNvSpPr/>
            <p:nvPr/>
          </p:nvSpPr>
          <p:spPr>
            <a:xfrm>
              <a:off x="3723975" y="1092122"/>
              <a:ext cx="3776504" cy="17828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7448038" y="1507491"/>
              <a:ext cx="307063" cy="21876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1456" y="3647108"/>
            <a:ext cx="4371169" cy="1954412"/>
            <a:chOff x="3723578" y="1092122"/>
            <a:chExt cx="3987376" cy="1782814"/>
          </a:xfrm>
          <a:solidFill>
            <a:srgbClr val="2E939E"/>
          </a:solidFill>
        </p:grpSpPr>
        <p:sp>
          <p:nvSpPr>
            <p:cNvPr id="50" name="矩形 49"/>
            <p:cNvSpPr/>
            <p:nvPr/>
          </p:nvSpPr>
          <p:spPr>
            <a:xfrm>
              <a:off x="3723578" y="1092122"/>
              <a:ext cx="3776899" cy="17828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5400000">
              <a:off x="7448038" y="1507491"/>
              <a:ext cx="307063" cy="21876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文本框 51"/>
          <p:cNvSpPr txBox="1"/>
          <p:nvPr/>
        </p:nvSpPr>
        <p:spPr>
          <a:xfrm>
            <a:off x="5301314" y="1912885"/>
            <a:ext cx="809837" cy="723275"/>
          </a:xfrm>
          <a:prstGeom prst="rect">
            <a:avLst/>
          </a:prstGeom>
          <a:noFill/>
        </p:spPr>
        <p:txBody>
          <a:bodyPr wrap="none" rtlCol="0">
            <a:spAutoFit/>
          </a:bodyPr>
          <a:lstStyle/>
          <a:p>
            <a:r>
              <a:rPr lang="en-US" altLang="zh-CN" sz="4100">
                <a:solidFill>
                  <a:srgbClr val="3097A2"/>
                </a:solidFill>
                <a:latin typeface="Algerian" pitchFamily="82" charset="0"/>
                <a:ea typeface="楷体" pitchFamily="49" charset="-122"/>
              </a:rPr>
              <a:t>01</a:t>
            </a:r>
            <a:endParaRPr lang="zh-CN" altLang="en-US" sz="4100">
              <a:solidFill>
                <a:srgbClr val="3097A2"/>
              </a:solidFill>
              <a:latin typeface="Algerian" pitchFamily="82" charset="0"/>
              <a:ea typeface="楷体" pitchFamily="49" charset="-122"/>
            </a:endParaRPr>
          </a:p>
        </p:txBody>
      </p:sp>
      <p:sp>
        <p:nvSpPr>
          <p:cNvPr id="53" name="文本框 52"/>
          <p:cNvSpPr txBox="1"/>
          <p:nvPr/>
        </p:nvSpPr>
        <p:spPr>
          <a:xfrm>
            <a:off x="5301314" y="3860731"/>
            <a:ext cx="809837" cy="723275"/>
          </a:xfrm>
          <a:prstGeom prst="rect">
            <a:avLst/>
          </a:prstGeom>
          <a:noFill/>
        </p:spPr>
        <p:txBody>
          <a:bodyPr wrap="none" rtlCol="0">
            <a:spAutoFit/>
          </a:bodyPr>
          <a:lstStyle/>
          <a:p>
            <a:r>
              <a:rPr lang="en-US" altLang="zh-CN" sz="4100">
                <a:solidFill>
                  <a:srgbClr val="2E939E"/>
                </a:solidFill>
                <a:latin typeface="Algerian" pitchFamily="82" charset="0"/>
                <a:ea typeface="楷体" pitchFamily="49" charset="-122"/>
              </a:rPr>
              <a:t>03</a:t>
            </a:r>
            <a:endParaRPr lang="zh-CN" altLang="en-US" sz="4100">
              <a:solidFill>
                <a:srgbClr val="2E939E"/>
              </a:solidFill>
              <a:latin typeface="Algerian" pitchFamily="82" charset="0"/>
              <a:ea typeface="楷体" pitchFamily="49" charset="-122"/>
            </a:endParaRPr>
          </a:p>
        </p:txBody>
      </p:sp>
      <p:grpSp>
        <p:nvGrpSpPr>
          <p:cNvPr id="66" name="组合 65"/>
          <p:cNvGrpSpPr/>
          <p:nvPr/>
        </p:nvGrpSpPr>
        <p:grpSpPr>
          <a:xfrm flipH="1" flipV="1">
            <a:off x="6891111" y="1694631"/>
            <a:ext cx="4369434" cy="1954412"/>
            <a:chOff x="3725161" y="1092122"/>
            <a:chExt cx="3985793" cy="1782814"/>
          </a:xfrm>
          <a:solidFill>
            <a:srgbClr val="33A3AF"/>
          </a:solidFill>
        </p:grpSpPr>
        <p:sp>
          <p:nvSpPr>
            <p:cNvPr id="72" name="矩形 71"/>
            <p:cNvSpPr/>
            <p:nvPr/>
          </p:nvSpPr>
          <p:spPr>
            <a:xfrm>
              <a:off x="3725161" y="1092122"/>
              <a:ext cx="3776505" cy="17828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等腰三角形 72"/>
            <p:cNvSpPr/>
            <p:nvPr/>
          </p:nvSpPr>
          <p:spPr>
            <a:xfrm rot="5400000">
              <a:off x="7448038" y="1507491"/>
              <a:ext cx="307063" cy="21876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flipH="1" flipV="1">
            <a:off x="6891111" y="3647108"/>
            <a:ext cx="4369432" cy="1954412"/>
            <a:chOff x="3725162" y="1092122"/>
            <a:chExt cx="3985792" cy="1782814"/>
          </a:xfrm>
          <a:solidFill>
            <a:srgbClr val="67C9D3"/>
          </a:solidFill>
        </p:grpSpPr>
        <p:sp>
          <p:nvSpPr>
            <p:cNvPr id="70" name="矩形 69"/>
            <p:cNvSpPr/>
            <p:nvPr/>
          </p:nvSpPr>
          <p:spPr>
            <a:xfrm>
              <a:off x="3725162" y="1092122"/>
              <a:ext cx="3776511" cy="1782814"/>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等腰三角形 70"/>
            <p:cNvSpPr/>
            <p:nvPr/>
          </p:nvSpPr>
          <p:spPr>
            <a:xfrm rot="5400000">
              <a:off x="7448038" y="1507491"/>
              <a:ext cx="307063" cy="218768"/>
            </a:xfrm>
            <a:prstGeom prst="triangl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文本框 67"/>
          <p:cNvSpPr txBox="1"/>
          <p:nvPr/>
        </p:nvSpPr>
        <p:spPr>
          <a:xfrm flipH="1">
            <a:off x="6071315" y="2715250"/>
            <a:ext cx="809837" cy="723275"/>
          </a:xfrm>
          <a:prstGeom prst="rect">
            <a:avLst/>
          </a:prstGeom>
          <a:noFill/>
        </p:spPr>
        <p:txBody>
          <a:bodyPr wrap="none" rtlCol="0">
            <a:spAutoFit/>
          </a:bodyPr>
          <a:lstStyle/>
          <a:p>
            <a:pPr algn="r"/>
            <a:r>
              <a:rPr lang="en-US" altLang="zh-CN" sz="4100">
                <a:solidFill>
                  <a:srgbClr val="33A3AF"/>
                </a:solidFill>
                <a:latin typeface="Algerian" pitchFamily="82" charset="0"/>
                <a:ea typeface="楷体" pitchFamily="49" charset="-122"/>
              </a:rPr>
              <a:t>02</a:t>
            </a:r>
            <a:endParaRPr lang="zh-CN" altLang="en-US" sz="4100">
              <a:solidFill>
                <a:srgbClr val="33A3AF"/>
              </a:solidFill>
              <a:latin typeface="Algerian" pitchFamily="82" charset="0"/>
              <a:ea typeface="楷体" pitchFamily="49" charset="-122"/>
            </a:endParaRPr>
          </a:p>
        </p:txBody>
      </p:sp>
      <p:sp>
        <p:nvSpPr>
          <p:cNvPr id="69" name="文本框 68"/>
          <p:cNvSpPr txBox="1"/>
          <p:nvPr/>
        </p:nvSpPr>
        <p:spPr>
          <a:xfrm flipH="1">
            <a:off x="6071315" y="4664620"/>
            <a:ext cx="809837" cy="723275"/>
          </a:xfrm>
          <a:prstGeom prst="rect">
            <a:avLst/>
          </a:prstGeom>
          <a:noFill/>
        </p:spPr>
        <p:txBody>
          <a:bodyPr wrap="none" rtlCol="0">
            <a:spAutoFit/>
          </a:bodyPr>
          <a:lstStyle/>
          <a:p>
            <a:pPr algn="r"/>
            <a:r>
              <a:rPr lang="en-US" altLang="zh-CN" sz="4100">
                <a:solidFill>
                  <a:srgbClr val="42BAC8"/>
                </a:solidFill>
                <a:latin typeface="Algerian" pitchFamily="82" charset="0"/>
                <a:ea typeface="楷体" pitchFamily="49" charset="-122"/>
              </a:rPr>
              <a:t>04</a:t>
            </a:r>
            <a:endParaRPr lang="zh-CN" altLang="en-US" sz="4100">
              <a:solidFill>
                <a:srgbClr val="42BAC8"/>
              </a:solidFill>
              <a:latin typeface="Algerian" pitchFamily="82" charset="0"/>
              <a:ea typeface="楷体" pitchFamily="49" charset="-122"/>
            </a:endParaRPr>
          </a:p>
        </p:txBody>
      </p:sp>
      <p:grpSp>
        <p:nvGrpSpPr>
          <p:cNvPr id="13" name="组合 12"/>
          <p:cNvGrpSpPr/>
          <p:nvPr/>
        </p:nvGrpSpPr>
        <p:grpSpPr>
          <a:xfrm>
            <a:off x="1282901" y="1987318"/>
            <a:ext cx="3435098" cy="1369037"/>
            <a:chOff x="1478164" y="1940719"/>
            <a:chExt cx="3435098" cy="1369037"/>
          </a:xfrm>
        </p:grpSpPr>
        <p:pic>
          <p:nvPicPr>
            <p:cNvPr id="78" name="图片 77"/>
            <p:cNvPicPr>
              <a:picLocks noChangeAspect="1"/>
            </p:cNvPicPr>
            <p:nvPr/>
          </p:nvPicPr>
          <p:blipFill>
            <a:blip r:embed="rId2">
              <a:biLevel thresh="25000"/>
            </a:blip>
            <a:stretch>
              <a:fillRect/>
            </a:stretch>
          </p:blipFill>
          <p:spPr>
            <a:xfrm>
              <a:off x="4551589" y="1940719"/>
              <a:ext cx="361673" cy="475182"/>
            </a:xfrm>
            <a:prstGeom prst="rect">
              <a:avLst/>
            </a:prstGeom>
          </p:spPr>
        </p:pic>
        <p:grpSp>
          <p:nvGrpSpPr>
            <p:cNvPr id="5" name="组合 4"/>
            <p:cNvGrpSpPr/>
            <p:nvPr/>
          </p:nvGrpSpPr>
          <p:grpSpPr>
            <a:xfrm>
              <a:off x="1478164" y="2030048"/>
              <a:ext cx="3037927" cy="1279708"/>
              <a:chOff x="1510282" y="2074269"/>
              <a:chExt cx="3037927" cy="1279708"/>
            </a:xfrm>
          </p:grpSpPr>
          <p:sp>
            <p:nvSpPr>
              <p:cNvPr id="83" name="文本框 82"/>
              <p:cNvSpPr txBox="1"/>
              <p:nvPr/>
            </p:nvSpPr>
            <p:spPr>
              <a:xfrm>
                <a:off x="2149551" y="2074269"/>
                <a:ext cx="2389112" cy="341632"/>
              </a:xfrm>
              <a:prstGeom prst="rect">
                <a:avLst/>
              </a:prstGeom>
              <a:noFill/>
            </p:spPr>
            <p:txBody>
              <a:bodyPr wrap="square" rtlCol="0">
                <a:spAutoFit/>
              </a:bodyPr>
              <a:lstStyle/>
              <a:p>
                <a:pPr algn="r">
                  <a:lnSpc>
                    <a:spcPct val="90000"/>
                  </a:lnSpc>
                  <a:spcBef>
                    <a:spcPts val="1000"/>
                  </a:spcBef>
                </a:pPr>
                <a:r>
                  <a:rPr lang="zh-CN" altLang="en-US" b="1">
                    <a:solidFill>
                      <a:schemeClr val="bg1"/>
                    </a:solidFill>
                    <a:latin typeface="微软雅黑" panose="020b0503020204020204" pitchFamily="34" charset="-122"/>
                    <a:ea typeface="微软雅黑" panose="020b0503020204020204" pitchFamily="34" charset="-122"/>
                  </a:rPr>
                  <a:t>添加标题</a:t>
                </a:r>
              </a:p>
            </p:txBody>
          </p:sp>
          <p:sp>
            <p:nvSpPr>
              <p:cNvPr id="84" name="文本框 83"/>
              <p:cNvSpPr txBox="1"/>
              <p:nvPr/>
            </p:nvSpPr>
            <p:spPr>
              <a:xfrm>
                <a:off x="1510282" y="2421414"/>
                <a:ext cx="3037927" cy="932563"/>
              </a:xfrm>
              <a:prstGeom prst="rect">
                <a:avLst/>
              </a:prstGeom>
              <a:noFill/>
            </p:spPr>
            <p:txBody>
              <a:bodyPr wrap="square" rtlCol="0">
                <a:spAutoFit/>
              </a:bodyPr>
              <a:lstStyle/>
              <a:p>
                <a:pPr>
                  <a:lnSpc>
                    <a:spcPct val="130000"/>
                  </a:lnSpc>
                </a:pPr>
                <a:r>
                  <a:rPr lang="zh-CN" altLang="en-US" sz="140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bg1"/>
                  </a:solidFill>
                  <a:latin typeface="微软雅黑" panose="020b0503020204020204" pitchFamily="34" charset="-122"/>
                  <a:ea typeface="微软雅黑" panose="020b0503020204020204" pitchFamily="34" charset="-122"/>
                </a:endParaRPr>
              </a:p>
            </p:txBody>
          </p:sp>
        </p:grpSp>
      </p:grpSp>
      <p:grpSp>
        <p:nvGrpSpPr>
          <p:cNvPr id="15" name="组合 14"/>
          <p:cNvGrpSpPr/>
          <p:nvPr/>
        </p:nvGrpSpPr>
        <p:grpSpPr>
          <a:xfrm>
            <a:off x="1279579" y="4024766"/>
            <a:ext cx="3435098" cy="1279708"/>
            <a:chOff x="1478164" y="3984460"/>
            <a:chExt cx="3435098" cy="1279708"/>
          </a:xfrm>
        </p:grpSpPr>
        <p:pic>
          <p:nvPicPr>
            <p:cNvPr id="79" name="图片 78"/>
            <p:cNvPicPr>
              <a:picLocks noChangeAspect="1"/>
            </p:cNvPicPr>
            <p:nvPr/>
          </p:nvPicPr>
          <p:blipFill>
            <a:blip r:embed="rId3">
              <a:biLevel thresh="25000"/>
            </a:blip>
            <a:stretch>
              <a:fillRect/>
            </a:stretch>
          </p:blipFill>
          <p:spPr>
            <a:xfrm>
              <a:off x="4552182" y="4021866"/>
              <a:ext cx="361080" cy="353200"/>
            </a:xfrm>
            <a:prstGeom prst="rect">
              <a:avLst/>
            </a:prstGeom>
          </p:spPr>
        </p:pic>
        <p:grpSp>
          <p:nvGrpSpPr>
            <p:cNvPr id="6" name="组合 5"/>
            <p:cNvGrpSpPr/>
            <p:nvPr/>
          </p:nvGrpSpPr>
          <p:grpSpPr>
            <a:xfrm>
              <a:off x="1478164" y="3984460"/>
              <a:ext cx="3037927" cy="1279708"/>
              <a:chOff x="1510282" y="4027921"/>
              <a:chExt cx="3037927" cy="1279708"/>
            </a:xfrm>
          </p:grpSpPr>
          <p:sp>
            <p:nvSpPr>
              <p:cNvPr id="28" name="文本框 27"/>
              <p:cNvSpPr txBox="1"/>
              <p:nvPr/>
            </p:nvSpPr>
            <p:spPr>
              <a:xfrm>
                <a:off x="2149551" y="4027921"/>
                <a:ext cx="2389112" cy="341632"/>
              </a:xfrm>
              <a:prstGeom prst="rect">
                <a:avLst/>
              </a:prstGeom>
              <a:noFill/>
            </p:spPr>
            <p:txBody>
              <a:bodyPr wrap="square" rtlCol="0">
                <a:spAutoFit/>
              </a:bodyPr>
              <a:lstStyle/>
              <a:p>
                <a:pPr algn="r">
                  <a:lnSpc>
                    <a:spcPct val="90000"/>
                  </a:lnSpc>
                  <a:spcBef>
                    <a:spcPts val="1000"/>
                  </a:spcBef>
                </a:pPr>
                <a:r>
                  <a:rPr lang="zh-CN" altLang="en-US" b="1">
                    <a:solidFill>
                      <a:schemeClr val="bg1"/>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1510282" y="4375066"/>
                <a:ext cx="3037927" cy="932563"/>
              </a:xfrm>
              <a:prstGeom prst="rect">
                <a:avLst/>
              </a:prstGeom>
              <a:noFill/>
            </p:spPr>
            <p:txBody>
              <a:bodyPr wrap="square" rtlCol="0">
                <a:spAutoFit/>
              </a:bodyPr>
              <a:lstStyle/>
              <a:p>
                <a:pPr>
                  <a:lnSpc>
                    <a:spcPct val="130000"/>
                  </a:lnSpc>
                </a:pPr>
                <a:r>
                  <a:rPr lang="zh-CN" altLang="en-US" sz="140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bg1"/>
                  </a:solidFill>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7481068" y="2009259"/>
            <a:ext cx="3429345" cy="1332412"/>
            <a:chOff x="7282213" y="1973415"/>
            <a:chExt cx="3429345" cy="1332412"/>
          </a:xfrm>
        </p:grpSpPr>
        <p:pic>
          <p:nvPicPr>
            <p:cNvPr id="80" name="图片 79"/>
            <p:cNvPicPr>
              <a:picLocks noChangeAspect="1"/>
            </p:cNvPicPr>
            <p:nvPr/>
          </p:nvPicPr>
          <p:blipFill>
            <a:blip r:embed="rId4">
              <a:biLevel thresh="25000"/>
            </a:blip>
            <a:stretch>
              <a:fillRect/>
            </a:stretch>
          </p:blipFill>
          <p:spPr>
            <a:xfrm>
              <a:off x="7282213" y="1973415"/>
              <a:ext cx="358530" cy="453081"/>
            </a:xfrm>
            <a:prstGeom prst="rect">
              <a:avLst/>
            </a:prstGeom>
          </p:spPr>
        </p:pic>
        <p:grpSp>
          <p:nvGrpSpPr>
            <p:cNvPr id="8" name="组合 7"/>
            <p:cNvGrpSpPr/>
            <p:nvPr/>
          </p:nvGrpSpPr>
          <p:grpSpPr>
            <a:xfrm>
              <a:off x="7669520" y="2026119"/>
              <a:ext cx="3042038" cy="1279708"/>
              <a:chOff x="7656514" y="2074269"/>
              <a:chExt cx="3042038" cy="1279708"/>
            </a:xfrm>
          </p:grpSpPr>
          <p:sp>
            <p:nvSpPr>
              <p:cNvPr id="33" name="文本框 32"/>
              <p:cNvSpPr txBox="1"/>
              <p:nvPr/>
            </p:nvSpPr>
            <p:spPr>
              <a:xfrm flipH="1">
                <a:off x="7656514" y="2074269"/>
                <a:ext cx="2393245" cy="341632"/>
              </a:xfrm>
              <a:prstGeom prst="rect">
                <a:avLst/>
              </a:prstGeom>
              <a:noFill/>
            </p:spPr>
            <p:txBody>
              <a:bodyPr wrap="square" rtlCol="0">
                <a:spAutoFit/>
              </a:bodyPr>
              <a:lstStyle/>
              <a:p>
                <a:pPr>
                  <a:lnSpc>
                    <a:spcPct val="90000"/>
                  </a:lnSpc>
                  <a:spcBef>
                    <a:spcPts val="1000"/>
                  </a:spcBef>
                </a:pPr>
                <a:r>
                  <a:rPr lang="zh-CN" altLang="en-US" b="1">
                    <a:solidFill>
                      <a:schemeClr val="bg1"/>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flipH="1">
                <a:off x="7660625" y="2421414"/>
                <a:ext cx="3037927" cy="932563"/>
              </a:xfrm>
              <a:prstGeom prst="rect">
                <a:avLst/>
              </a:prstGeom>
              <a:noFill/>
            </p:spPr>
            <p:txBody>
              <a:bodyPr wrap="square" rtlCol="0">
                <a:spAutoFit/>
              </a:bodyPr>
              <a:lstStyle/>
              <a:p>
                <a:pPr>
                  <a:lnSpc>
                    <a:spcPct val="130000"/>
                  </a:lnSpc>
                </a:pPr>
                <a:r>
                  <a:rPr lang="zh-CN" altLang="en-US" sz="140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bg1"/>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7480152" y="3984460"/>
            <a:ext cx="3431175" cy="1279708"/>
            <a:chOff x="7280383" y="3984460"/>
            <a:chExt cx="3431175" cy="1279708"/>
          </a:xfrm>
        </p:grpSpPr>
        <p:pic>
          <p:nvPicPr>
            <p:cNvPr id="81" name="图片 80"/>
            <p:cNvPicPr>
              <a:picLocks noChangeAspect="1"/>
            </p:cNvPicPr>
            <p:nvPr/>
          </p:nvPicPr>
          <p:blipFill>
            <a:blip r:embed="rId5">
              <a:biLevel thresh="25000"/>
            </a:blip>
            <a:stretch>
              <a:fillRect/>
            </a:stretch>
          </p:blipFill>
          <p:spPr>
            <a:xfrm flipH="1">
              <a:off x="7280383" y="4054060"/>
              <a:ext cx="360360" cy="320734"/>
            </a:xfrm>
            <a:prstGeom prst="rect">
              <a:avLst/>
            </a:prstGeom>
          </p:spPr>
        </p:pic>
        <p:grpSp>
          <p:nvGrpSpPr>
            <p:cNvPr id="9" name="组合 8"/>
            <p:cNvGrpSpPr/>
            <p:nvPr/>
          </p:nvGrpSpPr>
          <p:grpSpPr>
            <a:xfrm>
              <a:off x="7669520" y="3984460"/>
              <a:ext cx="3042038" cy="1279708"/>
              <a:chOff x="7656514" y="4040586"/>
              <a:chExt cx="3042038" cy="1279708"/>
            </a:xfrm>
          </p:grpSpPr>
          <p:sp>
            <p:nvSpPr>
              <p:cNvPr id="37" name="文本框 36"/>
              <p:cNvSpPr txBox="1"/>
              <p:nvPr/>
            </p:nvSpPr>
            <p:spPr>
              <a:xfrm flipH="1">
                <a:off x="7656514" y="4040586"/>
                <a:ext cx="2393245" cy="341632"/>
              </a:xfrm>
              <a:prstGeom prst="rect">
                <a:avLst/>
              </a:prstGeom>
              <a:noFill/>
            </p:spPr>
            <p:txBody>
              <a:bodyPr wrap="square" rtlCol="0">
                <a:spAutoFit/>
              </a:bodyPr>
              <a:lstStyle/>
              <a:p>
                <a:pPr>
                  <a:lnSpc>
                    <a:spcPct val="90000"/>
                  </a:lnSpc>
                  <a:spcBef>
                    <a:spcPts val="1000"/>
                  </a:spcBef>
                </a:pPr>
                <a:r>
                  <a:rPr lang="zh-CN" altLang="en-US" b="1">
                    <a:solidFill>
                      <a:schemeClr val="bg1"/>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flipH="1">
                <a:off x="7660625" y="4387731"/>
                <a:ext cx="3037927" cy="932563"/>
              </a:xfrm>
              <a:prstGeom prst="rect">
                <a:avLst/>
              </a:prstGeom>
              <a:noFill/>
            </p:spPr>
            <p:txBody>
              <a:bodyPr wrap="square" rtlCol="0">
                <a:spAutoFit/>
              </a:bodyPr>
              <a:lstStyle/>
              <a:p>
                <a:pPr>
                  <a:lnSpc>
                    <a:spcPct val="130000"/>
                  </a:lnSpc>
                </a:pPr>
                <a:r>
                  <a:rPr lang="zh-CN" altLang="en-US" sz="140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val="21706460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675" decel="100000" fill="hold"/>
                                        <p:tgtEl>
                                          <p:spTgt spid="5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5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750"/>
                            </p:stCondLst>
                            <p:childTnLst>
                              <p:par>
                                <p:cTn id="12" presetID="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250" fill="hold"/>
                                        <p:tgtEl>
                                          <p:spTgt spid="14"/>
                                        </p:tgtEl>
                                        <p:attrNameLst>
                                          <p:attrName>ppt_x</p:attrName>
                                        </p:attrNameLst>
                                      </p:cBhvr>
                                      <p:tavLst>
                                        <p:tav tm="0">
                                          <p:val>
                                            <p:strVal val="0-#ppt_w/2"/>
                                          </p:val>
                                        </p:tav>
                                        <p:tav tm="100000">
                                          <p:val>
                                            <p:strVal val="#ppt_x"/>
                                          </p:val>
                                        </p:tav>
                                      </p:tavLst>
                                    </p:anim>
                                    <p:anim calcmode="lin" valueType="num">
                                      <p:cBhvr additive="base">
                                        <p:cTn id="15" dur="250" fill="hold"/>
                                        <p:tgtEl>
                                          <p:spTgt spid="14"/>
                                        </p:tgtEl>
                                        <p:attrNameLst>
                                          <p:attrName>ppt_y</p:attrName>
                                        </p:attrNameLst>
                                      </p:cBhvr>
                                      <p:tavLst>
                                        <p:tav tm="0">
                                          <p:val>
                                            <p:strVal val="#ppt_y"/>
                                          </p:val>
                                        </p:tav>
                                        <p:tav tm="100000">
                                          <p:val>
                                            <p:strVal val="#ppt_y"/>
                                          </p:val>
                                        </p:tav>
                                      </p:tavLst>
                                    </p:anim>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nodeType="afterGroup">
                            <p:stCondLst>
                              <p:cond delay="1500"/>
                            </p:stCondLst>
                            <p:childTnLst>
                              <p:par>
                                <p:cTn id="21" presetID="37" presetClass="entr" presetSubtype="0"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750"/>
                                        <p:tgtEl>
                                          <p:spTgt spid="68"/>
                                        </p:tgtEl>
                                      </p:cBhvr>
                                    </p:animEffect>
                                    <p:anim calcmode="lin" valueType="num">
                                      <p:cBhvr>
                                        <p:cTn id="24" dur="750" fill="hold"/>
                                        <p:tgtEl>
                                          <p:spTgt spid="68"/>
                                        </p:tgtEl>
                                        <p:attrNameLst>
                                          <p:attrName>ppt_x</p:attrName>
                                        </p:attrNameLst>
                                      </p:cBhvr>
                                      <p:tavLst>
                                        <p:tav tm="0">
                                          <p:val>
                                            <p:strVal val="#ppt_x"/>
                                          </p:val>
                                        </p:tav>
                                        <p:tav tm="100000">
                                          <p:val>
                                            <p:strVal val="#ppt_x"/>
                                          </p:val>
                                        </p:tav>
                                      </p:tavLst>
                                    </p:anim>
                                    <p:anim calcmode="lin" valueType="num">
                                      <p:cBhvr>
                                        <p:cTn id="25" dur="675" decel="100000" fill="hold"/>
                                        <p:tgtEl>
                                          <p:spTgt spid="68"/>
                                        </p:tgtEl>
                                        <p:attrNameLst>
                                          <p:attrName>ppt_y</p:attrName>
                                        </p:attrNameLst>
                                      </p:cBhvr>
                                      <p:tavLst>
                                        <p:tav tm="0">
                                          <p:val>
                                            <p:strVal val="#ppt_y+1"/>
                                          </p:val>
                                        </p:tav>
                                        <p:tav tm="100000">
                                          <p:val>
                                            <p:strVal val="#ppt_y-.03"/>
                                          </p:val>
                                        </p:tav>
                                      </p:tavLst>
                                    </p:anim>
                                    <p:anim calcmode="lin" valueType="num">
                                      <p:cBhvr>
                                        <p:cTn id="26"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7" fill="hold" nodeType="afterGroup">
                            <p:stCondLst>
                              <p:cond delay="2250"/>
                            </p:stCondLst>
                            <p:childTnLst>
                              <p:par>
                                <p:cTn id="28" presetID="2" presetClass="entr" presetSubtype="2" fill="hold" nodeType="after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additive="base">
                                        <p:cTn id="30" dur="250" fill="hold"/>
                                        <p:tgtEl>
                                          <p:spTgt spid="66"/>
                                        </p:tgtEl>
                                        <p:attrNameLst>
                                          <p:attrName>ppt_x</p:attrName>
                                        </p:attrNameLst>
                                      </p:cBhvr>
                                      <p:tavLst>
                                        <p:tav tm="0">
                                          <p:val>
                                            <p:strVal val="1+#ppt_w/2"/>
                                          </p:val>
                                        </p:tav>
                                        <p:tav tm="100000">
                                          <p:val>
                                            <p:strVal val="#ppt_x"/>
                                          </p:val>
                                        </p:tav>
                                      </p:tavLst>
                                    </p:anim>
                                    <p:anim calcmode="lin" valueType="num">
                                      <p:cBhvr additive="base">
                                        <p:cTn id="31" dur="250" fill="hold"/>
                                        <p:tgtEl>
                                          <p:spTgt spid="66"/>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2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nodeType="afterGroup">
                            <p:stCondLst>
                              <p:cond delay="3000"/>
                            </p:stCondLst>
                            <p:childTnLst>
                              <p:par>
                                <p:cTn id="37" presetID="37"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750"/>
                                        <p:tgtEl>
                                          <p:spTgt spid="53"/>
                                        </p:tgtEl>
                                      </p:cBhvr>
                                    </p:animEffect>
                                    <p:anim calcmode="lin" valueType="num">
                                      <p:cBhvr>
                                        <p:cTn id="40" dur="750" fill="hold"/>
                                        <p:tgtEl>
                                          <p:spTgt spid="53"/>
                                        </p:tgtEl>
                                        <p:attrNameLst>
                                          <p:attrName>ppt_x</p:attrName>
                                        </p:attrNameLst>
                                      </p:cBhvr>
                                      <p:tavLst>
                                        <p:tav tm="0">
                                          <p:val>
                                            <p:strVal val="#ppt_x"/>
                                          </p:val>
                                        </p:tav>
                                        <p:tav tm="100000">
                                          <p:val>
                                            <p:strVal val="#ppt_x"/>
                                          </p:val>
                                        </p:tav>
                                      </p:tavLst>
                                    </p:anim>
                                    <p:anim calcmode="lin" valueType="num">
                                      <p:cBhvr>
                                        <p:cTn id="41" dur="675" decel="100000" fill="hold"/>
                                        <p:tgtEl>
                                          <p:spTgt spid="53"/>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5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3750"/>
                            </p:stCondLst>
                            <p:childTnLst>
                              <p:par>
                                <p:cTn id="44" presetID="2" presetClass="entr" presetSubtype="8"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250" fill="hold"/>
                                        <p:tgtEl>
                                          <p:spTgt spid="49"/>
                                        </p:tgtEl>
                                        <p:attrNameLst>
                                          <p:attrName>ppt_x</p:attrName>
                                        </p:attrNameLst>
                                      </p:cBhvr>
                                      <p:tavLst>
                                        <p:tav tm="0">
                                          <p:val>
                                            <p:strVal val="0-#ppt_w/2"/>
                                          </p:val>
                                        </p:tav>
                                        <p:tav tm="100000">
                                          <p:val>
                                            <p:strVal val="#ppt_x"/>
                                          </p:val>
                                        </p:tav>
                                      </p:tavLst>
                                    </p:anim>
                                    <p:anim calcmode="lin" valueType="num">
                                      <p:cBhvr additive="base">
                                        <p:cTn id="47" dur="250" fill="hold"/>
                                        <p:tgtEl>
                                          <p:spTgt spid="49"/>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4000"/>
                            </p:stCondLst>
                            <p:childTnLst>
                              <p:par>
                                <p:cTn id="49" presetID="10" presetClass="entr" presetSubtype="0"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nodeType="afterGroup">
                            <p:stCondLst>
                              <p:cond delay="4500"/>
                            </p:stCondLst>
                            <p:childTnLst>
                              <p:par>
                                <p:cTn id="53" presetID="37" presetClass="entr" presetSubtype="0"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750"/>
                                        <p:tgtEl>
                                          <p:spTgt spid="69"/>
                                        </p:tgtEl>
                                      </p:cBhvr>
                                    </p:animEffect>
                                    <p:anim calcmode="lin" valueType="num">
                                      <p:cBhvr>
                                        <p:cTn id="56" dur="750" fill="hold"/>
                                        <p:tgtEl>
                                          <p:spTgt spid="69"/>
                                        </p:tgtEl>
                                        <p:attrNameLst>
                                          <p:attrName>ppt_x</p:attrName>
                                        </p:attrNameLst>
                                      </p:cBhvr>
                                      <p:tavLst>
                                        <p:tav tm="0">
                                          <p:val>
                                            <p:strVal val="#ppt_x"/>
                                          </p:val>
                                        </p:tav>
                                        <p:tav tm="100000">
                                          <p:val>
                                            <p:strVal val="#ppt_x"/>
                                          </p:val>
                                        </p:tav>
                                      </p:tavLst>
                                    </p:anim>
                                    <p:anim calcmode="lin" valueType="num">
                                      <p:cBhvr>
                                        <p:cTn id="57" dur="675" decel="100000" fill="hold"/>
                                        <p:tgtEl>
                                          <p:spTgt spid="69"/>
                                        </p:tgtEl>
                                        <p:attrNameLst>
                                          <p:attrName>ppt_y</p:attrName>
                                        </p:attrNameLst>
                                      </p:cBhvr>
                                      <p:tavLst>
                                        <p:tav tm="0">
                                          <p:val>
                                            <p:strVal val="#ppt_y+1"/>
                                          </p:val>
                                        </p:tav>
                                        <p:tav tm="100000">
                                          <p:val>
                                            <p:strVal val="#ppt_y-.03"/>
                                          </p:val>
                                        </p:tav>
                                      </p:tavLst>
                                    </p:anim>
                                    <p:anim calcmode="lin" valueType="num">
                                      <p:cBhvr>
                                        <p:cTn id="58" dur="75" accel="100000" fill="hold">
                                          <p:stCondLst>
                                            <p:cond delay="675"/>
                                          </p:stCondLst>
                                        </p:cTn>
                                        <p:tgtEl>
                                          <p:spTgt spid="69"/>
                                        </p:tgtEl>
                                        <p:attrNameLst>
                                          <p:attrName>ppt_y</p:attrName>
                                        </p:attrNameLst>
                                      </p:cBhvr>
                                      <p:tavLst>
                                        <p:tav tm="0">
                                          <p:val>
                                            <p:strVal val="#ppt_y-.03"/>
                                          </p:val>
                                        </p:tav>
                                        <p:tav tm="100000">
                                          <p:val>
                                            <p:strVal val="#ppt_y"/>
                                          </p:val>
                                        </p:tav>
                                      </p:tavLst>
                                    </p:anim>
                                  </p:childTnLst>
                                </p:cTn>
                              </p:par>
                            </p:childTnLst>
                          </p:cTn>
                        </p:par>
                        <p:par>
                          <p:cTn id="59" fill="hold" nodeType="afterGroup">
                            <p:stCondLst>
                              <p:cond delay="5250"/>
                            </p:stCondLst>
                            <p:childTnLst>
                              <p:par>
                                <p:cTn id="60" presetID="2" presetClass="entr" presetSubtype="2"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additive="base">
                                        <p:cTn id="62" dur="250" fill="hold"/>
                                        <p:tgtEl>
                                          <p:spTgt spid="67"/>
                                        </p:tgtEl>
                                        <p:attrNameLst>
                                          <p:attrName>ppt_x</p:attrName>
                                        </p:attrNameLst>
                                      </p:cBhvr>
                                      <p:tavLst>
                                        <p:tav tm="0">
                                          <p:val>
                                            <p:strVal val="1+#ppt_w/2"/>
                                          </p:val>
                                        </p:tav>
                                        <p:tav tm="100000">
                                          <p:val>
                                            <p:strVal val="#ppt_x"/>
                                          </p:val>
                                        </p:tav>
                                      </p:tavLst>
                                    </p:anim>
                                    <p:anim calcmode="lin" valueType="num">
                                      <p:cBhvr additive="base">
                                        <p:cTn id="63" dur="250" fill="hold"/>
                                        <p:tgtEl>
                                          <p:spTgt spid="67"/>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5500"/>
                            </p:stCondLst>
                            <p:childTnLst>
                              <p:par>
                                <p:cTn id="65" presetID="10" presetClass="entr" presetSubtype="0"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68" grpId="0"/>
      <p:bldP spid="69"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空心弧 3"/>
          <p:cNvSpPr/>
          <p:nvPr/>
        </p:nvSpPr>
        <p:spPr>
          <a:xfrm>
            <a:off x="1201738" y="2021572"/>
            <a:ext cx="2432958" cy="2432958"/>
          </a:xfrm>
          <a:prstGeom prst="blockArc">
            <a:avLst>
              <a:gd name="adj1" fmla="val 10800000"/>
              <a:gd name="adj2" fmla="val 21573658"/>
              <a:gd name="adj3" fmla="val 620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空心弧 4"/>
          <p:cNvSpPr/>
          <p:nvPr/>
        </p:nvSpPr>
        <p:spPr>
          <a:xfrm flipV="1">
            <a:off x="3483655" y="2004155"/>
            <a:ext cx="2432958" cy="2432958"/>
          </a:xfrm>
          <a:prstGeom prst="blockArc">
            <a:avLst>
              <a:gd name="adj1" fmla="val 10800000"/>
              <a:gd name="adj2" fmla="val 21573658"/>
              <a:gd name="adj3" fmla="val 620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l="14560" t="16273" r="56314" b="16504"/>
          <a:stretch>
            <a:fillRect/>
          </a:stretch>
        </p:blipFill>
        <p:spPr>
          <a:xfrm>
            <a:off x="2179134" y="2682669"/>
            <a:ext cx="478165" cy="1103622"/>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rcRect l="51309" t="16273" r="14050" b="16504"/>
          <a:stretch>
            <a:fillRect/>
          </a:stretch>
        </p:blipFill>
        <p:spPr>
          <a:xfrm>
            <a:off x="4415778" y="2682669"/>
            <a:ext cx="568711" cy="1103622"/>
          </a:xfrm>
          <a:prstGeom prst="rect">
            <a:avLst/>
          </a:prstGeom>
        </p:spPr>
      </p:pic>
      <p:sp>
        <p:nvSpPr>
          <p:cNvPr id="16" name="文本框 15"/>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17" name="文本框 16"/>
          <p:cNvSpPr txBox="1"/>
          <p:nvPr/>
        </p:nvSpPr>
        <p:spPr>
          <a:xfrm>
            <a:off x="6336699" y="2004000"/>
            <a:ext cx="46646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a:xfrm>
            <a:off x="6336698" y="2337828"/>
            <a:ext cx="4664677" cy="1212640"/>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336699" y="3703772"/>
            <a:ext cx="46646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6336698" y="4037600"/>
            <a:ext cx="4664677" cy="1212640"/>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p>
        </p:txBody>
      </p:sp>
      <p:grpSp>
        <p:nvGrpSpPr>
          <p:cNvPr id="3" name="组合 2"/>
          <p:cNvGrpSpPr/>
          <p:nvPr/>
        </p:nvGrpSpPr>
        <p:grpSpPr>
          <a:xfrm>
            <a:off x="1403352" y="4716572"/>
            <a:ext cx="2029728" cy="485775"/>
            <a:chOff x="1403352" y="4716572"/>
            <a:chExt cx="2029728" cy="485775"/>
          </a:xfrm>
        </p:grpSpPr>
        <p:sp>
          <p:nvSpPr>
            <p:cNvPr id="10" name="矩形 9"/>
            <p:cNvSpPr/>
            <p:nvPr/>
          </p:nvSpPr>
          <p:spPr>
            <a:xfrm>
              <a:off x="1403352" y="4716572"/>
              <a:ext cx="2029728" cy="485775"/>
            </a:xfrm>
            <a:prstGeom prst="rect">
              <a:avLst/>
            </a:prstGeom>
            <a:solidFill>
              <a:srgbClr val="44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767040" y="4728626"/>
              <a:ext cx="1302351" cy="461665"/>
            </a:xfrm>
            <a:prstGeom prst="rect">
              <a:avLst/>
            </a:prstGeom>
            <a:noFill/>
          </p:spPr>
          <p:txBody>
            <a:bodyPr wrap="square" rtlCol="0">
              <a:spAutoFit/>
            </a:bodyPr>
            <a:lstStyle/>
            <a:p>
              <a:pPr algn="ctr">
                <a:spcBef>
                  <a:spcPts val="1000"/>
                </a:spcBef>
              </a:pPr>
              <a:r>
                <a:rPr lang="en-US" altLang="zh-CN" sz="2400" b="1">
                  <a:solidFill>
                    <a:srgbClr val="E4F7F8"/>
                  </a:solidFill>
                  <a:latin typeface="微软雅黑" panose="020b0503020204020204" pitchFamily="34" charset="-122"/>
                  <a:ea typeface="微软雅黑" panose="020b0503020204020204" pitchFamily="34" charset="-122"/>
                </a:rPr>
                <a:t>60%</a:t>
              </a:r>
              <a:endParaRPr lang="zh-CN" altLang="en-US" sz="2400" b="1">
                <a:solidFill>
                  <a:srgbClr val="E4F7F8"/>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685272" y="4716572"/>
            <a:ext cx="2029728" cy="485775"/>
            <a:chOff x="3685272" y="4716572"/>
            <a:chExt cx="2029728" cy="485775"/>
          </a:xfrm>
        </p:grpSpPr>
        <p:sp>
          <p:nvSpPr>
            <p:cNvPr id="11" name="矩形 10"/>
            <p:cNvSpPr/>
            <p:nvPr/>
          </p:nvSpPr>
          <p:spPr>
            <a:xfrm>
              <a:off x="3685272" y="4716572"/>
              <a:ext cx="2029728" cy="485775"/>
            </a:xfrm>
            <a:prstGeom prst="rect">
              <a:avLst/>
            </a:prstGeom>
            <a:solidFill>
              <a:srgbClr val="44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048961" y="4728627"/>
              <a:ext cx="1302351" cy="461665"/>
            </a:xfrm>
            <a:prstGeom prst="rect">
              <a:avLst/>
            </a:prstGeom>
            <a:noFill/>
          </p:spPr>
          <p:txBody>
            <a:bodyPr wrap="square" rtlCol="0">
              <a:spAutoFit/>
            </a:bodyPr>
            <a:lstStyle/>
            <a:p>
              <a:pPr algn="ctr">
                <a:spcBef>
                  <a:spcPts val="1000"/>
                </a:spcBef>
              </a:pPr>
              <a:r>
                <a:rPr lang="en-US" altLang="zh-CN" sz="2400" b="1">
                  <a:solidFill>
                    <a:srgbClr val="E4F7F8"/>
                  </a:solidFill>
                  <a:latin typeface="微软雅黑" panose="020b0503020204020204" pitchFamily="34" charset="-122"/>
                  <a:ea typeface="微软雅黑" panose="020b0503020204020204" pitchFamily="34" charset="-122"/>
                </a:rPr>
                <a:t>40%</a:t>
              </a:r>
              <a:endParaRPr lang="zh-CN" altLang="en-US" sz="2400" b="1">
                <a:solidFill>
                  <a:srgbClr val="E4F7F8"/>
                </a:solidFill>
                <a:latin typeface="微软雅黑" panose="020b0503020204020204" pitchFamily="34" charset="-122"/>
                <a:ea typeface="微软雅黑" panose="020b0503020204020204" pitchFamily="34" charset="-122"/>
              </a:endParaRPr>
            </a:p>
          </p:txBody>
        </p:sp>
      </p:grpSp>
      <p:sp>
        <p:nvSpPr>
          <p:cNvPr id="14" name="灯片编号占位符 13"/>
          <p:cNvSpPr>
            <a:spLocks noGrp="1"/>
          </p:cNvSpPr>
          <p:nvPr>
            <p:ph type="sldNum" sz="quarter" idx="12"/>
          </p:nvPr>
        </p:nvSpPr>
        <p:spPr/>
        <p:txBody>
          <a:bodyPr/>
          <a:lstStyle/>
          <a:p>
            <a:fld id="{D447205E-B5AF-420F-9205-14CD5B2048A0}" type="slidenum">
              <a:rPr lang="zh-CN" altLang="en-US" smtClean="0"/>
              <a:t>23</a:t>
            </a:fld>
            <a:endParaRPr lang="zh-CN" altLang="en-US"/>
          </a:p>
        </p:txBody>
      </p:sp>
    </p:spTree>
    <p:extLst>
      <p:ext uri="{BB962C8B-B14F-4D97-AF65-F5344CB8AC3E}">
        <p14:creationId val="27702140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25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250"/>
                                        <p:tgtEl>
                                          <p:spTgt spid="5"/>
                                        </p:tgtEl>
                                      </p:cBhvr>
                                    </p:animEffect>
                                  </p:childTnLst>
                                </p:cTn>
                              </p:par>
                            </p:childTnLst>
                          </p:cTn>
                        </p:par>
                        <p:par>
                          <p:cTn id="11" fill="hold" nodeType="afterGroup">
                            <p:stCondLst>
                              <p:cond delay="250"/>
                            </p:stCondLst>
                            <p:childTnLst>
                              <p:par>
                                <p:cTn id="12" presetID="47"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750"/>
                            </p:stCondLst>
                            <p:childTnLst>
                              <p:par>
                                <p:cTn id="23" presetID="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250" fill="hold"/>
                                        <p:tgtEl>
                                          <p:spTgt spid="6"/>
                                        </p:tgtEl>
                                        <p:attrNameLst>
                                          <p:attrName>ppt_x</p:attrName>
                                        </p:attrNameLst>
                                      </p:cBhvr>
                                      <p:tavLst>
                                        <p:tav tm="0">
                                          <p:val>
                                            <p:strVal val="#ppt_x"/>
                                          </p:val>
                                        </p:tav>
                                        <p:tav tm="100000">
                                          <p:val>
                                            <p:strVal val="#ppt_x"/>
                                          </p:val>
                                        </p:tav>
                                      </p:tavLst>
                                    </p:anim>
                                    <p:anim calcmode="lin" valueType="num">
                                      <p:cBhvr additive="base">
                                        <p:cTn id="26" dur="25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250" fill="hold"/>
                                        <p:tgtEl>
                                          <p:spTgt spid="3"/>
                                        </p:tgtEl>
                                        <p:attrNameLst>
                                          <p:attrName>ppt_x</p:attrName>
                                        </p:attrNameLst>
                                      </p:cBhvr>
                                      <p:tavLst>
                                        <p:tav tm="0">
                                          <p:val>
                                            <p:strVal val="#ppt_x"/>
                                          </p:val>
                                        </p:tav>
                                        <p:tav tm="100000">
                                          <p:val>
                                            <p:strVal val="#ppt_x"/>
                                          </p:val>
                                        </p:tav>
                                      </p:tavLst>
                                    </p:anim>
                                    <p:anim calcmode="lin" valueType="num">
                                      <p:cBhvr additive="base">
                                        <p:cTn id="30" dur="250" fill="hold"/>
                                        <p:tgtEl>
                                          <p:spTgt spid="3"/>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000"/>
                            </p:stCondLst>
                            <p:childTnLst>
                              <p:par>
                                <p:cTn id="32" presetID="3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800" decel="100000"/>
                                        <p:tgtEl>
                                          <p:spTgt spid="17"/>
                                        </p:tgtEl>
                                      </p:cBhvr>
                                    </p:animEffect>
                                    <p:anim calcmode="lin" valueType="num">
                                      <p:cBhvr>
                                        <p:cTn id="35" dur="800" decel="100000" fill="hold"/>
                                        <p:tgtEl>
                                          <p:spTgt spid="17"/>
                                        </p:tgtEl>
                                        <p:attrNameLst>
                                          <p:attrName>style.rotation</p:attrName>
                                        </p:attrNameLst>
                                      </p:cBhvr>
                                      <p:tavLst>
                                        <p:tav tm="0">
                                          <p:val>
                                            <p:fltVal val="-90"/>
                                          </p:val>
                                        </p:tav>
                                        <p:tav tm="100000">
                                          <p:val>
                                            <p:fltVal val="0"/>
                                          </p:val>
                                        </p:tav>
                                      </p:tavLst>
                                    </p:anim>
                                    <p:anim calcmode="lin" valueType="num">
                                      <p:cBhvr>
                                        <p:cTn id="36" dur="800" decel="100000" fill="hold"/>
                                        <p:tgtEl>
                                          <p:spTgt spid="17"/>
                                        </p:tgtEl>
                                        <p:attrNameLst>
                                          <p:attrName>ppt_x</p:attrName>
                                        </p:attrNameLst>
                                      </p:cBhvr>
                                      <p:tavLst>
                                        <p:tav tm="0">
                                          <p:val>
                                            <p:strVal val="#ppt_x+0.4"/>
                                          </p:val>
                                        </p:tav>
                                        <p:tav tm="100000">
                                          <p:val>
                                            <p:strVal val="#ppt_x-0.05"/>
                                          </p:val>
                                        </p:tav>
                                      </p:tavLst>
                                    </p:anim>
                                    <p:anim calcmode="lin" valueType="num">
                                      <p:cBhvr>
                                        <p:cTn id="37" dur="800" decel="100000" fill="hold"/>
                                        <p:tgtEl>
                                          <p:spTgt spid="1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par>
                                <p:cTn id="40" presetID="30" presetClass="entr" presetSubtype="0" fill="hold" grpId="0" nodeType="withEffect">
                                  <p:stCondLst>
                                    <p:cond delay="50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800" decel="100000"/>
                                        <p:tgtEl>
                                          <p:spTgt spid="18"/>
                                        </p:tgtEl>
                                      </p:cBhvr>
                                    </p:animEffect>
                                    <p:anim calcmode="lin" valueType="num">
                                      <p:cBhvr>
                                        <p:cTn id="43" dur="800" decel="100000" fill="hold"/>
                                        <p:tgtEl>
                                          <p:spTgt spid="18"/>
                                        </p:tgtEl>
                                        <p:attrNameLst>
                                          <p:attrName>style.rotation</p:attrName>
                                        </p:attrNameLst>
                                      </p:cBhvr>
                                      <p:tavLst>
                                        <p:tav tm="0">
                                          <p:val>
                                            <p:fltVal val="-90"/>
                                          </p:val>
                                        </p:tav>
                                        <p:tav tm="100000">
                                          <p:val>
                                            <p:fltVal val="0"/>
                                          </p:val>
                                        </p:tav>
                                      </p:tavLst>
                                    </p:anim>
                                    <p:anim calcmode="lin" valueType="num">
                                      <p:cBhvr>
                                        <p:cTn id="44" dur="800" decel="100000" fill="hold"/>
                                        <p:tgtEl>
                                          <p:spTgt spid="18"/>
                                        </p:tgtEl>
                                        <p:attrNameLst>
                                          <p:attrName>ppt_x</p:attrName>
                                        </p:attrNameLst>
                                      </p:cBhvr>
                                      <p:tavLst>
                                        <p:tav tm="0">
                                          <p:val>
                                            <p:strVal val="#ppt_x+0.4"/>
                                          </p:val>
                                        </p:tav>
                                        <p:tav tm="100000">
                                          <p:val>
                                            <p:strVal val="#ppt_x-0.05"/>
                                          </p:val>
                                        </p:tav>
                                      </p:tavLst>
                                    </p:anim>
                                    <p:anim calcmode="lin" valueType="num">
                                      <p:cBhvr>
                                        <p:cTn id="45" dur="800" decel="100000" fill="hold"/>
                                        <p:tgtEl>
                                          <p:spTgt spid="18"/>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48" presetID="30" presetClass="entr" presetSubtype="0" fill="hold" grpId="0" nodeType="withEffect">
                                  <p:stCondLst>
                                    <p:cond delay="100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800" decel="100000"/>
                                        <p:tgtEl>
                                          <p:spTgt spid="21"/>
                                        </p:tgtEl>
                                      </p:cBhvr>
                                    </p:animEffect>
                                    <p:anim calcmode="lin" valueType="num">
                                      <p:cBhvr>
                                        <p:cTn id="51" dur="800" decel="100000" fill="hold"/>
                                        <p:tgtEl>
                                          <p:spTgt spid="21"/>
                                        </p:tgtEl>
                                        <p:attrNameLst>
                                          <p:attrName>style.rotation</p:attrName>
                                        </p:attrNameLst>
                                      </p:cBhvr>
                                      <p:tavLst>
                                        <p:tav tm="0">
                                          <p:val>
                                            <p:fltVal val="-90"/>
                                          </p:val>
                                        </p:tav>
                                        <p:tav tm="100000">
                                          <p:val>
                                            <p:fltVal val="0"/>
                                          </p:val>
                                        </p:tav>
                                      </p:tavLst>
                                    </p:anim>
                                    <p:anim calcmode="lin" valueType="num">
                                      <p:cBhvr>
                                        <p:cTn id="52" dur="800" decel="100000" fill="hold"/>
                                        <p:tgtEl>
                                          <p:spTgt spid="21"/>
                                        </p:tgtEl>
                                        <p:attrNameLst>
                                          <p:attrName>ppt_x</p:attrName>
                                        </p:attrNameLst>
                                      </p:cBhvr>
                                      <p:tavLst>
                                        <p:tav tm="0">
                                          <p:val>
                                            <p:strVal val="#ppt_x+0.4"/>
                                          </p:val>
                                        </p:tav>
                                        <p:tav tm="100000">
                                          <p:val>
                                            <p:strVal val="#ppt_x-0.05"/>
                                          </p:val>
                                        </p:tav>
                                      </p:tavLst>
                                    </p:anim>
                                    <p:anim calcmode="lin" valueType="num">
                                      <p:cBhvr>
                                        <p:cTn id="53" dur="800" decel="100000" fill="hold"/>
                                        <p:tgtEl>
                                          <p:spTgt spid="21"/>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par>
                                <p:cTn id="56" presetID="30" presetClass="entr" presetSubtype="0" fill="hold" grpId="0" nodeType="withEffect">
                                  <p:stCondLst>
                                    <p:cond delay="150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800" decel="100000"/>
                                        <p:tgtEl>
                                          <p:spTgt spid="22"/>
                                        </p:tgtEl>
                                      </p:cBhvr>
                                    </p:animEffect>
                                    <p:anim calcmode="lin" valueType="num">
                                      <p:cBhvr>
                                        <p:cTn id="59" dur="800" decel="100000" fill="hold"/>
                                        <p:tgtEl>
                                          <p:spTgt spid="22"/>
                                        </p:tgtEl>
                                        <p:attrNameLst>
                                          <p:attrName>style.rotation</p:attrName>
                                        </p:attrNameLst>
                                      </p:cBhvr>
                                      <p:tavLst>
                                        <p:tav tm="0">
                                          <p:val>
                                            <p:fltVal val="-90"/>
                                          </p:val>
                                        </p:tav>
                                        <p:tav tm="100000">
                                          <p:val>
                                            <p:fltVal val="0"/>
                                          </p:val>
                                        </p:tav>
                                      </p:tavLst>
                                    </p:anim>
                                    <p:anim calcmode="lin" valueType="num">
                                      <p:cBhvr>
                                        <p:cTn id="60" dur="800" decel="100000" fill="hold"/>
                                        <p:tgtEl>
                                          <p:spTgt spid="22"/>
                                        </p:tgtEl>
                                        <p:attrNameLst>
                                          <p:attrName>ppt_x</p:attrName>
                                        </p:attrNameLst>
                                      </p:cBhvr>
                                      <p:tavLst>
                                        <p:tav tm="0">
                                          <p:val>
                                            <p:strVal val="#ppt_x+0.4"/>
                                          </p:val>
                                        </p:tav>
                                        <p:tav tm="100000">
                                          <p:val>
                                            <p:strVal val="#ppt_x-0.05"/>
                                          </p:val>
                                        </p:tav>
                                      </p:tavLst>
                                    </p:anim>
                                    <p:anim calcmode="lin" valueType="num">
                                      <p:cBhvr>
                                        <p:cTn id="61" dur="800" decel="100000" fill="hold"/>
                                        <p:tgtEl>
                                          <p:spTgt spid="22"/>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7" grpId="0"/>
      <p:bldP spid="18" grpId="0"/>
      <p:bldP spid="21" grpId="0"/>
      <p:bldP spid="22"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灯片编号占位符 2"/>
          <p:cNvSpPr>
            <a:spLocks noGrp="1"/>
          </p:cNvSpPr>
          <p:nvPr>
            <p:ph type="sldNum" sz="quarter" idx="12"/>
          </p:nvPr>
        </p:nvSpPr>
        <p:spPr/>
        <p:txBody>
          <a:bodyPr/>
          <a:lstStyle/>
          <a:p>
            <a:fld id="{D447205E-B5AF-420F-9205-14CD5B2048A0}" type="slidenum">
              <a:rPr lang="zh-CN" altLang="en-US" smtClean="0"/>
              <a:t>24</a:t>
            </a:fld>
            <a:endParaRPr lang="zh-CN" altLang="en-US"/>
          </a:p>
        </p:txBody>
      </p:sp>
      <p:graphicFrame>
        <p:nvGraphicFramePr>
          <p:cNvPr id="27" name="图表 26"/>
          <p:cNvGraphicFramePr/>
          <p:nvPr>
            <p:extLst>
              <p:ext uri="{D42A27DB-BD31-4B8C-83A1-F6EECF244321}">
                <p14:modId val="704366697"/>
              </p:ext>
            </p:extLst>
          </p:nvPr>
        </p:nvGraphicFramePr>
        <p:xfrm>
          <a:off x="1992313" y="1152525"/>
          <a:ext cx="8207375" cy="3976561"/>
        </p:xfrm>
        <a:graphic>
          <a:graphicData uri="http://schemas.openxmlformats.org/drawingml/2006/chart">
            <c:chart xmlns:c="http://schemas.openxmlformats.org/drawingml/2006/chart" r:id="rId2"/>
          </a:graphicData>
        </a:graphic>
      </p:graphicFrame>
      <p:sp>
        <p:nvSpPr>
          <p:cNvPr id="29" name="等腰三角形 28"/>
          <p:cNvSpPr/>
          <p:nvPr/>
        </p:nvSpPr>
        <p:spPr>
          <a:xfrm>
            <a:off x="2566381" y="1514475"/>
            <a:ext cx="4327200" cy="3430695"/>
          </a:xfrm>
          <a:prstGeom prst="triangle">
            <a:avLst>
              <a:gd name="adj" fmla="val 39210"/>
            </a:avLst>
          </a:prstGeom>
          <a:solidFill>
            <a:srgbClr val="33A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a:off x="5730703" y="2228851"/>
            <a:ext cx="4327200" cy="2716320"/>
          </a:xfrm>
          <a:prstGeom prst="triangle">
            <a:avLst>
              <a:gd name="adj" fmla="val 69037"/>
            </a:avLst>
          </a:prstGeom>
          <a:solidFill>
            <a:srgbClr val="A4D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a:off x="4262083" y="2686050"/>
            <a:ext cx="4325504" cy="2259120"/>
          </a:xfrm>
          <a:prstGeom prst="triangle">
            <a:avLst>
              <a:gd name="adj" fmla="val 50294"/>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5732399" y="3054350"/>
            <a:ext cx="4325504" cy="1890820"/>
          </a:xfrm>
          <a:prstGeom prst="triangle">
            <a:avLst>
              <a:gd name="adj" fmla="val 61009"/>
            </a:avLst>
          </a:prstGeom>
          <a:solidFill>
            <a:srgbClr val="77CE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2" name="组合 1"/>
          <p:cNvGrpSpPr/>
          <p:nvPr/>
        </p:nvGrpSpPr>
        <p:grpSpPr>
          <a:xfrm>
            <a:off x="2055519" y="5278545"/>
            <a:ext cx="8080961" cy="920447"/>
            <a:chOff x="2055519" y="5278545"/>
            <a:chExt cx="8080961" cy="920447"/>
          </a:xfrm>
        </p:grpSpPr>
        <p:sp>
          <p:nvSpPr>
            <p:cNvPr id="11" name="文本框 10"/>
            <p:cNvSpPr txBox="1"/>
            <p:nvPr/>
          </p:nvSpPr>
          <p:spPr>
            <a:xfrm>
              <a:off x="2055519" y="5278545"/>
              <a:ext cx="1718878"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a:xfrm>
              <a:off x="2055520" y="5573821"/>
              <a:ext cx="8080960" cy="625171"/>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val="3556969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34"/>
                                        </p:tgtEl>
                                        <p:attrNameLst>
                                          <p:attrName>style.visibility</p:attrName>
                                        </p:attrNameLst>
                                      </p:cBhvr>
                                      <p:to>
                                        <p:strVal val="visible"/>
                                      </p:to>
                                    </p:set>
                                    <p:animEffect transition="in" filter="wipe(down)">
                                      <p:cBhvr>
                                        <p:cTn id="14" dur="500"/>
                                        <p:tgtEl>
                                          <p:spTgt spid="34"/>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par>
                                <p:cTn id="18" presetID="22" presetClass="entr" presetSubtype="4" fill="hold" grpId="0" nodeType="withEffect">
                                  <p:stCondLst>
                                    <p:cond delay="750"/>
                                  </p:stCondLst>
                                  <p:childTnLst>
                                    <p:set>
                                      <p:cBhvr>
                                        <p:cTn id="19" dur="1" fill="hold">
                                          <p:stCondLst>
                                            <p:cond delay="0"/>
                                          </p:stCondLst>
                                        </p:cTn>
                                        <p:tgtEl>
                                          <p:spTgt spid="31"/>
                                        </p:tgtEl>
                                        <p:attrNameLst>
                                          <p:attrName>style.visibility</p:attrName>
                                        </p:attrNameLst>
                                      </p:cBhvr>
                                      <p:to>
                                        <p:strVal val="visible"/>
                                      </p:to>
                                    </p:set>
                                    <p:animEffect transition="in" filter="wipe(down)">
                                      <p:cBhvr>
                                        <p:cTn id="20" dur="500"/>
                                        <p:tgtEl>
                                          <p:spTgt spid="31"/>
                                        </p:tgtEl>
                                      </p:cBhvr>
                                    </p:animEffect>
                                  </p:childTnLst>
                                </p:cTn>
                              </p:par>
                            </p:childTnLst>
                          </p:cTn>
                        </p:par>
                        <p:par>
                          <p:cTn id="21" fill="hold" nodeType="afterGroup">
                            <p:stCondLst>
                              <p:cond delay="1750"/>
                            </p:stCondLst>
                            <p:childTnLst>
                              <p:par>
                                <p:cTn id="22" presetID="5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Scale>
                                      <p:cBhvr>
                                        <p:cTn id="24"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5" dur="1000" decel="50000" fill="hold">
                                          <p:stCondLst>
                                            <p:cond delay="0"/>
                                          </p:stCondLst>
                                        </p:cTn>
                                        <p:tgtEl>
                                          <p:spTgt spid="2"/>
                                        </p:tgtEl>
                                        <p:attrNameLst>
                                          <p:attrName>ppt_x</p:attrName>
                                          <p:attrName>ppt_y</p:attrName>
                                        </p:attrNameLst>
                                      </p:cBhvr>
                                    </p:animMotion>
                                    <p:animEffect transition="in" filter="fade">
                                      <p:cBhvr>
                                        <p:cTn id="2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0" grpId="0" animBg="1"/>
      <p:bldP spid="34" grpId="0" animBg="1"/>
      <p:bldGraphic spid="27" grpId="0">
        <p:bldAsOne/>
      </p:bldGraphic>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61" name="直接连接符 60"/>
          <p:cNvCxnSpPr/>
          <p:nvPr/>
        </p:nvCxnSpPr>
        <p:spPr>
          <a:xfrm>
            <a:off x="6327174" y="2567896"/>
            <a:ext cx="466467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647917" y="5104217"/>
            <a:ext cx="3890086" cy="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582482"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240148"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897814"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555480"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213146"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870812"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28478" y="5048307"/>
            <a:ext cx="111821" cy="1118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512392" y="2077903"/>
            <a:ext cx="252000" cy="2880000"/>
            <a:chOff x="1512392" y="2077903"/>
            <a:chExt cx="252000" cy="2880000"/>
          </a:xfrm>
        </p:grpSpPr>
        <p:sp>
          <p:nvSpPr>
            <p:cNvPr id="15" name="圆角矩形 14"/>
            <p:cNvSpPr/>
            <p:nvPr/>
          </p:nvSpPr>
          <p:spPr>
            <a:xfrm>
              <a:off x="1512392" y="2077903"/>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p:cNvGrpSpPr/>
            <p:nvPr/>
          </p:nvGrpSpPr>
          <p:grpSpPr>
            <a:xfrm>
              <a:off x="1512392" y="2794990"/>
              <a:ext cx="252000" cy="1441942"/>
              <a:chOff x="1512392" y="2794990"/>
              <a:chExt cx="252000" cy="1441942"/>
            </a:xfrm>
          </p:grpSpPr>
          <p:cxnSp>
            <p:nvCxnSpPr>
              <p:cNvPr id="102" name="直接连接符 101"/>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2170055" y="2080335"/>
            <a:ext cx="252003" cy="2880000"/>
            <a:chOff x="2170055" y="2080335"/>
            <a:chExt cx="252003" cy="2880000"/>
          </a:xfrm>
        </p:grpSpPr>
        <p:sp>
          <p:nvSpPr>
            <p:cNvPr id="17" name="圆角矩形 16"/>
            <p:cNvSpPr/>
            <p:nvPr/>
          </p:nvSpPr>
          <p:spPr>
            <a:xfrm>
              <a:off x="2170058"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p:cNvGrpSpPr/>
            <p:nvPr/>
          </p:nvGrpSpPr>
          <p:grpSpPr>
            <a:xfrm>
              <a:off x="2170055" y="2794990"/>
              <a:ext cx="252000" cy="1441942"/>
              <a:chOff x="1512392" y="2794990"/>
              <a:chExt cx="252000" cy="1441942"/>
            </a:xfrm>
          </p:grpSpPr>
          <p:cxnSp>
            <p:nvCxnSpPr>
              <p:cNvPr id="118" name="直接连接符 117"/>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 name="组合 4"/>
          <p:cNvGrpSpPr/>
          <p:nvPr/>
        </p:nvGrpSpPr>
        <p:grpSpPr>
          <a:xfrm>
            <a:off x="2827722" y="2080335"/>
            <a:ext cx="252002" cy="2880000"/>
            <a:chOff x="2827722" y="2080335"/>
            <a:chExt cx="252002" cy="2880000"/>
          </a:xfrm>
        </p:grpSpPr>
        <p:sp>
          <p:nvSpPr>
            <p:cNvPr id="19" name="圆角矩形 18"/>
            <p:cNvSpPr/>
            <p:nvPr/>
          </p:nvSpPr>
          <p:spPr>
            <a:xfrm>
              <a:off x="2827724"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1" name="组合 120"/>
            <p:cNvGrpSpPr/>
            <p:nvPr/>
          </p:nvGrpSpPr>
          <p:grpSpPr>
            <a:xfrm>
              <a:off x="2827722" y="2794990"/>
              <a:ext cx="252000" cy="1441942"/>
              <a:chOff x="1512392" y="2794990"/>
              <a:chExt cx="252000" cy="1441942"/>
            </a:xfrm>
          </p:grpSpPr>
          <p:cxnSp>
            <p:nvCxnSpPr>
              <p:cNvPr id="122" name="直接连接符 121"/>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4" name="组合 13"/>
          <p:cNvGrpSpPr/>
          <p:nvPr/>
        </p:nvGrpSpPr>
        <p:grpSpPr>
          <a:xfrm>
            <a:off x="3485389" y="2080335"/>
            <a:ext cx="252001" cy="2880000"/>
            <a:chOff x="3485389" y="2080335"/>
            <a:chExt cx="252001" cy="2880000"/>
          </a:xfrm>
        </p:grpSpPr>
        <p:sp>
          <p:nvSpPr>
            <p:cNvPr id="20" name="圆角矩形 19"/>
            <p:cNvSpPr/>
            <p:nvPr/>
          </p:nvSpPr>
          <p:spPr>
            <a:xfrm>
              <a:off x="3485390"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5" name="组合 124"/>
            <p:cNvGrpSpPr/>
            <p:nvPr/>
          </p:nvGrpSpPr>
          <p:grpSpPr>
            <a:xfrm>
              <a:off x="3485389" y="2794990"/>
              <a:ext cx="252000" cy="1441942"/>
              <a:chOff x="1512392" y="2794990"/>
              <a:chExt cx="252000" cy="1441942"/>
            </a:xfrm>
          </p:grpSpPr>
          <p:cxnSp>
            <p:nvCxnSpPr>
              <p:cNvPr id="126" name="直接连接符 125"/>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143056" y="2080335"/>
            <a:ext cx="253182" cy="2880000"/>
            <a:chOff x="4143056" y="2080335"/>
            <a:chExt cx="253182" cy="2880000"/>
          </a:xfrm>
        </p:grpSpPr>
        <p:sp>
          <p:nvSpPr>
            <p:cNvPr id="21" name="圆角矩形 20"/>
            <p:cNvSpPr/>
            <p:nvPr/>
          </p:nvSpPr>
          <p:spPr>
            <a:xfrm>
              <a:off x="4143056"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9" name="组合 128"/>
            <p:cNvGrpSpPr/>
            <p:nvPr/>
          </p:nvGrpSpPr>
          <p:grpSpPr>
            <a:xfrm>
              <a:off x="4144238" y="2794990"/>
              <a:ext cx="252000" cy="1441942"/>
              <a:chOff x="1512392" y="2794990"/>
              <a:chExt cx="252000" cy="1441942"/>
            </a:xfrm>
          </p:grpSpPr>
          <p:cxnSp>
            <p:nvCxnSpPr>
              <p:cNvPr id="130" name="直接连接符 129"/>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3" name="组合 22"/>
          <p:cNvGrpSpPr/>
          <p:nvPr/>
        </p:nvGrpSpPr>
        <p:grpSpPr>
          <a:xfrm>
            <a:off x="4799883" y="2080335"/>
            <a:ext cx="252839" cy="2880000"/>
            <a:chOff x="4799883" y="2080335"/>
            <a:chExt cx="252839" cy="2880000"/>
          </a:xfrm>
        </p:grpSpPr>
        <p:sp>
          <p:nvSpPr>
            <p:cNvPr id="22" name="圆角矩形 21"/>
            <p:cNvSpPr/>
            <p:nvPr/>
          </p:nvSpPr>
          <p:spPr>
            <a:xfrm>
              <a:off x="4800722"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3" name="组合 132"/>
            <p:cNvGrpSpPr/>
            <p:nvPr/>
          </p:nvGrpSpPr>
          <p:grpSpPr>
            <a:xfrm>
              <a:off x="4799883" y="2794990"/>
              <a:ext cx="252000" cy="1441942"/>
              <a:chOff x="1512392" y="2794990"/>
              <a:chExt cx="252000" cy="1441942"/>
            </a:xfrm>
          </p:grpSpPr>
          <p:cxnSp>
            <p:nvCxnSpPr>
              <p:cNvPr id="134" name="直接连接符 133"/>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4" name="组合 23"/>
          <p:cNvGrpSpPr/>
          <p:nvPr/>
        </p:nvGrpSpPr>
        <p:grpSpPr>
          <a:xfrm>
            <a:off x="5452427" y="2080335"/>
            <a:ext cx="257961" cy="2880000"/>
            <a:chOff x="5452427" y="2080335"/>
            <a:chExt cx="257961" cy="2880000"/>
          </a:xfrm>
        </p:grpSpPr>
        <p:sp>
          <p:nvSpPr>
            <p:cNvPr id="18" name="圆角矩形 17"/>
            <p:cNvSpPr/>
            <p:nvPr/>
          </p:nvSpPr>
          <p:spPr>
            <a:xfrm>
              <a:off x="5458388" y="2080335"/>
              <a:ext cx="252000" cy="2880000"/>
            </a:xfrm>
            <a:prstGeom prst="roundRect">
              <a:avLst>
                <a:gd name="adj" fmla="val 50000"/>
              </a:avLst>
            </a:prstGeom>
            <a:solidFill>
              <a:srgbClr val="AFE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7" name="组合 136"/>
            <p:cNvGrpSpPr/>
            <p:nvPr/>
          </p:nvGrpSpPr>
          <p:grpSpPr>
            <a:xfrm>
              <a:off x="5452427" y="2794990"/>
              <a:ext cx="252000" cy="1441942"/>
              <a:chOff x="1512392" y="2794990"/>
              <a:chExt cx="252000" cy="1441942"/>
            </a:xfrm>
          </p:grpSpPr>
          <p:cxnSp>
            <p:nvCxnSpPr>
              <p:cNvPr id="138" name="直接连接符 137"/>
              <p:cNvCxnSpPr/>
              <p:nvPr/>
            </p:nvCxnSpPr>
            <p:spPr>
              <a:xfrm>
                <a:off x="1512392" y="423693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1512392" y="2794990"/>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1512392" y="3514762"/>
                <a:ext cx="25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6" name="圆角矩形 25"/>
          <p:cNvSpPr/>
          <p:nvPr/>
        </p:nvSpPr>
        <p:spPr>
          <a:xfrm flipV="1">
            <a:off x="1512392" y="4596932"/>
            <a:ext cx="252000" cy="36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1457892" y="4670193"/>
            <a:ext cx="360997" cy="215444"/>
          </a:xfrm>
          <a:prstGeom prst="rect">
            <a:avLst/>
          </a:prstGeom>
          <a:noFill/>
        </p:spPr>
        <p:txBody>
          <a:bodyPr wrap="none" rtlCol="0">
            <a:spAutoFit/>
          </a:bodyPr>
          <a:lstStyle/>
          <a:p>
            <a:pPr algn="ctr"/>
            <a:r>
              <a:rPr lang="en-US" altLang="zh-CN" sz="800" b="1">
                <a:solidFill>
                  <a:srgbClr val="F3FAFB"/>
                </a:solidFill>
              </a:rPr>
              <a:t>20%</a:t>
            </a:r>
            <a:endParaRPr lang="zh-CN" altLang="en-US" sz="800" b="1">
              <a:solidFill>
                <a:srgbClr val="F3FAFB"/>
              </a:solidFill>
            </a:endParaRPr>
          </a:p>
        </p:txBody>
      </p:sp>
      <p:sp>
        <p:nvSpPr>
          <p:cNvPr id="27" name="圆角矩形 26"/>
          <p:cNvSpPr/>
          <p:nvPr/>
        </p:nvSpPr>
        <p:spPr>
          <a:xfrm flipV="1">
            <a:off x="2170058" y="4236932"/>
            <a:ext cx="252000" cy="72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文本框 98"/>
          <p:cNvSpPr txBox="1"/>
          <p:nvPr/>
        </p:nvSpPr>
        <p:spPr>
          <a:xfrm>
            <a:off x="2115558" y="4350010"/>
            <a:ext cx="360997" cy="215444"/>
          </a:xfrm>
          <a:prstGeom prst="rect">
            <a:avLst/>
          </a:prstGeom>
          <a:noFill/>
        </p:spPr>
        <p:txBody>
          <a:bodyPr wrap="none" rtlCol="0">
            <a:spAutoFit/>
          </a:bodyPr>
          <a:lstStyle/>
          <a:p>
            <a:pPr algn="ctr"/>
            <a:r>
              <a:rPr lang="en-US" altLang="zh-CN" sz="800" b="1">
                <a:solidFill>
                  <a:srgbClr val="F3FAFB"/>
                </a:solidFill>
              </a:rPr>
              <a:t>30%</a:t>
            </a:r>
            <a:endParaRPr lang="zh-CN" altLang="en-US" sz="800" b="1">
              <a:solidFill>
                <a:srgbClr val="F3FAFB"/>
              </a:solidFill>
            </a:endParaRPr>
          </a:p>
        </p:txBody>
      </p:sp>
      <p:sp>
        <p:nvSpPr>
          <p:cNvPr id="29" name="圆角矩形 28"/>
          <p:cNvSpPr/>
          <p:nvPr/>
        </p:nvSpPr>
        <p:spPr>
          <a:xfrm flipV="1">
            <a:off x="2827724" y="3876932"/>
            <a:ext cx="252000" cy="108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文本框 97"/>
          <p:cNvSpPr txBox="1"/>
          <p:nvPr/>
        </p:nvSpPr>
        <p:spPr>
          <a:xfrm>
            <a:off x="2773224" y="3999301"/>
            <a:ext cx="360997" cy="215444"/>
          </a:xfrm>
          <a:prstGeom prst="rect">
            <a:avLst/>
          </a:prstGeom>
          <a:noFill/>
        </p:spPr>
        <p:txBody>
          <a:bodyPr wrap="none" rtlCol="0">
            <a:spAutoFit/>
          </a:bodyPr>
          <a:lstStyle/>
          <a:p>
            <a:pPr algn="ctr"/>
            <a:r>
              <a:rPr lang="en-US" altLang="zh-CN" sz="800" b="1">
                <a:solidFill>
                  <a:srgbClr val="F3FAFB"/>
                </a:solidFill>
              </a:rPr>
              <a:t>40%</a:t>
            </a:r>
            <a:endParaRPr lang="zh-CN" altLang="en-US" sz="800" b="1">
              <a:solidFill>
                <a:srgbClr val="F3FAFB"/>
              </a:solidFill>
            </a:endParaRPr>
          </a:p>
        </p:txBody>
      </p:sp>
      <p:sp>
        <p:nvSpPr>
          <p:cNvPr id="30" name="圆角矩形 29"/>
          <p:cNvSpPr/>
          <p:nvPr/>
        </p:nvSpPr>
        <p:spPr>
          <a:xfrm flipV="1">
            <a:off x="3485390" y="3516932"/>
            <a:ext cx="252000" cy="144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3430891" y="3671013"/>
            <a:ext cx="360997" cy="215444"/>
          </a:xfrm>
          <a:prstGeom prst="rect">
            <a:avLst/>
          </a:prstGeom>
          <a:noFill/>
        </p:spPr>
        <p:txBody>
          <a:bodyPr wrap="none" rtlCol="0">
            <a:spAutoFit/>
          </a:bodyPr>
          <a:lstStyle/>
          <a:p>
            <a:pPr algn="ctr"/>
            <a:r>
              <a:rPr lang="en-US" altLang="zh-CN" sz="800" b="1">
                <a:solidFill>
                  <a:srgbClr val="F3FAFB"/>
                </a:solidFill>
              </a:rPr>
              <a:t>50%</a:t>
            </a:r>
            <a:endParaRPr lang="zh-CN" altLang="en-US" sz="800" b="1">
              <a:solidFill>
                <a:srgbClr val="F3FAFB"/>
              </a:solidFill>
            </a:endParaRPr>
          </a:p>
        </p:txBody>
      </p:sp>
      <p:sp>
        <p:nvSpPr>
          <p:cNvPr id="31" name="圆角矩形 30"/>
          <p:cNvSpPr/>
          <p:nvPr/>
        </p:nvSpPr>
        <p:spPr>
          <a:xfrm flipV="1">
            <a:off x="4143056" y="3156932"/>
            <a:ext cx="252000" cy="180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文本框 95"/>
          <p:cNvSpPr txBox="1"/>
          <p:nvPr/>
        </p:nvSpPr>
        <p:spPr>
          <a:xfrm>
            <a:off x="4088559" y="3339136"/>
            <a:ext cx="360997" cy="215444"/>
          </a:xfrm>
          <a:prstGeom prst="rect">
            <a:avLst/>
          </a:prstGeom>
          <a:noFill/>
        </p:spPr>
        <p:txBody>
          <a:bodyPr wrap="none" rtlCol="0">
            <a:spAutoFit/>
          </a:bodyPr>
          <a:lstStyle/>
          <a:p>
            <a:pPr algn="ctr"/>
            <a:r>
              <a:rPr lang="en-US" altLang="zh-CN" sz="800" b="1">
                <a:solidFill>
                  <a:srgbClr val="F3FAFB"/>
                </a:solidFill>
              </a:rPr>
              <a:t>60%</a:t>
            </a:r>
            <a:endParaRPr lang="zh-CN" altLang="en-US" sz="800" b="1">
              <a:solidFill>
                <a:srgbClr val="F3FAFB"/>
              </a:solidFill>
            </a:endParaRPr>
          </a:p>
        </p:txBody>
      </p:sp>
      <p:sp>
        <p:nvSpPr>
          <p:cNvPr id="32" name="圆角矩形 31"/>
          <p:cNvSpPr/>
          <p:nvPr/>
        </p:nvSpPr>
        <p:spPr>
          <a:xfrm flipV="1">
            <a:off x="4800722" y="2796932"/>
            <a:ext cx="252000" cy="2160000"/>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4746224" y="2952979"/>
            <a:ext cx="360997" cy="215444"/>
          </a:xfrm>
          <a:prstGeom prst="rect">
            <a:avLst/>
          </a:prstGeom>
          <a:noFill/>
        </p:spPr>
        <p:txBody>
          <a:bodyPr wrap="none" rtlCol="0">
            <a:spAutoFit/>
          </a:bodyPr>
          <a:lstStyle/>
          <a:p>
            <a:pPr algn="ctr"/>
            <a:r>
              <a:rPr lang="en-US" altLang="zh-CN" sz="800" b="1">
                <a:solidFill>
                  <a:srgbClr val="F3FAFB"/>
                </a:solidFill>
              </a:rPr>
              <a:t>70%</a:t>
            </a:r>
            <a:endParaRPr lang="zh-CN" altLang="en-US" sz="800" b="1">
              <a:solidFill>
                <a:srgbClr val="F3FAFB"/>
              </a:solidFill>
            </a:endParaRPr>
          </a:p>
        </p:txBody>
      </p:sp>
      <p:sp>
        <p:nvSpPr>
          <p:cNvPr id="28" name="圆角矩形 27"/>
          <p:cNvSpPr/>
          <p:nvPr/>
        </p:nvSpPr>
        <p:spPr>
          <a:xfrm flipV="1">
            <a:off x="5458388" y="2077902"/>
            <a:ext cx="252000" cy="2879025"/>
          </a:xfrm>
          <a:prstGeom prst="roundRect">
            <a:avLst>
              <a:gd name="adj" fmla="val 50000"/>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文本框 93"/>
          <p:cNvSpPr txBox="1"/>
          <p:nvPr/>
        </p:nvSpPr>
        <p:spPr>
          <a:xfrm>
            <a:off x="5378240" y="2244055"/>
            <a:ext cx="412293" cy="215444"/>
          </a:xfrm>
          <a:prstGeom prst="rect">
            <a:avLst/>
          </a:prstGeom>
          <a:noFill/>
        </p:spPr>
        <p:txBody>
          <a:bodyPr wrap="none" rtlCol="0">
            <a:spAutoFit/>
          </a:bodyPr>
          <a:lstStyle/>
          <a:p>
            <a:pPr algn="ctr"/>
            <a:r>
              <a:rPr lang="en-US" altLang="zh-CN" sz="800" b="1">
                <a:solidFill>
                  <a:srgbClr val="F3FAFB"/>
                </a:solidFill>
              </a:rPr>
              <a:t>100%</a:t>
            </a:r>
            <a:endParaRPr lang="zh-CN" altLang="en-US" sz="800" b="1">
              <a:solidFill>
                <a:srgbClr val="F3FAFB"/>
              </a:solidFill>
            </a:endParaRPr>
          </a:p>
        </p:txBody>
      </p:sp>
      <p:sp>
        <p:nvSpPr>
          <p:cNvPr id="71" name="文本框 70"/>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72" name="文本框 71"/>
          <p:cNvSpPr txBox="1"/>
          <p:nvPr/>
        </p:nvSpPr>
        <p:spPr>
          <a:xfrm>
            <a:off x="6327174" y="2077903"/>
            <a:ext cx="4664676" cy="424732"/>
          </a:xfrm>
          <a:prstGeom prst="rect">
            <a:avLst/>
          </a:prstGeom>
          <a:noFill/>
        </p:spPr>
        <p:txBody>
          <a:bodyPr wrap="square" rtlCol="0">
            <a:spAutoFit/>
          </a:bodyPr>
          <a:lstStyle/>
          <a:p>
            <a:pPr algn="just">
              <a:lnSpc>
                <a:spcPct val="90000"/>
              </a:lnSpc>
              <a:spcBef>
                <a:spcPts val="1000"/>
              </a:spcBef>
            </a:pPr>
            <a:r>
              <a:rPr lang="zh-CN" altLang="en-US" sz="2400" b="1">
                <a:solidFill>
                  <a:srgbClr val="44BAC8"/>
                </a:solidFill>
                <a:latin typeface="微软雅黑" panose="020b0503020204020204" pitchFamily="34" charset="-122"/>
                <a:ea typeface="微软雅黑" panose="020b0503020204020204" pitchFamily="34" charset="-122"/>
              </a:rPr>
              <a:t>添加标题</a:t>
            </a:r>
          </a:p>
        </p:txBody>
      </p:sp>
      <p:sp>
        <p:nvSpPr>
          <p:cNvPr id="74" name="文本框 73"/>
          <p:cNvSpPr txBox="1"/>
          <p:nvPr/>
        </p:nvSpPr>
        <p:spPr>
          <a:xfrm>
            <a:off x="5339459"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75" name="文本框 74"/>
          <p:cNvSpPr txBox="1"/>
          <p:nvPr/>
        </p:nvSpPr>
        <p:spPr>
          <a:xfrm>
            <a:off x="4686915"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76" name="文本框 75"/>
          <p:cNvSpPr txBox="1"/>
          <p:nvPr/>
        </p:nvSpPr>
        <p:spPr>
          <a:xfrm>
            <a:off x="4030087"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77" name="文本框 76"/>
          <p:cNvSpPr txBox="1"/>
          <p:nvPr/>
        </p:nvSpPr>
        <p:spPr>
          <a:xfrm>
            <a:off x="3373233"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78" name="文本框 77"/>
          <p:cNvSpPr txBox="1"/>
          <p:nvPr/>
        </p:nvSpPr>
        <p:spPr>
          <a:xfrm>
            <a:off x="2720689"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79" name="文本框 78"/>
          <p:cNvSpPr txBox="1"/>
          <p:nvPr/>
        </p:nvSpPr>
        <p:spPr>
          <a:xfrm>
            <a:off x="2063023"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80" name="文本框 79"/>
          <p:cNvSpPr txBox="1"/>
          <p:nvPr/>
        </p:nvSpPr>
        <p:spPr>
          <a:xfrm>
            <a:off x="1397510" y="5200472"/>
            <a:ext cx="477936" cy="246221"/>
          </a:xfrm>
          <a:prstGeom prst="rect">
            <a:avLst/>
          </a:prstGeom>
          <a:noFill/>
        </p:spPr>
        <p:txBody>
          <a:bodyPr wrap="square" rtlCol="0">
            <a:spAutoFit/>
          </a:bodyPr>
          <a:lstStyle/>
          <a:p>
            <a:pPr algn="ctr"/>
            <a:r>
              <a:rPr lang="zh-CN" altLang="en-US" sz="1000" b="1">
                <a:solidFill>
                  <a:srgbClr val="42BAC8"/>
                </a:solidFill>
                <a:latin typeface="微软雅黑" panose="020b0503020204020204" pitchFamily="34" charset="-122"/>
                <a:ea typeface="微软雅黑" panose="020b0503020204020204" pitchFamily="34" charset="-122"/>
              </a:rPr>
              <a:t>标题</a:t>
            </a:r>
          </a:p>
        </p:txBody>
      </p:sp>
      <p:sp>
        <p:nvSpPr>
          <p:cNvPr id="2" name="灯片编号占位符 1"/>
          <p:cNvSpPr>
            <a:spLocks noGrp="1"/>
          </p:cNvSpPr>
          <p:nvPr>
            <p:ph type="sldNum" sz="quarter" idx="12"/>
          </p:nvPr>
        </p:nvSpPr>
        <p:spPr/>
        <p:txBody>
          <a:bodyPr/>
          <a:lstStyle/>
          <a:p>
            <a:fld id="{D447205E-B5AF-420F-9205-14CD5B2048A0}" type="slidenum">
              <a:rPr lang="zh-CN" altLang="en-US" smtClean="0"/>
              <a:t>25</a:t>
            </a:fld>
            <a:endParaRPr lang="zh-CN" altLang="en-US"/>
          </a:p>
        </p:txBody>
      </p:sp>
      <p:grpSp>
        <p:nvGrpSpPr>
          <p:cNvPr id="25" name="组合 24"/>
          <p:cNvGrpSpPr/>
          <p:nvPr/>
        </p:nvGrpSpPr>
        <p:grpSpPr>
          <a:xfrm>
            <a:off x="6327173" y="2668760"/>
            <a:ext cx="4664677" cy="1212499"/>
            <a:chOff x="6327173" y="2668760"/>
            <a:chExt cx="4664677" cy="1212499"/>
          </a:xfrm>
        </p:grpSpPr>
        <p:sp>
          <p:nvSpPr>
            <p:cNvPr id="73" name="文本框 72"/>
            <p:cNvSpPr txBox="1"/>
            <p:nvPr/>
          </p:nvSpPr>
          <p:spPr>
            <a:xfrm>
              <a:off x="6327173" y="2948696"/>
              <a:ext cx="4664677"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327174" y="2668760"/>
              <a:ext cx="46646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grpSp>
      <p:grpSp>
        <p:nvGrpSpPr>
          <p:cNvPr id="33" name="组合 32"/>
          <p:cNvGrpSpPr/>
          <p:nvPr/>
        </p:nvGrpSpPr>
        <p:grpSpPr>
          <a:xfrm>
            <a:off x="6327173" y="4236932"/>
            <a:ext cx="4664677" cy="1212499"/>
            <a:chOff x="6327173" y="4236932"/>
            <a:chExt cx="4664677" cy="1212499"/>
          </a:xfrm>
        </p:grpSpPr>
        <p:sp>
          <p:nvSpPr>
            <p:cNvPr id="82" name="文本框 81"/>
            <p:cNvSpPr txBox="1"/>
            <p:nvPr/>
          </p:nvSpPr>
          <p:spPr>
            <a:xfrm>
              <a:off x="6327173" y="4516868"/>
              <a:ext cx="4664677"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6327174" y="4236932"/>
              <a:ext cx="46646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grpSp>
    </p:spTree>
    <p:extLst>
      <p:ext uri="{BB962C8B-B14F-4D97-AF65-F5344CB8AC3E}">
        <p14:creationId val="27919654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50"/>
                                        <p:tgtEl>
                                          <p:spTgt spid="7"/>
                                        </p:tgtEl>
                                      </p:cBhvr>
                                    </p:animEffect>
                                    <p:anim calcmode="lin" valueType="num">
                                      <p:cBhvr>
                                        <p:cTn id="13" dur="250" fill="hold"/>
                                        <p:tgtEl>
                                          <p:spTgt spid="7"/>
                                        </p:tgtEl>
                                        <p:attrNameLst>
                                          <p:attrName>ppt_x</p:attrName>
                                        </p:attrNameLst>
                                      </p:cBhvr>
                                      <p:tavLst>
                                        <p:tav tm="0">
                                          <p:val>
                                            <p:strVal val="#ppt_x"/>
                                          </p:val>
                                        </p:tav>
                                        <p:tav tm="100000">
                                          <p:val>
                                            <p:strVal val="#ppt_x"/>
                                          </p:val>
                                        </p:tav>
                                      </p:tavLst>
                                    </p:anim>
                                    <p:anim calcmode="lin" valueType="num">
                                      <p:cBhvr>
                                        <p:cTn id="14" dur="250" fill="hold"/>
                                        <p:tgtEl>
                                          <p:spTgt spid="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250"/>
                            </p:stCondLst>
                            <p:childTnLst>
                              <p:par>
                                <p:cTn id="16" presetID="47"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50"/>
                                        <p:tgtEl>
                                          <p:spTgt spid="4"/>
                                        </p:tgtEl>
                                      </p:cBhvr>
                                    </p:animEffect>
                                    <p:anim calcmode="lin" valueType="num">
                                      <p:cBhvr>
                                        <p:cTn id="19" dur="250" fill="hold"/>
                                        <p:tgtEl>
                                          <p:spTgt spid="4"/>
                                        </p:tgtEl>
                                        <p:attrNameLst>
                                          <p:attrName>ppt_x</p:attrName>
                                        </p:attrNameLst>
                                      </p:cBhvr>
                                      <p:tavLst>
                                        <p:tav tm="0">
                                          <p:val>
                                            <p:strVal val="#ppt_x"/>
                                          </p:val>
                                        </p:tav>
                                        <p:tav tm="100000">
                                          <p:val>
                                            <p:strVal val="#ppt_x"/>
                                          </p:val>
                                        </p:tav>
                                      </p:tavLst>
                                    </p:anim>
                                    <p:anim calcmode="lin" valueType="num">
                                      <p:cBhvr>
                                        <p:cTn id="20" dur="25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250"/>
                                        <p:tgtEl>
                                          <p:spTgt spid="5"/>
                                        </p:tgtEl>
                                      </p:cBhvr>
                                    </p:animEffect>
                                    <p:anim calcmode="lin" valueType="num">
                                      <p:cBhvr>
                                        <p:cTn id="35" dur="250" fill="hold"/>
                                        <p:tgtEl>
                                          <p:spTgt spid="5"/>
                                        </p:tgtEl>
                                        <p:attrNameLst>
                                          <p:attrName>ppt_x</p:attrName>
                                        </p:attrNameLst>
                                      </p:cBhvr>
                                      <p:tavLst>
                                        <p:tav tm="0">
                                          <p:val>
                                            <p:strVal val="#ppt_x"/>
                                          </p:val>
                                        </p:tav>
                                        <p:tav tm="100000">
                                          <p:val>
                                            <p:strVal val="#ppt_x"/>
                                          </p:val>
                                        </p:tav>
                                      </p:tavLst>
                                    </p:anim>
                                    <p:anim calcmode="lin" valueType="num">
                                      <p:cBhvr>
                                        <p:cTn id="36" dur="250" fill="hold"/>
                                        <p:tgtEl>
                                          <p:spTgt spid="5"/>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750"/>
                            </p:stCondLst>
                            <p:childTnLst>
                              <p:par>
                                <p:cTn id="38" presetID="47"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50"/>
                                        <p:tgtEl>
                                          <p:spTgt spid="14"/>
                                        </p:tgtEl>
                                      </p:cBhvr>
                                    </p:animEffect>
                                    <p:anim calcmode="lin" valueType="num">
                                      <p:cBhvr>
                                        <p:cTn id="41" dur="250" fill="hold"/>
                                        <p:tgtEl>
                                          <p:spTgt spid="14"/>
                                        </p:tgtEl>
                                        <p:attrNameLst>
                                          <p:attrName>ppt_x</p:attrName>
                                        </p:attrNameLst>
                                      </p:cBhvr>
                                      <p:tavLst>
                                        <p:tav tm="0">
                                          <p:val>
                                            <p:strVal val="#ppt_x"/>
                                          </p:val>
                                        </p:tav>
                                        <p:tav tm="100000">
                                          <p:val>
                                            <p:strVal val="#ppt_x"/>
                                          </p:val>
                                        </p:tav>
                                      </p:tavLst>
                                    </p:anim>
                                    <p:anim calcmode="lin" valueType="num">
                                      <p:cBhvr>
                                        <p:cTn id="42" dur="25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250"/>
                                        <p:tgtEl>
                                          <p:spTgt spid="10"/>
                                        </p:tgtEl>
                                      </p:cBhvr>
                                    </p:animEffect>
                                    <p:anim calcmode="lin" valueType="num">
                                      <p:cBhvr>
                                        <p:cTn id="46" dur="250" fill="hold"/>
                                        <p:tgtEl>
                                          <p:spTgt spid="10"/>
                                        </p:tgtEl>
                                        <p:attrNameLst>
                                          <p:attrName>ppt_x</p:attrName>
                                        </p:attrNameLst>
                                      </p:cBhvr>
                                      <p:tavLst>
                                        <p:tav tm="0">
                                          <p:val>
                                            <p:strVal val="#ppt_x"/>
                                          </p:val>
                                        </p:tav>
                                        <p:tav tm="100000">
                                          <p:val>
                                            <p:strVal val="#ppt_x"/>
                                          </p:val>
                                        </p:tav>
                                      </p:tavLst>
                                    </p:anim>
                                    <p:anim calcmode="lin" valueType="num">
                                      <p:cBhvr>
                                        <p:cTn id="47" dur="250" fill="hold"/>
                                        <p:tgtEl>
                                          <p:spTgt spid="10"/>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1000"/>
                            </p:stCondLst>
                            <p:childTnLst>
                              <p:par>
                                <p:cTn id="49" presetID="47"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250"/>
                                        <p:tgtEl>
                                          <p:spTgt spid="16"/>
                                        </p:tgtEl>
                                      </p:cBhvr>
                                    </p:animEffect>
                                    <p:anim calcmode="lin" valueType="num">
                                      <p:cBhvr>
                                        <p:cTn id="52" dur="250" fill="hold"/>
                                        <p:tgtEl>
                                          <p:spTgt spid="16"/>
                                        </p:tgtEl>
                                        <p:attrNameLst>
                                          <p:attrName>ppt_x</p:attrName>
                                        </p:attrNameLst>
                                      </p:cBhvr>
                                      <p:tavLst>
                                        <p:tav tm="0">
                                          <p:val>
                                            <p:strVal val="#ppt_x"/>
                                          </p:val>
                                        </p:tav>
                                        <p:tav tm="100000">
                                          <p:val>
                                            <p:strVal val="#ppt_x"/>
                                          </p:val>
                                        </p:tav>
                                      </p:tavLst>
                                    </p:anim>
                                    <p:anim calcmode="lin" valueType="num">
                                      <p:cBhvr>
                                        <p:cTn id="53" dur="25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250"/>
                                        <p:tgtEl>
                                          <p:spTgt spid="11"/>
                                        </p:tgtEl>
                                      </p:cBhvr>
                                    </p:animEffect>
                                    <p:anim calcmode="lin" valueType="num">
                                      <p:cBhvr>
                                        <p:cTn id="57" dur="250" fill="hold"/>
                                        <p:tgtEl>
                                          <p:spTgt spid="11"/>
                                        </p:tgtEl>
                                        <p:attrNameLst>
                                          <p:attrName>ppt_x</p:attrName>
                                        </p:attrNameLst>
                                      </p:cBhvr>
                                      <p:tavLst>
                                        <p:tav tm="0">
                                          <p:val>
                                            <p:strVal val="#ppt_x"/>
                                          </p:val>
                                        </p:tav>
                                        <p:tav tm="100000">
                                          <p:val>
                                            <p:strVal val="#ppt_x"/>
                                          </p:val>
                                        </p:tav>
                                      </p:tavLst>
                                    </p:anim>
                                    <p:anim calcmode="lin" valueType="num">
                                      <p:cBhvr>
                                        <p:cTn id="58" dur="250" fill="hold"/>
                                        <p:tgtEl>
                                          <p:spTgt spid="11"/>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1250"/>
                            </p:stCondLst>
                            <p:childTnLst>
                              <p:par>
                                <p:cTn id="60" presetID="47" presetClass="entr" presetSubtype="0" fill="hold"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250"/>
                                        <p:tgtEl>
                                          <p:spTgt spid="23"/>
                                        </p:tgtEl>
                                      </p:cBhvr>
                                    </p:animEffect>
                                    <p:anim calcmode="lin" valueType="num">
                                      <p:cBhvr>
                                        <p:cTn id="63" dur="250" fill="hold"/>
                                        <p:tgtEl>
                                          <p:spTgt spid="23"/>
                                        </p:tgtEl>
                                        <p:attrNameLst>
                                          <p:attrName>ppt_x</p:attrName>
                                        </p:attrNameLst>
                                      </p:cBhvr>
                                      <p:tavLst>
                                        <p:tav tm="0">
                                          <p:val>
                                            <p:strVal val="#ppt_x"/>
                                          </p:val>
                                        </p:tav>
                                        <p:tav tm="100000">
                                          <p:val>
                                            <p:strVal val="#ppt_x"/>
                                          </p:val>
                                        </p:tav>
                                      </p:tavLst>
                                    </p:anim>
                                    <p:anim calcmode="lin" valueType="num">
                                      <p:cBhvr>
                                        <p:cTn id="64" dur="250" fill="hold"/>
                                        <p:tgtEl>
                                          <p:spTgt spid="2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250"/>
                                        <p:tgtEl>
                                          <p:spTgt spid="12"/>
                                        </p:tgtEl>
                                      </p:cBhvr>
                                    </p:animEffect>
                                    <p:anim calcmode="lin" valueType="num">
                                      <p:cBhvr>
                                        <p:cTn id="68" dur="250" fill="hold"/>
                                        <p:tgtEl>
                                          <p:spTgt spid="12"/>
                                        </p:tgtEl>
                                        <p:attrNameLst>
                                          <p:attrName>ppt_x</p:attrName>
                                        </p:attrNameLst>
                                      </p:cBhvr>
                                      <p:tavLst>
                                        <p:tav tm="0">
                                          <p:val>
                                            <p:strVal val="#ppt_x"/>
                                          </p:val>
                                        </p:tav>
                                        <p:tav tm="100000">
                                          <p:val>
                                            <p:strVal val="#ppt_x"/>
                                          </p:val>
                                        </p:tav>
                                      </p:tavLst>
                                    </p:anim>
                                    <p:anim calcmode="lin" valueType="num">
                                      <p:cBhvr>
                                        <p:cTn id="69" dur="250" fill="hold"/>
                                        <p:tgtEl>
                                          <p:spTgt spid="12"/>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1500"/>
                            </p:stCondLst>
                            <p:childTnLst>
                              <p:par>
                                <p:cTn id="71" presetID="47"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250"/>
                                        <p:tgtEl>
                                          <p:spTgt spid="24"/>
                                        </p:tgtEl>
                                      </p:cBhvr>
                                    </p:animEffect>
                                    <p:anim calcmode="lin" valueType="num">
                                      <p:cBhvr>
                                        <p:cTn id="74" dur="250" fill="hold"/>
                                        <p:tgtEl>
                                          <p:spTgt spid="24"/>
                                        </p:tgtEl>
                                        <p:attrNameLst>
                                          <p:attrName>ppt_x</p:attrName>
                                        </p:attrNameLst>
                                      </p:cBhvr>
                                      <p:tavLst>
                                        <p:tav tm="0">
                                          <p:val>
                                            <p:strVal val="#ppt_x"/>
                                          </p:val>
                                        </p:tav>
                                        <p:tav tm="100000">
                                          <p:val>
                                            <p:strVal val="#ppt_x"/>
                                          </p:val>
                                        </p:tav>
                                      </p:tavLst>
                                    </p:anim>
                                    <p:anim calcmode="lin" valueType="num">
                                      <p:cBhvr>
                                        <p:cTn id="75" dur="250" fill="hold"/>
                                        <p:tgtEl>
                                          <p:spTgt spid="2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250"/>
                                        <p:tgtEl>
                                          <p:spTgt spid="13"/>
                                        </p:tgtEl>
                                      </p:cBhvr>
                                    </p:animEffect>
                                    <p:anim calcmode="lin" valueType="num">
                                      <p:cBhvr>
                                        <p:cTn id="79" dur="250" fill="hold"/>
                                        <p:tgtEl>
                                          <p:spTgt spid="13"/>
                                        </p:tgtEl>
                                        <p:attrNameLst>
                                          <p:attrName>ppt_x</p:attrName>
                                        </p:attrNameLst>
                                      </p:cBhvr>
                                      <p:tavLst>
                                        <p:tav tm="0">
                                          <p:val>
                                            <p:strVal val="#ppt_x"/>
                                          </p:val>
                                        </p:tav>
                                        <p:tav tm="100000">
                                          <p:val>
                                            <p:strVal val="#ppt_x"/>
                                          </p:val>
                                        </p:tav>
                                      </p:tavLst>
                                    </p:anim>
                                    <p:anim calcmode="lin" valueType="num">
                                      <p:cBhvr>
                                        <p:cTn id="80" dur="250" fill="hold"/>
                                        <p:tgtEl>
                                          <p:spTgt spid="13"/>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1750"/>
                            </p:stCondLst>
                            <p:childTnLst>
                              <p:par>
                                <p:cTn id="82" presetID="22" presetClass="entr" presetSubtype="8" fill="hold"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left)">
                                      <p:cBhvr>
                                        <p:cTn id="84" dur="500"/>
                                        <p:tgtEl>
                                          <p:spTgt spid="6"/>
                                        </p:tgtEl>
                                      </p:cBhvr>
                                    </p:animEffect>
                                  </p:childTnLst>
                                </p:cTn>
                              </p:par>
                            </p:childTnLst>
                          </p:cTn>
                        </p:par>
                        <p:par>
                          <p:cTn id="85" fill="hold" nodeType="afterGroup">
                            <p:stCondLst>
                              <p:cond delay="2250"/>
                            </p:stCondLst>
                            <p:childTnLst>
                              <p:par>
                                <p:cTn id="86" presetID="2" presetClass="entr" presetSubtype="4"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 calcmode="lin" valueType="num">
                                      <p:cBhvr additive="base">
                                        <p:cTn id="88" dur="250" fill="hold"/>
                                        <p:tgtEl>
                                          <p:spTgt spid="80"/>
                                        </p:tgtEl>
                                        <p:attrNameLst>
                                          <p:attrName>ppt_x</p:attrName>
                                        </p:attrNameLst>
                                      </p:cBhvr>
                                      <p:tavLst>
                                        <p:tav tm="0">
                                          <p:val>
                                            <p:strVal val="#ppt_x"/>
                                          </p:val>
                                        </p:tav>
                                        <p:tav tm="100000">
                                          <p:val>
                                            <p:strVal val="#ppt_x"/>
                                          </p:val>
                                        </p:tav>
                                      </p:tavLst>
                                    </p:anim>
                                    <p:anim calcmode="lin" valueType="num">
                                      <p:cBhvr additive="base">
                                        <p:cTn id="89" dur="250" fill="hold"/>
                                        <p:tgtEl>
                                          <p:spTgt spid="8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79"/>
                                        </p:tgtEl>
                                        <p:attrNameLst>
                                          <p:attrName>style.visibility</p:attrName>
                                        </p:attrNameLst>
                                      </p:cBhvr>
                                      <p:to>
                                        <p:strVal val="visible"/>
                                      </p:to>
                                    </p:set>
                                    <p:anim calcmode="lin" valueType="num">
                                      <p:cBhvr additive="base">
                                        <p:cTn id="92" dur="250" fill="hold"/>
                                        <p:tgtEl>
                                          <p:spTgt spid="79"/>
                                        </p:tgtEl>
                                        <p:attrNameLst>
                                          <p:attrName>ppt_x</p:attrName>
                                        </p:attrNameLst>
                                      </p:cBhvr>
                                      <p:tavLst>
                                        <p:tav tm="0">
                                          <p:val>
                                            <p:strVal val="#ppt_x"/>
                                          </p:val>
                                        </p:tav>
                                        <p:tav tm="100000">
                                          <p:val>
                                            <p:strVal val="#ppt_x"/>
                                          </p:val>
                                        </p:tav>
                                      </p:tavLst>
                                    </p:anim>
                                    <p:anim calcmode="lin" valueType="num">
                                      <p:cBhvr additive="base">
                                        <p:cTn id="93" dur="250" fill="hold"/>
                                        <p:tgtEl>
                                          <p:spTgt spid="79"/>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78"/>
                                        </p:tgtEl>
                                        <p:attrNameLst>
                                          <p:attrName>style.visibility</p:attrName>
                                        </p:attrNameLst>
                                      </p:cBhvr>
                                      <p:to>
                                        <p:strVal val="visible"/>
                                      </p:to>
                                    </p:set>
                                    <p:anim calcmode="lin" valueType="num">
                                      <p:cBhvr additive="base">
                                        <p:cTn id="96" dur="250" fill="hold"/>
                                        <p:tgtEl>
                                          <p:spTgt spid="78"/>
                                        </p:tgtEl>
                                        <p:attrNameLst>
                                          <p:attrName>ppt_x</p:attrName>
                                        </p:attrNameLst>
                                      </p:cBhvr>
                                      <p:tavLst>
                                        <p:tav tm="0">
                                          <p:val>
                                            <p:strVal val="#ppt_x"/>
                                          </p:val>
                                        </p:tav>
                                        <p:tav tm="100000">
                                          <p:val>
                                            <p:strVal val="#ppt_x"/>
                                          </p:val>
                                        </p:tav>
                                      </p:tavLst>
                                    </p:anim>
                                    <p:anim calcmode="lin" valueType="num">
                                      <p:cBhvr additive="base">
                                        <p:cTn id="97" dur="250" fill="hold"/>
                                        <p:tgtEl>
                                          <p:spTgt spid="78"/>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77"/>
                                        </p:tgtEl>
                                        <p:attrNameLst>
                                          <p:attrName>style.visibility</p:attrName>
                                        </p:attrNameLst>
                                      </p:cBhvr>
                                      <p:to>
                                        <p:strVal val="visible"/>
                                      </p:to>
                                    </p:set>
                                    <p:anim calcmode="lin" valueType="num">
                                      <p:cBhvr additive="base">
                                        <p:cTn id="100" dur="250" fill="hold"/>
                                        <p:tgtEl>
                                          <p:spTgt spid="77"/>
                                        </p:tgtEl>
                                        <p:attrNameLst>
                                          <p:attrName>ppt_x</p:attrName>
                                        </p:attrNameLst>
                                      </p:cBhvr>
                                      <p:tavLst>
                                        <p:tav tm="0">
                                          <p:val>
                                            <p:strVal val="#ppt_x"/>
                                          </p:val>
                                        </p:tav>
                                        <p:tav tm="100000">
                                          <p:val>
                                            <p:strVal val="#ppt_x"/>
                                          </p:val>
                                        </p:tav>
                                      </p:tavLst>
                                    </p:anim>
                                    <p:anim calcmode="lin" valueType="num">
                                      <p:cBhvr additive="base">
                                        <p:cTn id="101" dur="250" fill="hold"/>
                                        <p:tgtEl>
                                          <p:spTgt spid="7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250" fill="hold"/>
                                        <p:tgtEl>
                                          <p:spTgt spid="76"/>
                                        </p:tgtEl>
                                        <p:attrNameLst>
                                          <p:attrName>ppt_x</p:attrName>
                                        </p:attrNameLst>
                                      </p:cBhvr>
                                      <p:tavLst>
                                        <p:tav tm="0">
                                          <p:val>
                                            <p:strVal val="#ppt_x"/>
                                          </p:val>
                                        </p:tav>
                                        <p:tav tm="100000">
                                          <p:val>
                                            <p:strVal val="#ppt_x"/>
                                          </p:val>
                                        </p:tav>
                                      </p:tavLst>
                                    </p:anim>
                                    <p:anim calcmode="lin" valueType="num">
                                      <p:cBhvr additive="base">
                                        <p:cTn id="105" dur="250" fill="hold"/>
                                        <p:tgtEl>
                                          <p:spTgt spid="76"/>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250" fill="hold"/>
                                        <p:tgtEl>
                                          <p:spTgt spid="75"/>
                                        </p:tgtEl>
                                        <p:attrNameLst>
                                          <p:attrName>ppt_x</p:attrName>
                                        </p:attrNameLst>
                                      </p:cBhvr>
                                      <p:tavLst>
                                        <p:tav tm="0">
                                          <p:val>
                                            <p:strVal val="#ppt_x"/>
                                          </p:val>
                                        </p:tav>
                                        <p:tav tm="100000">
                                          <p:val>
                                            <p:strVal val="#ppt_x"/>
                                          </p:val>
                                        </p:tav>
                                      </p:tavLst>
                                    </p:anim>
                                    <p:anim calcmode="lin" valueType="num">
                                      <p:cBhvr additive="base">
                                        <p:cTn id="109" dur="250" fill="hold"/>
                                        <p:tgtEl>
                                          <p:spTgt spid="75"/>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74"/>
                                        </p:tgtEl>
                                        <p:attrNameLst>
                                          <p:attrName>style.visibility</p:attrName>
                                        </p:attrNameLst>
                                      </p:cBhvr>
                                      <p:to>
                                        <p:strVal val="visible"/>
                                      </p:to>
                                    </p:set>
                                    <p:anim calcmode="lin" valueType="num">
                                      <p:cBhvr additive="base">
                                        <p:cTn id="112" dur="250" fill="hold"/>
                                        <p:tgtEl>
                                          <p:spTgt spid="74"/>
                                        </p:tgtEl>
                                        <p:attrNameLst>
                                          <p:attrName>ppt_x</p:attrName>
                                        </p:attrNameLst>
                                      </p:cBhvr>
                                      <p:tavLst>
                                        <p:tav tm="0">
                                          <p:val>
                                            <p:strVal val="#ppt_x"/>
                                          </p:val>
                                        </p:tav>
                                        <p:tav tm="100000">
                                          <p:val>
                                            <p:strVal val="#ppt_x"/>
                                          </p:val>
                                        </p:tav>
                                      </p:tavLst>
                                    </p:anim>
                                    <p:anim calcmode="lin" valueType="num">
                                      <p:cBhvr additive="base">
                                        <p:cTn id="113" dur="250" fill="hold"/>
                                        <p:tgtEl>
                                          <p:spTgt spid="74"/>
                                        </p:tgtEl>
                                        <p:attrNameLst>
                                          <p:attrName>ppt_y</p:attrName>
                                        </p:attrNameLst>
                                      </p:cBhvr>
                                      <p:tavLst>
                                        <p:tav tm="0">
                                          <p:val>
                                            <p:strVal val="1+#ppt_h/2"/>
                                          </p:val>
                                        </p:tav>
                                        <p:tav tm="100000">
                                          <p:val>
                                            <p:strVal val="#ppt_y"/>
                                          </p:val>
                                        </p:tav>
                                      </p:tavLst>
                                    </p:anim>
                                  </p:childTnLst>
                                </p:cTn>
                              </p:par>
                            </p:childTnLst>
                          </p:cTn>
                        </p:par>
                        <p:par>
                          <p:cTn id="114" fill="hold" nodeType="afterGroup">
                            <p:stCondLst>
                              <p:cond delay="2500"/>
                            </p:stCondLst>
                            <p:childTnLst>
                              <p:par>
                                <p:cTn id="115" presetID="22" presetClass="entr" presetSubtype="4"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down)">
                                      <p:cBhvr>
                                        <p:cTn id="117" dur="500"/>
                                        <p:tgtEl>
                                          <p:spTgt spid="26"/>
                                        </p:tgtEl>
                                      </p:cBhvr>
                                    </p:animEffect>
                                  </p:childTnLst>
                                </p:cTn>
                              </p:par>
                            </p:childTnLst>
                          </p:cTn>
                        </p:par>
                        <p:par>
                          <p:cTn id="118" fill="hold" nodeType="afterGroup">
                            <p:stCondLst>
                              <p:cond delay="3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childTnLst>
                          </p:cTn>
                        </p:par>
                        <p:par>
                          <p:cTn id="122" fill="hold" nodeType="afterGroup">
                            <p:stCondLst>
                              <p:cond delay="3500"/>
                            </p:stCondLst>
                            <p:childTnLst>
                              <p:par>
                                <p:cTn id="123" presetID="22" presetClass="entr" presetSubtype="4"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down)">
                                      <p:cBhvr>
                                        <p:cTn id="125" dur="500"/>
                                        <p:tgtEl>
                                          <p:spTgt spid="27"/>
                                        </p:tgtEl>
                                      </p:cBhvr>
                                    </p:animEffect>
                                  </p:childTnLst>
                                </p:cTn>
                              </p:par>
                            </p:childTnLst>
                          </p:cTn>
                        </p:par>
                        <p:par>
                          <p:cTn id="126" fill="hold" nodeType="afterGroup">
                            <p:stCondLst>
                              <p:cond delay="4000"/>
                            </p:stCondLst>
                            <p:childTnLst>
                              <p:par>
                                <p:cTn id="127" presetID="10" presetClass="entr" presetSubtype="0" fill="hold" grpId="0" nodeType="afterEffect">
                                  <p:stCondLst>
                                    <p:cond delay="0"/>
                                  </p:stCondLst>
                                  <p:childTnLst>
                                    <p:set>
                                      <p:cBhvr>
                                        <p:cTn id="128" dur="1" fill="hold">
                                          <p:stCondLst>
                                            <p:cond delay="0"/>
                                          </p:stCondLst>
                                        </p:cTn>
                                        <p:tgtEl>
                                          <p:spTgt spid="99"/>
                                        </p:tgtEl>
                                        <p:attrNameLst>
                                          <p:attrName>style.visibility</p:attrName>
                                        </p:attrNameLst>
                                      </p:cBhvr>
                                      <p:to>
                                        <p:strVal val="visible"/>
                                      </p:to>
                                    </p:set>
                                    <p:animEffect transition="in" filter="fade">
                                      <p:cBhvr>
                                        <p:cTn id="129" dur="500"/>
                                        <p:tgtEl>
                                          <p:spTgt spid="99"/>
                                        </p:tgtEl>
                                      </p:cBhvr>
                                    </p:animEffect>
                                  </p:childTnLst>
                                </p:cTn>
                              </p:par>
                            </p:childTnLst>
                          </p:cTn>
                        </p:par>
                        <p:par>
                          <p:cTn id="130" fill="hold" nodeType="afterGroup">
                            <p:stCondLst>
                              <p:cond delay="4500"/>
                            </p:stCondLst>
                            <p:childTnLst>
                              <p:par>
                                <p:cTn id="131" presetID="22" presetClass="entr" presetSubtype="4" fill="hold" grpId="0" nodeType="afterEffect">
                                  <p:stCondLst>
                                    <p:cond delay="0"/>
                                  </p:stCondLst>
                                  <p:childTnLst>
                                    <p:set>
                                      <p:cBhvr>
                                        <p:cTn id="132" dur="1" fill="hold">
                                          <p:stCondLst>
                                            <p:cond delay="0"/>
                                          </p:stCondLst>
                                        </p:cTn>
                                        <p:tgtEl>
                                          <p:spTgt spid="29"/>
                                        </p:tgtEl>
                                        <p:attrNameLst>
                                          <p:attrName>style.visibility</p:attrName>
                                        </p:attrNameLst>
                                      </p:cBhvr>
                                      <p:to>
                                        <p:strVal val="visible"/>
                                      </p:to>
                                    </p:set>
                                    <p:animEffect transition="in" filter="wipe(down)">
                                      <p:cBhvr>
                                        <p:cTn id="133" dur="500"/>
                                        <p:tgtEl>
                                          <p:spTgt spid="29"/>
                                        </p:tgtEl>
                                      </p:cBhvr>
                                    </p:animEffect>
                                  </p:childTnLst>
                                </p:cTn>
                              </p:par>
                            </p:childTnLst>
                          </p:cTn>
                        </p:par>
                        <p:par>
                          <p:cTn id="134" fill="hold" nodeType="afterGroup">
                            <p:stCondLst>
                              <p:cond delay="5000"/>
                            </p:stCondLst>
                            <p:childTnLst>
                              <p:par>
                                <p:cTn id="135" presetID="10" presetClass="entr" presetSubtype="0" fill="hold" grpId="0" nodeType="afterEffect">
                                  <p:stCondLst>
                                    <p:cond delay="0"/>
                                  </p:stCondLst>
                                  <p:childTnLst>
                                    <p:set>
                                      <p:cBhvr>
                                        <p:cTn id="136" dur="1" fill="hold">
                                          <p:stCondLst>
                                            <p:cond delay="0"/>
                                          </p:stCondLst>
                                        </p:cTn>
                                        <p:tgtEl>
                                          <p:spTgt spid="98"/>
                                        </p:tgtEl>
                                        <p:attrNameLst>
                                          <p:attrName>style.visibility</p:attrName>
                                        </p:attrNameLst>
                                      </p:cBhvr>
                                      <p:to>
                                        <p:strVal val="visible"/>
                                      </p:to>
                                    </p:set>
                                    <p:animEffect transition="in" filter="fade">
                                      <p:cBhvr>
                                        <p:cTn id="137" dur="500"/>
                                        <p:tgtEl>
                                          <p:spTgt spid="98"/>
                                        </p:tgtEl>
                                      </p:cBhvr>
                                    </p:animEffect>
                                  </p:childTnLst>
                                </p:cTn>
                              </p:par>
                            </p:childTnLst>
                          </p:cTn>
                        </p:par>
                        <p:par>
                          <p:cTn id="138" fill="hold" nodeType="afterGroup">
                            <p:stCondLst>
                              <p:cond delay="5500"/>
                            </p:stCondLst>
                            <p:childTnLst>
                              <p:par>
                                <p:cTn id="139" presetID="22" presetClass="entr" presetSubtype="4" fill="hold" grpId="0" nodeType="afterEffect">
                                  <p:stCondLst>
                                    <p:cond delay="0"/>
                                  </p:stCondLst>
                                  <p:childTnLst>
                                    <p:set>
                                      <p:cBhvr>
                                        <p:cTn id="140" dur="1" fill="hold">
                                          <p:stCondLst>
                                            <p:cond delay="0"/>
                                          </p:stCondLst>
                                        </p:cTn>
                                        <p:tgtEl>
                                          <p:spTgt spid="30"/>
                                        </p:tgtEl>
                                        <p:attrNameLst>
                                          <p:attrName>style.visibility</p:attrName>
                                        </p:attrNameLst>
                                      </p:cBhvr>
                                      <p:to>
                                        <p:strVal val="visible"/>
                                      </p:to>
                                    </p:set>
                                    <p:animEffect transition="in" filter="wipe(down)">
                                      <p:cBhvr>
                                        <p:cTn id="141" dur="500"/>
                                        <p:tgtEl>
                                          <p:spTgt spid="30"/>
                                        </p:tgtEl>
                                      </p:cBhvr>
                                    </p:animEffect>
                                  </p:childTnLst>
                                </p:cTn>
                              </p:par>
                            </p:childTnLst>
                          </p:cTn>
                        </p:par>
                        <p:par>
                          <p:cTn id="142" fill="hold" nodeType="afterGroup">
                            <p:stCondLst>
                              <p:cond delay="6000"/>
                            </p:stCondLst>
                            <p:childTnLst>
                              <p:par>
                                <p:cTn id="143" presetID="10" presetClass="entr" presetSubtype="0" fill="hold" grpId="0" nodeType="afterEffect">
                                  <p:stCondLst>
                                    <p:cond delay="0"/>
                                  </p:stCondLst>
                                  <p:childTnLst>
                                    <p:set>
                                      <p:cBhvr>
                                        <p:cTn id="144" dur="1" fill="hold">
                                          <p:stCondLst>
                                            <p:cond delay="0"/>
                                          </p:stCondLst>
                                        </p:cTn>
                                        <p:tgtEl>
                                          <p:spTgt spid="97"/>
                                        </p:tgtEl>
                                        <p:attrNameLst>
                                          <p:attrName>style.visibility</p:attrName>
                                        </p:attrNameLst>
                                      </p:cBhvr>
                                      <p:to>
                                        <p:strVal val="visible"/>
                                      </p:to>
                                    </p:set>
                                    <p:animEffect transition="in" filter="fade">
                                      <p:cBhvr>
                                        <p:cTn id="145" dur="500"/>
                                        <p:tgtEl>
                                          <p:spTgt spid="97"/>
                                        </p:tgtEl>
                                      </p:cBhvr>
                                    </p:animEffect>
                                  </p:childTnLst>
                                </p:cTn>
                              </p:par>
                            </p:childTnLst>
                          </p:cTn>
                        </p:par>
                        <p:par>
                          <p:cTn id="146" fill="hold" nodeType="afterGroup">
                            <p:stCondLst>
                              <p:cond delay="6500"/>
                            </p:stCondLst>
                            <p:childTnLst>
                              <p:par>
                                <p:cTn id="147" presetID="22" presetClass="entr" presetSubtype="4" fill="hold" grpId="0" nodeType="afterEffect">
                                  <p:stCondLst>
                                    <p:cond delay="0"/>
                                  </p:stCondLst>
                                  <p:childTnLst>
                                    <p:set>
                                      <p:cBhvr>
                                        <p:cTn id="148" dur="1" fill="hold">
                                          <p:stCondLst>
                                            <p:cond delay="0"/>
                                          </p:stCondLst>
                                        </p:cTn>
                                        <p:tgtEl>
                                          <p:spTgt spid="31"/>
                                        </p:tgtEl>
                                        <p:attrNameLst>
                                          <p:attrName>style.visibility</p:attrName>
                                        </p:attrNameLst>
                                      </p:cBhvr>
                                      <p:to>
                                        <p:strVal val="visible"/>
                                      </p:to>
                                    </p:set>
                                    <p:animEffect transition="in" filter="wipe(down)">
                                      <p:cBhvr>
                                        <p:cTn id="149" dur="500"/>
                                        <p:tgtEl>
                                          <p:spTgt spid="31"/>
                                        </p:tgtEl>
                                      </p:cBhvr>
                                    </p:animEffect>
                                  </p:childTnLst>
                                </p:cTn>
                              </p:par>
                            </p:childTnLst>
                          </p:cTn>
                        </p:par>
                        <p:par>
                          <p:cTn id="150" fill="hold" nodeType="afterGroup">
                            <p:stCondLst>
                              <p:cond delay="7000"/>
                            </p:stCondLst>
                            <p:childTnLst>
                              <p:par>
                                <p:cTn id="151" presetID="10" presetClass="entr" presetSubtype="0" fill="hold" grpId="0" nodeType="after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childTnLst>
                                </p:cTn>
                              </p:par>
                            </p:childTnLst>
                          </p:cTn>
                        </p:par>
                        <p:par>
                          <p:cTn id="154" fill="hold" nodeType="afterGroup">
                            <p:stCondLst>
                              <p:cond delay="7500"/>
                            </p:stCondLst>
                            <p:childTnLst>
                              <p:par>
                                <p:cTn id="155" presetID="22" presetClass="entr" presetSubtype="4" fill="hold" grpId="0" nodeType="afterEffect">
                                  <p:stCondLst>
                                    <p:cond delay="0"/>
                                  </p:stCondLst>
                                  <p:childTnLst>
                                    <p:set>
                                      <p:cBhvr>
                                        <p:cTn id="156" dur="1" fill="hold">
                                          <p:stCondLst>
                                            <p:cond delay="0"/>
                                          </p:stCondLst>
                                        </p:cTn>
                                        <p:tgtEl>
                                          <p:spTgt spid="32"/>
                                        </p:tgtEl>
                                        <p:attrNameLst>
                                          <p:attrName>style.visibility</p:attrName>
                                        </p:attrNameLst>
                                      </p:cBhvr>
                                      <p:to>
                                        <p:strVal val="visible"/>
                                      </p:to>
                                    </p:set>
                                    <p:animEffect transition="in" filter="wipe(down)">
                                      <p:cBhvr>
                                        <p:cTn id="157" dur="500"/>
                                        <p:tgtEl>
                                          <p:spTgt spid="32"/>
                                        </p:tgtEl>
                                      </p:cBhvr>
                                    </p:animEffect>
                                  </p:childTnLst>
                                </p:cTn>
                              </p:par>
                            </p:childTnLst>
                          </p:cTn>
                        </p:par>
                        <p:par>
                          <p:cTn id="158" fill="hold" nodeType="afterGroup">
                            <p:stCondLst>
                              <p:cond delay="8000"/>
                            </p:stCondLst>
                            <p:childTnLst>
                              <p:par>
                                <p:cTn id="159" presetID="10" presetClass="entr" presetSubtype="0" fill="hold" grpId="0" nodeType="afterEffect">
                                  <p:stCondLst>
                                    <p:cond delay="0"/>
                                  </p:stCondLst>
                                  <p:childTnLst>
                                    <p:set>
                                      <p:cBhvr>
                                        <p:cTn id="160" dur="1" fill="hold">
                                          <p:stCondLst>
                                            <p:cond delay="0"/>
                                          </p:stCondLst>
                                        </p:cTn>
                                        <p:tgtEl>
                                          <p:spTgt spid="95"/>
                                        </p:tgtEl>
                                        <p:attrNameLst>
                                          <p:attrName>style.visibility</p:attrName>
                                        </p:attrNameLst>
                                      </p:cBhvr>
                                      <p:to>
                                        <p:strVal val="visible"/>
                                      </p:to>
                                    </p:set>
                                    <p:animEffect transition="in" filter="fade">
                                      <p:cBhvr>
                                        <p:cTn id="161" dur="500"/>
                                        <p:tgtEl>
                                          <p:spTgt spid="95"/>
                                        </p:tgtEl>
                                      </p:cBhvr>
                                    </p:animEffect>
                                  </p:childTnLst>
                                </p:cTn>
                              </p:par>
                            </p:childTnLst>
                          </p:cTn>
                        </p:par>
                        <p:par>
                          <p:cTn id="162" fill="hold" nodeType="afterGroup">
                            <p:stCondLst>
                              <p:cond delay="8500"/>
                            </p:stCondLst>
                            <p:childTnLst>
                              <p:par>
                                <p:cTn id="163" presetID="22" presetClass="entr" presetSubtype="4" fill="hold" grpId="0" nodeType="afterEffect">
                                  <p:stCondLst>
                                    <p:cond delay="0"/>
                                  </p:stCondLst>
                                  <p:childTnLst>
                                    <p:set>
                                      <p:cBhvr>
                                        <p:cTn id="164" dur="1" fill="hold">
                                          <p:stCondLst>
                                            <p:cond delay="0"/>
                                          </p:stCondLst>
                                        </p:cTn>
                                        <p:tgtEl>
                                          <p:spTgt spid="28"/>
                                        </p:tgtEl>
                                        <p:attrNameLst>
                                          <p:attrName>style.visibility</p:attrName>
                                        </p:attrNameLst>
                                      </p:cBhvr>
                                      <p:to>
                                        <p:strVal val="visible"/>
                                      </p:to>
                                    </p:set>
                                    <p:animEffect transition="in" filter="wipe(down)">
                                      <p:cBhvr>
                                        <p:cTn id="165" dur="500"/>
                                        <p:tgtEl>
                                          <p:spTgt spid="28"/>
                                        </p:tgtEl>
                                      </p:cBhvr>
                                    </p:animEffect>
                                  </p:childTnLst>
                                </p:cTn>
                              </p:par>
                            </p:childTnLst>
                          </p:cTn>
                        </p:par>
                        <p:par>
                          <p:cTn id="166" fill="hold" nodeType="afterGroup">
                            <p:stCondLst>
                              <p:cond delay="9000"/>
                            </p:stCondLst>
                            <p:childTnLst>
                              <p:par>
                                <p:cTn id="167" presetID="10" presetClass="entr" presetSubtype="0" fill="hold" grpId="0" nodeType="afterEffect">
                                  <p:stCondLst>
                                    <p:cond delay="0"/>
                                  </p:stCondLst>
                                  <p:childTnLst>
                                    <p:set>
                                      <p:cBhvr>
                                        <p:cTn id="168" dur="1" fill="hold">
                                          <p:stCondLst>
                                            <p:cond delay="0"/>
                                          </p:stCondLst>
                                        </p:cTn>
                                        <p:tgtEl>
                                          <p:spTgt spid="94"/>
                                        </p:tgtEl>
                                        <p:attrNameLst>
                                          <p:attrName>style.visibility</p:attrName>
                                        </p:attrNameLst>
                                      </p:cBhvr>
                                      <p:to>
                                        <p:strVal val="visible"/>
                                      </p:to>
                                    </p:set>
                                    <p:animEffect transition="in" filter="fade">
                                      <p:cBhvr>
                                        <p:cTn id="169" dur="500"/>
                                        <p:tgtEl>
                                          <p:spTgt spid="94"/>
                                        </p:tgtEl>
                                      </p:cBhvr>
                                    </p:animEffect>
                                  </p:childTnLst>
                                </p:cTn>
                              </p:par>
                            </p:childTnLst>
                          </p:cTn>
                        </p:par>
                        <p:par>
                          <p:cTn id="170" fill="hold" nodeType="afterGroup">
                            <p:stCondLst>
                              <p:cond delay="9500"/>
                            </p:stCondLst>
                            <p:childTnLst>
                              <p:par>
                                <p:cTn id="171" presetID="2" presetClass="entr" presetSubtype="2" fill="hold" grpId="0" nodeType="afterEffect">
                                  <p:stCondLst>
                                    <p:cond delay="0"/>
                                  </p:stCondLst>
                                  <p:iterate type="lt">
                                    <p:tmPct val="10000"/>
                                  </p:iterate>
                                  <p:childTnLst>
                                    <p:set>
                                      <p:cBhvr>
                                        <p:cTn id="172" dur="1" fill="hold">
                                          <p:stCondLst>
                                            <p:cond delay="0"/>
                                          </p:stCondLst>
                                        </p:cTn>
                                        <p:tgtEl>
                                          <p:spTgt spid="72"/>
                                        </p:tgtEl>
                                        <p:attrNameLst>
                                          <p:attrName>style.visibility</p:attrName>
                                        </p:attrNameLst>
                                      </p:cBhvr>
                                      <p:to>
                                        <p:strVal val="visible"/>
                                      </p:to>
                                    </p:set>
                                    <p:anim calcmode="lin" valueType="num">
                                      <p:cBhvr additive="base">
                                        <p:cTn id="173" dur="500" fill="hold"/>
                                        <p:tgtEl>
                                          <p:spTgt spid="72"/>
                                        </p:tgtEl>
                                        <p:attrNameLst>
                                          <p:attrName>ppt_x</p:attrName>
                                        </p:attrNameLst>
                                      </p:cBhvr>
                                      <p:tavLst>
                                        <p:tav tm="0">
                                          <p:val>
                                            <p:strVal val="1+#ppt_w/2"/>
                                          </p:val>
                                        </p:tav>
                                        <p:tav tm="100000">
                                          <p:val>
                                            <p:strVal val="#ppt_x"/>
                                          </p:val>
                                        </p:tav>
                                      </p:tavLst>
                                    </p:anim>
                                    <p:anim calcmode="lin" valueType="num">
                                      <p:cBhvr additive="base">
                                        <p:cTn id="174" dur="500" fill="hold"/>
                                        <p:tgtEl>
                                          <p:spTgt spid="72"/>
                                        </p:tgtEl>
                                        <p:attrNameLst>
                                          <p:attrName>ppt_y</p:attrName>
                                        </p:attrNameLst>
                                      </p:cBhvr>
                                      <p:tavLst>
                                        <p:tav tm="0">
                                          <p:val>
                                            <p:strVal val="#ppt_y"/>
                                          </p:val>
                                        </p:tav>
                                        <p:tav tm="100000">
                                          <p:val>
                                            <p:strVal val="#ppt_y"/>
                                          </p:val>
                                        </p:tav>
                                      </p:tavLst>
                                    </p:anim>
                                  </p:childTnLst>
                                </p:cTn>
                              </p:par>
                              <p:par>
                                <p:cTn id="175" presetID="22" presetClass="entr" presetSubtype="8" fill="hold" nodeType="withEffect">
                                  <p:stCondLst>
                                    <p:cond delay="0"/>
                                  </p:stCondLst>
                                  <p:childTnLst>
                                    <p:set>
                                      <p:cBhvr>
                                        <p:cTn id="176" dur="1" fill="hold">
                                          <p:stCondLst>
                                            <p:cond delay="0"/>
                                          </p:stCondLst>
                                        </p:cTn>
                                        <p:tgtEl>
                                          <p:spTgt spid="61"/>
                                        </p:tgtEl>
                                        <p:attrNameLst>
                                          <p:attrName>style.visibility</p:attrName>
                                        </p:attrNameLst>
                                      </p:cBhvr>
                                      <p:to>
                                        <p:strVal val="visible"/>
                                      </p:to>
                                    </p:set>
                                    <p:animEffect transition="in" filter="wipe(left)">
                                      <p:cBhvr>
                                        <p:cTn id="177" dur="500"/>
                                        <p:tgtEl>
                                          <p:spTgt spid="61"/>
                                        </p:tgtEl>
                                      </p:cBhvr>
                                    </p:animEffect>
                                  </p:childTnLst>
                                </p:cTn>
                              </p:par>
                            </p:childTnLst>
                          </p:cTn>
                        </p:par>
                        <p:par>
                          <p:cTn id="178" fill="hold" nodeType="afterGroup">
                            <p:stCondLst>
                              <p:cond delay="10000"/>
                            </p:stCondLst>
                            <p:childTnLst>
                              <p:par>
                                <p:cTn id="179" presetID="25" presetClass="entr" presetSubtype="0" fill="hold" nodeType="afterEffect">
                                  <p:stCondLst>
                                    <p:cond delay="0"/>
                                  </p:stCondLst>
                                  <p:childTnLst>
                                    <p:set>
                                      <p:cBhvr>
                                        <p:cTn id="180" dur="1" fill="hold">
                                          <p:stCondLst>
                                            <p:cond delay="0"/>
                                          </p:stCondLst>
                                        </p:cTn>
                                        <p:tgtEl>
                                          <p:spTgt spid="25"/>
                                        </p:tgtEl>
                                        <p:attrNameLst>
                                          <p:attrName>style.visibility</p:attrName>
                                        </p:attrNameLst>
                                      </p:cBhvr>
                                      <p:to>
                                        <p:strVal val="visible"/>
                                      </p:to>
                                    </p:set>
                                    <p:anim calcmode="lin" valueType="num">
                                      <p:cBhvr>
                                        <p:cTn id="181"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82"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83"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184" dur="1000" fill="hold"/>
                                        <p:tgtEl>
                                          <p:spTgt spid="25"/>
                                        </p:tgtEl>
                                        <p:attrNameLst>
                                          <p:attrName>ppt_h</p:attrName>
                                        </p:attrNameLst>
                                      </p:cBhvr>
                                      <p:tavLst>
                                        <p:tav tm="0">
                                          <p:val>
                                            <p:strVal val="#ppt_h"/>
                                          </p:val>
                                        </p:tav>
                                        <p:tav tm="100000">
                                          <p:val>
                                            <p:strVal val="#ppt_h"/>
                                          </p:val>
                                        </p:tav>
                                      </p:tavLst>
                                    </p:anim>
                                    <p:anim calcmode="lin" valueType="num">
                                      <p:cBhvr>
                                        <p:cTn id="185"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86"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87"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188" dur="1000" decel="50000">
                                          <p:stCondLst>
                                            <p:cond delay="0"/>
                                          </p:stCondLst>
                                        </p:cTn>
                                        <p:tgtEl>
                                          <p:spTgt spid="25"/>
                                        </p:tgtEl>
                                      </p:cBhvr>
                                    </p:animEffect>
                                  </p:childTnLst>
                                </p:cTn>
                              </p:par>
                              <p:par>
                                <p:cTn id="189" presetID="25" presetClass="entr" presetSubtype="0" fill="hold" nodeType="withEffect">
                                  <p:stCondLst>
                                    <p:cond delay="250"/>
                                  </p:stCondLst>
                                  <p:childTnLst>
                                    <p:set>
                                      <p:cBhvr>
                                        <p:cTn id="190" dur="1" fill="hold">
                                          <p:stCondLst>
                                            <p:cond delay="0"/>
                                          </p:stCondLst>
                                        </p:cTn>
                                        <p:tgtEl>
                                          <p:spTgt spid="33"/>
                                        </p:tgtEl>
                                        <p:attrNameLst>
                                          <p:attrName>style.visibility</p:attrName>
                                        </p:attrNameLst>
                                      </p:cBhvr>
                                      <p:to>
                                        <p:strVal val="visible"/>
                                      </p:to>
                                    </p:set>
                                    <p:anim calcmode="lin" valueType="num">
                                      <p:cBhvr>
                                        <p:cTn id="191" dur="5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192" dur="5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193" dur="500" accel="50000" fill="hold">
                                          <p:stCondLst>
                                            <p:cond delay="500"/>
                                          </p:stCondLst>
                                        </p:cTn>
                                        <p:tgtEl>
                                          <p:spTgt spid="33"/>
                                        </p:tgtEl>
                                        <p:attrNameLst>
                                          <p:attrName>ppt_w</p:attrName>
                                        </p:attrNameLst>
                                      </p:cBhvr>
                                      <p:tavLst>
                                        <p:tav tm="0">
                                          <p:val>
                                            <p:strVal val="#ppt_w*.05"/>
                                          </p:val>
                                        </p:tav>
                                        <p:tav tm="100000">
                                          <p:val>
                                            <p:strVal val="#ppt_w"/>
                                          </p:val>
                                        </p:tav>
                                      </p:tavLst>
                                    </p:anim>
                                    <p:anim calcmode="lin" valueType="num">
                                      <p:cBhvr>
                                        <p:cTn id="194" dur="1000" fill="hold"/>
                                        <p:tgtEl>
                                          <p:spTgt spid="33"/>
                                        </p:tgtEl>
                                        <p:attrNameLst>
                                          <p:attrName>ppt_h</p:attrName>
                                        </p:attrNameLst>
                                      </p:cBhvr>
                                      <p:tavLst>
                                        <p:tav tm="0">
                                          <p:val>
                                            <p:strVal val="#ppt_h"/>
                                          </p:val>
                                        </p:tav>
                                        <p:tav tm="100000">
                                          <p:val>
                                            <p:strVal val="#ppt_h"/>
                                          </p:val>
                                        </p:tav>
                                      </p:tavLst>
                                    </p:anim>
                                    <p:anim calcmode="lin" valueType="num">
                                      <p:cBhvr>
                                        <p:cTn id="195" dur="5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196" dur="5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197" dur="500" accel="50000" fill="hold">
                                          <p:stCondLst>
                                            <p:cond delay="500"/>
                                          </p:stCondLst>
                                        </p:cTn>
                                        <p:tgtEl>
                                          <p:spTgt spid="33"/>
                                        </p:tgtEl>
                                        <p:attrNameLst>
                                          <p:attrName>ppt_y</p:attrName>
                                        </p:attrNameLst>
                                      </p:cBhvr>
                                      <p:tavLst>
                                        <p:tav tm="0">
                                          <p:val>
                                            <p:strVal val="#ppt_y+.1"/>
                                          </p:val>
                                        </p:tav>
                                        <p:tav tm="100000">
                                          <p:val>
                                            <p:strVal val="#ppt_y"/>
                                          </p:val>
                                        </p:tav>
                                      </p:tavLst>
                                    </p:anim>
                                    <p:animEffect transition="in" filter="fade">
                                      <p:cBhvr>
                                        <p:cTn id="198" dur="1000" decel="50000">
                                          <p:stCondLst>
                                            <p:cond delay="0"/>
                                          </p:stCondLst>
                                        </p:cTn>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26" grpId="0" animBg="1"/>
      <p:bldP spid="100" grpId="0"/>
      <p:bldP spid="27" grpId="0" animBg="1"/>
      <p:bldP spid="99" grpId="0"/>
      <p:bldP spid="29" grpId="0" animBg="1"/>
      <p:bldP spid="98" grpId="0"/>
      <p:bldP spid="30" grpId="0" animBg="1"/>
      <p:bldP spid="97" grpId="0"/>
      <p:bldP spid="31" grpId="0" animBg="1"/>
      <p:bldP spid="96" grpId="0"/>
      <p:bldP spid="32" grpId="0" animBg="1"/>
      <p:bldP spid="95" grpId="0"/>
      <p:bldP spid="28" grpId="0" animBg="1"/>
      <p:bldP spid="94" grpId="0"/>
      <p:bldP spid="72" grpId="0"/>
      <p:bldP spid="74" grpId="0"/>
      <p:bldP spid="75" grpId="0"/>
      <p:bldP spid="76" grpId="0"/>
      <p:bldP spid="77" grpId="0"/>
      <p:bldP spid="78" grpId="0"/>
      <p:bldP spid="79" grpId="0"/>
      <p:bldP spid="80"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6" name="文本框 25"/>
          <p:cNvSpPr txBox="1"/>
          <p:nvPr/>
        </p:nvSpPr>
        <p:spPr>
          <a:xfrm>
            <a:off x="1136796" y="4993647"/>
            <a:ext cx="2056605" cy="369332"/>
          </a:xfrm>
          <a:prstGeom prst="rect">
            <a:avLst/>
          </a:prstGeom>
          <a:noFill/>
        </p:spPr>
        <p:txBody>
          <a:bodyPr wrap="square" rtlCol="0">
            <a:spAutoFit/>
          </a:bodyPr>
          <a:lstStyle/>
          <a:p>
            <a:r>
              <a:rPr lang="zh-CN" altLang="en-US" b="1">
                <a:solidFill>
                  <a:srgbClr val="42BAC8"/>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1136797" y="5317911"/>
            <a:ext cx="9936956"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rot="10800000">
            <a:off x="1085004" y="5070313"/>
            <a:ext cx="60324" cy="216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弧形 9"/>
          <p:cNvSpPr/>
          <p:nvPr/>
        </p:nvSpPr>
        <p:spPr>
          <a:xfrm>
            <a:off x="960437" y="2409825"/>
            <a:ext cx="990600" cy="99060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弧形 10"/>
          <p:cNvSpPr/>
          <p:nvPr/>
        </p:nvSpPr>
        <p:spPr>
          <a:xfrm flipV="1">
            <a:off x="4356100" y="2409825"/>
            <a:ext cx="990600" cy="99060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弧形 11"/>
          <p:cNvSpPr/>
          <p:nvPr/>
        </p:nvSpPr>
        <p:spPr>
          <a:xfrm>
            <a:off x="7751763" y="2409825"/>
            <a:ext cx="990600" cy="99060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a:off x="1936751" y="2905125"/>
            <a:ext cx="2332037"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332414" y="2905125"/>
            <a:ext cx="2332037"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728077" y="2905125"/>
            <a:ext cx="2332037"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200000">
            <a:off x="1059737" y="2033350"/>
            <a:ext cx="792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200000">
            <a:off x="7851062" y="2035256"/>
            <a:ext cx="792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flipV="1">
            <a:off x="4455399" y="3782138"/>
            <a:ext cx="792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1936749" y="2377975"/>
            <a:ext cx="2332038" cy="2312926"/>
            <a:chOff x="1936749" y="2530375"/>
            <a:chExt cx="2332038" cy="2312926"/>
          </a:xfrm>
        </p:grpSpPr>
        <p:grpSp>
          <p:nvGrpSpPr>
            <p:cNvPr id="49" name="组合 48"/>
            <p:cNvGrpSpPr/>
            <p:nvPr/>
          </p:nvGrpSpPr>
          <p:grpSpPr>
            <a:xfrm>
              <a:off x="2164557" y="2530375"/>
              <a:ext cx="1876425" cy="447741"/>
              <a:chOff x="2164557" y="2530375"/>
              <a:chExt cx="1876425" cy="447741"/>
            </a:xfrm>
          </p:grpSpPr>
          <p:sp>
            <p:nvSpPr>
              <p:cNvPr id="72" name="任意多边形 71"/>
              <p:cNvSpPr/>
              <p:nvPr/>
            </p:nvSpPr>
            <p:spPr>
              <a:xfrm rot="10800000">
                <a:off x="2164557" y="2536554"/>
                <a:ext cx="1876425" cy="441562"/>
              </a:xfrm>
              <a:custGeom>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1">
                    <a:moveTo>
                      <a:pt x="1876425" y="441562"/>
                    </a:moveTo>
                    <a:lnTo>
                      <a:pt x="0" y="441562"/>
                    </a:lnTo>
                    <a:lnTo>
                      <a:pt x="0" y="81562"/>
                    </a:lnTo>
                    <a:lnTo>
                      <a:pt x="862947" y="81562"/>
                    </a:lnTo>
                    <a:lnTo>
                      <a:pt x="939134" y="0"/>
                    </a:lnTo>
                    <a:lnTo>
                      <a:pt x="1015321" y="81562"/>
                    </a:lnTo>
                    <a:lnTo>
                      <a:pt x="1876425" y="81562"/>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3" name="文本框 52"/>
              <p:cNvSpPr txBox="1"/>
              <p:nvPr/>
            </p:nvSpPr>
            <p:spPr>
              <a:xfrm>
                <a:off x="2216977" y="2530375"/>
                <a:ext cx="1784440" cy="335756"/>
              </a:xfrm>
              <a:prstGeom prst="rect">
                <a:avLst/>
              </a:prstGeom>
              <a:noFill/>
            </p:spPr>
            <p:txBody>
              <a:bodyPr wrap="none" rtlCol="0">
                <a:spAutoFit/>
              </a:bodyPr>
              <a:lstStyle/>
              <a:p>
                <a:pPr algn="ct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grpSp>
          <p:nvGrpSpPr>
            <p:cNvPr id="51" name="组合 50"/>
            <p:cNvGrpSpPr/>
            <p:nvPr/>
          </p:nvGrpSpPr>
          <p:grpSpPr>
            <a:xfrm>
              <a:off x="1936749" y="3147133"/>
              <a:ext cx="2332038" cy="1696168"/>
              <a:chOff x="1936749" y="3147133"/>
              <a:chExt cx="2332038" cy="1696168"/>
            </a:xfrm>
          </p:grpSpPr>
          <p:sp>
            <p:nvSpPr>
              <p:cNvPr id="73" name="任意多边形 72"/>
              <p:cNvSpPr/>
              <p:nvPr/>
            </p:nvSpPr>
            <p:spPr>
              <a:xfrm rot="10800000">
                <a:off x="1936749" y="3147133"/>
                <a:ext cx="2332038" cy="1696168"/>
              </a:xfrm>
              <a:custGeom>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4" name="文本框 53"/>
              <p:cNvSpPr txBox="1"/>
              <p:nvPr/>
            </p:nvSpPr>
            <p:spPr>
              <a:xfrm>
                <a:off x="2042750" y="3320513"/>
                <a:ext cx="2120035" cy="1492716"/>
              </a:xfrm>
              <a:prstGeom prst="rect">
                <a:avLst/>
              </a:prstGeom>
              <a:noFill/>
            </p:spPr>
            <p:txBody>
              <a:bodyPr wrap="square" rtlCol="0">
                <a:spAutoFit/>
              </a:bodyPr>
              <a:lstStyle/>
              <a:p>
                <a:pPr algn="just">
                  <a:lnSpc>
                    <a:spcPct val="130000"/>
                  </a:lnSpc>
                  <a:spcBef>
                    <a:spcPts val="1000"/>
                  </a:spcBef>
                </a:pPr>
                <a:r>
                  <a:rPr lang="zh-CN" altLang="en-US" sz="1400">
                    <a:solidFill>
                      <a:srgbClr val="EBF8F9"/>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rgbClr val="EBF8F9"/>
                  </a:solidFill>
                  <a:latin typeface="微软雅黑" panose="020b0503020204020204" pitchFamily="34" charset="-122"/>
                  <a:ea typeface="微软雅黑" panose="020b0503020204020204" pitchFamily="34" charset="-122"/>
                </a:endParaRPr>
              </a:p>
            </p:txBody>
          </p:sp>
        </p:grpSp>
      </p:grpSp>
      <p:grpSp>
        <p:nvGrpSpPr>
          <p:cNvPr id="80" name="组合 79"/>
          <p:cNvGrpSpPr/>
          <p:nvPr/>
        </p:nvGrpSpPr>
        <p:grpSpPr>
          <a:xfrm>
            <a:off x="5332414" y="1124111"/>
            <a:ext cx="2332038" cy="2306747"/>
            <a:chOff x="5332414" y="1276511"/>
            <a:chExt cx="2332038" cy="2306747"/>
          </a:xfrm>
        </p:grpSpPr>
        <p:grpSp>
          <p:nvGrpSpPr>
            <p:cNvPr id="55" name="组合 54"/>
            <p:cNvGrpSpPr/>
            <p:nvPr/>
          </p:nvGrpSpPr>
          <p:grpSpPr>
            <a:xfrm>
              <a:off x="5560221" y="3141696"/>
              <a:ext cx="1876425" cy="441562"/>
              <a:chOff x="5560221" y="3141696"/>
              <a:chExt cx="1876425" cy="441562"/>
            </a:xfrm>
          </p:grpSpPr>
          <p:sp>
            <p:nvSpPr>
              <p:cNvPr id="75" name="任意多边形 74"/>
              <p:cNvSpPr/>
              <p:nvPr/>
            </p:nvSpPr>
            <p:spPr>
              <a:xfrm rot="10800000">
                <a:off x="5560221" y="3141696"/>
                <a:ext cx="1876425" cy="441562"/>
              </a:xfrm>
              <a:custGeom>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1">
                    <a:moveTo>
                      <a:pt x="937291" y="441562"/>
                    </a:moveTo>
                    <a:lnTo>
                      <a:pt x="861105" y="360000"/>
                    </a:lnTo>
                    <a:lnTo>
                      <a:pt x="0" y="360000"/>
                    </a:lnTo>
                    <a:lnTo>
                      <a:pt x="0" y="0"/>
                    </a:lnTo>
                    <a:lnTo>
                      <a:pt x="1876425" y="0"/>
                    </a:lnTo>
                    <a:lnTo>
                      <a:pt x="1876425" y="360000"/>
                    </a:lnTo>
                    <a:lnTo>
                      <a:pt x="1013478" y="360000"/>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7" name="文本框 56"/>
              <p:cNvSpPr txBox="1"/>
              <p:nvPr/>
            </p:nvSpPr>
            <p:spPr>
              <a:xfrm>
                <a:off x="5605291" y="3213648"/>
                <a:ext cx="1784440" cy="335756"/>
              </a:xfrm>
              <a:prstGeom prst="rect">
                <a:avLst/>
              </a:prstGeom>
              <a:noFill/>
            </p:spPr>
            <p:txBody>
              <a:bodyPr wrap="none" rtlCol="0">
                <a:spAutoFit/>
              </a:bodyPr>
              <a:lstStyle/>
              <a:p>
                <a:pPr algn="ct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grpSp>
          <p:nvGrpSpPr>
            <p:cNvPr id="52" name="组合 51"/>
            <p:cNvGrpSpPr/>
            <p:nvPr/>
          </p:nvGrpSpPr>
          <p:grpSpPr>
            <a:xfrm>
              <a:off x="5332414" y="1276511"/>
              <a:ext cx="2332038" cy="1696168"/>
              <a:chOff x="5332414" y="1276511"/>
              <a:chExt cx="2332038" cy="1696168"/>
            </a:xfrm>
          </p:grpSpPr>
          <p:sp>
            <p:nvSpPr>
              <p:cNvPr id="74" name="任意多边形 73"/>
              <p:cNvSpPr/>
              <p:nvPr/>
            </p:nvSpPr>
            <p:spPr>
              <a:xfrm rot="10800000">
                <a:off x="5332414" y="1276511"/>
                <a:ext cx="2332038" cy="1696168"/>
              </a:xfrm>
              <a:custGeom>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9" name="文本框 58"/>
              <p:cNvSpPr txBox="1"/>
              <p:nvPr/>
            </p:nvSpPr>
            <p:spPr>
              <a:xfrm>
                <a:off x="5434011" y="1362008"/>
                <a:ext cx="2120035" cy="1492716"/>
              </a:xfrm>
              <a:prstGeom prst="rect">
                <a:avLst/>
              </a:prstGeom>
              <a:noFill/>
            </p:spPr>
            <p:txBody>
              <a:bodyPr wrap="square" rtlCol="0">
                <a:spAutoFit/>
              </a:bodyPr>
              <a:lstStyle/>
              <a:p>
                <a:pPr algn="just">
                  <a:lnSpc>
                    <a:spcPct val="130000"/>
                  </a:lnSpc>
                  <a:spcBef>
                    <a:spcPts val="1000"/>
                  </a:spcBef>
                </a:pPr>
                <a:r>
                  <a:rPr lang="zh-CN" altLang="en-US" sz="1400">
                    <a:solidFill>
                      <a:srgbClr val="EBF8F9"/>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rgbClr val="EBF8F9"/>
                  </a:solidFill>
                  <a:latin typeface="微软雅黑" panose="020b0503020204020204" pitchFamily="34" charset="-122"/>
                  <a:ea typeface="微软雅黑" panose="020b0503020204020204" pitchFamily="34" charset="-122"/>
                </a:endParaRPr>
              </a:p>
            </p:txBody>
          </p:sp>
        </p:grpSp>
      </p:grpSp>
      <p:grpSp>
        <p:nvGrpSpPr>
          <p:cNvPr id="81" name="组合 80"/>
          <p:cNvGrpSpPr/>
          <p:nvPr/>
        </p:nvGrpSpPr>
        <p:grpSpPr>
          <a:xfrm>
            <a:off x="8727434" y="2377975"/>
            <a:ext cx="2332038" cy="2312925"/>
            <a:chOff x="8727434" y="2530375"/>
            <a:chExt cx="2332038" cy="2312925"/>
          </a:xfrm>
        </p:grpSpPr>
        <p:grpSp>
          <p:nvGrpSpPr>
            <p:cNvPr id="58" name="组合 57"/>
            <p:cNvGrpSpPr/>
            <p:nvPr/>
          </p:nvGrpSpPr>
          <p:grpSpPr>
            <a:xfrm>
              <a:off x="8955242" y="2530375"/>
              <a:ext cx="1876425" cy="447741"/>
              <a:chOff x="8955242" y="2530375"/>
              <a:chExt cx="1876425" cy="447741"/>
            </a:xfrm>
          </p:grpSpPr>
          <p:sp>
            <p:nvSpPr>
              <p:cNvPr id="76" name="任意多边形 75"/>
              <p:cNvSpPr/>
              <p:nvPr/>
            </p:nvSpPr>
            <p:spPr>
              <a:xfrm rot="10800000">
                <a:off x="8955242" y="2536554"/>
                <a:ext cx="1876425" cy="441562"/>
              </a:xfrm>
              <a:custGeom>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1">
                    <a:moveTo>
                      <a:pt x="1876425" y="441562"/>
                    </a:moveTo>
                    <a:lnTo>
                      <a:pt x="0" y="441562"/>
                    </a:lnTo>
                    <a:lnTo>
                      <a:pt x="0" y="81562"/>
                    </a:lnTo>
                    <a:lnTo>
                      <a:pt x="862947" y="81562"/>
                    </a:lnTo>
                    <a:lnTo>
                      <a:pt x="939134" y="0"/>
                    </a:lnTo>
                    <a:lnTo>
                      <a:pt x="1015321" y="81562"/>
                    </a:lnTo>
                    <a:lnTo>
                      <a:pt x="1876425" y="81562"/>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6" name="文本框 65"/>
              <p:cNvSpPr txBox="1"/>
              <p:nvPr/>
            </p:nvSpPr>
            <p:spPr>
              <a:xfrm>
                <a:off x="9007662" y="2530375"/>
                <a:ext cx="1784440" cy="335756"/>
              </a:xfrm>
              <a:prstGeom prst="rect">
                <a:avLst/>
              </a:prstGeom>
              <a:noFill/>
            </p:spPr>
            <p:txBody>
              <a:bodyPr wrap="none" rtlCol="0">
                <a:spAutoFit/>
              </a:bodyPr>
              <a:lstStyle/>
              <a:p>
                <a:pPr algn="ct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grpSp>
          <p:nvGrpSpPr>
            <p:cNvPr id="78" name="组合 77"/>
            <p:cNvGrpSpPr/>
            <p:nvPr/>
          </p:nvGrpSpPr>
          <p:grpSpPr>
            <a:xfrm>
              <a:off x="8727434" y="3147132"/>
              <a:ext cx="2332038" cy="1696168"/>
              <a:chOff x="8727434" y="3147132"/>
              <a:chExt cx="2332038" cy="1696168"/>
            </a:xfrm>
          </p:grpSpPr>
          <p:sp>
            <p:nvSpPr>
              <p:cNvPr id="77" name="任意多边形 76"/>
              <p:cNvSpPr/>
              <p:nvPr/>
            </p:nvSpPr>
            <p:spPr>
              <a:xfrm>
                <a:off x="8727434" y="3147132"/>
                <a:ext cx="2332038" cy="1696168"/>
              </a:xfrm>
              <a:custGeom>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7" name="文本框 66"/>
              <p:cNvSpPr txBox="1"/>
              <p:nvPr/>
            </p:nvSpPr>
            <p:spPr>
              <a:xfrm>
                <a:off x="8833435" y="3320513"/>
                <a:ext cx="2120035" cy="1492716"/>
              </a:xfrm>
              <a:prstGeom prst="rect">
                <a:avLst/>
              </a:prstGeom>
              <a:noFill/>
            </p:spPr>
            <p:txBody>
              <a:bodyPr wrap="square" rtlCol="0">
                <a:spAutoFit/>
              </a:bodyPr>
              <a:lstStyle/>
              <a:p>
                <a:pPr algn="just">
                  <a:lnSpc>
                    <a:spcPct val="130000"/>
                  </a:lnSpc>
                  <a:spcBef>
                    <a:spcPts val="1000"/>
                  </a:spcBef>
                </a:pPr>
                <a:r>
                  <a:rPr lang="zh-CN" altLang="en-US" sz="1400">
                    <a:solidFill>
                      <a:srgbClr val="EBF8F9"/>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rgbClr val="EBF8F9"/>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1103312" y="2552700"/>
            <a:ext cx="704850" cy="704850"/>
            <a:chOff x="1103312" y="2705100"/>
            <a:chExt cx="704850" cy="704850"/>
          </a:xfrm>
        </p:grpSpPr>
        <p:sp>
          <p:nvSpPr>
            <p:cNvPr id="5" name="椭圆 4"/>
            <p:cNvSpPr/>
            <p:nvPr/>
          </p:nvSpPr>
          <p:spPr>
            <a:xfrm>
              <a:off x="1103312" y="2705100"/>
              <a:ext cx="704850" cy="704850"/>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1115166" y="2770115"/>
              <a:ext cx="652743" cy="575542"/>
            </a:xfrm>
            <a:prstGeom prst="rect">
              <a:avLst/>
            </a:prstGeom>
            <a:noFill/>
          </p:spPr>
          <p:txBody>
            <a:bodyPr wrap="none" rtlCol="0" anchor="t">
              <a:spAutoFit/>
            </a:bodyPr>
            <a:lstStyle/>
            <a:p>
              <a:pPr algn="ctr"/>
              <a:r>
                <a:rPr lang="en-US" altLang="zh-CN" sz="2800" b="1">
                  <a:solidFill>
                    <a:srgbClr val="E5F5F7"/>
                  </a:solidFill>
                  <a:latin typeface="Adobe Myungjo Std M" panose="02020600000000000000" pitchFamily="18" charset="-128"/>
                  <a:ea typeface="Adobe Myungjo Std M" panose="02020600000000000000" pitchFamily="18" charset="-128"/>
                </a:rPr>
                <a:t>01</a:t>
              </a:r>
              <a:endParaRPr lang="zh-CN" altLang="en-US" sz="2800" b="1">
                <a:solidFill>
                  <a:srgbClr val="E5F5F7"/>
                </a:solidFill>
                <a:latin typeface="Adobe Myungjo Std M" panose="02020600000000000000" pitchFamily="18" charset="-128"/>
              </a:endParaRPr>
            </a:p>
          </p:txBody>
        </p:sp>
      </p:grpSp>
      <p:grpSp>
        <p:nvGrpSpPr>
          <p:cNvPr id="46" name="组合 45"/>
          <p:cNvGrpSpPr/>
          <p:nvPr/>
        </p:nvGrpSpPr>
        <p:grpSpPr>
          <a:xfrm>
            <a:off x="4498975" y="2552700"/>
            <a:ext cx="704850" cy="704850"/>
            <a:chOff x="4498975" y="2705100"/>
            <a:chExt cx="704850" cy="704850"/>
          </a:xfrm>
        </p:grpSpPr>
        <p:sp>
          <p:nvSpPr>
            <p:cNvPr id="8" name="椭圆 7"/>
            <p:cNvSpPr/>
            <p:nvPr/>
          </p:nvSpPr>
          <p:spPr>
            <a:xfrm>
              <a:off x="4498975" y="2705100"/>
              <a:ext cx="704850" cy="704850"/>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4507658" y="2762077"/>
              <a:ext cx="652743" cy="575542"/>
            </a:xfrm>
            <a:prstGeom prst="rect">
              <a:avLst/>
            </a:prstGeom>
            <a:noFill/>
          </p:spPr>
          <p:txBody>
            <a:bodyPr wrap="none" rtlCol="0" anchor="t">
              <a:spAutoFit/>
            </a:bodyPr>
            <a:lstStyle/>
            <a:p>
              <a:pPr algn="ctr"/>
              <a:r>
                <a:rPr lang="en-US" altLang="zh-CN" sz="2800" b="1">
                  <a:solidFill>
                    <a:srgbClr val="E5F5F7"/>
                  </a:solidFill>
                  <a:latin typeface="Adobe Myungjo Std M" panose="02020600000000000000" pitchFamily="18" charset="-128"/>
                  <a:ea typeface="Adobe Myungjo Std M" panose="02020600000000000000" pitchFamily="18" charset="-128"/>
                </a:rPr>
                <a:t>02</a:t>
              </a:r>
              <a:endParaRPr lang="zh-CN" altLang="en-US" sz="2800" b="1">
                <a:solidFill>
                  <a:srgbClr val="E5F5F7"/>
                </a:solidFill>
                <a:latin typeface="Adobe Myungjo Std M" panose="02020600000000000000" pitchFamily="18" charset="-128"/>
              </a:endParaRPr>
            </a:p>
          </p:txBody>
        </p:sp>
      </p:grpSp>
      <p:grpSp>
        <p:nvGrpSpPr>
          <p:cNvPr id="47" name="组合 46"/>
          <p:cNvGrpSpPr/>
          <p:nvPr/>
        </p:nvGrpSpPr>
        <p:grpSpPr>
          <a:xfrm>
            <a:off x="7894637" y="2552700"/>
            <a:ext cx="704850" cy="704850"/>
            <a:chOff x="7894637" y="2705100"/>
            <a:chExt cx="704850" cy="704850"/>
          </a:xfrm>
        </p:grpSpPr>
        <p:sp>
          <p:nvSpPr>
            <p:cNvPr id="9" name="椭圆 8"/>
            <p:cNvSpPr/>
            <p:nvPr/>
          </p:nvSpPr>
          <p:spPr>
            <a:xfrm>
              <a:off x="7894637" y="2705100"/>
              <a:ext cx="704850" cy="704850"/>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7902377" y="2770116"/>
              <a:ext cx="652743" cy="575542"/>
            </a:xfrm>
            <a:prstGeom prst="rect">
              <a:avLst/>
            </a:prstGeom>
            <a:noFill/>
          </p:spPr>
          <p:txBody>
            <a:bodyPr wrap="none" rtlCol="0" anchor="t">
              <a:spAutoFit/>
            </a:bodyPr>
            <a:lstStyle/>
            <a:p>
              <a:pPr algn="ctr"/>
              <a:r>
                <a:rPr lang="en-US" altLang="zh-CN" sz="2800" b="1">
                  <a:solidFill>
                    <a:srgbClr val="E5F5F7"/>
                  </a:solidFill>
                  <a:latin typeface="Adobe Myungjo Std M" panose="02020600000000000000" pitchFamily="18" charset="-128"/>
                  <a:ea typeface="Adobe Myungjo Std M" panose="02020600000000000000" pitchFamily="18" charset="-128"/>
                </a:rPr>
                <a:t>03</a:t>
              </a:r>
              <a:endParaRPr lang="zh-CN" altLang="en-US" sz="2800" b="1">
                <a:solidFill>
                  <a:srgbClr val="E5F5F7"/>
                </a:solidFill>
                <a:latin typeface="Adobe Myungjo Std M" panose="02020600000000000000" pitchFamily="18" charset="-128"/>
              </a:endParaRPr>
            </a:p>
          </p:txBody>
        </p:sp>
      </p:grpSp>
      <p:sp>
        <p:nvSpPr>
          <p:cNvPr id="50" name="文本框 49"/>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6" name="组合 5"/>
          <p:cNvGrpSpPr/>
          <p:nvPr/>
        </p:nvGrpSpPr>
        <p:grpSpPr>
          <a:xfrm>
            <a:off x="8054974" y="1133636"/>
            <a:ext cx="384176" cy="384176"/>
            <a:chOff x="8054974" y="1286036"/>
            <a:chExt cx="384176" cy="384176"/>
          </a:xfrm>
        </p:grpSpPr>
        <p:sp>
          <p:nvSpPr>
            <p:cNvPr id="23" name="椭圆 22"/>
            <p:cNvSpPr/>
            <p:nvPr/>
          </p:nvSpPr>
          <p:spPr>
            <a:xfrm>
              <a:off x="8054974" y="1286036"/>
              <a:ext cx="384176" cy="384176"/>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6402" y="1335489"/>
              <a:ext cx="281320" cy="281320"/>
            </a:xfrm>
            <a:prstGeom prst="rect">
              <a:avLst/>
            </a:prstGeom>
          </p:spPr>
        </p:pic>
      </p:grpSp>
      <p:grpSp>
        <p:nvGrpSpPr>
          <p:cNvPr id="3" name="组合 2"/>
          <p:cNvGrpSpPr/>
          <p:nvPr/>
        </p:nvGrpSpPr>
        <p:grpSpPr>
          <a:xfrm>
            <a:off x="4659311" y="4306726"/>
            <a:ext cx="384176" cy="384176"/>
            <a:chOff x="4659311" y="4459126"/>
            <a:chExt cx="384176" cy="384176"/>
          </a:xfrm>
        </p:grpSpPr>
        <p:sp>
          <p:nvSpPr>
            <p:cNvPr id="24" name="椭圆 23"/>
            <p:cNvSpPr/>
            <p:nvPr/>
          </p:nvSpPr>
          <p:spPr>
            <a:xfrm>
              <a:off x="4659311" y="4459126"/>
              <a:ext cx="384176" cy="384176"/>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6409" y="4546224"/>
              <a:ext cx="209979" cy="209979"/>
            </a:xfrm>
            <a:prstGeom prst="rect">
              <a:avLst/>
            </a:prstGeom>
          </p:spPr>
        </p:pic>
      </p:grpSp>
      <p:grpSp>
        <p:nvGrpSpPr>
          <p:cNvPr id="2" name="组合 1"/>
          <p:cNvGrpSpPr/>
          <p:nvPr/>
        </p:nvGrpSpPr>
        <p:grpSpPr>
          <a:xfrm>
            <a:off x="1263649" y="1133636"/>
            <a:ext cx="384176" cy="384176"/>
            <a:chOff x="1263649" y="1286036"/>
            <a:chExt cx="384176" cy="384176"/>
          </a:xfrm>
        </p:grpSpPr>
        <p:sp>
          <p:nvSpPr>
            <p:cNvPr id="22" name="椭圆 21"/>
            <p:cNvSpPr/>
            <p:nvPr/>
          </p:nvSpPr>
          <p:spPr>
            <a:xfrm>
              <a:off x="1263649" y="1286036"/>
              <a:ext cx="384176" cy="384176"/>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4035" y="1337329"/>
              <a:ext cx="342856" cy="277323"/>
            </a:xfrm>
            <a:prstGeom prst="rect">
              <a:avLst/>
            </a:prstGeom>
          </p:spPr>
        </p:pic>
      </p:grpSp>
      <p:sp>
        <p:nvSpPr>
          <p:cNvPr id="34" name="灯片编号占位符 33"/>
          <p:cNvSpPr>
            <a:spLocks noGrp="1"/>
          </p:cNvSpPr>
          <p:nvPr>
            <p:ph type="sldNum" sz="quarter" idx="12"/>
          </p:nvPr>
        </p:nvSpPr>
        <p:spPr/>
        <p:txBody>
          <a:bodyPr/>
          <a:lstStyle/>
          <a:p>
            <a:fld id="{D447205E-B5AF-420F-9205-14CD5B2048A0}" type="slidenum">
              <a:rPr lang="zh-CN" altLang="en-US" smtClean="0"/>
              <a:t>26</a:t>
            </a:fld>
            <a:endParaRPr lang="zh-CN" altLang="en-US"/>
          </a:p>
        </p:txBody>
      </p:sp>
    </p:spTree>
    <p:extLst>
      <p:ext uri="{BB962C8B-B14F-4D97-AF65-F5344CB8AC3E}">
        <p14:creationId val="38083872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6" presetClass="emph" presetSubtype="0" fill="hold" nodeType="withEffect">
                                  <p:stCondLst>
                                    <p:cond delay="500"/>
                                  </p:stCondLst>
                                  <p:childTnLst>
                                    <p:animEffect transition="out" filter="fade">
                                      <p:cBhvr>
                                        <p:cTn id="11" dur="500" tmFilter="0, 0; .2, .5; .8, .5; 1, 0"/>
                                        <p:tgtEl>
                                          <p:spTgt spid="7"/>
                                        </p:tgtEl>
                                      </p:cBhvr>
                                    </p:animEffect>
                                    <p:animScale>
                                      <p:cBhvr>
                                        <p:cTn id="12" dur="250" autoRev="1" fill="hold"/>
                                        <p:tgtEl>
                                          <p:spTgt spid="7"/>
                                        </p:tgtEl>
                                      </p:cBhvr>
                                      <p:by x="105000" y="105000"/>
                                    </p:animScale>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par>
                                <p:cTn id="16" presetID="26" presetClass="emph" presetSubtype="0" fill="hold" nodeType="withEffect">
                                  <p:stCondLst>
                                    <p:cond delay="250"/>
                                  </p:stCondLst>
                                  <p:childTnLst>
                                    <p:animEffect transition="out" filter="fade">
                                      <p:cBhvr>
                                        <p:cTn id="17" dur="500" tmFilter="0, 0; .2, .5; .8, .5; 1, 0"/>
                                        <p:tgtEl>
                                          <p:spTgt spid="2"/>
                                        </p:tgtEl>
                                      </p:cBhvr>
                                    </p:animEffect>
                                    <p:animScale>
                                      <p:cBhvr>
                                        <p:cTn id="18" dur="250" autoRev="1" fill="hold"/>
                                        <p:tgtEl>
                                          <p:spTgt spid="2"/>
                                        </p:tgtEl>
                                      </p:cBhvr>
                                      <p:by x="105000" y="105000"/>
                                    </p:animScale>
                                  </p:childTnLst>
                                </p:cTn>
                              </p:par>
                              <p:par>
                                <p:cTn id="19" presetID="22" presetClass="entr" presetSubtype="1" fill="hold" nodeType="withEffect">
                                  <p:stCondLst>
                                    <p:cond delay="25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250"/>
                                        <p:tgtEl>
                                          <p:spTgt spid="18"/>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250"/>
                                        <p:tgtEl>
                                          <p:spTgt spid="10"/>
                                        </p:tgtEl>
                                      </p:cBhvr>
                                    </p:animEffect>
                                  </p:childTnLst>
                                </p:cTn>
                              </p:par>
                              <p:par>
                                <p:cTn id="25" presetID="22" presetClass="entr" presetSubtype="8"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50"/>
                                        <p:tgtEl>
                                          <p:spTgt spid="14"/>
                                        </p:tgtEl>
                                      </p:cBhvr>
                                    </p:animEffect>
                                  </p:childTnLst>
                                </p:cTn>
                              </p:par>
                              <p:par>
                                <p:cTn id="28" presetID="1" presetClass="entr" presetSubtype="0" fill="hold" nodeType="withEffect">
                                  <p:stCondLst>
                                    <p:cond delay="750"/>
                                  </p:stCondLst>
                                  <p:childTnLst>
                                    <p:set>
                                      <p:cBhvr>
                                        <p:cTn id="29" dur="1" fill="hold">
                                          <p:stCondLst>
                                            <p:cond delay="0"/>
                                          </p:stCondLst>
                                        </p:cTn>
                                        <p:tgtEl>
                                          <p:spTgt spid="79"/>
                                        </p:tgtEl>
                                        <p:attrNameLst>
                                          <p:attrName>style.visibility</p:attrName>
                                        </p:attrNameLst>
                                      </p:cBhvr>
                                      <p:to>
                                        <p:strVal val="visible"/>
                                      </p:to>
                                    </p:set>
                                  </p:childTnLst>
                                </p:cTn>
                              </p:par>
                              <p:par>
                                <p:cTn id="30" presetID="26" presetClass="emph" presetSubtype="0" fill="hold" nodeType="withEffect">
                                  <p:stCondLst>
                                    <p:cond delay="750"/>
                                  </p:stCondLst>
                                  <p:childTnLst>
                                    <p:animEffect transition="out" filter="fade">
                                      <p:cBhvr>
                                        <p:cTn id="31" dur="500" tmFilter="0, 0; .2, .5; .8, .5; 1, 0"/>
                                        <p:tgtEl>
                                          <p:spTgt spid="79"/>
                                        </p:tgtEl>
                                      </p:cBhvr>
                                    </p:animEffect>
                                    <p:animScale>
                                      <p:cBhvr>
                                        <p:cTn id="32" dur="250" autoRev="1" fill="hold"/>
                                        <p:tgtEl>
                                          <p:spTgt spid="79"/>
                                        </p:tgtEl>
                                      </p:cBhvr>
                                      <p:by x="105000" y="105000"/>
                                    </p:animScale>
                                  </p:childTnLst>
                                </p:cTn>
                              </p:par>
                            </p:childTnLst>
                          </p:cTn>
                        </p:par>
                        <p:par>
                          <p:cTn id="33" fill="hold" nodeType="afterGroup">
                            <p:stCondLst>
                              <p:cond delay="1250"/>
                            </p:stCondLst>
                            <p:childTnLst>
                              <p:par>
                                <p:cTn id="34" presetID="10" presetClass="entr" presetSubtype="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26" presetClass="emph" presetSubtype="0" fill="hold" nodeType="withEffect">
                                  <p:stCondLst>
                                    <p:cond delay="500"/>
                                  </p:stCondLst>
                                  <p:childTnLst>
                                    <p:animEffect transition="out" filter="fade">
                                      <p:cBhvr>
                                        <p:cTn id="38" dur="500" tmFilter="0, 0; .2, .5; .8, .5; 1, 0"/>
                                        <p:tgtEl>
                                          <p:spTgt spid="46"/>
                                        </p:tgtEl>
                                      </p:cBhvr>
                                    </p:animEffect>
                                    <p:animScale>
                                      <p:cBhvr>
                                        <p:cTn id="39" dur="250" autoRev="1" fill="hold"/>
                                        <p:tgtEl>
                                          <p:spTgt spid="46"/>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par>
                                <p:cTn id="43" presetID="26" presetClass="emph" presetSubtype="0" fill="hold" nodeType="withEffect">
                                  <p:stCondLst>
                                    <p:cond delay="500"/>
                                  </p:stCondLst>
                                  <p:childTnLst>
                                    <p:animEffect transition="out" filter="fade">
                                      <p:cBhvr>
                                        <p:cTn id="44" dur="500" tmFilter="0, 0; .2, .5; .8, .5; 1, 0"/>
                                        <p:tgtEl>
                                          <p:spTgt spid="3"/>
                                        </p:tgtEl>
                                      </p:cBhvr>
                                    </p:animEffect>
                                    <p:animScale>
                                      <p:cBhvr>
                                        <p:cTn id="45" dur="250" autoRev="1" fill="hold"/>
                                        <p:tgtEl>
                                          <p:spTgt spid="3"/>
                                        </p:tgtEl>
                                      </p:cBhvr>
                                      <p:by x="105000" y="105000"/>
                                    </p:animScale>
                                  </p:childTnLst>
                                </p:cTn>
                              </p:par>
                              <p:par>
                                <p:cTn id="46" presetID="22" presetClass="entr" presetSubtype="4"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250"/>
                                        <p:tgtEl>
                                          <p:spTgt spid="20"/>
                                        </p:tgtEl>
                                      </p:cBhvr>
                                    </p:animEffect>
                                  </p:childTnLst>
                                </p:cTn>
                              </p:par>
                              <p:par>
                                <p:cTn id="49" presetID="22" presetClass="entr" presetSubtype="4"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250"/>
                                        <p:tgtEl>
                                          <p:spTgt spid="11"/>
                                        </p:tgtEl>
                                      </p:cBhvr>
                                    </p:animEffect>
                                  </p:childTnLst>
                                </p:cTn>
                              </p:par>
                              <p:par>
                                <p:cTn id="52" presetID="22" presetClass="entr" presetSubtype="8" fill="hold" nodeType="withEffect">
                                  <p:stCondLst>
                                    <p:cond delay="50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250"/>
                                        <p:tgtEl>
                                          <p:spTgt spid="16"/>
                                        </p:tgtEl>
                                      </p:cBhvr>
                                    </p:animEffect>
                                  </p:childTnLst>
                                </p:cTn>
                              </p:par>
                              <p:par>
                                <p:cTn id="55" presetID="10" presetClass="entr" presetSubtype="0" fill="hold" nodeType="withEffect">
                                  <p:stCondLst>
                                    <p:cond delay="50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500"/>
                                        <p:tgtEl>
                                          <p:spTgt spid="80"/>
                                        </p:tgtEl>
                                      </p:cBhvr>
                                    </p:animEffect>
                                  </p:childTnLst>
                                </p:cTn>
                              </p:par>
                              <p:par>
                                <p:cTn id="58" presetID="26" presetClass="emph" presetSubtype="0" fill="hold" nodeType="withEffect">
                                  <p:stCondLst>
                                    <p:cond delay="500"/>
                                  </p:stCondLst>
                                  <p:childTnLst>
                                    <p:animEffect transition="out" filter="fade">
                                      <p:cBhvr>
                                        <p:cTn id="59" dur="500" tmFilter="0, 0; .2, .5; .8, .5; 1, 0"/>
                                        <p:tgtEl>
                                          <p:spTgt spid="80"/>
                                        </p:tgtEl>
                                      </p:cBhvr>
                                    </p:animEffect>
                                    <p:animScale>
                                      <p:cBhvr>
                                        <p:cTn id="60" dur="250" autoRev="1" fill="hold"/>
                                        <p:tgtEl>
                                          <p:spTgt spid="80"/>
                                        </p:tgtEl>
                                      </p:cBhvr>
                                      <p:by x="105000" y="105000"/>
                                    </p:animScale>
                                  </p:childTnLst>
                                </p:cTn>
                              </p:par>
                            </p:childTnLst>
                          </p:cTn>
                        </p:par>
                        <p:par>
                          <p:cTn id="61" fill="hold" nodeType="afterGroup">
                            <p:stCondLst>
                              <p:cond delay="2250"/>
                            </p:stCondLst>
                            <p:childTnLst>
                              <p:par>
                                <p:cTn id="62" presetID="53" presetClass="entr" presetSubtype="16"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p:cTn id="64" dur="500" fill="hold"/>
                                        <p:tgtEl>
                                          <p:spTgt spid="47"/>
                                        </p:tgtEl>
                                        <p:attrNameLst>
                                          <p:attrName>ppt_w</p:attrName>
                                        </p:attrNameLst>
                                      </p:cBhvr>
                                      <p:tavLst>
                                        <p:tav tm="0">
                                          <p:val>
                                            <p:fltVal val="0"/>
                                          </p:val>
                                        </p:tav>
                                        <p:tav tm="100000">
                                          <p:val>
                                            <p:strVal val="#ppt_w"/>
                                          </p:val>
                                        </p:tav>
                                      </p:tavLst>
                                    </p:anim>
                                    <p:anim calcmode="lin" valueType="num">
                                      <p:cBhvr>
                                        <p:cTn id="65" dur="500" fill="hold"/>
                                        <p:tgtEl>
                                          <p:spTgt spid="47"/>
                                        </p:tgtEl>
                                        <p:attrNameLst>
                                          <p:attrName>ppt_h</p:attrName>
                                        </p:attrNameLst>
                                      </p:cBhvr>
                                      <p:tavLst>
                                        <p:tav tm="0">
                                          <p:val>
                                            <p:fltVal val="0"/>
                                          </p:val>
                                        </p:tav>
                                        <p:tav tm="100000">
                                          <p:val>
                                            <p:strVal val="#ppt_h"/>
                                          </p:val>
                                        </p:tav>
                                      </p:tavLst>
                                    </p:anim>
                                    <p:animEffect transition="in" filter="fade">
                                      <p:cBhvr>
                                        <p:cTn id="66" dur="500"/>
                                        <p:tgtEl>
                                          <p:spTgt spid="47"/>
                                        </p:tgtEl>
                                      </p:cBhvr>
                                    </p:animEffect>
                                  </p:childTnLst>
                                </p:cTn>
                              </p:par>
                              <p:par>
                                <p:cTn id="67" presetID="26" presetClass="emph" presetSubtype="0" fill="hold" nodeType="withEffect">
                                  <p:stCondLst>
                                    <p:cond delay="500"/>
                                  </p:stCondLst>
                                  <p:childTnLst>
                                    <p:animEffect transition="out" filter="fade">
                                      <p:cBhvr>
                                        <p:cTn id="68" dur="500" tmFilter="0, 0; .2, .5; .8, .5; 1, 0"/>
                                        <p:tgtEl>
                                          <p:spTgt spid="47"/>
                                        </p:tgtEl>
                                      </p:cBhvr>
                                    </p:animEffect>
                                    <p:animScale>
                                      <p:cBhvr>
                                        <p:cTn id="69" dur="250" autoRev="1" fill="hold"/>
                                        <p:tgtEl>
                                          <p:spTgt spid="47"/>
                                        </p:tgtEl>
                                      </p:cBhvr>
                                      <p:by x="105000" y="105000"/>
                                    </p:animScale>
                                  </p:childTnLst>
                                </p:cTn>
                              </p:par>
                              <p:par>
                                <p:cTn id="70" presetID="10" presetClass="entr" presetSubtype="0" fill="hold"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26" presetClass="emph" presetSubtype="0" fill="hold" nodeType="withEffect">
                                  <p:stCondLst>
                                    <p:cond delay="250"/>
                                  </p:stCondLst>
                                  <p:childTnLst>
                                    <p:animEffect transition="out" filter="fade">
                                      <p:cBhvr>
                                        <p:cTn id="74" dur="500" tmFilter="0, 0; .2, .5; .8, .5; 1, 0"/>
                                        <p:tgtEl>
                                          <p:spTgt spid="6"/>
                                        </p:tgtEl>
                                      </p:cBhvr>
                                    </p:animEffect>
                                    <p:animScale>
                                      <p:cBhvr>
                                        <p:cTn id="75" dur="250" autoRev="1" fill="hold"/>
                                        <p:tgtEl>
                                          <p:spTgt spid="6"/>
                                        </p:tgtEl>
                                      </p:cBhvr>
                                      <p:by x="105000" y="105000"/>
                                    </p:animScale>
                                  </p:childTnLst>
                                </p:cTn>
                              </p:par>
                              <p:par>
                                <p:cTn id="76" presetID="22" presetClass="entr" presetSubtype="1" fill="hold" nodeType="with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up)">
                                      <p:cBhvr>
                                        <p:cTn id="78" dur="250"/>
                                        <p:tgtEl>
                                          <p:spTgt spid="19"/>
                                        </p:tgtEl>
                                      </p:cBhvr>
                                    </p:animEffect>
                                  </p:childTnLst>
                                </p:cTn>
                              </p:par>
                              <p:par>
                                <p:cTn id="79" presetID="22" presetClass="entr" presetSubtype="1" fill="hold" grpId="0" nodeType="withEffect">
                                  <p:stCondLst>
                                    <p:cond delay="250"/>
                                  </p:stCondLst>
                                  <p:childTnLst>
                                    <p:set>
                                      <p:cBhvr>
                                        <p:cTn id="80" dur="1" fill="hold">
                                          <p:stCondLst>
                                            <p:cond delay="0"/>
                                          </p:stCondLst>
                                        </p:cTn>
                                        <p:tgtEl>
                                          <p:spTgt spid="12"/>
                                        </p:tgtEl>
                                        <p:attrNameLst>
                                          <p:attrName>style.visibility</p:attrName>
                                        </p:attrNameLst>
                                      </p:cBhvr>
                                      <p:to>
                                        <p:strVal val="visible"/>
                                      </p:to>
                                    </p:set>
                                    <p:animEffect transition="in" filter="wipe(up)">
                                      <p:cBhvr>
                                        <p:cTn id="81" dur="250"/>
                                        <p:tgtEl>
                                          <p:spTgt spid="12"/>
                                        </p:tgtEl>
                                      </p:cBhvr>
                                    </p:animEffect>
                                  </p:childTnLst>
                                </p:cTn>
                              </p:par>
                              <p:par>
                                <p:cTn id="82" presetID="22" presetClass="entr" presetSubtype="8" fill="hold" nodeType="withEffect">
                                  <p:stCondLst>
                                    <p:cond delay="500"/>
                                  </p:stCondLst>
                                  <p:childTnLst>
                                    <p:set>
                                      <p:cBhvr>
                                        <p:cTn id="83" dur="1" fill="hold">
                                          <p:stCondLst>
                                            <p:cond delay="0"/>
                                          </p:stCondLst>
                                        </p:cTn>
                                        <p:tgtEl>
                                          <p:spTgt spid="17"/>
                                        </p:tgtEl>
                                        <p:attrNameLst>
                                          <p:attrName>style.visibility</p:attrName>
                                        </p:attrNameLst>
                                      </p:cBhvr>
                                      <p:to>
                                        <p:strVal val="visible"/>
                                      </p:to>
                                    </p:set>
                                    <p:animEffect transition="in" filter="wipe(left)">
                                      <p:cBhvr>
                                        <p:cTn id="84" dur="250"/>
                                        <p:tgtEl>
                                          <p:spTgt spid="17"/>
                                        </p:tgtEl>
                                      </p:cBhvr>
                                    </p:animEffect>
                                  </p:childTnLst>
                                </p:cTn>
                              </p:par>
                              <p:par>
                                <p:cTn id="85" presetID="1" presetClass="entr" presetSubtype="0" fill="hold" nodeType="withEffect">
                                  <p:stCondLst>
                                    <p:cond delay="500"/>
                                  </p:stCondLst>
                                  <p:childTnLst>
                                    <p:set>
                                      <p:cBhvr>
                                        <p:cTn id="86" dur="1" fill="hold">
                                          <p:stCondLst>
                                            <p:cond delay="0"/>
                                          </p:stCondLst>
                                        </p:cTn>
                                        <p:tgtEl>
                                          <p:spTgt spid="81"/>
                                        </p:tgtEl>
                                        <p:attrNameLst>
                                          <p:attrName>style.visibility</p:attrName>
                                        </p:attrNameLst>
                                      </p:cBhvr>
                                      <p:to>
                                        <p:strVal val="visible"/>
                                      </p:to>
                                    </p:set>
                                  </p:childTnLst>
                                </p:cTn>
                              </p:par>
                              <p:par>
                                <p:cTn id="87" presetID="26" presetClass="emph" presetSubtype="0" fill="hold" nodeType="withEffect">
                                  <p:stCondLst>
                                    <p:cond delay="500"/>
                                  </p:stCondLst>
                                  <p:childTnLst>
                                    <p:animEffect transition="out" filter="fade">
                                      <p:cBhvr>
                                        <p:cTn id="88" dur="500" tmFilter="0, 0; .2, .5; .8, .5; 1, 0"/>
                                        <p:tgtEl>
                                          <p:spTgt spid="81"/>
                                        </p:tgtEl>
                                      </p:cBhvr>
                                    </p:animEffect>
                                    <p:animScale>
                                      <p:cBhvr>
                                        <p:cTn id="89" dur="250" autoRev="1" fill="hold"/>
                                        <p:tgtEl>
                                          <p:spTgt spid="81"/>
                                        </p:tgtEl>
                                      </p:cBhvr>
                                      <p:by x="105000" y="105000"/>
                                    </p:animScale>
                                  </p:childTnLst>
                                </p:cTn>
                              </p:par>
                            </p:childTnLst>
                          </p:cTn>
                        </p:par>
                        <p:par>
                          <p:cTn id="90" fill="hold" nodeType="afterGroup">
                            <p:stCondLst>
                              <p:cond delay="3250"/>
                            </p:stCondLst>
                            <p:childTnLst>
                              <p:par>
                                <p:cTn id="91" presetID="22" presetClass="entr" presetSubtype="8" fill="hold" grpId="0" nodeType="after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250"/>
                                        <p:tgtEl>
                                          <p:spTgt spid="56"/>
                                        </p:tgtEl>
                                      </p:cBhvr>
                                    </p:animEffect>
                                  </p:childTnLst>
                                </p:cTn>
                              </p:par>
                            </p:childTnLst>
                          </p:cTn>
                        </p:par>
                        <p:par>
                          <p:cTn id="94" fill="hold" nodeType="afterGroup">
                            <p:stCondLst>
                              <p:cond delay="3500"/>
                            </p:stCondLst>
                            <p:childTnLst>
                              <p:par>
                                <p:cTn id="95" presetID="22" presetClass="entr" presetSubtype="8"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left)">
                                      <p:cBhvr>
                                        <p:cTn id="97" dur="250"/>
                                        <p:tgtEl>
                                          <p:spTgt spid="26"/>
                                        </p:tgtEl>
                                      </p:cBhvr>
                                    </p:animEffect>
                                  </p:childTnLst>
                                </p:cTn>
                              </p:par>
                            </p:childTnLst>
                          </p:cTn>
                        </p:par>
                        <p:par>
                          <p:cTn id="98" fill="hold" nodeType="afterGroup">
                            <p:stCondLst>
                              <p:cond delay="3750"/>
                            </p:stCondLst>
                            <p:childTnLst>
                              <p:par>
                                <p:cTn id="99" presetID="50" presetClass="entr" presetSubtype="0" decel="100000"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p:cTn id="101" dur="1000" fill="hold"/>
                                        <p:tgtEl>
                                          <p:spTgt spid="27"/>
                                        </p:tgtEl>
                                        <p:attrNameLst>
                                          <p:attrName>ppt_w</p:attrName>
                                        </p:attrNameLst>
                                      </p:cBhvr>
                                      <p:tavLst>
                                        <p:tav tm="0">
                                          <p:val>
                                            <p:strVal val="#ppt_w+.3"/>
                                          </p:val>
                                        </p:tav>
                                        <p:tav tm="100000">
                                          <p:val>
                                            <p:strVal val="#ppt_w"/>
                                          </p:val>
                                        </p:tav>
                                      </p:tavLst>
                                    </p:anim>
                                    <p:anim calcmode="lin" valueType="num">
                                      <p:cBhvr>
                                        <p:cTn id="102" dur="1000" fill="hold"/>
                                        <p:tgtEl>
                                          <p:spTgt spid="27"/>
                                        </p:tgtEl>
                                        <p:attrNameLst>
                                          <p:attrName>ppt_h</p:attrName>
                                        </p:attrNameLst>
                                      </p:cBhvr>
                                      <p:tavLst>
                                        <p:tav tm="0">
                                          <p:val>
                                            <p:strVal val="#ppt_h"/>
                                          </p:val>
                                        </p:tav>
                                        <p:tav tm="100000">
                                          <p:val>
                                            <p:strVal val="#ppt_h"/>
                                          </p:val>
                                        </p:tav>
                                      </p:tavLst>
                                    </p:anim>
                                    <p:animEffect transition="in" filter="fade">
                                      <p:cBhvr>
                                        <p:cTn id="103"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56" grpId="0" animBg="1"/>
      <p:bldP spid="10" grpId="0" animBg="1"/>
      <p:bldP spid="11" grpId="0" animBg="1"/>
      <p:bldP spid="12" grpId="0" animBg="1"/>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9" name="组合 68"/>
          <p:cNvGrpSpPr/>
          <p:nvPr/>
        </p:nvGrpSpPr>
        <p:grpSpPr>
          <a:xfrm>
            <a:off x="8488143" y="1086589"/>
            <a:ext cx="1634899" cy="2837938"/>
            <a:chOff x="2123734" y="1086589"/>
            <a:chExt cx="1634899" cy="2837938"/>
          </a:xfrm>
        </p:grpSpPr>
        <p:sp>
          <p:nvSpPr>
            <p:cNvPr id="70" name="圆角矩形 69"/>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2163939" y="2421420"/>
              <a:ext cx="1550339" cy="174931"/>
              <a:chOff x="2178931" y="2402370"/>
              <a:chExt cx="1550339" cy="174931"/>
            </a:xfrm>
            <a:solidFill>
              <a:srgbClr val="B1E4E9"/>
            </a:solidFill>
          </p:grpSpPr>
          <p:sp>
            <p:nvSpPr>
              <p:cNvPr id="74" name="矩形 73"/>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2" name="直接连接符 71"/>
            <p:cNvCxnSpPr>
              <a:stCxn id="70" idx="1"/>
              <a:endCxn id="70"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grpSp>
      <p:sp>
        <p:nvSpPr>
          <p:cNvPr id="77" name="文本框 76"/>
          <p:cNvSpPr txBox="1"/>
          <p:nvPr/>
        </p:nvSpPr>
        <p:spPr>
          <a:xfrm>
            <a:off x="1461485" y="769817"/>
            <a:ext cx="12192001" cy="3154710"/>
          </a:xfrm>
          <a:prstGeom prst="rect">
            <a:avLst/>
          </a:prstGeom>
          <a:noFill/>
        </p:spPr>
        <p:txBody>
          <a:bodyPr wrap="square" rtlCol="0">
            <a:spAutoFit/>
          </a:bodyPr>
          <a:lstStyle/>
          <a:p>
            <a:pPr algn="dist"/>
            <a:r>
              <a:rPr lang="en-US" altLang="zh-CN" sz="19900" smtClean="0">
                <a:solidFill>
                  <a:schemeClr val="bg1"/>
                </a:solidFill>
                <a:latin typeface="方正姚体" panose="02010601030101010101" pitchFamily="2" charset="-122"/>
                <a:ea typeface="方正姚体" panose="02010601030101010101" pitchFamily="2" charset="-122"/>
              </a:rPr>
              <a:t>1234X67</a:t>
            </a:r>
            <a:endParaRPr lang="zh-CN" altLang="en-US" sz="19900">
              <a:solidFill>
                <a:schemeClr val="bg1"/>
              </a:solidFill>
              <a:latin typeface="方正姚体" panose="02010601030101010101" pitchFamily="2" charset="-122"/>
              <a:ea typeface="方正姚体" panose="02010601030101010101" pitchFamily="2" charset="-122"/>
            </a:endParaRPr>
          </a:p>
        </p:txBody>
      </p:sp>
      <p:sp>
        <p:nvSpPr>
          <p:cNvPr id="2" name="灯片编号占位符 1"/>
          <p:cNvSpPr>
            <a:spLocks noGrp="1"/>
          </p:cNvSpPr>
          <p:nvPr>
            <p:ph type="sldNum" sz="quarter" idx="12"/>
          </p:nvPr>
        </p:nvSpPr>
        <p:spPr/>
        <p:txBody>
          <a:bodyPr/>
          <a:lstStyle/>
          <a:p>
            <a:fld id="{D447205E-B5AF-420F-9205-14CD5B2048A0}" type="slidenum">
              <a:rPr lang="zh-CN" altLang="en-US" smtClean="0"/>
              <a:t>27</a:t>
            </a:fld>
            <a:endParaRPr lang="zh-CN" altLang="en-US"/>
          </a:p>
        </p:txBody>
      </p:sp>
      <p:sp>
        <p:nvSpPr>
          <p:cNvPr id="66" name="矩形 65"/>
          <p:cNvSpPr/>
          <p:nvPr/>
        </p:nvSpPr>
        <p:spPr>
          <a:xfrm>
            <a:off x="219075" y="447675"/>
            <a:ext cx="11725275" cy="322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 y="6489700"/>
            <a:ext cx="12192001" cy="322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0" y="0"/>
            <a:ext cx="12192001" cy="6858000"/>
          </a:xfrm>
          <a:custGeom>
            <a:gdLst>
              <a:gd name="connsiteX0" fmla="*/ 8544694 w 12192001"/>
              <a:gd name="connsiteY0" fmla="*/ 1086589 h 6858000"/>
              <a:gd name="connsiteX1" fmla="*/ 8488143 w 12192001"/>
              <a:gd name="connsiteY1" fmla="*/ 1143140 h 6858000"/>
              <a:gd name="connsiteX2" fmla="*/ 8488143 w 12192001"/>
              <a:gd name="connsiteY2" fmla="*/ 3867976 h 6858000"/>
              <a:gd name="connsiteX3" fmla="*/ 8544694 w 12192001"/>
              <a:gd name="connsiteY3" fmla="*/ 3924527 h 6858000"/>
              <a:gd name="connsiteX4" fmla="*/ 10066491 w 12192001"/>
              <a:gd name="connsiteY4" fmla="*/ 3924527 h 6858000"/>
              <a:gd name="connsiteX5" fmla="*/ 10123042 w 12192001"/>
              <a:gd name="connsiteY5" fmla="*/ 3867976 h 6858000"/>
              <a:gd name="connsiteX6" fmla="*/ 10123042 w 12192001"/>
              <a:gd name="connsiteY6" fmla="*/ 1143140 h 6858000"/>
              <a:gd name="connsiteX7" fmla="*/ 10066491 w 12192001"/>
              <a:gd name="connsiteY7" fmla="*/ 1086589 h 6858000"/>
              <a:gd name="connsiteX8" fmla="*/ 0 w 12192001"/>
              <a:gd name="connsiteY8" fmla="*/ 0 h 6858000"/>
              <a:gd name="connsiteX9" fmla="*/ 12192001 w 12192001"/>
              <a:gd name="connsiteY9" fmla="*/ 0 h 6858000"/>
              <a:gd name="connsiteX10" fmla="*/ 12192001 w 12192001"/>
              <a:gd name="connsiteY10" fmla="*/ 6858000 h 6858000"/>
              <a:gd name="connsiteX11" fmla="*/ 0 w 12192001"/>
              <a:gd name="connsiteY11" fmla="*/ 6858000 h 685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1" h="6858000">
                <a:moveTo>
                  <a:pt x="8544694" y="1086589"/>
                </a:moveTo>
                <a:cubicBezTo>
                  <a:pt x="8513462" y="1086589"/>
                  <a:pt x="8488143" y="1111908"/>
                  <a:pt x="8488143" y="1143140"/>
                </a:cubicBezTo>
                <a:lnTo>
                  <a:pt x="8488143" y="3867976"/>
                </a:lnTo>
                <a:cubicBezTo>
                  <a:pt x="8488143" y="3899208"/>
                  <a:pt x="8513462" y="3924527"/>
                  <a:pt x="8544694" y="3924527"/>
                </a:cubicBezTo>
                <a:lnTo>
                  <a:pt x="10066491" y="3924527"/>
                </a:lnTo>
                <a:cubicBezTo>
                  <a:pt x="10097723" y="3924527"/>
                  <a:pt x="10123042" y="3899208"/>
                  <a:pt x="10123042" y="3867976"/>
                </a:cubicBezTo>
                <a:lnTo>
                  <a:pt x="10123042" y="1143140"/>
                </a:lnTo>
                <a:cubicBezTo>
                  <a:pt x="10123042" y="1111908"/>
                  <a:pt x="10097723" y="1086589"/>
                  <a:pt x="10066491" y="1086589"/>
                </a:cubicBezTo>
                <a:close/>
                <a:moveTo>
                  <a:pt x="0" y="0"/>
                </a:moveTo>
                <a:lnTo>
                  <a:pt x="12192001" y="0"/>
                </a:lnTo>
                <a:lnTo>
                  <a:pt x="12192001"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2068958" y="769817"/>
            <a:ext cx="1634899" cy="3154710"/>
            <a:chOff x="2123734" y="769817"/>
            <a:chExt cx="1634899" cy="3154710"/>
          </a:xfrm>
        </p:grpSpPr>
        <p:sp>
          <p:nvSpPr>
            <p:cNvPr id="80" name="圆角矩形 79"/>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a:off x="2163939" y="2421420"/>
              <a:ext cx="1550339" cy="174931"/>
              <a:chOff x="2178931" y="2402370"/>
              <a:chExt cx="1550339" cy="174931"/>
            </a:xfrm>
            <a:solidFill>
              <a:srgbClr val="B1E4E9"/>
            </a:solidFill>
          </p:grpSpPr>
          <p:sp>
            <p:nvSpPr>
              <p:cNvPr id="84" name="矩形 83"/>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2" name="直接连接符 81"/>
            <p:cNvCxnSpPr>
              <a:stCxn id="80" idx="1"/>
              <a:endCxn id="80"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2208781" y="769817"/>
              <a:ext cx="1460656" cy="3154710"/>
            </a:xfrm>
            <a:prstGeom prst="rect">
              <a:avLst/>
            </a:prstGeom>
            <a:noFill/>
          </p:spPr>
          <p:txBody>
            <a:bodyPr wrap="none" rtlCol="0" anchor="t">
              <a:spAutoFit/>
            </a:bodyPr>
            <a:lstStyle/>
            <a:p>
              <a:r>
                <a:rPr lang="en-US" altLang="zh-CN" sz="19900">
                  <a:solidFill>
                    <a:schemeClr val="bg1"/>
                  </a:solidFill>
                  <a:latin typeface="方正姚体" panose="02010601030101010101" pitchFamily="2" charset="-122"/>
                  <a:ea typeface="方正姚体" panose="02010601030101010101" pitchFamily="2" charset="-122"/>
                </a:rPr>
                <a:t>2</a:t>
              </a:r>
              <a:endParaRPr lang="zh-CN" altLang="en-US" sz="19900">
                <a:solidFill>
                  <a:schemeClr val="bg1"/>
                </a:solidFill>
                <a:latin typeface="方正姚体" panose="02010601030101010101" pitchFamily="2" charset="-122"/>
                <a:ea typeface="方正姚体" panose="02010601030101010101" pitchFamily="2" charset="-122"/>
              </a:endParaRPr>
            </a:p>
          </p:txBody>
        </p:sp>
      </p:grpSp>
      <p:grpSp>
        <p:nvGrpSpPr>
          <p:cNvPr id="86" name="组合 85"/>
          <p:cNvGrpSpPr/>
          <p:nvPr/>
        </p:nvGrpSpPr>
        <p:grpSpPr>
          <a:xfrm>
            <a:off x="4208686" y="769817"/>
            <a:ext cx="1634899" cy="3154710"/>
            <a:chOff x="2123734" y="769817"/>
            <a:chExt cx="1634899" cy="3154710"/>
          </a:xfrm>
        </p:grpSpPr>
        <p:sp>
          <p:nvSpPr>
            <p:cNvPr id="87" name="圆角矩形 86"/>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p:cNvGrpSpPr/>
            <p:nvPr/>
          </p:nvGrpSpPr>
          <p:grpSpPr>
            <a:xfrm>
              <a:off x="2163939" y="2421420"/>
              <a:ext cx="1550339" cy="174931"/>
              <a:chOff x="2178931" y="2402370"/>
              <a:chExt cx="1550339" cy="174931"/>
            </a:xfrm>
            <a:solidFill>
              <a:srgbClr val="B1E4E9"/>
            </a:solidFill>
          </p:grpSpPr>
          <p:sp>
            <p:nvSpPr>
              <p:cNvPr id="91" name="矩形 90"/>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9" name="直接连接符 88"/>
            <p:cNvCxnSpPr>
              <a:stCxn id="87" idx="1"/>
              <a:endCxn id="87"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90" name="文本框 89"/>
            <p:cNvSpPr txBox="1"/>
            <p:nvPr/>
          </p:nvSpPr>
          <p:spPr>
            <a:xfrm>
              <a:off x="2208781" y="769817"/>
              <a:ext cx="1460656" cy="3154710"/>
            </a:xfrm>
            <a:prstGeom prst="rect">
              <a:avLst/>
            </a:prstGeom>
            <a:noFill/>
          </p:spPr>
          <p:txBody>
            <a:bodyPr wrap="none" rtlCol="0" anchor="t">
              <a:spAutoFit/>
            </a:bodyPr>
            <a:lstStyle/>
            <a:p>
              <a:r>
                <a:rPr lang="en-US" altLang="zh-CN" sz="19900">
                  <a:solidFill>
                    <a:schemeClr val="bg1"/>
                  </a:solidFill>
                  <a:latin typeface="方正姚体" panose="02010601030101010101" pitchFamily="2" charset="-122"/>
                  <a:ea typeface="方正姚体" panose="02010601030101010101" pitchFamily="2" charset="-122"/>
                </a:rPr>
                <a:t>0</a:t>
              </a:r>
              <a:endParaRPr lang="zh-CN" altLang="en-US" sz="19900">
                <a:solidFill>
                  <a:schemeClr val="bg1"/>
                </a:solidFill>
                <a:latin typeface="方正姚体" panose="02010601030101010101" pitchFamily="2" charset="-122"/>
                <a:ea typeface="方正姚体" panose="02010601030101010101" pitchFamily="2" charset="-122"/>
              </a:endParaRPr>
            </a:p>
          </p:txBody>
        </p:sp>
      </p:grpSp>
      <p:grpSp>
        <p:nvGrpSpPr>
          <p:cNvPr id="93" name="组合 92"/>
          <p:cNvGrpSpPr/>
          <p:nvPr/>
        </p:nvGrpSpPr>
        <p:grpSpPr>
          <a:xfrm>
            <a:off x="6348414" y="769817"/>
            <a:ext cx="1685165" cy="3154710"/>
            <a:chOff x="2123734" y="769817"/>
            <a:chExt cx="1685165" cy="3154710"/>
          </a:xfrm>
        </p:grpSpPr>
        <p:sp>
          <p:nvSpPr>
            <p:cNvPr id="94" name="圆角矩形 93"/>
            <p:cNvSpPr/>
            <p:nvPr/>
          </p:nvSpPr>
          <p:spPr>
            <a:xfrm>
              <a:off x="2123734" y="1086589"/>
              <a:ext cx="1634899" cy="2837938"/>
            </a:xfrm>
            <a:prstGeom prst="roundRect">
              <a:avLst>
                <a:gd name="adj" fmla="val 3459"/>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2163939" y="2421420"/>
              <a:ext cx="1550339" cy="174931"/>
              <a:chOff x="2178931" y="2402370"/>
              <a:chExt cx="1550339" cy="174931"/>
            </a:xfrm>
            <a:solidFill>
              <a:srgbClr val="B1E4E9"/>
            </a:solidFill>
          </p:grpSpPr>
          <p:sp>
            <p:nvSpPr>
              <p:cNvPr id="98" name="矩形 97"/>
              <p:cNvSpPr/>
              <p:nvPr/>
            </p:nvSpPr>
            <p:spPr>
              <a:xfrm>
                <a:off x="2178931"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3652384" y="2402370"/>
                <a:ext cx="76886" cy="1749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6" name="直接连接符 95"/>
            <p:cNvCxnSpPr>
              <a:stCxn id="94" idx="1"/>
              <a:endCxn id="94" idx="3"/>
            </p:cNvCxnSpPr>
            <p:nvPr/>
          </p:nvCxnSpPr>
          <p:spPr>
            <a:xfrm>
              <a:off x="2123734" y="2505558"/>
              <a:ext cx="1634899" cy="0"/>
            </a:xfrm>
            <a:prstGeom prst="line">
              <a:avLst/>
            </a:prstGeom>
            <a:ln w="19050">
              <a:solidFill>
                <a:srgbClr val="B1E4E9"/>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2208781" y="769817"/>
              <a:ext cx="1600118" cy="3154710"/>
            </a:xfrm>
            <a:prstGeom prst="rect">
              <a:avLst/>
            </a:prstGeom>
            <a:noFill/>
          </p:spPr>
          <p:txBody>
            <a:bodyPr wrap="none" rtlCol="0" anchor="t">
              <a:spAutoFit/>
            </a:bodyPr>
            <a:lstStyle/>
            <a:p>
              <a:r>
                <a:rPr lang="en-US" altLang="zh-CN" sz="19900" smtClean="0">
                  <a:solidFill>
                    <a:schemeClr val="bg1"/>
                  </a:solidFill>
                  <a:latin typeface="方正姚体" panose="02010601030101010101" pitchFamily="2" charset="-122"/>
                  <a:ea typeface="方正姚体" panose="02010601030101010101" pitchFamily="2" charset="-122"/>
                </a:rPr>
                <a:t>X</a:t>
              </a:r>
              <a:endParaRPr lang="zh-CN" altLang="en-US" sz="19900">
                <a:solidFill>
                  <a:schemeClr val="bg1"/>
                </a:solidFill>
                <a:latin typeface="方正姚体" panose="02010601030101010101" pitchFamily="2" charset="-122"/>
                <a:ea typeface="方正姚体" panose="02010601030101010101" pitchFamily="2" charset="-122"/>
              </a:endParaRPr>
            </a:p>
          </p:txBody>
        </p:sp>
      </p:grpSp>
      <p:sp>
        <p:nvSpPr>
          <p:cNvPr id="3" name="矩形 2"/>
          <p:cNvSpPr/>
          <p:nvPr/>
        </p:nvSpPr>
        <p:spPr>
          <a:xfrm>
            <a:off x="-14288" y="4387293"/>
            <a:ext cx="12192000" cy="2470707"/>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119661" y="4984838"/>
            <a:ext cx="7959026" cy="1311128"/>
          </a:xfrm>
          <a:prstGeom prst="rect">
            <a:avLst/>
          </a:prstGeom>
          <a:noFill/>
        </p:spPr>
        <p:txBody>
          <a:bodyPr wrap="square" rtlCol="0" anchor="ctr">
            <a:spAutoFit/>
          </a:bodyPr>
          <a:lstStyle/>
          <a:p>
            <a:pPr algn="ctr">
              <a:lnSpc>
                <a:spcPct val="90000"/>
              </a:lnSpc>
              <a:spcBef>
                <a:spcPct val="0"/>
              </a:spcBef>
            </a:pPr>
            <a:r>
              <a:rPr lang="zh-CN" altLang="en-US" sz="8800" b="1">
                <a:solidFill>
                  <a:srgbClr val="E5F5F7"/>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mj-cs"/>
              </a:rPr>
              <a:t>谢谢观赏</a:t>
            </a:r>
          </a:p>
        </p:txBody>
      </p:sp>
    </p:spTree>
    <p:extLst>
      <p:ext uri="{BB962C8B-B14F-4D97-AF65-F5344CB8AC3E}">
        <p14:creationId val="26398642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50"/>
                                        <p:tgtEl>
                                          <p:spTgt spid="79"/>
                                        </p:tgtEl>
                                      </p:cBhvr>
                                    </p:animEffect>
                                  </p:childTnLst>
                                </p:cTn>
                              </p:par>
                              <p:par>
                                <p:cTn id="8" presetID="10" presetClass="entr" presetSubtype="0" fill="hold" nodeType="withEffect">
                                  <p:stCondLst>
                                    <p:cond delay="25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250"/>
                                        <p:tgtEl>
                                          <p:spTgt spid="86"/>
                                        </p:tgtEl>
                                      </p:cBhvr>
                                    </p:animEffect>
                                  </p:childTnLst>
                                </p:cTn>
                              </p:par>
                              <p:par>
                                <p:cTn id="11" presetID="10" presetClass="entr" presetSubtype="0" fill="hold" nodeType="withEffect">
                                  <p:stCondLst>
                                    <p:cond delay="50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250"/>
                                        <p:tgtEl>
                                          <p:spTgt spid="93"/>
                                        </p:tgtEl>
                                      </p:cBhvr>
                                    </p:animEffect>
                                  </p:childTnLst>
                                </p:cTn>
                              </p:par>
                              <p:par>
                                <p:cTn id="14" presetID="10" presetClass="entr" presetSubtype="0" fill="hold" nodeType="withEffect">
                                  <p:stCondLst>
                                    <p:cond delay="75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250"/>
                                        <p:tgtEl>
                                          <p:spTgt spid="69"/>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childTnLst>
                                </p:cTn>
                              </p:par>
                              <p:par>
                                <p:cTn id="20" presetID="22" presetClass="entr" presetSubtype="4" fill="hold" grpId="0" nodeType="withEffect">
                                  <p:stCondLst>
                                    <p:cond delay="7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nodeType="afterGroup">
                            <p:stCondLst>
                              <p:cond delay="1250"/>
                            </p:stCondLst>
                            <p:childTnLst>
                              <p:par>
                                <p:cTn id="24" presetID="49" presetClass="entr" presetSubtype="0" decel="100000" fill="hold" grpId="0" nodeType="afterEffect">
                                  <p:stCondLst>
                                    <p:cond delay="0"/>
                                  </p:stCondLst>
                                  <p:childTnLst>
                                    <p:set>
                                      <p:cBhvr>
                                        <p:cTn id="25" dur="1" fill="hold">
                                          <p:stCondLst>
                                            <p:cond delay="0"/>
                                          </p:stCondLst>
                                        </p:cTn>
                                        <p:tgtEl>
                                          <p:spTgt spid="100"/>
                                        </p:tgtEl>
                                        <p:attrNameLst>
                                          <p:attrName>style.visibility</p:attrName>
                                        </p:attrNameLst>
                                      </p:cBhvr>
                                      <p:to>
                                        <p:strVal val="visible"/>
                                      </p:to>
                                    </p:set>
                                    <p:anim calcmode="lin" valueType="num">
                                      <p:cBhvr>
                                        <p:cTn id="26" dur="500" fill="hold"/>
                                        <p:tgtEl>
                                          <p:spTgt spid="100"/>
                                        </p:tgtEl>
                                        <p:attrNameLst>
                                          <p:attrName>ppt_w</p:attrName>
                                        </p:attrNameLst>
                                      </p:cBhvr>
                                      <p:tavLst>
                                        <p:tav tm="0">
                                          <p:val>
                                            <p:fltVal val="0"/>
                                          </p:val>
                                        </p:tav>
                                        <p:tav tm="100000">
                                          <p:val>
                                            <p:strVal val="#ppt_w"/>
                                          </p:val>
                                        </p:tav>
                                      </p:tavLst>
                                    </p:anim>
                                    <p:anim calcmode="lin" valueType="num">
                                      <p:cBhvr>
                                        <p:cTn id="27" dur="500" fill="hold"/>
                                        <p:tgtEl>
                                          <p:spTgt spid="100"/>
                                        </p:tgtEl>
                                        <p:attrNameLst>
                                          <p:attrName>ppt_h</p:attrName>
                                        </p:attrNameLst>
                                      </p:cBhvr>
                                      <p:tavLst>
                                        <p:tav tm="0">
                                          <p:val>
                                            <p:fltVal val="0"/>
                                          </p:val>
                                        </p:tav>
                                        <p:tav tm="100000">
                                          <p:val>
                                            <p:strVal val="#ppt_h"/>
                                          </p:val>
                                        </p:tav>
                                      </p:tavLst>
                                    </p:anim>
                                    <p:anim calcmode="lin" valueType="num">
                                      <p:cBhvr>
                                        <p:cTn id="28" dur="500" fill="hold"/>
                                        <p:tgtEl>
                                          <p:spTgt spid="100"/>
                                        </p:tgtEl>
                                        <p:attrNameLst>
                                          <p:attrName>style.rotation</p:attrName>
                                        </p:attrNameLst>
                                      </p:cBhvr>
                                      <p:tavLst>
                                        <p:tav tm="0">
                                          <p:val>
                                            <p:fltVal val="360"/>
                                          </p:val>
                                        </p:tav>
                                        <p:tav tm="100000">
                                          <p:val>
                                            <p:fltVal val="0"/>
                                          </p:val>
                                        </p:tav>
                                      </p:tavLst>
                                    </p:anim>
                                    <p:animEffect transition="in" filter="fade">
                                      <p:cBhvr>
                                        <p:cTn id="29"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3" grpId="0" animBg="1"/>
      <p:bldP spid="100"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矩形 7"/>
          <p:cNvSpPr/>
          <p:nvPr/>
        </p:nvSpPr>
        <p:spPr>
          <a:xfrm>
            <a:off x="4019550" y="1638300"/>
            <a:ext cx="4152900" cy="41529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019550" y="1514147"/>
            <a:ext cx="4152900" cy="4401205"/>
          </a:xfrm>
          <a:prstGeom prst="rect">
            <a:avLst/>
          </a:prstGeom>
          <a:noFill/>
        </p:spPr>
        <p:txBody>
          <a:bodyPr wrap="square" rtlCol="0">
            <a:spAutoFit/>
          </a:bodyPr>
          <a:lstStyle/>
          <a:p>
            <a:pPr algn="ctr"/>
            <a:r>
              <a:rPr lang="en-US" altLang="zh-CN" sz="28000">
                <a:solidFill>
                  <a:schemeClr val="bg1"/>
                </a:solidFill>
                <a:effectLst>
                  <a:outerShdw blurRad="50800" algn="ctr" rotWithShape="0">
                    <a:prstClr val="black">
                      <a:alpha val="40000"/>
                    </a:prstClr>
                  </a:outerShdw>
                </a:effectLst>
                <a:latin typeface="Impact" panose="020b0806030902050204" pitchFamily="34" charset="0"/>
              </a:rPr>
              <a:t>01</a:t>
            </a:r>
            <a:endParaRPr lang="zh-CN" altLang="en-US" sz="28000">
              <a:solidFill>
                <a:schemeClr val="bg1"/>
              </a:solidFill>
              <a:effectLst>
                <a:outerShdw blurRad="50800" algn="ctr" rotWithShape="0">
                  <a:prstClr val="black">
                    <a:alpha val="40000"/>
                  </a:prstClr>
                </a:outerShdw>
              </a:effectLst>
              <a:latin typeface="Impact" panose="020b0806030902050204" pitchFamily="34" charset="0"/>
            </a:endParaRPr>
          </a:p>
        </p:txBody>
      </p:sp>
      <p:cxnSp>
        <p:nvCxnSpPr>
          <p:cNvPr id="3" name="直接连接符 2"/>
          <p:cNvCxnSpPr/>
          <p:nvPr/>
        </p:nvCxnSpPr>
        <p:spPr>
          <a:xfrm flipH="1">
            <a:off x="11854658" y="443863"/>
            <a:ext cx="0" cy="55313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0107542" y="366489"/>
            <a:ext cx="1737591" cy="707886"/>
          </a:xfrm>
          <a:prstGeom prst="rect">
            <a:avLst/>
          </a:prstGeom>
          <a:noFill/>
        </p:spPr>
        <p:txBody>
          <a:bodyPr wrap="none" rtlCol="0">
            <a:spAutoFit/>
          </a:bodyPr>
          <a:lstStyle/>
          <a:p>
            <a:pPr algn="r"/>
            <a:r>
              <a:rPr lang="zh-CN" altLang="en-US" sz="2400" b="1">
                <a:solidFill>
                  <a:schemeClr val="tx1">
                    <a:lumMod val="75000"/>
                    <a:lumOff val="25000"/>
                  </a:schemeClr>
                </a:solidFill>
                <a:ea typeface="微软雅黑" panose="020b0503020204020204" pitchFamily="34" charset="-122"/>
              </a:rPr>
              <a:t>过渡页</a:t>
            </a:r>
            <a:endParaRPr lang="en-US" altLang="zh-CN" sz="2400" b="1">
              <a:solidFill>
                <a:schemeClr val="tx1">
                  <a:lumMod val="75000"/>
                  <a:lumOff val="25000"/>
                </a:schemeClr>
              </a:solidFill>
              <a:ea typeface="微软雅黑" panose="020b0503020204020204" pitchFamily="34" charset="-122"/>
            </a:endParaRPr>
          </a:p>
          <a:p>
            <a:pPr algn="r"/>
            <a:r>
              <a:rPr lang="en-US" altLang="zh-CN" sz="1600" b="1">
                <a:solidFill>
                  <a:schemeClr val="tx1">
                    <a:lumMod val="75000"/>
                    <a:lumOff val="25000"/>
                  </a:schemeClr>
                </a:solidFill>
                <a:ea typeface="微软雅黑" panose="020b0503020204020204" pitchFamily="34" charset="-122"/>
              </a:rPr>
              <a:t>TRANSITION PAGE</a:t>
            </a:r>
            <a:endParaRPr lang="zh-CN" altLang="en-US" sz="1600" b="1">
              <a:solidFill>
                <a:schemeClr val="tx1">
                  <a:lumMod val="75000"/>
                  <a:lumOff val="25000"/>
                </a:schemeClr>
              </a:solidFill>
              <a:ea typeface="微软雅黑" panose="020b0503020204020204" pitchFamily="34" charset="-122"/>
            </a:endParaRPr>
          </a:p>
        </p:txBody>
      </p:sp>
      <p:sp>
        <p:nvSpPr>
          <p:cNvPr id="16" name="灯片编号占位符 15"/>
          <p:cNvSpPr>
            <a:spLocks noGrp="1"/>
          </p:cNvSpPr>
          <p:nvPr>
            <p:ph type="sldNum" sz="quarter" idx="12"/>
          </p:nvPr>
        </p:nvSpPr>
        <p:spPr/>
        <p:txBody>
          <a:bodyPr/>
          <a:lstStyle/>
          <a:p>
            <a:fld id="{D447205E-B5AF-420F-9205-14CD5B2048A0}" type="slidenum">
              <a:rPr lang="zh-CN" altLang="en-US" smtClean="0">
                <a:solidFill>
                  <a:schemeClr val="bg1"/>
                </a:solidFill>
              </a:rPr>
              <a:t>3</a:t>
            </a:fld>
            <a:endParaRPr lang="zh-CN" altLang="en-US">
              <a:solidFill>
                <a:schemeClr val="bg1"/>
              </a:solidFill>
            </a:endParaRPr>
          </a:p>
        </p:txBody>
      </p:sp>
      <p:sp>
        <p:nvSpPr>
          <p:cNvPr id="11" name="矩形 10"/>
          <p:cNvSpPr/>
          <p:nvPr/>
        </p:nvSpPr>
        <p:spPr>
          <a:xfrm>
            <a:off x="0" y="2994750"/>
            <a:ext cx="12192000" cy="1440000"/>
          </a:xfrm>
          <a:prstGeom prst="rect">
            <a:avLst/>
          </a:prstGeom>
          <a:solidFill>
            <a:srgbClr val="42BAC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568607" y="3336185"/>
            <a:ext cx="7054786" cy="757130"/>
          </a:xfrm>
          <a:prstGeom prst="rect">
            <a:avLst/>
          </a:prstGeom>
          <a:noFill/>
        </p:spPr>
        <p:txBody>
          <a:bodyPr wrap="square" rtlCol="0">
            <a:spAutoFit/>
          </a:bodyPr>
          <a:lstStyle/>
          <a:p>
            <a:pPr algn="ctr">
              <a:lnSpc>
                <a:spcPct val="90000"/>
              </a:lnSpc>
              <a:spcBef>
                <a:spcPct val="0"/>
              </a:spcBef>
            </a:pPr>
            <a:r>
              <a:rPr lang="zh-CN" altLang="en-US" sz="4800" b="1">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val="28843915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1+#ppt_w/2"/>
                                          </p:val>
                                        </p:tav>
                                        <p:tav tm="100000">
                                          <p:val>
                                            <p:strVal val="#ppt_x"/>
                                          </p:val>
                                        </p:tav>
                                      </p:tavLst>
                                    </p:anim>
                                    <p:anim calcmode="lin" valueType="num">
                                      <p:cBhvr additive="base">
                                        <p:cTn id="8" dur="25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22" presetClass="entr" presetSubtype="2"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right)">
                                      <p:cBhvr>
                                        <p:cTn id="12" dur="250"/>
                                        <p:tgtEl>
                                          <p:spTgt spid="4">
                                            <p:txEl>
                                              <p:pRg st="0" end="0"/>
                                            </p:txEl>
                                          </p:spTgt>
                                        </p:tgtEl>
                                      </p:cBhvr>
                                    </p:animEffect>
                                  </p:childTnLst>
                                </p:cTn>
                              </p:par>
                            </p:childTnLst>
                          </p:cTn>
                        </p:par>
                        <p:par>
                          <p:cTn id="13" fill="hold" nodeType="afterGroup">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wipe(right)">
                                      <p:cBhvr>
                                        <p:cTn id="16" dur="250"/>
                                        <p:tgtEl>
                                          <p:spTgt spid="4">
                                            <p:txEl>
                                              <p:pRg st="1" end="1"/>
                                            </p:txEl>
                                          </p:spTgt>
                                        </p:tgtEl>
                                      </p:cBhvr>
                                    </p:animEffect>
                                  </p:childTnLst>
                                </p:cTn>
                              </p:par>
                            </p:childTnLst>
                          </p:cTn>
                        </p:par>
                        <p:par>
                          <p:cTn id="17" fill="hold" nodeType="afterGroup">
                            <p:stCondLst>
                              <p:cond delay="750"/>
                            </p:stCondLst>
                            <p:childTnLst>
                              <p:par>
                                <p:cTn id="18" presetID="37"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450" decel="100000" fill="hold"/>
                                        <p:tgtEl>
                                          <p:spTgt spid="8"/>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24" fill="hold" nodeType="afterGroup">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nodeType="afterGroup">
                            <p:stCondLst>
                              <p:cond delay="175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2"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灯片编号占位符 1"/>
          <p:cNvSpPr>
            <a:spLocks noGrp="1"/>
          </p:cNvSpPr>
          <p:nvPr>
            <p:ph type="sldNum" sz="quarter" idx="12"/>
          </p:nvPr>
        </p:nvSpPr>
        <p:spPr/>
        <p:txBody>
          <a:bodyPr/>
          <a:lstStyle/>
          <a:p>
            <a:fld id="{D447205E-B5AF-420F-9205-14CD5B2048A0}" type="slidenum">
              <a:rPr lang="zh-CN" altLang="en-US" smtClean="0"/>
              <a:t>4</a:t>
            </a:fld>
            <a:endParaRPr lang="zh-CN" altLang="en-US"/>
          </a:p>
        </p:txBody>
      </p:sp>
      <p:sp>
        <p:nvSpPr>
          <p:cNvPr id="3" name="文本框 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38" name="任意多边形 37"/>
          <p:cNvSpPr/>
          <p:nvPr/>
        </p:nvSpPr>
        <p:spPr>
          <a:xfrm>
            <a:off x="6316863" y="3527958"/>
            <a:ext cx="1980671" cy="108000"/>
          </a:xfrm>
          <a:custGeom>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6316863" y="3748347"/>
            <a:ext cx="1980672" cy="399060"/>
            <a:chOff x="6316863" y="3748347"/>
            <a:chExt cx="1980672" cy="399060"/>
          </a:xfrm>
        </p:grpSpPr>
        <p:sp>
          <p:nvSpPr>
            <p:cNvPr id="39" name="矩形 38"/>
            <p:cNvSpPr/>
            <p:nvPr/>
          </p:nvSpPr>
          <p:spPr>
            <a:xfrm>
              <a:off x="6316864" y="3748347"/>
              <a:ext cx="1980671" cy="39906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6316863" y="3764909"/>
              <a:ext cx="1980671" cy="369332"/>
            </a:xfrm>
            <a:prstGeom prst="rect">
              <a:avLst/>
            </a:prstGeom>
            <a:noFill/>
          </p:spPr>
          <p:txBody>
            <a:bodyPr wrap="square" rtlCol="0">
              <a:spAutoFit/>
            </a:bodyPr>
            <a:lstStyle/>
            <a:p>
              <a:pPr algn="ctr">
                <a:spcBef>
                  <a:spcPts val="1000"/>
                </a:spcBef>
              </a:pP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sp>
        <p:nvSpPr>
          <p:cNvPr id="41" name="文本框 40"/>
          <p:cNvSpPr txBox="1"/>
          <p:nvPr/>
        </p:nvSpPr>
        <p:spPr>
          <a:xfrm>
            <a:off x="6316863" y="4239843"/>
            <a:ext cx="1980671" cy="177279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6316864" y="1277164"/>
            <a:ext cx="1980671" cy="2157566"/>
            <a:chOff x="6316864" y="1277164"/>
            <a:chExt cx="1980671" cy="2157566"/>
          </a:xfrm>
        </p:grpSpPr>
        <p:sp>
          <p:nvSpPr>
            <p:cNvPr id="37" name="矩形 36"/>
            <p:cNvSpPr/>
            <p:nvPr/>
          </p:nvSpPr>
          <p:spPr>
            <a:xfrm>
              <a:off x="6316864" y="1277164"/>
              <a:ext cx="1980671" cy="2157566"/>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biLevel thresh="50000"/>
            </a:blip>
            <a:stretch>
              <a:fillRect/>
            </a:stretch>
          </p:blipFill>
          <p:spPr>
            <a:xfrm>
              <a:off x="6821802" y="1863901"/>
              <a:ext cx="970794" cy="984092"/>
            </a:xfrm>
            <a:prstGeom prst="rect">
              <a:avLst/>
            </a:prstGeom>
          </p:spPr>
        </p:pic>
      </p:grpSp>
      <p:sp>
        <p:nvSpPr>
          <p:cNvPr id="16" name="任意多边形 15"/>
          <p:cNvSpPr/>
          <p:nvPr/>
        </p:nvSpPr>
        <p:spPr>
          <a:xfrm>
            <a:off x="1472069" y="3527958"/>
            <a:ext cx="1980671" cy="108000"/>
          </a:xfrm>
          <a:custGeom>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472069" y="3748347"/>
            <a:ext cx="1980672" cy="399060"/>
            <a:chOff x="1472069" y="3748347"/>
            <a:chExt cx="1980672" cy="399060"/>
          </a:xfrm>
        </p:grpSpPr>
        <p:sp>
          <p:nvSpPr>
            <p:cNvPr id="17" name="矩形 16"/>
            <p:cNvSpPr/>
            <p:nvPr/>
          </p:nvSpPr>
          <p:spPr>
            <a:xfrm>
              <a:off x="1472070" y="3748347"/>
              <a:ext cx="1980671" cy="39906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472069" y="3764909"/>
              <a:ext cx="1980671" cy="369332"/>
            </a:xfrm>
            <a:prstGeom prst="rect">
              <a:avLst/>
            </a:prstGeom>
            <a:noFill/>
          </p:spPr>
          <p:txBody>
            <a:bodyPr wrap="square" rtlCol="0">
              <a:spAutoFit/>
            </a:bodyPr>
            <a:lstStyle/>
            <a:p>
              <a:pPr algn="ctr">
                <a:spcBef>
                  <a:spcPts val="1000"/>
                </a:spcBef>
              </a:pP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sp>
        <p:nvSpPr>
          <p:cNvPr id="20" name="文本框 19"/>
          <p:cNvSpPr txBox="1"/>
          <p:nvPr/>
        </p:nvSpPr>
        <p:spPr>
          <a:xfrm>
            <a:off x="1472069" y="4239843"/>
            <a:ext cx="1980671" cy="177279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472070" y="1277164"/>
            <a:ext cx="1980671" cy="2157566"/>
            <a:chOff x="1472070" y="1277164"/>
            <a:chExt cx="1980671" cy="2157566"/>
          </a:xfrm>
        </p:grpSpPr>
        <p:sp>
          <p:nvSpPr>
            <p:cNvPr id="8" name="矩形 7"/>
            <p:cNvSpPr/>
            <p:nvPr/>
          </p:nvSpPr>
          <p:spPr>
            <a:xfrm>
              <a:off x="1472070" y="1277164"/>
              <a:ext cx="1980671" cy="2157566"/>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biLevel thresh="50000"/>
            </a:blip>
            <a:stretch>
              <a:fillRect/>
            </a:stretch>
          </p:blipFill>
          <p:spPr>
            <a:xfrm>
              <a:off x="2036258" y="1864563"/>
              <a:ext cx="852295" cy="982769"/>
            </a:xfrm>
            <a:prstGeom prst="rect">
              <a:avLst/>
            </a:prstGeom>
          </p:spPr>
        </p:pic>
      </p:grpSp>
      <p:sp>
        <p:nvSpPr>
          <p:cNvPr id="44" name="任意多边形 43"/>
          <p:cNvSpPr/>
          <p:nvPr/>
        </p:nvSpPr>
        <p:spPr>
          <a:xfrm>
            <a:off x="8739259" y="3527958"/>
            <a:ext cx="1980671" cy="108000"/>
          </a:xfrm>
          <a:custGeom>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739259" y="3748347"/>
            <a:ext cx="1980672" cy="399060"/>
            <a:chOff x="8739259" y="3748347"/>
            <a:chExt cx="1980672" cy="399060"/>
          </a:xfrm>
        </p:grpSpPr>
        <p:sp>
          <p:nvSpPr>
            <p:cNvPr id="45" name="矩形 44"/>
            <p:cNvSpPr/>
            <p:nvPr/>
          </p:nvSpPr>
          <p:spPr>
            <a:xfrm>
              <a:off x="8739260" y="3748347"/>
              <a:ext cx="1980671" cy="39906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8739259" y="3764909"/>
              <a:ext cx="1980671" cy="369332"/>
            </a:xfrm>
            <a:prstGeom prst="rect">
              <a:avLst/>
            </a:prstGeom>
            <a:noFill/>
          </p:spPr>
          <p:txBody>
            <a:bodyPr wrap="square" rtlCol="0">
              <a:spAutoFit/>
            </a:bodyPr>
            <a:lstStyle/>
            <a:p>
              <a:pPr algn="ctr">
                <a:spcBef>
                  <a:spcPts val="1000"/>
                </a:spcBef>
              </a:pP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sp>
        <p:nvSpPr>
          <p:cNvPr id="47" name="文本框 46"/>
          <p:cNvSpPr txBox="1"/>
          <p:nvPr/>
        </p:nvSpPr>
        <p:spPr>
          <a:xfrm>
            <a:off x="8739259" y="4239843"/>
            <a:ext cx="1980671" cy="177279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8739260" y="1277164"/>
            <a:ext cx="1980671" cy="2157566"/>
            <a:chOff x="8739260" y="1277164"/>
            <a:chExt cx="1980671" cy="2157566"/>
          </a:xfrm>
        </p:grpSpPr>
        <p:sp>
          <p:nvSpPr>
            <p:cNvPr id="43" name="矩形 42"/>
            <p:cNvSpPr/>
            <p:nvPr/>
          </p:nvSpPr>
          <p:spPr>
            <a:xfrm>
              <a:off x="8739260" y="1277164"/>
              <a:ext cx="1980671" cy="2157566"/>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a:biLevel thresh="50000"/>
            </a:blip>
            <a:stretch>
              <a:fillRect/>
            </a:stretch>
          </p:blipFill>
          <p:spPr>
            <a:xfrm>
              <a:off x="9241705" y="1864290"/>
              <a:ext cx="975781" cy="983315"/>
            </a:xfrm>
            <a:prstGeom prst="rect">
              <a:avLst/>
            </a:prstGeom>
          </p:spPr>
        </p:pic>
      </p:grpSp>
      <p:sp>
        <p:nvSpPr>
          <p:cNvPr id="32" name="任意多边形 31"/>
          <p:cNvSpPr/>
          <p:nvPr/>
        </p:nvSpPr>
        <p:spPr>
          <a:xfrm>
            <a:off x="3894466" y="3527958"/>
            <a:ext cx="1980671" cy="108000"/>
          </a:xfrm>
          <a:custGeom>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894466" y="3748347"/>
            <a:ext cx="1980672" cy="399060"/>
            <a:chOff x="3894466" y="3748347"/>
            <a:chExt cx="1980672" cy="399060"/>
          </a:xfrm>
        </p:grpSpPr>
        <p:sp>
          <p:nvSpPr>
            <p:cNvPr id="33" name="矩形 32"/>
            <p:cNvSpPr/>
            <p:nvPr/>
          </p:nvSpPr>
          <p:spPr>
            <a:xfrm>
              <a:off x="3894467" y="3748347"/>
              <a:ext cx="1980671" cy="39906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3894466" y="3764909"/>
              <a:ext cx="1980671" cy="369332"/>
            </a:xfrm>
            <a:prstGeom prst="rect">
              <a:avLst/>
            </a:prstGeom>
            <a:noFill/>
          </p:spPr>
          <p:txBody>
            <a:bodyPr wrap="square" rtlCol="0">
              <a:spAutoFit/>
            </a:bodyPr>
            <a:lstStyle/>
            <a:p>
              <a:pPr algn="ctr">
                <a:spcBef>
                  <a:spcPts val="1000"/>
                </a:spcBef>
              </a:pPr>
              <a:r>
                <a:rPr lang="zh-CN" altLang="en-US" b="1">
                  <a:solidFill>
                    <a:srgbClr val="E5F5F7"/>
                  </a:solidFill>
                  <a:latin typeface="微软雅黑" panose="020b0503020204020204" pitchFamily="34" charset="-122"/>
                  <a:ea typeface="微软雅黑" panose="020b0503020204020204" pitchFamily="34" charset="-122"/>
                </a:rPr>
                <a:t>添加标题</a:t>
              </a:r>
            </a:p>
          </p:txBody>
        </p:sp>
      </p:grpSp>
      <p:sp>
        <p:nvSpPr>
          <p:cNvPr id="35" name="文本框 34"/>
          <p:cNvSpPr txBox="1"/>
          <p:nvPr/>
        </p:nvSpPr>
        <p:spPr>
          <a:xfrm>
            <a:off x="3894466" y="4239843"/>
            <a:ext cx="1980671" cy="177279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894467" y="1277164"/>
            <a:ext cx="1980671" cy="2157566"/>
            <a:chOff x="3894467" y="1277164"/>
            <a:chExt cx="1980671" cy="2157566"/>
          </a:xfrm>
        </p:grpSpPr>
        <p:sp>
          <p:nvSpPr>
            <p:cNvPr id="31" name="矩形 30"/>
            <p:cNvSpPr/>
            <p:nvPr/>
          </p:nvSpPr>
          <p:spPr>
            <a:xfrm>
              <a:off x="3894467" y="1277164"/>
              <a:ext cx="1980671" cy="2157566"/>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5">
              <a:biLevel thresh="50000"/>
            </a:blip>
            <a:stretch>
              <a:fillRect/>
            </a:stretch>
          </p:blipFill>
          <p:spPr>
            <a:xfrm>
              <a:off x="4437739" y="1864177"/>
              <a:ext cx="894126" cy="983540"/>
            </a:xfrm>
            <a:prstGeom prst="rect">
              <a:avLst/>
            </a:prstGeom>
          </p:spPr>
        </p:pic>
      </p:grpSp>
    </p:spTree>
    <p:extLst>
      <p:ext uri="{BB962C8B-B14F-4D97-AF65-F5344CB8AC3E}">
        <p14:creationId val="31613123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nodeType="afterGroup">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250" fill="hold"/>
                                        <p:tgtEl>
                                          <p:spTgt spid="16"/>
                                        </p:tgtEl>
                                        <p:attrNameLst>
                                          <p:attrName>ppt_x</p:attrName>
                                        </p:attrNameLst>
                                      </p:cBhvr>
                                      <p:tavLst>
                                        <p:tav tm="0">
                                          <p:val>
                                            <p:strVal val="#ppt_x"/>
                                          </p:val>
                                        </p:tav>
                                        <p:tav tm="100000">
                                          <p:val>
                                            <p:strVal val="#ppt_x"/>
                                          </p:val>
                                        </p:tav>
                                      </p:tavLst>
                                    </p:anim>
                                    <p:anim calcmode="lin" valueType="num">
                                      <p:cBhvr additive="base">
                                        <p:cTn id="21" dur="250" fill="hold"/>
                                        <p:tgtEl>
                                          <p:spTgt spid="16"/>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nodeType="afterGroup">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up)">
                                      <p:cBhvr>
                                        <p:cTn id="29" dur="500"/>
                                        <p:tgtEl>
                                          <p:spTgt spid="20"/>
                                        </p:tgtEl>
                                      </p:cBhvr>
                                    </p:animEffect>
                                  </p:childTnLst>
                                </p:cTn>
                              </p:par>
                            </p:childTnLst>
                          </p:cTn>
                        </p:par>
                        <p:par>
                          <p:cTn id="30" fill="hold" nodeType="afterGroup">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250" fill="hold"/>
                                        <p:tgtEl>
                                          <p:spTgt spid="32"/>
                                        </p:tgtEl>
                                        <p:attrNameLst>
                                          <p:attrName>ppt_x</p:attrName>
                                        </p:attrNameLst>
                                      </p:cBhvr>
                                      <p:tavLst>
                                        <p:tav tm="0">
                                          <p:val>
                                            <p:strVal val="#ppt_x"/>
                                          </p:val>
                                        </p:tav>
                                        <p:tav tm="100000">
                                          <p:val>
                                            <p:strVal val="#ppt_x"/>
                                          </p:val>
                                        </p:tav>
                                      </p:tavLst>
                                    </p:anim>
                                    <p:anim calcmode="lin" valueType="num">
                                      <p:cBhvr additive="base">
                                        <p:cTn id="34" dur="250" fill="hold"/>
                                        <p:tgtEl>
                                          <p:spTgt spid="32"/>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750"/>
                            </p:stCondLst>
                            <p:childTnLst>
                              <p:par>
                                <p:cTn id="36" presetID="10" presetClass="entr" presetSubtype="0"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par>
                          <p:cTn id="39" fill="hold" nodeType="afterGroup">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up)">
                                      <p:cBhvr>
                                        <p:cTn id="42" dur="500"/>
                                        <p:tgtEl>
                                          <p:spTgt spid="35"/>
                                        </p:tgtEl>
                                      </p:cBhvr>
                                    </p:animEffect>
                                  </p:childTnLst>
                                </p:cTn>
                              </p:par>
                            </p:childTnLst>
                          </p:cTn>
                        </p:par>
                        <p:par>
                          <p:cTn id="43" fill="hold" nodeType="afterGroup">
                            <p:stCondLst>
                              <p:cond delay="3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250" fill="hold"/>
                                        <p:tgtEl>
                                          <p:spTgt spid="38"/>
                                        </p:tgtEl>
                                        <p:attrNameLst>
                                          <p:attrName>ppt_x</p:attrName>
                                        </p:attrNameLst>
                                      </p:cBhvr>
                                      <p:tavLst>
                                        <p:tav tm="0">
                                          <p:val>
                                            <p:strVal val="#ppt_x"/>
                                          </p:val>
                                        </p:tav>
                                        <p:tav tm="100000">
                                          <p:val>
                                            <p:strVal val="#ppt_x"/>
                                          </p:val>
                                        </p:tav>
                                      </p:tavLst>
                                    </p:anim>
                                    <p:anim calcmode="lin" valueType="num">
                                      <p:cBhvr additive="base">
                                        <p:cTn id="47" dur="250" fill="hold"/>
                                        <p:tgtEl>
                                          <p:spTgt spid="38"/>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4000"/>
                            </p:stCondLst>
                            <p:childTnLst>
                              <p:par>
                                <p:cTn id="49" presetID="10"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nodeType="afterGroup">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up)">
                                      <p:cBhvr>
                                        <p:cTn id="55" dur="500"/>
                                        <p:tgtEl>
                                          <p:spTgt spid="41"/>
                                        </p:tgtEl>
                                      </p:cBhvr>
                                    </p:animEffect>
                                  </p:childTnLst>
                                </p:cTn>
                              </p:par>
                            </p:childTnLst>
                          </p:cTn>
                        </p:par>
                        <p:par>
                          <p:cTn id="56" fill="hold" nodeType="afterGroup">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250" fill="hold"/>
                                        <p:tgtEl>
                                          <p:spTgt spid="44"/>
                                        </p:tgtEl>
                                        <p:attrNameLst>
                                          <p:attrName>ppt_x</p:attrName>
                                        </p:attrNameLst>
                                      </p:cBhvr>
                                      <p:tavLst>
                                        <p:tav tm="0">
                                          <p:val>
                                            <p:strVal val="#ppt_x"/>
                                          </p:val>
                                        </p:tav>
                                        <p:tav tm="100000">
                                          <p:val>
                                            <p:strVal val="#ppt_x"/>
                                          </p:val>
                                        </p:tav>
                                      </p:tavLst>
                                    </p:anim>
                                    <p:anim calcmode="lin" valueType="num">
                                      <p:cBhvr additive="base">
                                        <p:cTn id="60" dur="250" fill="hold"/>
                                        <p:tgtEl>
                                          <p:spTgt spid="44"/>
                                        </p:tgtEl>
                                        <p:attrNameLst>
                                          <p:attrName>ppt_y</p:attrName>
                                        </p:attrNameLst>
                                      </p:cBhvr>
                                      <p:tavLst>
                                        <p:tav tm="0">
                                          <p:val>
                                            <p:strVal val="1+#ppt_h/2"/>
                                          </p:val>
                                        </p:tav>
                                        <p:tav tm="100000">
                                          <p:val>
                                            <p:strVal val="#ppt_y"/>
                                          </p:val>
                                        </p:tav>
                                      </p:tavLst>
                                    </p:anim>
                                  </p:childTnLst>
                                </p:cTn>
                              </p:par>
                            </p:childTnLst>
                          </p:cTn>
                        </p:par>
                        <p:par>
                          <p:cTn id="61" fill="hold" nodeType="afterGroup">
                            <p:stCondLst>
                              <p:cond delay="5250"/>
                            </p:stCondLst>
                            <p:childTnLst>
                              <p:par>
                                <p:cTn id="62" presetID="10" presetClass="entr" presetSubtype="0"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
                                        <p:tgtEl>
                                          <p:spTgt spid="25"/>
                                        </p:tgtEl>
                                      </p:cBhvr>
                                    </p:animEffect>
                                  </p:childTnLst>
                                </p:cTn>
                              </p:par>
                            </p:childTnLst>
                          </p:cTn>
                        </p:par>
                        <p:par>
                          <p:cTn id="65" fill="hold" nodeType="afterGroup">
                            <p:stCondLst>
                              <p:cond delay="5750"/>
                            </p:stCondLst>
                            <p:childTnLst>
                              <p:par>
                                <p:cTn id="66" presetID="22" presetClass="entr" presetSubtype="1"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wipe(up)">
                                      <p:cBhvr>
                                        <p:cTn id="6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1" grpId="0"/>
      <p:bldP spid="16" grpId="0" animBg="1"/>
      <p:bldP spid="20" grpId="0"/>
      <p:bldP spid="44" grpId="0" animBg="1"/>
      <p:bldP spid="47" grpId="0"/>
      <p:bldP spid="32" grpId="0" animBg="1"/>
      <p:bldP spid="35"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灯片编号占位符 1"/>
          <p:cNvSpPr>
            <a:spLocks noGrp="1"/>
          </p:cNvSpPr>
          <p:nvPr>
            <p:ph type="sldNum" sz="quarter" idx="12"/>
          </p:nvPr>
        </p:nvSpPr>
        <p:spPr/>
        <p:txBody>
          <a:bodyPr/>
          <a:lstStyle/>
          <a:p>
            <a:fld id="{D447205E-B5AF-420F-9205-14CD5B2048A0}" type="slidenum">
              <a:rPr lang="zh-CN" altLang="en-US" smtClean="0"/>
              <a:t>5</a:t>
            </a:fld>
            <a:endParaRPr lang="zh-CN" altLang="en-US"/>
          </a:p>
        </p:txBody>
      </p:sp>
      <p:sp>
        <p:nvSpPr>
          <p:cNvPr id="3" name="文本框 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cxnSp>
        <p:nvCxnSpPr>
          <p:cNvPr id="12" name="直接连接符 11"/>
          <p:cNvCxnSpPr/>
          <p:nvPr/>
        </p:nvCxnSpPr>
        <p:spPr>
          <a:xfrm>
            <a:off x="1571625" y="1964129"/>
            <a:ext cx="10011317"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1582942" y="1952625"/>
            <a:ext cx="0" cy="2130425"/>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578769" y="4064000"/>
            <a:ext cx="10004173"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594392" y="4052888"/>
            <a:ext cx="0" cy="2164556"/>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585913" y="6200775"/>
            <a:ext cx="10001792"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613317" y="983054"/>
            <a:ext cx="1962150" cy="19621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显示 28"/>
          <p:cNvSpPr/>
          <p:nvPr/>
        </p:nvSpPr>
        <p:spPr>
          <a:xfrm rot="5400000">
            <a:off x="3654893" y="1486861"/>
            <a:ext cx="1560268" cy="2911876"/>
          </a:xfrm>
          <a:prstGeom prst="flowChartDisplay">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流程图: 显示 30"/>
          <p:cNvSpPr/>
          <p:nvPr/>
        </p:nvSpPr>
        <p:spPr>
          <a:xfrm rot="5400000">
            <a:off x="8543596" y="1486862"/>
            <a:ext cx="1560268" cy="2911876"/>
          </a:xfrm>
          <a:prstGeom prst="flowChartDisplay">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流程图: 显示 34"/>
          <p:cNvSpPr/>
          <p:nvPr/>
        </p:nvSpPr>
        <p:spPr>
          <a:xfrm rot="5400000">
            <a:off x="8543596" y="3609105"/>
            <a:ext cx="1560268" cy="2911876"/>
          </a:xfrm>
          <a:prstGeom prst="flowChartDisplay">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流程图: 显示 36"/>
          <p:cNvSpPr/>
          <p:nvPr/>
        </p:nvSpPr>
        <p:spPr>
          <a:xfrm rot="5400000">
            <a:off x="3654892" y="3609106"/>
            <a:ext cx="1560267" cy="2911876"/>
          </a:xfrm>
          <a:prstGeom prst="flowChartDisplay">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604296" y="1696363"/>
            <a:ext cx="1980671" cy="535531"/>
          </a:xfrm>
          <a:prstGeom prst="rect">
            <a:avLst/>
          </a:prstGeom>
          <a:noFill/>
        </p:spPr>
        <p:txBody>
          <a:bodyPr wrap="square" rtlCol="0">
            <a:spAutoFit/>
          </a:bodyPr>
          <a:lstStyle/>
          <a:p>
            <a:pPr algn="ctr">
              <a:lnSpc>
                <a:spcPct val="90000"/>
              </a:lnSpc>
              <a:spcBef>
                <a:spcPts val="1000"/>
              </a:spcBef>
            </a:pPr>
            <a:r>
              <a:rPr lang="zh-CN" altLang="en-US" sz="3200" b="1">
                <a:solidFill>
                  <a:schemeClr val="bg1"/>
                </a:solidFill>
                <a:latin typeface="微软雅黑" panose="020b0503020204020204" pitchFamily="34" charset="-122"/>
                <a:ea typeface="微软雅黑" panose="020b0503020204020204" pitchFamily="34" charset="-122"/>
              </a:rPr>
              <a:t>添加标题</a:t>
            </a:r>
          </a:p>
        </p:txBody>
      </p:sp>
      <p:grpSp>
        <p:nvGrpSpPr>
          <p:cNvPr id="5" name="组合 4"/>
          <p:cNvGrpSpPr/>
          <p:nvPr/>
        </p:nvGrpSpPr>
        <p:grpSpPr>
          <a:xfrm>
            <a:off x="4220360" y="1784982"/>
            <a:ext cx="429330" cy="307777"/>
            <a:chOff x="4220360" y="1784982"/>
            <a:chExt cx="429330" cy="307777"/>
          </a:xfrm>
        </p:grpSpPr>
        <p:sp>
          <p:nvSpPr>
            <p:cNvPr id="25" name="椭圆 24"/>
            <p:cNvSpPr/>
            <p:nvPr/>
          </p:nvSpPr>
          <p:spPr>
            <a:xfrm>
              <a:off x="4295216" y="1800799"/>
              <a:ext cx="279623" cy="279623"/>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220360" y="1784982"/>
              <a:ext cx="429330" cy="307777"/>
            </a:xfrm>
            <a:prstGeom prst="rect">
              <a:avLst/>
            </a:prstGeom>
            <a:noFill/>
          </p:spPr>
          <p:txBody>
            <a:bodyPr wrap="square" rtlCol="0">
              <a:spAutoFit/>
            </a:bodyPr>
            <a:lstStyle/>
            <a:p>
              <a:pPr algn="ctr">
                <a:spcBef>
                  <a:spcPts val="1000"/>
                </a:spcBef>
              </a:pPr>
              <a:r>
                <a:rPr lang="en-US" altLang="zh-CN" sz="1400" b="1">
                  <a:solidFill>
                    <a:srgbClr val="E5F5F7"/>
                  </a:solidFill>
                  <a:latin typeface="微软雅黑" panose="020b0503020204020204" pitchFamily="34" charset="-122"/>
                  <a:ea typeface="微软雅黑" panose="020b0503020204020204" pitchFamily="34" charset="-122"/>
                </a:rPr>
                <a:t>A</a:t>
              </a:r>
              <a:endParaRPr lang="zh-CN" altLang="en-US" sz="1400" b="1">
                <a:solidFill>
                  <a:srgbClr val="E5F5F7"/>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9109065" y="1784982"/>
            <a:ext cx="429330" cy="307777"/>
            <a:chOff x="9109065" y="1784982"/>
            <a:chExt cx="429330" cy="307777"/>
          </a:xfrm>
        </p:grpSpPr>
        <p:sp>
          <p:nvSpPr>
            <p:cNvPr id="30" name="椭圆 29"/>
            <p:cNvSpPr/>
            <p:nvPr/>
          </p:nvSpPr>
          <p:spPr>
            <a:xfrm>
              <a:off x="9183919" y="1800800"/>
              <a:ext cx="279623" cy="279623"/>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9109065" y="1784982"/>
              <a:ext cx="429330" cy="307777"/>
            </a:xfrm>
            <a:prstGeom prst="rect">
              <a:avLst/>
            </a:prstGeom>
            <a:noFill/>
          </p:spPr>
          <p:txBody>
            <a:bodyPr wrap="square" rtlCol="0">
              <a:spAutoFit/>
            </a:bodyPr>
            <a:lstStyle/>
            <a:p>
              <a:pPr algn="ctr">
                <a:spcBef>
                  <a:spcPts val="1000"/>
                </a:spcBef>
              </a:pPr>
              <a:r>
                <a:rPr lang="en-US" altLang="zh-CN" sz="1400" b="1">
                  <a:solidFill>
                    <a:srgbClr val="E5F5F7"/>
                  </a:solidFill>
                  <a:latin typeface="微软雅黑" panose="020b0503020204020204" pitchFamily="34" charset="-122"/>
                  <a:ea typeface="微软雅黑" panose="020b0503020204020204" pitchFamily="34" charset="-122"/>
                </a:rPr>
                <a:t>B</a:t>
              </a:r>
              <a:endParaRPr lang="zh-CN" altLang="en-US" sz="1400" b="1">
                <a:solidFill>
                  <a:srgbClr val="E5F5F7"/>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9109065" y="3910110"/>
            <a:ext cx="429330" cy="307777"/>
            <a:chOff x="9109065" y="3910110"/>
            <a:chExt cx="429330" cy="307777"/>
          </a:xfrm>
        </p:grpSpPr>
        <p:sp>
          <p:nvSpPr>
            <p:cNvPr id="34" name="椭圆 33"/>
            <p:cNvSpPr/>
            <p:nvPr/>
          </p:nvSpPr>
          <p:spPr>
            <a:xfrm>
              <a:off x="9183919" y="3924188"/>
              <a:ext cx="279623" cy="279623"/>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9109065" y="3910110"/>
              <a:ext cx="429330" cy="307777"/>
            </a:xfrm>
            <a:prstGeom prst="rect">
              <a:avLst/>
            </a:prstGeom>
            <a:noFill/>
          </p:spPr>
          <p:txBody>
            <a:bodyPr wrap="square" rtlCol="0">
              <a:spAutoFit/>
            </a:bodyPr>
            <a:lstStyle/>
            <a:p>
              <a:pPr algn="ctr">
                <a:spcBef>
                  <a:spcPts val="1000"/>
                </a:spcBef>
              </a:pPr>
              <a:r>
                <a:rPr lang="en-US" altLang="zh-CN" sz="1400" b="1">
                  <a:solidFill>
                    <a:srgbClr val="E5F5F7"/>
                  </a:solidFill>
                  <a:latin typeface="微软雅黑" panose="020b0503020204020204" pitchFamily="34" charset="-122"/>
                  <a:ea typeface="微软雅黑" panose="020b0503020204020204" pitchFamily="34" charset="-122"/>
                </a:rPr>
                <a:t>C</a:t>
              </a:r>
              <a:endParaRPr lang="zh-CN" altLang="en-US" sz="1400" b="1">
                <a:solidFill>
                  <a:srgbClr val="E5F5F7"/>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220360" y="3910110"/>
            <a:ext cx="429330" cy="307777"/>
            <a:chOff x="4220360" y="3910110"/>
            <a:chExt cx="429330" cy="307777"/>
          </a:xfrm>
        </p:grpSpPr>
        <p:sp>
          <p:nvSpPr>
            <p:cNvPr id="36" name="椭圆 35"/>
            <p:cNvSpPr/>
            <p:nvPr/>
          </p:nvSpPr>
          <p:spPr>
            <a:xfrm>
              <a:off x="4295215" y="3924189"/>
              <a:ext cx="279623" cy="279623"/>
            </a:xfrm>
            <a:prstGeom prst="ellipse">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4220360" y="3910110"/>
              <a:ext cx="429330" cy="307777"/>
            </a:xfrm>
            <a:prstGeom prst="rect">
              <a:avLst/>
            </a:prstGeom>
            <a:noFill/>
          </p:spPr>
          <p:txBody>
            <a:bodyPr wrap="square" rtlCol="0">
              <a:spAutoFit/>
            </a:bodyPr>
            <a:lstStyle/>
            <a:p>
              <a:pPr algn="ctr">
                <a:spcBef>
                  <a:spcPts val="1000"/>
                </a:spcBef>
              </a:pPr>
              <a:r>
                <a:rPr lang="en-US" altLang="zh-CN" sz="1400" b="1">
                  <a:solidFill>
                    <a:srgbClr val="E5F5F7"/>
                  </a:solidFill>
                  <a:latin typeface="微软雅黑" panose="020b0503020204020204" pitchFamily="34" charset="-122"/>
                  <a:ea typeface="微软雅黑" panose="020b0503020204020204" pitchFamily="34" charset="-122"/>
                </a:rPr>
                <a:t>D</a:t>
              </a:r>
              <a:endParaRPr lang="zh-CN" altLang="en-US" sz="1400" b="1">
                <a:solidFill>
                  <a:srgbClr val="E5F5F7"/>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38621" y="2360647"/>
            <a:ext cx="2392807" cy="1222441"/>
            <a:chOff x="3343396" y="2397770"/>
            <a:chExt cx="2392807" cy="1222441"/>
          </a:xfrm>
        </p:grpSpPr>
        <p:sp>
          <p:nvSpPr>
            <p:cNvPr id="33" name="文本框 32"/>
            <p:cNvSpPr txBox="1"/>
            <p:nvPr/>
          </p:nvSpPr>
          <p:spPr>
            <a:xfrm>
              <a:off x="3343396" y="2397770"/>
              <a:ext cx="2392807" cy="341632"/>
            </a:xfrm>
            <a:prstGeom prst="rect">
              <a:avLst/>
            </a:prstGeom>
            <a:noFill/>
          </p:spPr>
          <p:txBody>
            <a:bodyPr wrap="square" rtlCol="0">
              <a:spAutoFit/>
            </a:bodyPr>
            <a:lstStyle/>
            <a:p>
              <a:pPr algn="ct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43" name="文本框 42"/>
            <p:cNvSpPr txBox="1"/>
            <p:nvPr/>
          </p:nvSpPr>
          <p:spPr>
            <a:xfrm>
              <a:off x="3343396" y="2687648"/>
              <a:ext cx="2392807" cy="932563"/>
            </a:xfrm>
            <a:prstGeom prst="rect">
              <a:avLst/>
            </a:prstGeom>
            <a:noFill/>
          </p:spPr>
          <p:txBody>
            <a:bodyPr wrap="square" rtlCol="0">
              <a:spAutoFit/>
            </a:bodyPr>
            <a:lstStyle/>
            <a:p>
              <a:pPr>
                <a:lnSpc>
                  <a:spcPct val="13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8127326" y="2360647"/>
            <a:ext cx="2392807" cy="1222441"/>
            <a:chOff x="3343396" y="2397770"/>
            <a:chExt cx="2392807" cy="1222441"/>
          </a:xfrm>
        </p:grpSpPr>
        <p:sp>
          <p:nvSpPr>
            <p:cNvPr id="45" name="文本框 44"/>
            <p:cNvSpPr txBox="1"/>
            <p:nvPr/>
          </p:nvSpPr>
          <p:spPr>
            <a:xfrm>
              <a:off x="3343396" y="2397770"/>
              <a:ext cx="2392807" cy="341632"/>
            </a:xfrm>
            <a:prstGeom prst="rect">
              <a:avLst/>
            </a:prstGeom>
            <a:noFill/>
          </p:spPr>
          <p:txBody>
            <a:bodyPr wrap="square" rtlCol="0">
              <a:spAutoFit/>
            </a:bodyPr>
            <a:lstStyle/>
            <a:p>
              <a:pPr algn="ct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46" name="文本框 45"/>
            <p:cNvSpPr txBox="1"/>
            <p:nvPr/>
          </p:nvSpPr>
          <p:spPr>
            <a:xfrm>
              <a:off x="3343396" y="2687648"/>
              <a:ext cx="2392807" cy="932563"/>
            </a:xfrm>
            <a:prstGeom prst="rect">
              <a:avLst/>
            </a:prstGeom>
            <a:noFill/>
          </p:spPr>
          <p:txBody>
            <a:bodyPr wrap="square" rtlCol="0">
              <a:spAutoFit/>
            </a:bodyPr>
            <a:lstStyle/>
            <a:p>
              <a:pPr>
                <a:lnSpc>
                  <a:spcPct val="13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8127326" y="4482397"/>
            <a:ext cx="2392807" cy="1222441"/>
            <a:chOff x="3343396" y="2397770"/>
            <a:chExt cx="2392807" cy="1222441"/>
          </a:xfrm>
        </p:grpSpPr>
        <p:sp>
          <p:nvSpPr>
            <p:cNvPr id="48" name="文本框 47"/>
            <p:cNvSpPr txBox="1"/>
            <p:nvPr/>
          </p:nvSpPr>
          <p:spPr>
            <a:xfrm>
              <a:off x="3343396" y="2397770"/>
              <a:ext cx="2392807" cy="341632"/>
            </a:xfrm>
            <a:prstGeom prst="rect">
              <a:avLst/>
            </a:prstGeom>
            <a:noFill/>
          </p:spPr>
          <p:txBody>
            <a:bodyPr wrap="square" rtlCol="0">
              <a:spAutoFit/>
            </a:bodyPr>
            <a:lstStyle/>
            <a:p>
              <a:pPr algn="ct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49" name="文本框 48"/>
            <p:cNvSpPr txBox="1"/>
            <p:nvPr/>
          </p:nvSpPr>
          <p:spPr>
            <a:xfrm>
              <a:off x="3343396" y="2687648"/>
              <a:ext cx="2392807" cy="932563"/>
            </a:xfrm>
            <a:prstGeom prst="rect">
              <a:avLst/>
            </a:prstGeom>
            <a:noFill/>
          </p:spPr>
          <p:txBody>
            <a:bodyPr wrap="square" rtlCol="0">
              <a:spAutoFit/>
            </a:bodyPr>
            <a:lstStyle/>
            <a:p>
              <a:pPr>
                <a:lnSpc>
                  <a:spcPct val="13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238622" y="4482399"/>
            <a:ext cx="2392807" cy="1222441"/>
            <a:chOff x="3343396" y="2397770"/>
            <a:chExt cx="2392807" cy="1222441"/>
          </a:xfrm>
        </p:grpSpPr>
        <p:sp>
          <p:nvSpPr>
            <p:cNvPr id="51" name="文本框 50"/>
            <p:cNvSpPr txBox="1"/>
            <p:nvPr/>
          </p:nvSpPr>
          <p:spPr>
            <a:xfrm>
              <a:off x="3343396" y="2397770"/>
              <a:ext cx="2392807" cy="341632"/>
            </a:xfrm>
            <a:prstGeom prst="rect">
              <a:avLst/>
            </a:prstGeom>
            <a:noFill/>
          </p:spPr>
          <p:txBody>
            <a:bodyPr wrap="square" rtlCol="0">
              <a:spAutoFit/>
            </a:bodyPr>
            <a:lstStyle/>
            <a:p>
              <a:pPr algn="ctr">
                <a:lnSpc>
                  <a:spcPct val="90000"/>
                </a:lnSpc>
                <a:spcBef>
                  <a:spcPts val="1000"/>
                </a:spcBef>
              </a:pPr>
              <a:r>
                <a:rPr lang="zh-CN" altLang="en-US" b="1">
                  <a:solidFill>
                    <a:srgbClr val="F0FAFA"/>
                  </a:solidFill>
                  <a:latin typeface="微软雅黑" panose="020b0503020204020204" pitchFamily="34" charset="-122"/>
                  <a:ea typeface="微软雅黑" panose="020b0503020204020204" pitchFamily="34" charset="-122"/>
                </a:rPr>
                <a:t>添加标题</a:t>
              </a:r>
            </a:p>
          </p:txBody>
        </p:sp>
        <p:sp>
          <p:nvSpPr>
            <p:cNvPr id="52" name="文本框 51"/>
            <p:cNvSpPr txBox="1"/>
            <p:nvPr/>
          </p:nvSpPr>
          <p:spPr>
            <a:xfrm>
              <a:off x="3343396" y="2687648"/>
              <a:ext cx="2392807" cy="932563"/>
            </a:xfrm>
            <a:prstGeom prst="rect">
              <a:avLst/>
            </a:prstGeom>
            <a:noFill/>
          </p:spPr>
          <p:txBody>
            <a:bodyPr wrap="square" rtlCol="0">
              <a:spAutoFit/>
            </a:bodyPr>
            <a:lstStyle/>
            <a:p>
              <a:pPr>
                <a:lnSpc>
                  <a:spcPct val="130000"/>
                </a:lnSpc>
              </a:pPr>
              <a:r>
                <a:rPr lang="zh-CN" altLang="en-US" sz="140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val="2605437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750"/>
                                        <p:tgtEl>
                                          <p:spTgt spid="8"/>
                                        </p:tgtEl>
                                      </p:cBhvr>
                                    </p:animEffect>
                                  </p:childTnLst>
                                </p:cTn>
                              </p:par>
                            </p:childTnLst>
                          </p:cTn>
                        </p:par>
                        <p:par>
                          <p:cTn id="8" fill="hold" nodeType="afterGroup">
                            <p:stCondLst>
                              <p:cond delay="750"/>
                            </p:stCondLst>
                            <p:childTnLst>
                              <p:par>
                                <p:cTn id="9" presetID="49" presetClass="entr" presetSubtype="0" decel="10000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p:cTn id="11" dur="250" fill="hold"/>
                                        <p:tgtEl>
                                          <p:spTgt spid="38"/>
                                        </p:tgtEl>
                                        <p:attrNameLst>
                                          <p:attrName>ppt_w</p:attrName>
                                        </p:attrNameLst>
                                      </p:cBhvr>
                                      <p:tavLst>
                                        <p:tav tm="0">
                                          <p:val>
                                            <p:fltVal val="0"/>
                                          </p:val>
                                        </p:tav>
                                        <p:tav tm="100000">
                                          <p:val>
                                            <p:strVal val="#ppt_w"/>
                                          </p:val>
                                        </p:tav>
                                      </p:tavLst>
                                    </p:anim>
                                    <p:anim calcmode="lin" valueType="num">
                                      <p:cBhvr>
                                        <p:cTn id="12" dur="250" fill="hold"/>
                                        <p:tgtEl>
                                          <p:spTgt spid="38"/>
                                        </p:tgtEl>
                                        <p:attrNameLst>
                                          <p:attrName>ppt_h</p:attrName>
                                        </p:attrNameLst>
                                      </p:cBhvr>
                                      <p:tavLst>
                                        <p:tav tm="0">
                                          <p:val>
                                            <p:fltVal val="0"/>
                                          </p:val>
                                        </p:tav>
                                        <p:tav tm="100000">
                                          <p:val>
                                            <p:strVal val="#ppt_h"/>
                                          </p:val>
                                        </p:tav>
                                      </p:tavLst>
                                    </p:anim>
                                    <p:anim calcmode="lin" valueType="num">
                                      <p:cBhvr>
                                        <p:cTn id="13" dur="250" fill="hold"/>
                                        <p:tgtEl>
                                          <p:spTgt spid="38"/>
                                        </p:tgtEl>
                                        <p:attrNameLst>
                                          <p:attrName>style.rotation</p:attrName>
                                        </p:attrNameLst>
                                      </p:cBhvr>
                                      <p:tavLst>
                                        <p:tav tm="0">
                                          <p:val>
                                            <p:fltVal val="360"/>
                                          </p:val>
                                        </p:tav>
                                        <p:tav tm="100000">
                                          <p:val>
                                            <p:fltVal val="0"/>
                                          </p:val>
                                        </p:tav>
                                      </p:tavLst>
                                    </p:anim>
                                    <p:animEffect transition="in" filter="fade">
                                      <p:cBhvr>
                                        <p:cTn id="14" dur="250"/>
                                        <p:tgtEl>
                                          <p:spTgt spid="38"/>
                                        </p:tgtEl>
                                      </p:cBhvr>
                                    </p:animEffect>
                                  </p:childTnLst>
                                </p:cTn>
                              </p:par>
                            </p:childTnLst>
                          </p:cTn>
                        </p:par>
                        <p:par>
                          <p:cTn id="15" fill="hold" nodeType="afterGroup">
                            <p:stCondLst>
                              <p:cond delay="10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nodeType="afterGroup">
                            <p:stCondLst>
                              <p:cond delay="1500"/>
                            </p:stCondLst>
                            <p:childTnLst>
                              <p:par>
                                <p:cTn id="20" presetID="22" presetClass="entr" presetSubtype="1"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par>
                          <p:cTn id="23" fill="hold" nodeType="afterGroup">
                            <p:stCondLst>
                              <p:cond delay="2000"/>
                            </p:stCondLst>
                            <p:childTnLst>
                              <p:par>
                                <p:cTn id="24" presetID="22" presetClass="entr" presetSubtype="2"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right)">
                                      <p:cBhvr>
                                        <p:cTn id="26" dur="500"/>
                                        <p:tgtEl>
                                          <p:spTgt spid="20"/>
                                        </p:tgtEl>
                                      </p:cBhvr>
                                    </p:animEffect>
                                  </p:childTnLst>
                                </p:cTn>
                              </p:par>
                            </p:childTnLst>
                          </p:cTn>
                        </p:par>
                        <p:par>
                          <p:cTn id="27" fill="hold" nodeType="afterGroup">
                            <p:stCondLst>
                              <p:cond delay="2500"/>
                            </p:stCondLst>
                            <p:childTnLst>
                              <p:par>
                                <p:cTn id="28" presetID="2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par>
                          <p:cTn id="31" fill="hold" nodeType="afterGroup">
                            <p:stCondLst>
                              <p:cond delay="3000"/>
                            </p:stCondLst>
                            <p:childTnLst>
                              <p:par>
                                <p:cTn id="32" presetID="22" presetClass="entr" presetSubtype="8"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par>
                          <p:cTn id="35" fill="hold" nodeType="afterGroup">
                            <p:stCondLst>
                              <p:cond delay="3500"/>
                            </p:stCondLst>
                            <p:childTnLst>
                              <p:par>
                                <p:cTn id="36" presetID="1"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par>
                          <p:cTn id="38" fill="hold" nodeType="afterGroup">
                            <p:stCondLst>
                              <p:cond delay="3501"/>
                            </p:stCondLst>
                            <p:childTnLst>
                              <p:par>
                                <p:cTn id="39" presetID="26" presetClass="emph" presetSubtype="0" fill="hold" nodeType="afterEffect">
                                  <p:stCondLst>
                                    <p:cond delay="0"/>
                                  </p:stCondLst>
                                  <p:childTnLst>
                                    <p:animEffect transition="out" filter="fade">
                                      <p:cBhvr>
                                        <p:cTn id="40" dur="500" tmFilter="0, 0; .2, .5; .8, .5; 1, 0"/>
                                        <p:tgtEl>
                                          <p:spTgt spid="5"/>
                                        </p:tgtEl>
                                      </p:cBhvr>
                                    </p:animEffect>
                                    <p:animScale>
                                      <p:cBhvr>
                                        <p:cTn id="41" dur="250" autoRev="1" fill="hold"/>
                                        <p:tgtEl>
                                          <p:spTgt spid="5"/>
                                        </p:tgtEl>
                                      </p:cBhvr>
                                      <p:by x="105000" y="105000"/>
                                    </p:animScale>
                                  </p:childTnLst>
                                </p:cTn>
                              </p:par>
                            </p:childTnLst>
                          </p:cTn>
                        </p:par>
                        <p:par>
                          <p:cTn id="42" fill="hold" nodeType="afterGroup">
                            <p:stCondLst>
                              <p:cond delay="4001"/>
                            </p:stCondLst>
                            <p:childTnLst>
                              <p:par>
                                <p:cTn id="43" presetID="42"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5001"/>
                            </p:stCondLst>
                            <p:childTnLst>
                              <p:par>
                                <p:cTn id="49" presetID="22" presetClass="entr" presetSubtype="1"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par>
                          <p:cTn id="52" fill="hold" nodeType="afterGroup">
                            <p:stCondLst>
                              <p:cond delay="5501"/>
                            </p:stCondLst>
                            <p:childTnLst>
                              <p:par>
                                <p:cTn id="53" presetID="1" presetClass="entr" presetSubtype="0"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par>
                          <p:cTn id="55" fill="hold" nodeType="afterGroup">
                            <p:stCondLst>
                              <p:cond delay="5502"/>
                            </p:stCondLst>
                            <p:childTnLst>
                              <p:par>
                                <p:cTn id="56" presetID="26" presetClass="emph" presetSubtype="0" fill="hold" nodeType="afterEffect">
                                  <p:stCondLst>
                                    <p:cond delay="0"/>
                                  </p:stCondLst>
                                  <p:childTnLst>
                                    <p:animEffect transition="out" filter="fade">
                                      <p:cBhvr>
                                        <p:cTn id="57" dur="500" tmFilter="0, 0; .2, .5; .8, .5; 1, 0"/>
                                        <p:tgtEl>
                                          <p:spTgt spid="6"/>
                                        </p:tgtEl>
                                      </p:cBhvr>
                                    </p:animEffect>
                                    <p:animScale>
                                      <p:cBhvr>
                                        <p:cTn id="58" dur="250" autoRev="1" fill="hold"/>
                                        <p:tgtEl>
                                          <p:spTgt spid="6"/>
                                        </p:tgtEl>
                                      </p:cBhvr>
                                      <p:by x="105000" y="105000"/>
                                    </p:animScale>
                                  </p:childTnLst>
                                </p:cTn>
                              </p:par>
                            </p:childTnLst>
                          </p:cTn>
                        </p:par>
                        <p:par>
                          <p:cTn id="59" fill="hold" nodeType="afterGroup">
                            <p:stCondLst>
                              <p:cond delay="6002"/>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7002"/>
                            </p:stCondLst>
                            <p:childTnLst>
                              <p:par>
                                <p:cTn id="66" presetID="22" presetClass="entr" presetSubtype="1"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up)">
                                      <p:cBhvr>
                                        <p:cTn id="68" dur="500"/>
                                        <p:tgtEl>
                                          <p:spTgt spid="44"/>
                                        </p:tgtEl>
                                      </p:cBhvr>
                                    </p:animEffect>
                                  </p:childTnLst>
                                </p:cTn>
                              </p:par>
                            </p:childTnLst>
                          </p:cTn>
                        </p:par>
                        <p:par>
                          <p:cTn id="69" fill="hold" nodeType="afterGroup">
                            <p:stCondLst>
                              <p:cond delay="7502"/>
                            </p:stCondLst>
                            <p:childTnLst>
                              <p:par>
                                <p:cTn id="70" presetID="1" presetClass="entr" presetSubtype="0"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childTnLst>
                                </p:cTn>
                              </p:par>
                            </p:childTnLst>
                          </p:cTn>
                        </p:par>
                        <p:par>
                          <p:cTn id="72" fill="hold" nodeType="afterGroup">
                            <p:stCondLst>
                              <p:cond delay="7503"/>
                            </p:stCondLst>
                            <p:childTnLst>
                              <p:par>
                                <p:cTn id="73" presetID="26" presetClass="emph" presetSubtype="0" fill="hold" nodeType="afterEffect">
                                  <p:stCondLst>
                                    <p:cond delay="0"/>
                                  </p:stCondLst>
                                  <p:childTnLst>
                                    <p:animEffect transition="out" filter="fade">
                                      <p:cBhvr>
                                        <p:cTn id="74" dur="500" tmFilter="0, 0; .2, .5; .8, .5; 1, 0"/>
                                        <p:tgtEl>
                                          <p:spTgt spid="7"/>
                                        </p:tgtEl>
                                      </p:cBhvr>
                                    </p:animEffect>
                                    <p:animScale>
                                      <p:cBhvr>
                                        <p:cTn id="75" dur="250" autoRev="1" fill="hold"/>
                                        <p:tgtEl>
                                          <p:spTgt spid="7"/>
                                        </p:tgtEl>
                                      </p:cBhvr>
                                      <p:by x="105000" y="105000"/>
                                    </p:animScale>
                                  </p:childTnLst>
                                </p:cTn>
                              </p:par>
                            </p:childTnLst>
                          </p:cTn>
                        </p:par>
                        <p:par>
                          <p:cTn id="76" fill="hold" nodeType="afterGroup">
                            <p:stCondLst>
                              <p:cond delay="8003"/>
                            </p:stCondLst>
                            <p:childTnLst>
                              <p:par>
                                <p:cTn id="77" presetID="42" presetClass="entr" presetSubtype="0"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1000"/>
                                        <p:tgtEl>
                                          <p:spTgt spid="37"/>
                                        </p:tgtEl>
                                      </p:cBhvr>
                                    </p:animEffect>
                                    <p:anim calcmode="lin" valueType="num">
                                      <p:cBhvr>
                                        <p:cTn id="80" dur="1000" fill="hold"/>
                                        <p:tgtEl>
                                          <p:spTgt spid="37"/>
                                        </p:tgtEl>
                                        <p:attrNameLst>
                                          <p:attrName>ppt_x</p:attrName>
                                        </p:attrNameLst>
                                      </p:cBhvr>
                                      <p:tavLst>
                                        <p:tav tm="0">
                                          <p:val>
                                            <p:strVal val="#ppt_x"/>
                                          </p:val>
                                        </p:tav>
                                        <p:tav tm="100000">
                                          <p:val>
                                            <p:strVal val="#ppt_x"/>
                                          </p:val>
                                        </p:tav>
                                      </p:tavLst>
                                    </p:anim>
                                    <p:anim calcmode="lin" valueType="num">
                                      <p:cBhvr>
                                        <p:cTn id="81" dur="1000" fill="hold"/>
                                        <p:tgtEl>
                                          <p:spTgt spid="37"/>
                                        </p:tgtEl>
                                        <p:attrNameLst>
                                          <p:attrName>ppt_y</p:attrName>
                                        </p:attrNameLst>
                                      </p:cBhvr>
                                      <p:tavLst>
                                        <p:tav tm="0">
                                          <p:val>
                                            <p:strVal val="#ppt_y+.1"/>
                                          </p:val>
                                        </p:tav>
                                        <p:tav tm="100000">
                                          <p:val>
                                            <p:strVal val="#ppt_y"/>
                                          </p:val>
                                        </p:tav>
                                      </p:tavLst>
                                    </p:anim>
                                  </p:childTnLst>
                                </p:cTn>
                              </p:par>
                            </p:childTnLst>
                          </p:cTn>
                        </p:par>
                        <p:par>
                          <p:cTn id="82" fill="hold" nodeType="afterGroup">
                            <p:stCondLst>
                              <p:cond delay="9003"/>
                            </p:stCondLst>
                            <p:childTnLst>
                              <p:par>
                                <p:cTn id="83" presetID="22" presetClass="entr" presetSubtype="1" fill="hold"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up)">
                                      <p:cBhvr>
                                        <p:cTn id="85" dur="500"/>
                                        <p:tgtEl>
                                          <p:spTgt spid="50"/>
                                        </p:tgtEl>
                                      </p:cBhvr>
                                    </p:animEffect>
                                  </p:childTnLst>
                                </p:cTn>
                              </p:par>
                            </p:childTnLst>
                          </p:cTn>
                        </p:par>
                        <p:par>
                          <p:cTn id="86" fill="hold" nodeType="afterGroup">
                            <p:stCondLst>
                              <p:cond delay="9503"/>
                            </p:stCondLst>
                            <p:childTnLst>
                              <p:par>
                                <p:cTn id="87" presetID="1" presetClass="entr" presetSubtype="0" fill="hold" nodeType="afterEffect">
                                  <p:stCondLst>
                                    <p:cond delay="0"/>
                                  </p:stCondLst>
                                  <p:childTnLst>
                                    <p:set>
                                      <p:cBhvr>
                                        <p:cTn id="88" dur="1" fill="hold">
                                          <p:stCondLst>
                                            <p:cond delay="0"/>
                                          </p:stCondLst>
                                        </p:cTn>
                                        <p:tgtEl>
                                          <p:spTgt spid="9"/>
                                        </p:tgtEl>
                                        <p:attrNameLst>
                                          <p:attrName>style.visibility</p:attrName>
                                        </p:attrNameLst>
                                      </p:cBhvr>
                                      <p:to>
                                        <p:strVal val="visible"/>
                                      </p:to>
                                    </p:set>
                                  </p:childTnLst>
                                </p:cTn>
                              </p:par>
                            </p:childTnLst>
                          </p:cTn>
                        </p:par>
                        <p:par>
                          <p:cTn id="89" fill="hold" nodeType="afterGroup">
                            <p:stCondLst>
                              <p:cond delay="9504"/>
                            </p:stCondLst>
                            <p:childTnLst>
                              <p:par>
                                <p:cTn id="90" presetID="26" presetClass="emph" presetSubtype="0" fill="hold" nodeType="afterEffect">
                                  <p:stCondLst>
                                    <p:cond delay="0"/>
                                  </p:stCondLst>
                                  <p:childTnLst>
                                    <p:animEffect transition="out" filter="fade">
                                      <p:cBhvr>
                                        <p:cTn id="91" dur="500" tmFilter="0, 0; .2, .5; .8, .5; 1, 0"/>
                                        <p:tgtEl>
                                          <p:spTgt spid="9"/>
                                        </p:tgtEl>
                                      </p:cBhvr>
                                    </p:animEffect>
                                    <p:animScale>
                                      <p:cBhvr>
                                        <p:cTn id="92" dur="250" autoRev="1" fill="hold"/>
                                        <p:tgtEl>
                                          <p:spTgt spid="9"/>
                                        </p:tgtEl>
                                      </p:cBhvr>
                                      <p:by x="105000" y="105000"/>
                                    </p:animScale>
                                  </p:childTnLst>
                                </p:cTn>
                              </p:par>
                            </p:childTnLst>
                          </p:cTn>
                        </p:par>
                        <p:par>
                          <p:cTn id="93" fill="hold" nodeType="afterGroup">
                            <p:stCondLst>
                              <p:cond delay="10004"/>
                            </p:stCondLst>
                            <p:childTnLst>
                              <p:par>
                                <p:cTn id="94" presetID="42" presetClass="entr" presetSubtype="0"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fade">
                                      <p:cBhvr>
                                        <p:cTn id="96" dur="1000"/>
                                        <p:tgtEl>
                                          <p:spTgt spid="35"/>
                                        </p:tgtEl>
                                      </p:cBhvr>
                                    </p:animEffect>
                                    <p:anim calcmode="lin" valueType="num">
                                      <p:cBhvr>
                                        <p:cTn id="97" dur="1000" fill="hold"/>
                                        <p:tgtEl>
                                          <p:spTgt spid="35"/>
                                        </p:tgtEl>
                                        <p:attrNameLst>
                                          <p:attrName>ppt_x</p:attrName>
                                        </p:attrNameLst>
                                      </p:cBhvr>
                                      <p:tavLst>
                                        <p:tav tm="0">
                                          <p:val>
                                            <p:strVal val="#ppt_x"/>
                                          </p:val>
                                        </p:tav>
                                        <p:tav tm="100000">
                                          <p:val>
                                            <p:strVal val="#ppt_x"/>
                                          </p:val>
                                        </p:tav>
                                      </p:tavLst>
                                    </p:anim>
                                    <p:anim calcmode="lin" valueType="num">
                                      <p:cBhvr>
                                        <p:cTn id="98" dur="1000" fill="hold"/>
                                        <p:tgtEl>
                                          <p:spTgt spid="35"/>
                                        </p:tgtEl>
                                        <p:attrNameLst>
                                          <p:attrName>ppt_y</p:attrName>
                                        </p:attrNameLst>
                                      </p:cBhvr>
                                      <p:tavLst>
                                        <p:tav tm="0">
                                          <p:val>
                                            <p:strVal val="#ppt_y+.1"/>
                                          </p:val>
                                        </p:tav>
                                        <p:tav tm="100000">
                                          <p:val>
                                            <p:strVal val="#ppt_y"/>
                                          </p:val>
                                        </p:tav>
                                      </p:tavLst>
                                    </p:anim>
                                  </p:childTnLst>
                                </p:cTn>
                              </p:par>
                            </p:childTnLst>
                          </p:cTn>
                        </p:par>
                        <p:par>
                          <p:cTn id="99" fill="hold" nodeType="afterGroup">
                            <p:stCondLst>
                              <p:cond delay="11004"/>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9" grpId="0" animBg="1"/>
      <p:bldP spid="31" grpId="0" animBg="1"/>
      <p:bldP spid="35" grpId="0" animBg="1"/>
      <p:bldP spid="37" grpId="0" animBg="1"/>
      <p:bldP spid="38"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0" name="组合 59"/>
          <p:cNvGrpSpPr/>
          <p:nvPr/>
        </p:nvGrpSpPr>
        <p:grpSpPr>
          <a:xfrm>
            <a:off x="6232028" y="1714500"/>
            <a:ext cx="2576281" cy="1313894"/>
            <a:chOff x="9069281" y="1714500"/>
            <a:chExt cx="2576281" cy="1313894"/>
          </a:xfrm>
        </p:grpSpPr>
        <p:grpSp>
          <p:nvGrpSpPr>
            <p:cNvPr id="61" name="组合 60"/>
            <p:cNvGrpSpPr/>
            <p:nvPr/>
          </p:nvGrpSpPr>
          <p:grpSpPr>
            <a:xfrm>
              <a:off x="9069281" y="1714500"/>
              <a:ext cx="2576281" cy="1313894"/>
              <a:chOff x="1019175" y="1714500"/>
              <a:chExt cx="2576281" cy="1313894"/>
            </a:xfrm>
          </p:grpSpPr>
          <p:sp>
            <p:nvSpPr>
              <p:cNvPr id="63" name="右箭头 62"/>
              <p:cNvSpPr/>
              <p:nvPr/>
            </p:nvSpPr>
            <p:spPr>
              <a:xfrm>
                <a:off x="1590213" y="1714500"/>
                <a:ext cx="2005243" cy="1313894"/>
              </a:xfrm>
              <a:prstGeom prst="rightArrow">
                <a:avLst>
                  <a:gd name="adj1" fmla="val 71082"/>
                  <a:gd name="adj2" fmla="val 734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2" name="图片 61"/>
            <p:cNvPicPr>
              <a:picLocks noChangeAspect="1"/>
            </p:cNvPicPr>
            <p:nvPr/>
          </p:nvPicPr>
          <p:blipFill>
            <a:blip r:embed="rId2">
              <a:biLevel thresh="25000"/>
            </a:blip>
            <a:srcRect l="17696" t="10953" r="23620" b="13414"/>
            <a:stretch>
              <a:fillRect/>
            </a:stretch>
          </p:blipFill>
          <p:spPr>
            <a:xfrm>
              <a:off x="9322782" y="2065381"/>
              <a:ext cx="600000" cy="643049"/>
            </a:xfrm>
            <a:prstGeom prst="rect">
              <a:avLst/>
            </a:prstGeom>
          </p:spPr>
        </p:pic>
      </p:grpSp>
      <p:grpSp>
        <p:nvGrpSpPr>
          <p:cNvPr id="43" name="组合 42"/>
          <p:cNvGrpSpPr/>
          <p:nvPr/>
        </p:nvGrpSpPr>
        <p:grpSpPr>
          <a:xfrm>
            <a:off x="3383145" y="1714500"/>
            <a:ext cx="2576281" cy="1313894"/>
            <a:chOff x="6232031" y="1714500"/>
            <a:chExt cx="2576281" cy="1313894"/>
          </a:xfrm>
        </p:grpSpPr>
        <p:grpSp>
          <p:nvGrpSpPr>
            <p:cNvPr id="44" name="组合 43"/>
            <p:cNvGrpSpPr/>
            <p:nvPr/>
          </p:nvGrpSpPr>
          <p:grpSpPr>
            <a:xfrm>
              <a:off x="6232031" y="1714500"/>
              <a:ext cx="2576281" cy="1313894"/>
              <a:chOff x="1019175" y="1714500"/>
              <a:chExt cx="2576281" cy="1313894"/>
            </a:xfrm>
          </p:grpSpPr>
          <p:sp>
            <p:nvSpPr>
              <p:cNvPr id="46" name="右箭头 45"/>
              <p:cNvSpPr/>
              <p:nvPr/>
            </p:nvSpPr>
            <p:spPr>
              <a:xfrm>
                <a:off x="1590213" y="1714500"/>
                <a:ext cx="2005243" cy="1313894"/>
              </a:xfrm>
              <a:prstGeom prst="rightArrow">
                <a:avLst>
                  <a:gd name="adj1" fmla="val 71082"/>
                  <a:gd name="adj2" fmla="val 734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5" name="图片 44"/>
            <p:cNvPicPr>
              <a:picLocks noChangeAspect="1"/>
            </p:cNvPicPr>
            <p:nvPr/>
          </p:nvPicPr>
          <p:blipFill>
            <a:blip r:embed="rId3">
              <a:biLevel thresh="25000"/>
            </a:blip>
            <a:srcRect l="16617" t="8459" r="12734" b="13596"/>
            <a:stretch>
              <a:fillRect/>
            </a:stretch>
          </p:blipFill>
          <p:spPr>
            <a:xfrm>
              <a:off x="6375749" y="1992787"/>
              <a:ext cx="798415" cy="757320"/>
            </a:xfrm>
            <a:prstGeom prst="rect">
              <a:avLst/>
            </a:prstGeom>
          </p:spPr>
        </p:pic>
      </p:grpSp>
      <p:grpSp>
        <p:nvGrpSpPr>
          <p:cNvPr id="4" name="组合 3" hidden="1"/>
          <p:cNvGrpSpPr/>
          <p:nvPr/>
        </p:nvGrpSpPr>
        <p:grpSpPr>
          <a:xfrm>
            <a:off x="3394780" y="1714500"/>
            <a:ext cx="2576281" cy="1313894"/>
            <a:chOff x="3394780" y="1714500"/>
            <a:chExt cx="2576281" cy="1313894"/>
          </a:xfrm>
        </p:grpSpPr>
        <p:grpSp>
          <p:nvGrpSpPr>
            <p:cNvPr id="20" name="组合 19"/>
            <p:cNvGrpSpPr/>
            <p:nvPr/>
          </p:nvGrpSpPr>
          <p:grpSpPr>
            <a:xfrm>
              <a:off x="3394780" y="1714500"/>
              <a:ext cx="2576281" cy="1313894"/>
              <a:chOff x="1019175" y="1714500"/>
              <a:chExt cx="2576281" cy="1313894"/>
            </a:xfrm>
          </p:grpSpPr>
          <p:sp>
            <p:nvSpPr>
              <p:cNvPr id="21" name="右箭头 20"/>
              <p:cNvSpPr/>
              <p:nvPr/>
            </p:nvSpPr>
            <p:spPr>
              <a:xfrm>
                <a:off x="1590213" y="1714500"/>
                <a:ext cx="2005243" cy="1313894"/>
              </a:xfrm>
              <a:prstGeom prst="rightArrow">
                <a:avLst>
                  <a:gd name="adj1" fmla="val 71082"/>
                  <a:gd name="adj2" fmla="val 73480"/>
                </a:avLst>
              </a:prstGeom>
              <a:solidFill>
                <a:schemeClr val="bg1"/>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5" name="图片 34"/>
            <p:cNvPicPr>
              <a:picLocks noChangeAspect="1"/>
            </p:cNvPicPr>
            <p:nvPr/>
          </p:nvPicPr>
          <p:blipFill>
            <a:blip r:embed="rId4">
              <a:biLevel thresh="25000"/>
            </a:blip>
            <a:srcRect l="11517" t="9697" r="12158" b="12022"/>
            <a:stretch>
              <a:fillRect/>
            </a:stretch>
          </p:blipFill>
          <p:spPr>
            <a:xfrm rot="2700000">
              <a:off x="3483982" y="2092543"/>
              <a:ext cx="858053" cy="641950"/>
            </a:xfrm>
            <a:prstGeom prst="rect">
              <a:avLst/>
            </a:prstGeom>
          </p:spPr>
        </p:pic>
      </p:grpSp>
      <p:grpSp>
        <p:nvGrpSpPr>
          <p:cNvPr id="33" name="组合 32"/>
          <p:cNvGrpSpPr/>
          <p:nvPr/>
        </p:nvGrpSpPr>
        <p:grpSpPr>
          <a:xfrm>
            <a:off x="557529" y="1714500"/>
            <a:ext cx="2576281" cy="1313894"/>
            <a:chOff x="3394780" y="1714500"/>
            <a:chExt cx="2576281" cy="1313894"/>
          </a:xfrm>
        </p:grpSpPr>
        <p:grpSp>
          <p:nvGrpSpPr>
            <p:cNvPr id="39" name="组合 38"/>
            <p:cNvGrpSpPr/>
            <p:nvPr/>
          </p:nvGrpSpPr>
          <p:grpSpPr>
            <a:xfrm>
              <a:off x="3394780" y="1714500"/>
              <a:ext cx="2576281" cy="1313894"/>
              <a:chOff x="1019175" y="1714500"/>
              <a:chExt cx="2576281" cy="1313894"/>
            </a:xfrm>
          </p:grpSpPr>
          <p:sp>
            <p:nvSpPr>
              <p:cNvPr id="41" name="右箭头 40"/>
              <p:cNvSpPr/>
              <p:nvPr/>
            </p:nvSpPr>
            <p:spPr>
              <a:xfrm>
                <a:off x="1590213" y="1714500"/>
                <a:ext cx="2005243" cy="1313894"/>
              </a:xfrm>
              <a:prstGeom prst="rightArrow">
                <a:avLst>
                  <a:gd name="adj1" fmla="val 71082"/>
                  <a:gd name="adj2" fmla="val 734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0" name="图片 39"/>
            <p:cNvPicPr>
              <a:picLocks noChangeAspect="1"/>
            </p:cNvPicPr>
            <p:nvPr/>
          </p:nvPicPr>
          <p:blipFill>
            <a:blip r:embed="rId4">
              <a:biLevel thresh="25000"/>
            </a:blip>
            <a:srcRect l="11517" t="9697" r="12158" b="12022"/>
            <a:stretch>
              <a:fillRect/>
            </a:stretch>
          </p:blipFill>
          <p:spPr>
            <a:xfrm rot="2700000">
              <a:off x="3483982" y="2092543"/>
              <a:ext cx="858053" cy="641950"/>
            </a:xfrm>
            <a:prstGeom prst="rect">
              <a:avLst/>
            </a:prstGeom>
          </p:spPr>
        </p:pic>
      </p:grpSp>
      <p:grpSp>
        <p:nvGrpSpPr>
          <p:cNvPr id="3" name="组合 2"/>
          <p:cNvGrpSpPr/>
          <p:nvPr/>
        </p:nvGrpSpPr>
        <p:grpSpPr>
          <a:xfrm>
            <a:off x="557529" y="1714500"/>
            <a:ext cx="2576281" cy="1313894"/>
            <a:chOff x="557529" y="1714500"/>
            <a:chExt cx="2576281" cy="1313894"/>
          </a:xfrm>
        </p:grpSpPr>
        <p:grpSp>
          <p:nvGrpSpPr>
            <p:cNvPr id="19" name="组合 18"/>
            <p:cNvGrpSpPr/>
            <p:nvPr/>
          </p:nvGrpSpPr>
          <p:grpSpPr>
            <a:xfrm>
              <a:off x="557529" y="1714500"/>
              <a:ext cx="2576281" cy="1313894"/>
              <a:chOff x="1019175" y="1714500"/>
              <a:chExt cx="2576281" cy="1313894"/>
            </a:xfrm>
          </p:grpSpPr>
          <p:sp>
            <p:nvSpPr>
              <p:cNvPr id="17" name="右箭头 16"/>
              <p:cNvSpPr/>
              <p:nvPr/>
            </p:nvSpPr>
            <p:spPr>
              <a:xfrm>
                <a:off x="1590213" y="1714500"/>
                <a:ext cx="2005243" cy="1313894"/>
              </a:xfrm>
              <a:prstGeom prst="rightArrow">
                <a:avLst>
                  <a:gd name="adj1" fmla="val 71082"/>
                  <a:gd name="adj2" fmla="val 734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4" name="图片 33"/>
            <p:cNvPicPr>
              <a:picLocks noChangeAspect="1"/>
            </p:cNvPicPr>
            <p:nvPr/>
          </p:nvPicPr>
          <p:blipFill>
            <a:blip r:embed="rId5">
              <a:biLevel thresh="25000"/>
            </a:blip>
            <a:srcRect l="15411" t="5684" r="10832" b="20235"/>
            <a:stretch>
              <a:fillRect/>
            </a:stretch>
          </p:blipFill>
          <p:spPr>
            <a:xfrm>
              <a:off x="706755" y="2065947"/>
              <a:ext cx="787398" cy="616703"/>
            </a:xfrm>
            <a:prstGeom prst="rect">
              <a:avLst/>
            </a:prstGeom>
          </p:spPr>
        </p:pic>
      </p:grpSp>
      <p:grpSp>
        <p:nvGrpSpPr>
          <p:cNvPr id="5" name="组合 4" hidden="1"/>
          <p:cNvGrpSpPr/>
          <p:nvPr/>
        </p:nvGrpSpPr>
        <p:grpSpPr>
          <a:xfrm>
            <a:off x="6232031" y="1714500"/>
            <a:ext cx="2576281" cy="1313894"/>
            <a:chOff x="6232031" y="1714500"/>
            <a:chExt cx="2576281" cy="1313894"/>
          </a:xfrm>
        </p:grpSpPr>
        <p:grpSp>
          <p:nvGrpSpPr>
            <p:cNvPr id="23" name="组合 22"/>
            <p:cNvGrpSpPr/>
            <p:nvPr/>
          </p:nvGrpSpPr>
          <p:grpSpPr>
            <a:xfrm>
              <a:off x="6232031" y="1714500"/>
              <a:ext cx="2576281" cy="1313894"/>
              <a:chOff x="1019175" y="1714500"/>
              <a:chExt cx="2576281" cy="1313894"/>
            </a:xfrm>
          </p:grpSpPr>
          <p:sp>
            <p:nvSpPr>
              <p:cNvPr id="24" name="右箭头 23"/>
              <p:cNvSpPr/>
              <p:nvPr/>
            </p:nvSpPr>
            <p:spPr>
              <a:xfrm>
                <a:off x="1590213" y="1714500"/>
                <a:ext cx="2005243" cy="1313894"/>
              </a:xfrm>
              <a:prstGeom prst="rightArrow">
                <a:avLst>
                  <a:gd name="adj1" fmla="val 71082"/>
                  <a:gd name="adj2" fmla="val 73480"/>
                </a:avLst>
              </a:prstGeom>
              <a:solidFill>
                <a:schemeClr val="bg1"/>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6" name="图片 35"/>
            <p:cNvPicPr>
              <a:picLocks noChangeAspect="1"/>
            </p:cNvPicPr>
            <p:nvPr/>
          </p:nvPicPr>
          <p:blipFill>
            <a:blip r:embed="rId3">
              <a:biLevel thresh="25000"/>
            </a:blip>
            <a:srcRect l="16617" t="8459" r="12734" b="13596"/>
            <a:stretch>
              <a:fillRect/>
            </a:stretch>
          </p:blipFill>
          <p:spPr>
            <a:xfrm>
              <a:off x="6375749" y="1992787"/>
              <a:ext cx="798415" cy="757320"/>
            </a:xfrm>
            <a:prstGeom prst="rect">
              <a:avLst/>
            </a:prstGeom>
          </p:spPr>
        </p:pic>
      </p:grpSp>
      <p:grpSp>
        <p:nvGrpSpPr>
          <p:cNvPr id="6" name="组合 5" hidden="1"/>
          <p:cNvGrpSpPr/>
          <p:nvPr/>
        </p:nvGrpSpPr>
        <p:grpSpPr>
          <a:xfrm>
            <a:off x="9069281" y="1714500"/>
            <a:ext cx="2576281" cy="1313894"/>
            <a:chOff x="9069281" y="1714500"/>
            <a:chExt cx="2576281" cy="1313894"/>
          </a:xfrm>
        </p:grpSpPr>
        <p:grpSp>
          <p:nvGrpSpPr>
            <p:cNvPr id="26" name="组合 25"/>
            <p:cNvGrpSpPr/>
            <p:nvPr/>
          </p:nvGrpSpPr>
          <p:grpSpPr>
            <a:xfrm>
              <a:off x="9069281" y="1714500"/>
              <a:ext cx="2576281" cy="1313894"/>
              <a:chOff x="1019175" y="1714500"/>
              <a:chExt cx="2576281" cy="1313894"/>
            </a:xfrm>
          </p:grpSpPr>
          <p:sp>
            <p:nvSpPr>
              <p:cNvPr id="27" name="右箭头 26"/>
              <p:cNvSpPr/>
              <p:nvPr/>
            </p:nvSpPr>
            <p:spPr>
              <a:xfrm>
                <a:off x="1590213" y="1714500"/>
                <a:ext cx="2005243" cy="1313894"/>
              </a:xfrm>
              <a:prstGeom prst="rightArrow">
                <a:avLst>
                  <a:gd name="adj1" fmla="val 71082"/>
                  <a:gd name="adj2" fmla="val 73480"/>
                </a:avLst>
              </a:prstGeom>
              <a:solidFill>
                <a:schemeClr val="bg1"/>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019175" y="1817817"/>
                <a:ext cx="1085850" cy="1107260"/>
              </a:xfrm>
              <a:prstGeom prst="ellipse">
                <a:avLst/>
              </a:prstGeom>
              <a:solidFill>
                <a:srgbClr val="42BAC8"/>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7" name="图片 36"/>
            <p:cNvPicPr>
              <a:picLocks noChangeAspect="1"/>
            </p:cNvPicPr>
            <p:nvPr/>
          </p:nvPicPr>
          <p:blipFill>
            <a:blip r:embed="rId2">
              <a:biLevel thresh="25000"/>
            </a:blip>
            <a:srcRect l="17696" t="10953" r="23620" b="13414"/>
            <a:stretch>
              <a:fillRect/>
            </a:stretch>
          </p:blipFill>
          <p:spPr>
            <a:xfrm>
              <a:off x="9322782" y="2065381"/>
              <a:ext cx="600000" cy="643049"/>
            </a:xfrm>
            <a:prstGeom prst="rect">
              <a:avLst/>
            </a:prstGeom>
          </p:spPr>
        </p:pic>
      </p:grpSp>
      <p:grpSp>
        <p:nvGrpSpPr>
          <p:cNvPr id="7" name="组合 6"/>
          <p:cNvGrpSpPr/>
          <p:nvPr/>
        </p:nvGrpSpPr>
        <p:grpSpPr>
          <a:xfrm>
            <a:off x="649266" y="3443714"/>
            <a:ext cx="2392807" cy="2073456"/>
            <a:chOff x="649266" y="3443714"/>
            <a:chExt cx="2392807" cy="2073456"/>
          </a:xfrm>
        </p:grpSpPr>
        <p:sp>
          <p:nvSpPr>
            <p:cNvPr id="2" name="文本框 1"/>
            <p:cNvSpPr txBox="1"/>
            <p:nvPr/>
          </p:nvSpPr>
          <p:spPr>
            <a:xfrm>
              <a:off x="649266" y="3443714"/>
              <a:ext cx="2392807"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649266" y="3771692"/>
              <a:ext cx="2392807"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3486517" y="3443714"/>
            <a:ext cx="2392807" cy="2100771"/>
            <a:chOff x="3486517" y="3443714"/>
            <a:chExt cx="2392807" cy="2100771"/>
          </a:xfrm>
        </p:grpSpPr>
        <p:sp>
          <p:nvSpPr>
            <p:cNvPr id="50" name="文本框 49"/>
            <p:cNvSpPr txBox="1"/>
            <p:nvPr/>
          </p:nvSpPr>
          <p:spPr>
            <a:xfrm>
              <a:off x="3486517" y="3771692"/>
              <a:ext cx="2392807" cy="1772793"/>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3486517" y="3443714"/>
              <a:ext cx="2392807"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sp>
        <p:nvSpPr>
          <p:cNvPr id="51" name="文本框 50"/>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10" name="组合 9"/>
          <p:cNvGrpSpPr/>
          <p:nvPr/>
        </p:nvGrpSpPr>
        <p:grpSpPr>
          <a:xfrm>
            <a:off x="6323766" y="3443714"/>
            <a:ext cx="2392809" cy="2100771"/>
            <a:chOff x="6323766" y="3443714"/>
            <a:chExt cx="2392809" cy="2100771"/>
          </a:xfrm>
        </p:grpSpPr>
        <p:sp>
          <p:nvSpPr>
            <p:cNvPr id="52" name="文本框 51"/>
            <p:cNvSpPr txBox="1"/>
            <p:nvPr/>
          </p:nvSpPr>
          <p:spPr>
            <a:xfrm>
              <a:off x="6323768" y="3443714"/>
              <a:ext cx="2392807"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4" name="文本框 53"/>
            <p:cNvSpPr txBox="1"/>
            <p:nvPr/>
          </p:nvSpPr>
          <p:spPr>
            <a:xfrm>
              <a:off x="6323766" y="3771692"/>
              <a:ext cx="2392807" cy="1772793"/>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9161015" y="3443714"/>
            <a:ext cx="2392810" cy="2100771"/>
            <a:chOff x="9161015" y="3443714"/>
            <a:chExt cx="2392810" cy="2100771"/>
          </a:xfrm>
        </p:grpSpPr>
        <p:sp>
          <p:nvSpPr>
            <p:cNvPr id="53" name="文本框 52"/>
            <p:cNvSpPr txBox="1"/>
            <p:nvPr/>
          </p:nvSpPr>
          <p:spPr>
            <a:xfrm>
              <a:off x="9161018" y="3443714"/>
              <a:ext cx="2392807" cy="341632"/>
            </a:xfrm>
            <a:prstGeom prst="rect">
              <a:avLst/>
            </a:prstGeom>
            <a:noFill/>
          </p:spPr>
          <p:txBody>
            <a:bodyPr wrap="square" rtlCol="0">
              <a:spAutoFit/>
            </a:bodyPr>
            <a:lstStyle/>
            <a:p>
              <a:pP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5" name="文本框 54"/>
            <p:cNvSpPr txBox="1"/>
            <p:nvPr/>
          </p:nvSpPr>
          <p:spPr>
            <a:xfrm>
              <a:off x="9161015" y="3771692"/>
              <a:ext cx="2392807" cy="1772793"/>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9" name="灯片编号占位符 8"/>
          <p:cNvSpPr>
            <a:spLocks noGrp="1"/>
          </p:cNvSpPr>
          <p:nvPr>
            <p:ph type="sldNum" sz="quarter" idx="12"/>
          </p:nvPr>
        </p:nvSpPr>
        <p:spPr/>
        <p:txBody>
          <a:bodyPr/>
          <a:lstStyle/>
          <a:p>
            <a:fld id="{D447205E-B5AF-420F-9205-14CD5B2048A0}" type="slidenum">
              <a:rPr lang="zh-CN" altLang="en-US" smtClean="0"/>
              <a:t>6</a:t>
            </a:fld>
            <a:endParaRPr lang="zh-CN" altLang="en-US"/>
          </a:p>
        </p:txBody>
      </p:sp>
    </p:spTree>
    <p:extLst>
      <p:ext uri="{BB962C8B-B14F-4D97-AF65-F5344CB8AC3E}">
        <p14:creationId val="35631230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par>
                                <p:cTn id="12" presetID="63" presetClass="path" presetSubtype="0" accel="50000" decel="50000" fill="hold" nodeType="withEffect">
                                  <p:stCondLst>
                                    <p:cond delay="0"/>
                                  </p:stCondLst>
                                  <p:childTnLst>
                                    <p:animMotion origin="layout" path="M -2.08333E-06 -3.33333E-06 L 0.23177 -3.33333E-06" pathEditMode="relative" rAng="0" ptsTypes="AA">
                                      <p:cBhvr>
                                        <p:cTn id="13" dur="500" fill="hold"/>
                                        <p:tgtEl>
                                          <p:spTgt spid="33"/>
                                        </p:tgtEl>
                                        <p:attrNameLst>
                                          <p:attrName>ppt_x</p:attrName>
                                          <p:attrName>ppt_y</p:attrName>
                                        </p:attrNameLst>
                                      </p:cBhvr>
                                      <p:rCtr x="11589" y="0"/>
                                    </p:animMotion>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63" presetClass="path" presetSubtype="0" accel="50000" decel="50000" fill="hold" nodeType="withEffect">
                                  <p:stCondLst>
                                    <p:cond delay="0"/>
                                  </p:stCondLst>
                                  <p:childTnLst>
                                    <p:animMotion origin="layout" path="M -2.91667E-06 -3.33333E-06 L 0.23373 -3.33333E-06" pathEditMode="relative" rAng="0" ptsTypes="AA">
                                      <p:cBhvr>
                                        <p:cTn id="18" dur="500" fill="hold"/>
                                        <p:tgtEl>
                                          <p:spTgt spid="43"/>
                                        </p:tgtEl>
                                        <p:attrNameLst>
                                          <p:attrName>ppt_x</p:attrName>
                                          <p:attrName>ppt_y</p:attrName>
                                        </p:attrNameLst>
                                      </p:cBhvr>
                                      <p:rCtr x="11680" y="0"/>
                                    </p:animMotion>
                                  </p:childTnLst>
                                </p:cTn>
                              </p:par>
                            </p:childTnLst>
                          </p:cTn>
                        </p:par>
                        <p:par>
                          <p:cTn id="19" fill="hold" nodeType="afterGroup">
                            <p:stCondLst>
                              <p:cond delay="1500"/>
                            </p:stCondLst>
                            <p:childTnLst>
                              <p:par>
                                <p:cTn id="20" presetID="1" presetClass="entr" presetSubtype="0"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childTnLst>
                                </p:cTn>
                              </p:par>
                              <p:par>
                                <p:cTn id="22" presetID="63" presetClass="path" presetSubtype="0" accel="50000" decel="50000" fill="hold" nodeType="withEffect">
                                  <p:stCondLst>
                                    <p:cond delay="0"/>
                                  </p:stCondLst>
                                  <p:childTnLst>
                                    <p:animMotion origin="layout" path="M 3.125E-06 -3.33333E-06 L 0.23268 -3.33333E-06" pathEditMode="relative" rAng="0" ptsTypes="AA">
                                      <p:cBhvr>
                                        <p:cTn id="23" dur="500" fill="hold"/>
                                        <p:tgtEl>
                                          <p:spTgt spid="60"/>
                                        </p:tgtEl>
                                        <p:attrNameLst>
                                          <p:attrName>ppt_x</p:attrName>
                                          <p:attrName>ppt_y</p:attrName>
                                        </p:attrNameLst>
                                      </p:cBhvr>
                                      <p:rCtr x="11628" y="0"/>
                                    </p:animMotion>
                                  </p:childTnLst>
                                </p:cTn>
                              </p:par>
                            </p:childTnLst>
                          </p:cTn>
                        </p:par>
                        <p:par>
                          <p:cTn id="24" fill="hold" nodeType="afterGroup">
                            <p:stCondLst>
                              <p:cond delay="2000"/>
                            </p:stCondLst>
                            <p:childTnLst>
                              <p:par>
                                <p:cTn id="25" presetID="22"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par>
                                <p:cTn id="28" presetID="22" presetClass="entr" presetSubtype="1" fill="hold"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par>
                                <p:cTn id="31" presetID="22" presetClass="entr" presetSubtype="1" fill="hold" nodeType="withEffect">
                                  <p:stCondLst>
                                    <p:cond delay="50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par>
                                <p:cTn id="34" presetID="22" presetClass="entr" presetSubtype="1" fill="hold" nodeType="withEffect">
                                  <p:stCondLst>
                                    <p:cond delay="75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文本框 2"/>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grpSp>
        <p:nvGrpSpPr>
          <p:cNvPr id="20" name="组合 19"/>
          <p:cNvGrpSpPr/>
          <p:nvPr/>
        </p:nvGrpSpPr>
        <p:grpSpPr>
          <a:xfrm>
            <a:off x="3256566" y="1644532"/>
            <a:ext cx="2627915" cy="1256406"/>
            <a:chOff x="2898173" y="1777489"/>
            <a:chExt cx="2627915" cy="1256406"/>
          </a:xfrm>
        </p:grpSpPr>
        <p:cxnSp>
          <p:nvCxnSpPr>
            <p:cNvPr id="8" name="直接连接符 7"/>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898173" y="1777489"/>
              <a:ext cx="21881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a:xfrm>
              <a:off x="2898173" y="2128647"/>
              <a:ext cx="2627915" cy="905248"/>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809368" y="1276743"/>
            <a:ext cx="1316037" cy="2019300"/>
            <a:chOff x="1450975" y="1409700"/>
            <a:chExt cx="1316037" cy="2019300"/>
          </a:xfrm>
        </p:grpSpPr>
        <p:sp>
          <p:nvSpPr>
            <p:cNvPr id="4" name="圆角矩形 3"/>
            <p:cNvSpPr/>
            <p:nvPr/>
          </p:nvSpPr>
          <p:spPr>
            <a:xfrm>
              <a:off x="1450975" y="1409700"/>
              <a:ext cx="1316037" cy="2019300"/>
            </a:xfrm>
            <a:prstGeom prst="roundRect">
              <a:avLst>
                <a:gd name="adj" fmla="val 0"/>
              </a:avLst>
            </a:prstGeom>
            <a:solidFill>
              <a:srgbClr val="42BAC8"/>
            </a:solidFill>
            <a:ln w="28575">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450975"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633662"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a:stCxn id="14" idx="3"/>
              <a:endCxn id="15"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736135" y="1488326"/>
              <a:ext cx="745717" cy="1862048"/>
            </a:xfrm>
            <a:prstGeom prst="rect">
              <a:avLst/>
            </a:prstGeom>
            <a:noFill/>
          </p:spPr>
          <p:txBody>
            <a:bodyPr wrap="none" rtlCol="0">
              <a:spAutoFit/>
            </a:bodyPr>
            <a:lstStyle/>
            <a:p>
              <a:pPr algn="ctr"/>
              <a:r>
                <a:rPr lang="en-US" altLang="zh-CN" sz="11500">
                  <a:solidFill>
                    <a:srgbClr val="C8ECF0"/>
                  </a:solidFill>
                  <a:latin typeface="Impact" panose="020b0806030902050204" pitchFamily="34" charset="0"/>
                </a:rPr>
                <a:t>1</a:t>
              </a:r>
              <a:endParaRPr lang="zh-CN" altLang="en-US" sz="11500">
                <a:solidFill>
                  <a:srgbClr val="C8ECF0"/>
                </a:solidFill>
                <a:latin typeface="Impact" panose="020b0806030902050204" pitchFamily="34" charset="0"/>
              </a:endParaRPr>
            </a:p>
          </p:txBody>
        </p:sp>
      </p:grpSp>
      <p:grpSp>
        <p:nvGrpSpPr>
          <p:cNvPr id="22" name="组合 21"/>
          <p:cNvGrpSpPr/>
          <p:nvPr/>
        </p:nvGrpSpPr>
        <p:grpSpPr>
          <a:xfrm>
            <a:off x="7787291" y="1644532"/>
            <a:ext cx="2627915" cy="1283721"/>
            <a:chOff x="2898173" y="1777489"/>
            <a:chExt cx="2627915" cy="1283721"/>
          </a:xfrm>
        </p:grpSpPr>
        <p:cxnSp>
          <p:nvCxnSpPr>
            <p:cNvPr id="23" name="直接连接符 22"/>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2898173" y="1777489"/>
              <a:ext cx="21881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2898173" y="2128647"/>
              <a:ext cx="2627915"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340093" y="1276743"/>
            <a:ext cx="1316037" cy="2019300"/>
            <a:chOff x="1450975" y="1409700"/>
            <a:chExt cx="1316037" cy="2019300"/>
          </a:xfrm>
        </p:grpSpPr>
        <p:sp>
          <p:nvSpPr>
            <p:cNvPr id="27" name="圆角矩形 26"/>
            <p:cNvSpPr/>
            <p:nvPr/>
          </p:nvSpPr>
          <p:spPr>
            <a:xfrm>
              <a:off x="1450975" y="1409700"/>
              <a:ext cx="1316037" cy="2019300"/>
            </a:xfrm>
            <a:prstGeom prst="roundRect">
              <a:avLst>
                <a:gd name="adj" fmla="val 0"/>
              </a:avLst>
            </a:prstGeom>
            <a:solidFill>
              <a:srgbClr val="42BAC8"/>
            </a:solidFill>
            <a:ln w="28575">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450975"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633662"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a:stCxn id="28" idx="3"/>
              <a:endCxn id="29"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646367" y="1488326"/>
              <a:ext cx="925253" cy="1862048"/>
            </a:xfrm>
            <a:prstGeom prst="rect">
              <a:avLst/>
            </a:prstGeom>
            <a:noFill/>
          </p:spPr>
          <p:txBody>
            <a:bodyPr wrap="none" rtlCol="0">
              <a:spAutoFit/>
            </a:bodyPr>
            <a:lstStyle/>
            <a:p>
              <a:pPr algn="ctr"/>
              <a:r>
                <a:rPr lang="en-US" altLang="zh-CN" sz="11500">
                  <a:solidFill>
                    <a:srgbClr val="C8ECF0"/>
                  </a:solidFill>
                  <a:latin typeface="Impact" panose="020b0806030902050204" pitchFamily="34" charset="0"/>
                </a:rPr>
                <a:t>2</a:t>
              </a:r>
              <a:endParaRPr lang="zh-CN" altLang="en-US" sz="11500">
                <a:solidFill>
                  <a:srgbClr val="C8ECF0"/>
                </a:solidFill>
                <a:latin typeface="Impact" panose="020b0806030902050204" pitchFamily="34" charset="0"/>
              </a:endParaRPr>
            </a:p>
          </p:txBody>
        </p:sp>
      </p:grpSp>
      <p:grpSp>
        <p:nvGrpSpPr>
          <p:cNvPr id="32" name="组合 31"/>
          <p:cNvGrpSpPr/>
          <p:nvPr/>
        </p:nvGrpSpPr>
        <p:grpSpPr>
          <a:xfrm>
            <a:off x="3256565" y="4167188"/>
            <a:ext cx="2627915" cy="1283721"/>
            <a:chOff x="2898173" y="1777489"/>
            <a:chExt cx="2627915" cy="1283721"/>
          </a:xfrm>
        </p:grpSpPr>
        <p:cxnSp>
          <p:nvCxnSpPr>
            <p:cNvPr id="33" name="直接连接符 32"/>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898173" y="1777489"/>
              <a:ext cx="21881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35" name="文本框 34"/>
            <p:cNvSpPr txBox="1"/>
            <p:nvPr/>
          </p:nvSpPr>
          <p:spPr>
            <a:xfrm>
              <a:off x="2898173" y="2128647"/>
              <a:ext cx="2627915"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809367" y="3799399"/>
            <a:ext cx="1316037" cy="2019300"/>
            <a:chOff x="1450975" y="1409700"/>
            <a:chExt cx="1316037" cy="2019300"/>
          </a:xfrm>
        </p:grpSpPr>
        <p:sp>
          <p:nvSpPr>
            <p:cNvPr id="37" name="圆角矩形 36"/>
            <p:cNvSpPr/>
            <p:nvPr/>
          </p:nvSpPr>
          <p:spPr>
            <a:xfrm>
              <a:off x="1450975" y="1409700"/>
              <a:ext cx="1316037" cy="2019300"/>
            </a:xfrm>
            <a:prstGeom prst="roundRect">
              <a:avLst>
                <a:gd name="adj" fmla="val 0"/>
              </a:avLst>
            </a:prstGeom>
            <a:solidFill>
              <a:srgbClr val="42BAC8"/>
            </a:solidFill>
            <a:ln w="28575">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450975"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633662"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38" idx="3"/>
              <a:endCxn id="39"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625528" y="1488326"/>
              <a:ext cx="966932" cy="1862048"/>
            </a:xfrm>
            <a:prstGeom prst="rect">
              <a:avLst/>
            </a:prstGeom>
            <a:noFill/>
          </p:spPr>
          <p:txBody>
            <a:bodyPr wrap="none" rtlCol="0">
              <a:spAutoFit/>
            </a:bodyPr>
            <a:lstStyle/>
            <a:p>
              <a:pPr algn="ctr"/>
              <a:r>
                <a:rPr lang="en-US" altLang="zh-CN" sz="11500">
                  <a:solidFill>
                    <a:srgbClr val="C8ECF0"/>
                  </a:solidFill>
                  <a:latin typeface="Impact" panose="020b0806030902050204" pitchFamily="34" charset="0"/>
                </a:rPr>
                <a:t>3</a:t>
              </a:r>
              <a:endParaRPr lang="zh-CN" altLang="en-US" sz="11500">
                <a:solidFill>
                  <a:srgbClr val="C8ECF0"/>
                </a:solidFill>
                <a:latin typeface="Impact" panose="020b0806030902050204" pitchFamily="34" charset="0"/>
              </a:endParaRPr>
            </a:p>
          </p:txBody>
        </p:sp>
      </p:grpSp>
      <p:grpSp>
        <p:nvGrpSpPr>
          <p:cNvPr id="42" name="组合 41"/>
          <p:cNvGrpSpPr/>
          <p:nvPr/>
        </p:nvGrpSpPr>
        <p:grpSpPr>
          <a:xfrm>
            <a:off x="7787291" y="4167188"/>
            <a:ext cx="2627915" cy="1283721"/>
            <a:chOff x="2898173" y="1777489"/>
            <a:chExt cx="2627915" cy="1283721"/>
          </a:xfrm>
        </p:grpSpPr>
        <p:cxnSp>
          <p:nvCxnSpPr>
            <p:cNvPr id="43" name="直接连接符 42"/>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2898173" y="1777489"/>
              <a:ext cx="2188176" cy="341632"/>
            </a:xfrm>
            <a:prstGeom prst="rect">
              <a:avLst/>
            </a:prstGeom>
            <a:noFill/>
          </p:spPr>
          <p:txBody>
            <a:bodyPr wrap="square" rtlCol="0">
              <a:spAutoFit/>
            </a:bodyPr>
            <a:lstStyle/>
            <a:p>
              <a:pPr algn="just">
                <a:lnSpc>
                  <a:spcPct val="90000"/>
                </a:lnSpc>
                <a:spcBef>
                  <a:spcPts val="1000"/>
                </a:spcBef>
              </a:pPr>
              <a:r>
                <a:rPr lang="zh-CN" altLang="en-US" b="1">
                  <a:solidFill>
                    <a:srgbClr val="44BAC8"/>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2898173" y="2128647"/>
              <a:ext cx="2627915" cy="932563"/>
            </a:xfrm>
            <a:prstGeom prst="rect">
              <a:avLst/>
            </a:prstGeom>
            <a:noFill/>
          </p:spPr>
          <p:txBody>
            <a:bodyPr wrap="square" rtlCol="0">
              <a:spAutoFit/>
            </a:bodyPr>
            <a:lstStyle/>
            <a:p>
              <a:pPr algn="just">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340093" y="3799399"/>
            <a:ext cx="1316037" cy="2019300"/>
            <a:chOff x="1450975" y="1409700"/>
            <a:chExt cx="1316037" cy="2019300"/>
          </a:xfrm>
        </p:grpSpPr>
        <p:sp>
          <p:nvSpPr>
            <p:cNvPr id="47" name="圆角矩形 46"/>
            <p:cNvSpPr/>
            <p:nvPr/>
          </p:nvSpPr>
          <p:spPr>
            <a:xfrm>
              <a:off x="1450975" y="1409700"/>
              <a:ext cx="1316037" cy="2019300"/>
            </a:xfrm>
            <a:prstGeom prst="roundRect">
              <a:avLst>
                <a:gd name="adj" fmla="val 0"/>
              </a:avLst>
            </a:prstGeom>
            <a:solidFill>
              <a:srgbClr val="42BAC8"/>
            </a:solidFill>
            <a:ln w="28575">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450975"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633662" y="2217218"/>
              <a:ext cx="133350" cy="404265"/>
            </a:xfrm>
            <a:prstGeom prst="rect">
              <a:avLst/>
            </a:prstGeom>
            <a:solidFill>
              <a:srgbClr val="A1DDE3"/>
            </a:solidFill>
            <a:ln>
              <a:solidFill>
                <a:srgbClr val="A1DD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48" idx="3"/>
              <a:endCxn id="49"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1647970" y="1488326"/>
              <a:ext cx="922048" cy="1862048"/>
            </a:xfrm>
            <a:prstGeom prst="rect">
              <a:avLst/>
            </a:prstGeom>
            <a:noFill/>
          </p:spPr>
          <p:txBody>
            <a:bodyPr wrap="none" rtlCol="0">
              <a:spAutoFit/>
            </a:bodyPr>
            <a:lstStyle/>
            <a:p>
              <a:pPr algn="ctr"/>
              <a:r>
                <a:rPr lang="en-US" altLang="zh-CN" sz="11500">
                  <a:solidFill>
                    <a:srgbClr val="C8ECF0"/>
                  </a:solidFill>
                  <a:latin typeface="Impact" panose="020b0806030902050204" pitchFamily="34" charset="0"/>
                </a:rPr>
                <a:t>4</a:t>
              </a:r>
              <a:endParaRPr lang="zh-CN" altLang="en-US" sz="11500">
                <a:solidFill>
                  <a:srgbClr val="C8ECF0"/>
                </a:solidFill>
                <a:latin typeface="Impact" panose="020b0806030902050204" pitchFamily="34" charset="0"/>
              </a:endParaRPr>
            </a:p>
          </p:txBody>
        </p:sp>
      </p:grpSp>
      <p:sp>
        <p:nvSpPr>
          <p:cNvPr id="67" name="灯片编号占位符 66"/>
          <p:cNvSpPr>
            <a:spLocks noGrp="1"/>
          </p:cNvSpPr>
          <p:nvPr>
            <p:ph type="sldNum" sz="quarter" idx="12"/>
          </p:nvPr>
        </p:nvSpPr>
        <p:spPr/>
        <p:txBody>
          <a:bodyPr/>
          <a:lstStyle/>
          <a:p>
            <a:fld id="{D447205E-B5AF-420F-9205-14CD5B2048A0}" type="slidenum">
              <a:rPr lang="zh-CN" altLang="en-US" smtClean="0"/>
              <a:t>7</a:t>
            </a:fld>
            <a:endParaRPr lang="zh-CN" altLang="en-US"/>
          </a:p>
        </p:txBody>
      </p:sp>
    </p:spTree>
    <p:extLst>
      <p:ext uri="{BB962C8B-B14F-4D97-AF65-F5344CB8AC3E}">
        <p14:creationId val="16287004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250"/>
                            </p:stCondLst>
                            <p:childTnLst>
                              <p:par>
                                <p:cTn id="22" presetID="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fill="hold"/>
                                        <p:tgtEl>
                                          <p:spTgt spid="36"/>
                                        </p:tgtEl>
                                        <p:attrNameLst>
                                          <p:attrName>ppt_x</p:attrName>
                                        </p:attrNameLst>
                                      </p:cBhvr>
                                      <p:tavLst>
                                        <p:tav tm="0">
                                          <p:val>
                                            <p:strVal val="1+#ppt_w/2"/>
                                          </p:val>
                                        </p:tav>
                                        <p:tav tm="100000">
                                          <p:val>
                                            <p:strVal val="#ppt_x"/>
                                          </p:val>
                                        </p:tav>
                                      </p:tavLst>
                                    </p:anim>
                                    <p:anim calcmode="lin" valueType="num">
                                      <p:cBhvr additive="base">
                                        <p:cTn id="25" dur="500" fill="hold"/>
                                        <p:tgtEl>
                                          <p:spTgt spid="3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1+#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1+#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75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1+#ppt_w/2"/>
                                          </p:val>
                                        </p:tav>
                                        <p:tav tm="100000">
                                          <p:val>
                                            <p:strVal val="#ppt_x"/>
                                          </p:val>
                                        </p:tav>
                                      </p:tavLst>
                                    </p:anim>
                                    <p:anim calcmode="lin" valueType="num">
                                      <p:cBhvr additive="base">
                                        <p:cTn id="37"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0" name="组合 29"/>
          <p:cNvGrpSpPr/>
          <p:nvPr/>
        </p:nvGrpSpPr>
        <p:grpSpPr>
          <a:xfrm>
            <a:off x="3924893" y="3558426"/>
            <a:ext cx="1790871" cy="2127713"/>
            <a:chOff x="3924893" y="3558426"/>
            <a:chExt cx="1790871" cy="2127713"/>
          </a:xfrm>
        </p:grpSpPr>
        <p:sp>
          <p:nvSpPr>
            <p:cNvPr id="43" name="文本框 42"/>
            <p:cNvSpPr txBox="1"/>
            <p:nvPr/>
          </p:nvSpPr>
          <p:spPr>
            <a:xfrm>
              <a:off x="3924894" y="3558426"/>
              <a:ext cx="1790870" cy="341632"/>
            </a:xfrm>
            <a:prstGeom prst="rect">
              <a:avLst/>
            </a:prstGeom>
            <a:noFill/>
          </p:spPr>
          <p:txBody>
            <a:bodyPr wrap="square" rtlCol="0">
              <a:spAutoFit/>
            </a:bodyPr>
            <a:lstStyle/>
            <a:p>
              <a:pPr algn="ct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4" name="文本框 43"/>
            <p:cNvSpPr txBox="1"/>
            <p:nvPr/>
          </p:nvSpPr>
          <p:spPr>
            <a:xfrm>
              <a:off x="3924893" y="3940661"/>
              <a:ext cx="1790871"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p>
          </p:txBody>
        </p:sp>
      </p:grpSp>
      <p:grpSp>
        <p:nvGrpSpPr>
          <p:cNvPr id="31" name="组合 30"/>
          <p:cNvGrpSpPr/>
          <p:nvPr/>
        </p:nvGrpSpPr>
        <p:grpSpPr>
          <a:xfrm>
            <a:off x="6515312" y="3558426"/>
            <a:ext cx="1790871" cy="2127713"/>
            <a:chOff x="6515312" y="3558426"/>
            <a:chExt cx="1790871" cy="2127713"/>
          </a:xfrm>
        </p:grpSpPr>
        <p:sp>
          <p:nvSpPr>
            <p:cNvPr id="45" name="文本框 44"/>
            <p:cNvSpPr txBox="1"/>
            <p:nvPr/>
          </p:nvSpPr>
          <p:spPr>
            <a:xfrm>
              <a:off x="6515313" y="3558426"/>
              <a:ext cx="1790870" cy="341632"/>
            </a:xfrm>
            <a:prstGeom prst="rect">
              <a:avLst/>
            </a:prstGeom>
            <a:noFill/>
          </p:spPr>
          <p:txBody>
            <a:bodyPr wrap="square" rtlCol="0">
              <a:spAutoFit/>
            </a:bodyPr>
            <a:lstStyle/>
            <a:p>
              <a:pPr algn="ct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6" name="文本框 45"/>
            <p:cNvSpPr txBox="1"/>
            <p:nvPr/>
          </p:nvSpPr>
          <p:spPr>
            <a:xfrm>
              <a:off x="6515312" y="3940661"/>
              <a:ext cx="1790871"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9105944" y="3554467"/>
            <a:ext cx="1790871" cy="2127713"/>
            <a:chOff x="9105944" y="3554467"/>
            <a:chExt cx="1790871" cy="2127713"/>
          </a:xfrm>
        </p:grpSpPr>
        <p:sp>
          <p:nvSpPr>
            <p:cNvPr id="60" name="文本框 59"/>
            <p:cNvSpPr txBox="1"/>
            <p:nvPr/>
          </p:nvSpPr>
          <p:spPr>
            <a:xfrm>
              <a:off x="9105945" y="3554467"/>
              <a:ext cx="1790870" cy="341632"/>
            </a:xfrm>
            <a:prstGeom prst="rect">
              <a:avLst/>
            </a:prstGeom>
            <a:noFill/>
          </p:spPr>
          <p:txBody>
            <a:bodyPr wrap="square" rtlCol="0">
              <a:spAutoFit/>
            </a:bodyPr>
            <a:lstStyle/>
            <a:p>
              <a:pPr algn="ct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61" name="文本框 60"/>
            <p:cNvSpPr txBox="1"/>
            <p:nvPr/>
          </p:nvSpPr>
          <p:spPr>
            <a:xfrm>
              <a:off x="9105944" y="3936702"/>
              <a:ext cx="1790871"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324568" y="3539451"/>
            <a:ext cx="1790871" cy="2127713"/>
            <a:chOff x="1324568" y="3488651"/>
            <a:chExt cx="1790871" cy="2127713"/>
          </a:xfrm>
        </p:grpSpPr>
        <p:sp>
          <p:nvSpPr>
            <p:cNvPr id="41" name="文本框 40"/>
            <p:cNvSpPr txBox="1"/>
            <p:nvPr/>
          </p:nvSpPr>
          <p:spPr>
            <a:xfrm>
              <a:off x="1324569" y="3488651"/>
              <a:ext cx="1790870" cy="341632"/>
            </a:xfrm>
            <a:prstGeom prst="rect">
              <a:avLst/>
            </a:prstGeom>
            <a:noFill/>
          </p:spPr>
          <p:txBody>
            <a:bodyPr wrap="square" rtlCol="0">
              <a:spAutoFit/>
            </a:bodyPr>
            <a:lstStyle/>
            <a:p>
              <a:pPr algn="ctr">
                <a:lnSpc>
                  <a:spcPct val="90000"/>
                </a:lnSpc>
                <a:spcBef>
                  <a:spcPts val="1000"/>
                </a:spcBef>
              </a:pP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2" name="文本框 41"/>
            <p:cNvSpPr txBox="1"/>
            <p:nvPr/>
          </p:nvSpPr>
          <p:spPr>
            <a:xfrm>
              <a:off x="1324568" y="3870886"/>
              <a:ext cx="1790871" cy="1745478"/>
            </a:xfrm>
            <a:prstGeom prst="rect">
              <a:avLst/>
            </a:prstGeom>
            <a:noFill/>
          </p:spPr>
          <p:txBody>
            <a:bodyPr wrap="square" rtlCol="0">
              <a:spAutoFit/>
            </a:bodyPr>
            <a:lstStyle/>
            <a:p>
              <a:pPr>
                <a:lnSpc>
                  <a:spcPct val="130000"/>
                </a:lnSpc>
              </a:pP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1736543" y="1935939"/>
            <a:ext cx="1001638" cy="1001639"/>
            <a:chOff x="1736543" y="1935939"/>
            <a:chExt cx="1001638" cy="1001639"/>
          </a:xfrm>
        </p:grpSpPr>
        <p:sp>
          <p:nvSpPr>
            <p:cNvPr id="5" name="空心弧 4"/>
            <p:cNvSpPr/>
            <p:nvPr/>
          </p:nvSpPr>
          <p:spPr>
            <a:xfrm flipH="1">
              <a:off x="1736543" y="1935939"/>
              <a:ext cx="1001638" cy="1001638"/>
            </a:xfrm>
            <a:prstGeom prst="blockArc">
              <a:avLst>
                <a:gd name="adj1" fmla="val 10800000"/>
                <a:gd name="adj2" fmla="val 10799879"/>
                <a:gd name="adj3" fmla="val 1257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rot="16200000" flipH="1">
              <a:off x="1736543" y="1935940"/>
              <a:ext cx="1001638" cy="1001638"/>
            </a:xfrm>
            <a:prstGeom prst="blockArc">
              <a:avLst>
                <a:gd name="adj1" fmla="val 5149519"/>
                <a:gd name="adj2" fmla="val 10799879"/>
                <a:gd name="adj3" fmla="val 1257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0" name="任意多边形 9"/>
          <p:cNvSpPr/>
          <p:nvPr/>
        </p:nvSpPr>
        <p:spPr>
          <a:xfrm>
            <a:off x="1338202" y="3049643"/>
            <a:ext cx="1798320" cy="377464"/>
          </a:xfrm>
          <a:custGeom>
            <a:gdLst>
              <a:gd name="connsiteX0" fmla="*/ 943673 w 1902340"/>
              <a:gd name="connsiteY0" fmla="*/ 0 h 988186"/>
              <a:gd name="connsiteX1" fmla="*/ 958667 w 1902340"/>
              <a:gd name="connsiteY1" fmla="*/ 0 h 988186"/>
              <a:gd name="connsiteX2" fmla="*/ 1902340 w 1902340"/>
              <a:gd name="connsiteY2" fmla="*/ 943673 h 988186"/>
              <a:gd name="connsiteX3" fmla="*/ 1902340 w 1902340"/>
              <a:gd name="connsiteY3" fmla="*/ 988186 h 988186"/>
              <a:gd name="connsiteX4" fmla="*/ 0 w 1902340"/>
              <a:gd name="connsiteY4" fmla="*/ 988186 h 988186"/>
              <a:gd name="connsiteX5" fmla="*/ 0 w 1902340"/>
              <a:gd name="connsiteY5" fmla="*/ 943673 h 988186"/>
              <a:gd name="connsiteX6" fmla="*/ 943673 w 1902340"/>
              <a:gd name="connsiteY6" fmla="*/ 0 h 9881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340" h="988186">
                <a:moveTo>
                  <a:pt x="943673" y="0"/>
                </a:moveTo>
                <a:lnTo>
                  <a:pt x="958667" y="0"/>
                </a:lnTo>
                <a:cubicBezTo>
                  <a:pt x="1479843" y="0"/>
                  <a:pt x="1902340" y="422497"/>
                  <a:pt x="1902340" y="943673"/>
                </a:cubicBezTo>
                <a:lnTo>
                  <a:pt x="1902340" y="988186"/>
                </a:lnTo>
                <a:lnTo>
                  <a:pt x="0" y="988186"/>
                </a:lnTo>
                <a:lnTo>
                  <a:pt x="0" y="943673"/>
                </a:lnTo>
                <a:cubicBezTo>
                  <a:pt x="0" y="422497"/>
                  <a:pt x="422497" y="0"/>
                  <a:pt x="9436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323236" y="1935939"/>
            <a:ext cx="1001638" cy="1001639"/>
            <a:chOff x="4323236" y="1935939"/>
            <a:chExt cx="1001638" cy="1001639"/>
          </a:xfrm>
        </p:grpSpPr>
        <p:sp>
          <p:nvSpPr>
            <p:cNvPr id="12" name="空心弧 11"/>
            <p:cNvSpPr/>
            <p:nvPr/>
          </p:nvSpPr>
          <p:spPr>
            <a:xfrm flipH="1">
              <a:off x="4323236" y="1935939"/>
              <a:ext cx="1001638" cy="1001638"/>
            </a:xfrm>
            <a:prstGeom prst="blockArc">
              <a:avLst>
                <a:gd name="adj1" fmla="val 10800000"/>
                <a:gd name="adj2" fmla="val 10799879"/>
                <a:gd name="adj3" fmla="val 12573"/>
              </a:avLst>
            </a:prstGeom>
            <a:solidFill>
              <a:srgbClr val="A1DD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空心弧 12"/>
            <p:cNvSpPr/>
            <p:nvPr/>
          </p:nvSpPr>
          <p:spPr>
            <a:xfrm rot="16200000" flipH="1">
              <a:off x="4323236" y="1935940"/>
              <a:ext cx="1001638" cy="1001638"/>
            </a:xfrm>
            <a:prstGeom prst="blockArc">
              <a:avLst>
                <a:gd name="adj1" fmla="val 271878"/>
                <a:gd name="adj2" fmla="val 10799879"/>
                <a:gd name="adj3" fmla="val 12573"/>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13"/>
          <p:cNvSpPr/>
          <p:nvPr/>
        </p:nvSpPr>
        <p:spPr>
          <a:xfrm>
            <a:off x="3924895" y="3049643"/>
            <a:ext cx="1798320" cy="377464"/>
          </a:xfrm>
          <a:custGeom>
            <a:gdLst>
              <a:gd name="connsiteX0" fmla="*/ 943673 w 1902340"/>
              <a:gd name="connsiteY0" fmla="*/ 0 h 988186"/>
              <a:gd name="connsiteX1" fmla="*/ 958667 w 1902340"/>
              <a:gd name="connsiteY1" fmla="*/ 0 h 988186"/>
              <a:gd name="connsiteX2" fmla="*/ 1902340 w 1902340"/>
              <a:gd name="connsiteY2" fmla="*/ 943673 h 988186"/>
              <a:gd name="connsiteX3" fmla="*/ 1902340 w 1902340"/>
              <a:gd name="connsiteY3" fmla="*/ 988186 h 988186"/>
              <a:gd name="connsiteX4" fmla="*/ 0 w 1902340"/>
              <a:gd name="connsiteY4" fmla="*/ 988186 h 988186"/>
              <a:gd name="connsiteX5" fmla="*/ 0 w 1902340"/>
              <a:gd name="connsiteY5" fmla="*/ 943673 h 988186"/>
              <a:gd name="connsiteX6" fmla="*/ 943673 w 1902340"/>
              <a:gd name="connsiteY6" fmla="*/ 0 h 9881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340" h="988186">
                <a:moveTo>
                  <a:pt x="943673" y="0"/>
                </a:moveTo>
                <a:lnTo>
                  <a:pt x="958667" y="0"/>
                </a:lnTo>
                <a:cubicBezTo>
                  <a:pt x="1479843" y="0"/>
                  <a:pt x="1902340" y="422497"/>
                  <a:pt x="1902340" y="943673"/>
                </a:cubicBezTo>
                <a:lnTo>
                  <a:pt x="1902340" y="988186"/>
                </a:lnTo>
                <a:lnTo>
                  <a:pt x="0" y="988186"/>
                </a:lnTo>
                <a:lnTo>
                  <a:pt x="0" y="943673"/>
                </a:lnTo>
                <a:cubicBezTo>
                  <a:pt x="0" y="422497"/>
                  <a:pt x="422497" y="0"/>
                  <a:pt x="943673" y="0"/>
                </a:cubicBez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909929" y="1935939"/>
            <a:ext cx="1001638" cy="1001639"/>
            <a:chOff x="6909929" y="1935939"/>
            <a:chExt cx="1001638" cy="1001639"/>
          </a:xfrm>
        </p:grpSpPr>
        <p:sp>
          <p:nvSpPr>
            <p:cNvPr id="20" name="空心弧 19"/>
            <p:cNvSpPr/>
            <p:nvPr/>
          </p:nvSpPr>
          <p:spPr>
            <a:xfrm flipH="1">
              <a:off x="6909929" y="1935939"/>
              <a:ext cx="1001638" cy="1001638"/>
            </a:xfrm>
            <a:prstGeom prst="blockArc">
              <a:avLst>
                <a:gd name="adj1" fmla="val 10800000"/>
                <a:gd name="adj2" fmla="val 10799879"/>
                <a:gd name="adj3" fmla="val 1257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rot="16200000" flipH="1">
              <a:off x="6909929" y="1935940"/>
              <a:ext cx="1001638" cy="1001638"/>
            </a:xfrm>
            <a:prstGeom prst="blockArc">
              <a:avLst>
                <a:gd name="adj1" fmla="val 16725930"/>
                <a:gd name="adj2" fmla="val 10799879"/>
                <a:gd name="adj3" fmla="val 1257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任意多边形 18"/>
          <p:cNvSpPr/>
          <p:nvPr/>
        </p:nvSpPr>
        <p:spPr>
          <a:xfrm>
            <a:off x="6511588" y="3049643"/>
            <a:ext cx="1798320" cy="377464"/>
          </a:xfrm>
          <a:custGeom>
            <a:gdLst>
              <a:gd name="connsiteX0" fmla="*/ 943673 w 1902340"/>
              <a:gd name="connsiteY0" fmla="*/ 0 h 988186"/>
              <a:gd name="connsiteX1" fmla="*/ 958667 w 1902340"/>
              <a:gd name="connsiteY1" fmla="*/ 0 h 988186"/>
              <a:gd name="connsiteX2" fmla="*/ 1902340 w 1902340"/>
              <a:gd name="connsiteY2" fmla="*/ 943673 h 988186"/>
              <a:gd name="connsiteX3" fmla="*/ 1902340 w 1902340"/>
              <a:gd name="connsiteY3" fmla="*/ 988186 h 988186"/>
              <a:gd name="connsiteX4" fmla="*/ 0 w 1902340"/>
              <a:gd name="connsiteY4" fmla="*/ 988186 h 988186"/>
              <a:gd name="connsiteX5" fmla="*/ 0 w 1902340"/>
              <a:gd name="connsiteY5" fmla="*/ 943673 h 988186"/>
              <a:gd name="connsiteX6" fmla="*/ 943673 w 1902340"/>
              <a:gd name="connsiteY6" fmla="*/ 0 h 9881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340" h="988186">
                <a:moveTo>
                  <a:pt x="943673" y="0"/>
                </a:moveTo>
                <a:lnTo>
                  <a:pt x="958667" y="0"/>
                </a:lnTo>
                <a:cubicBezTo>
                  <a:pt x="1479843" y="0"/>
                  <a:pt x="1902340" y="422497"/>
                  <a:pt x="1902340" y="943673"/>
                </a:cubicBezTo>
                <a:lnTo>
                  <a:pt x="1902340" y="988186"/>
                </a:lnTo>
                <a:lnTo>
                  <a:pt x="0" y="988186"/>
                </a:lnTo>
                <a:lnTo>
                  <a:pt x="0" y="943673"/>
                </a:lnTo>
                <a:cubicBezTo>
                  <a:pt x="0" y="422497"/>
                  <a:pt x="422497" y="0"/>
                  <a:pt x="94367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9" name="组合 28"/>
          <p:cNvGrpSpPr/>
          <p:nvPr/>
        </p:nvGrpSpPr>
        <p:grpSpPr>
          <a:xfrm>
            <a:off x="9496622" y="1935939"/>
            <a:ext cx="1001638" cy="1001639"/>
            <a:chOff x="9496622" y="1935939"/>
            <a:chExt cx="1001638" cy="1001639"/>
          </a:xfrm>
        </p:grpSpPr>
        <p:sp>
          <p:nvSpPr>
            <p:cNvPr id="25" name="空心弧 24"/>
            <p:cNvSpPr/>
            <p:nvPr/>
          </p:nvSpPr>
          <p:spPr>
            <a:xfrm flipH="1">
              <a:off x="9496622" y="1935939"/>
              <a:ext cx="1001638" cy="1001638"/>
            </a:xfrm>
            <a:prstGeom prst="blockArc">
              <a:avLst>
                <a:gd name="adj1" fmla="val 10800000"/>
                <a:gd name="adj2" fmla="val 10799879"/>
                <a:gd name="adj3" fmla="val 12573"/>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空心弧 25"/>
            <p:cNvSpPr/>
            <p:nvPr/>
          </p:nvSpPr>
          <p:spPr>
            <a:xfrm rot="16200000" flipH="1">
              <a:off x="9496622" y="1935940"/>
              <a:ext cx="1001638" cy="1001638"/>
            </a:xfrm>
            <a:prstGeom prst="blockArc">
              <a:avLst>
                <a:gd name="adj1" fmla="val 11380626"/>
                <a:gd name="adj2" fmla="val 10799879"/>
                <a:gd name="adj3" fmla="val 12573"/>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 name="任意多边形 23"/>
          <p:cNvSpPr/>
          <p:nvPr/>
        </p:nvSpPr>
        <p:spPr>
          <a:xfrm>
            <a:off x="9098281" y="3049643"/>
            <a:ext cx="1798320" cy="377464"/>
          </a:xfrm>
          <a:custGeom>
            <a:gdLst>
              <a:gd name="connsiteX0" fmla="*/ 943673 w 1902340"/>
              <a:gd name="connsiteY0" fmla="*/ 0 h 988186"/>
              <a:gd name="connsiteX1" fmla="*/ 958667 w 1902340"/>
              <a:gd name="connsiteY1" fmla="*/ 0 h 988186"/>
              <a:gd name="connsiteX2" fmla="*/ 1902340 w 1902340"/>
              <a:gd name="connsiteY2" fmla="*/ 943673 h 988186"/>
              <a:gd name="connsiteX3" fmla="*/ 1902340 w 1902340"/>
              <a:gd name="connsiteY3" fmla="*/ 988186 h 988186"/>
              <a:gd name="connsiteX4" fmla="*/ 0 w 1902340"/>
              <a:gd name="connsiteY4" fmla="*/ 988186 h 988186"/>
              <a:gd name="connsiteX5" fmla="*/ 0 w 1902340"/>
              <a:gd name="connsiteY5" fmla="*/ 943673 h 988186"/>
              <a:gd name="connsiteX6" fmla="*/ 943673 w 1902340"/>
              <a:gd name="connsiteY6" fmla="*/ 0 h 9881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340" h="988186">
                <a:moveTo>
                  <a:pt x="943673" y="0"/>
                </a:moveTo>
                <a:lnTo>
                  <a:pt x="958667" y="0"/>
                </a:lnTo>
                <a:cubicBezTo>
                  <a:pt x="1479843" y="0"/>
                  <a:pt x="1902340" y="422497"/>
                  <a:pt x="1902340" y="943673"/>
                </a:cubicBezTo>
                <a:lnTo>
                  <a:pt x="1902340" y="988186"/>
                </a:lnTo>
                <a:lnTo>
                  <a:pt x="0" y="988186"/>
                </a:lnTo>
                <a:lnTo>
                  <a:pt x="0" y="943673"/>
                </a:lnTo>
                <a:cubicBezTo>
                  <a:pt x="0" y="422497"/>
                  <a:pt x="422497" y="0"/>
                  <a:pt x="943673" y="0"/>
                </a:cubicBezTo>
                <a:close/>
              </a:path>
            </a:pathLst>
          </a:cu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238368" y="160916"/>
            <a:ext cx="6914907" cy="480131"/>
          </a:xfrm>
          <a:prstGeom prst="rect">
            <a:avLst/>
          </a:prstGeom>
          <a:noFill/>
        </p:spPr>
        <p:txBody>
          <a:bodyPr wrap="square" rtlCol="0">
            <a:spAutoFit/>
          </a:bodyPr>
          <a:lstStyle/>
          <a:p>
            <a:pPr>
              <a:lnSpc>
                <a:spcPct val="90000"/>
              </a:lnSpc>
              <a:spcBef>
                <a:spcPct val="0"/>
              </a:spcBef>
            </a:pPr>
            <a:r>
              <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mj-cs"/>
              </a:rPr>
              <a:t>单击此处添加标题</a:t>
            </a:r>
          </a:p>
        </p:txBody>
      </p:sp>
      <p:sp>
        <p:nvSpPr>
          <p:cNvPr id="2" name="文本框 1"/>
          <p:cNvSpPr txBox="1"/>
          <p:nvPr/>
        </p:nvSpPr>
        <p:spPr>
          <a:xfrm>
            <a:off x="1905655" y="2279791"/>
            <a:ext cx="628698" cy="313932"/>
          </a:xfrm>
          <a:prstGeom prst="rect">
            <a:avLst/>
          </a:prstGeom>
          <a:noFill/>
        </p:spPr>
        <p:txBody>
          <a:bodyPr wrap="none" rtlCol="0">
            <a:spAutoFit/>
          </a:bodyPr>
          <a:lstStyle/>
          <a:p>
            <a:pPr algn="ctr">
              <a:lnSpc>
                <a:spcPct val="90000"/>
              </a:lnSpc>
              <a:spcBef>
                <a:spcPts val="1000"/>
              </a:spcBef>
            </a:pPr>
            <a:r>
              <a:rPr lang="en-US" altLang="zh-CN" sz="1600" b="1">
                <a:solidFill>
                  <a:schemeClr val="tx1">
                    <a:lumMod val="75000"/>
                    <a:lumOff val="25000"/>
                  </a:schemeClr>
                </a:solidFill>
                <a:latin typeface="微软雅黑" panose="020b0503020204020204" pitchFamily="34" charset="-122"/>
                <a:ea typeface="微软雅黑" panose="020b0503020204020204" pitchFamily="34" charset="-122"/>
              </a:rPr>
              <a:t>30%</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4505980" y="2279791"/>
            <a:ext cx="628698" cy="313932"/>
          </a:xfrm>
          <a:prstGeom prst="rect">
            <a:avLst/>
          </a:prstGeom>
          <a:noFill/>
        </p:spPr>
        <p:txBody>
          <a:bodyPr wrap="none" rtlCol="0">
            <a:spAutoFit/>
          </a:bodyPr>
          <a:lstStyle/>
          <a:p>
            <a:pPr algn="ctr">
              <a:lnSpc>
                <a:spcPct val="90000"/>
              </a:lnSpc>
              <a:spcBef>
                <a:spcPts val="1000"/>
              </a:spcBef>
            </a:pPr>
            <a:r>
              <a:rPr lang="en-US" altLang="zh-CN" sz="1600" b="1">
                <a:solidFill>
                  <a:srgbClr val="42BAC8"/>
                </a:solidFill>
                <a:latin typeface="微软雅黑" panose="020b0503020204020204" pitchFamily="34" charset="-122"/>
                <a:ea typeface="微软雅黑" panose="020b0503020204020204" pitchFamily="34" charset="-122"/>
              </a:rPr>
              <a:t>50%</a:t>
            </a:r>
            <a:endParaRPr lang="zh-CN" altLang="en-US" sz="1600" b="1">
              <a:solidFill>
                <a:srgbClr val="42BAC8"/>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104231" y="2279791"/>
            <a:ext cx="628698" cy="313932"/>
          </a:xfrm>
          <a:prstGeom prst="rect">
            <a:avLst/>
          </a:prstGeom>
          <a:noFill/>
        </p:spPr>
        <p:txBody>
          <a:bodyPr wrap="none" rtlCol="0">
            <a:spAutoFit/>
          </a:bodyPr>
          <a:lstStyle/>
          <a:p>
            <a:pPr algn="ctr">
              <a:lnSpc>
                <a:spcPct val="90000"/>
              </a:lnSpc>
              <a:spcBef>
                <a:spcPts val="1000"/>
              </a:spcBef>
            </a:pPr>
            <a:r>
              <a:rPr lang="en-US" altLang="zh-CN" sz="1600" b="1">
                <a:solidFill>
                  <a:schemeClr val="tx1">
                    <a:lumMod val="75000"/>
                    <a:lumOff val="25000"/>
                  </a:schemeClr>
                </a:solidFill>
                <a:latin typeface="微软雅黑" panose="020b0503020204020204" pitchFamily="34" charset="-122"/>
                <a:ea typeface="微软雅黑" panose="020b0503020204020204" pitchFamily="34" charset="-122"/>
              </a:rPr>
              <a:t>75%</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9625583" y="2279791"/>
            <a:ext cx="755335" cy="313932"/>
          </a:xfrm>
          <a:prstGeom prst="rect">
            <a:avLst/>
          </a:prstGeom>
          <a:noFill/>
        </p:spPr>
        <p:txBody>
          <a:bodyPr wrap="none" rtlCol="0">
            <a:spAutoFit/>
          </a:bodyPr>
          <a:lstStyle/>
          <a:p>
            <a:pPr algn="ctr">
              <a:lnSpc>
                <a:spcPct val="90000"/>
              </a:lnSpc>
              <a:spcBef>
                <a:spcPts val="1000"/>
              </a:spcBef>
            </a:pPr>
            <a:r>
              <a:rPr lang="en-US" altLang="zh-CN" sz="1600" b="1">
                <a:solidFill>
                  <a:srgbClr val="42BAC8"/>
                </a:solidFill>
                <a:latin typeface="微软雅黑" panose="020b0503020204020204" pitchFamily="34" charset="-122"/>
                <a:ea typeface="微软雅黑" panose="020b0503020204020204" pitchFamily="34" charset="-122"/>
              </a:rPr>
              <a:t>100%</a:t>
            </a:r>
            <a:endParaRPr lang="zh-CN" altLang="en-US" sz="1600" b="1">
              <a:solidFill>
                <a:srgbClr val="42BAC8"/>
              </a:solidFill>
              <a:latin typeface="微软雅黑" panose="020b0503020204020204" pitchFamily="34" charset="-122"/>
              <a:ea typeface="微软雅黑" panose="020b0503020204020204" pitchFamily="34" charset="-122"/>
            </a:endParaRPr>
          </a:p>
        </p:txBody>
      </p:sp>
      <p:sp>
        <p:nvSpPr>
          <p:cNvPr id="3" name="灯片编号占位符 2"/>
          <p:cNvSpPr>
            <a:spLocks noGrp="1"/>
          </p:cNvSpPr>
          <p:nvPr>
            <p:ph type="sldNum" sz="quarter" idx="12"/>
          </p:nvPr>
        </p:nvSpPr>
        <p:spPr/>
        <p:txBody>
          <a:bodyPr/>
          <a:lstStyle/>
          <a:p>
            <a:fld id="{D447205E-B5AF-420F-9205-14CD5B2048A0}" type="slidenum">
              <a:rPr lang="zh-CN" altLang="en-US" smtClean="0"/>
              <a:t>8</a:t>
            </a:fld>
            <a:endParaRPr lang="zh-CN" altLang="en-US"/>
          </a:p>
        </p:txBody>
      </p:sp>
    </p:spTree>
    <p:extLst>
      <p:ext uri="{BB962C8B-B14F-4D97-AF65-F5344CB8AC3E}">
        <p14:creationId val="33537152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250" fill="hold"/>
                                        <p:tgtEl>
                                          <p:spTgt spid="2"/>
                                        </p:tgtEl>
                                        <p:attrNameLst>
                                          <p:attrName>ppt_w</p:attrName>
                                        </p:attrNameLst>
                                      </p:cBhvr>
                                      <p:tavLst>
                                        <p:tav tm="0">
                                          <p:val>
                                            <p:fltVal val="0"/>
                                          </p:val>
                                        </p:tav>
                                        <p:tav tm="100000">
                                          <p:val>
                                            <p:strVal val="#ppt_w"/>
                                          </p:val>
                                        </p:tav>
                                      </p:tavLst>
                                    </p:anim>
                                    <p:anim calcmode="lin" valueType="num">
                                      <p:cBhvr>
                                        <p:cTn id="11" dur="250" fill="hold"/>
                                        <p:tgtEl>
                                          <p:spTgt spid="2"/>
                                        </p:tgtEl>
                                        <p:attrNameLst>
                                          <p:attrName>ppt_h</p:attrName>
                                        </p:attrNameLst>
                                      </p:cBhvr>
                                      <p:tavLst>
                                        <p:tav tm="0">
                                          <p:val>
                                            <p:fltVal val="0"/>
                                          </p:val>
                                        </p:tav>
                                        <p:tav tm="100000">
                                          <p:val>
                                            <p:strVal val="#ppt_h"/>
                                          </p:val>
                                        </p:tav>
                                      </p:tavLst>
                                    </p:anim>
                                    <p:animEffect transition="in" filter="fade">
                                      <p:cBhvr>
                                        <p:cTn id="12" dur="250"/>
                                        <p:tgtEl>
                                          <p:spTgt spid="2"/>
                                        </p:tgtEl>
                                      </p:cBhvr>
                                    </p:animEffect>
                                  </p:childTnLst>
                                </p:cTn>
                              </p:par>
                              <p:par>
                                <p:cTn id="13" presetID="2" presetClass="entr" presetSubtype="4" fill="hold" grpId="0" nodeType="withEffect">
                                  <p:stCondLst>
                                    <p:cond delay="7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12" presetClass="entr" presetSubtype="1" fill="hold" nodeType="withEffect">
                                  <p:stCondLst>
                                    <p:cond delay="1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par>
                                <p:cTn id="21" presetID="21" presetClass="entr" presetSubtype="1"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heel(1)">
                                      <p:cBhvr>
                                        <p:cTn id="23" dur="500"/>
                                        <p:tgtEl>
                                          <p:spTgt spid="27"/>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9"/>
                                        </p:tgtEl>
                                        <p:attrNameLst>
                                          <p:attrName>style.visibility</p:attrName>
                                        </p:attrNameLst>
                                      </p:cBhvr>
                                      <p:to>
                                        <p:strVal val="visible"/>
                                      </p:to>
                                    </p:set>
                                    <p:anim calcmode="lin" valueType="num">
                                      <p:cBhvr>
                                        <p:cTn id="26" dur="250" fill="hold"/>
                                        <p:tgtEl>
                                          <p:spTgt spid="39"/>
                                        </p:tgtEl>
                                        <p:attrNameLst>
                                          <p:attrName>ppt_w</p:attrName>
                                        </p:attrNameLst>
                                      </p:cBhvr>
                                      <p:tavLst>
                                        <p:tav tm="0">
                                          <p:val>
                                            <p:fltVal val="0"/>
                                          </p:val>
                                        </p:tav>
                                        <p:tav tm="100000">
                                          <p:val>
                                            <p:strVal val="#ppt_w"/>
                                          </p:val>
                                        </p:tav>
                                      </p:tavLst>
                                    </p:anim>
                                    <p:anim calcmode="lin" valueType="num">
                                      <p:cBhvr>
                                        <p:cTn id="27" dur="250" fill="hold"/>
                                        <p:tgtEl>
                                          <p:spTgt spid="39"/>
                                        </p:tgtEl>
                                        <p:attrNameLst>
                                          <p:attrName>ppt_h</p:attrName>
                                        </p:attrNameLst>
                                      </p:cBhvr>
                                      <p:tavLst>
                                        <p:tav tm="0">
                                          <p:val>
                                            <p:fltVal val="0"/>
                                          </p:val>
                                        </p:tav>
                                        <p:tav tm="100000">
                                          <p:val>
                                            <p:strVal val="#ppt_h"/>
                                          </p:val>
                                        </p:tav>
                                      </p:tavLst>
                                    </p:anim>
                                    <p:animEffect transition="in" filter="fade">
                                      <p:cBhvr>
                                        <p:cTn id="28" dur="250"/>
                                        <p:tgtEl>
                                          <p:spTgt spid="39"/>
                                        </p:tgtEl>
                                      </p:cBhvr>
                                    </p:animEffect>
                                  </p:childTnLst>
                                </p:cTn>
                              </p:par>
                              <p:par>
                                <p:cTn id="29" presetID="2" presetClass="entr" presetSubtype="4" fill="hold" grpId="0" nodeType="withEffect">
                                  <p:stCondLst>
                                    <p:cond delay="75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12" presetClass="entr" presetSubtype="1" fill="hold" nodeType="withEffect">
                                  <p:stCondLst>
                                    <p:cond delay="1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p:tgtEl>
                                          <p:spTgt spid="31"/>
                                        </p:tgtEl>
                                        <p:attrNameLst>
                                          <p:attrName>ppt_y</p:attrName>
                                        </p:attrNameLst>
                                      </p:cBhvr>
                                      <p:tavLst>
                                        <p:tav tm="0">
                                          <p:val>
                                            <p:strVal val="#ppt_y-#ppt_h*1.125000"/>
                                          </p:val>
                                        </p:tav>
                                        <p:tav tm="100000">
                                          <p:val>
                                            <p:strVal val="#ppt_y"/>
                                          </p:val>
                                        </p:tav>
                                      </p:tavLst>
                                    </p:anim>
                                    <p:animEffect transition="in" filter="wipe(down)">
                                      <p:cBhvr>
                                        <p:cTn id="36" dur="500"/>
                                        <p:tgtEl>
                                          <p:spTgt spid="31"/>
                                        </p:tgtEl>
                                      </p:cBhvr>
                                    </p:animEffect>
                                  </p:childTnLst>
                                </p:cTn>
                              </p:par>
                            </p:childTnLst>
                          </p:cTn>
                        </p:par>
                        <p:par>
                          <p:cTn id="37" fill="hold" nodeType="afterGroup">
                            <p:stCondLst>
                              <p:cond delay="1750"/>
                            </p:stCondLst>
                            <p:childTnLst>
                              <p:par>
                                <p:cTn id="38" presetID="21"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heel(1)">
                                      <p:cBhvr>
                                        <p:cTn id="40" dur="500"/>
                                        <p:tgtEl>
                                          <p:spTgt spid="9"/>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250" fill="hold"/>
                                        <p:tgtEl>
                                          <p:spTgt spid="38"/>
                                        </p:tgtEl>
                                        <p:attrNameLst>
                                          <p:attrName>ppt_w</p:attrName>
                                        </p:attrNameLst>
                                      </p:cBhvr>
                                      <p:tavLst>
                                        <p:tav tm="0">
                                          <p:val>
                                            <p:fltVal val="0"/>
                                          </p:val>
                                        </p:tav>
                                        <p:tav tm="100000">
                                          <p:val>
                                            <p:strVal val="#ppt_w"/>
                                          </p:val>
                                        </p:tav>
                                      </p:tavLst>
                                    </p:anim>
                                    <p:anim calcmode="lin" valueType="num">
                                      <p:cBhvr>
                                        <p:cTn id="44" dur="250" fill="hold"/>
                                        <p:tgtEl>
                                          <p:spTgt spid="38"/>
                                        </p:tgtEl>
                                        <p:attrNameLst>
                                          <p:attrName>ppt_h</p:attrName>
                                        </p:attrNameLst>
                                      </p:cBhvr>
                                      <p:tavLst>
                                        <p:tav tm="0">
                                          <p:val>
                                            <p:fltVal val="0"/>
                                          </p:val>
                                        </p:tav>
                                        <p:tav tm="100000">
                                          <p:val>
                                            <p:strVal val="#ppt_h"/>
                                          </p:val>
                                        </p:tav>
                                      </p:tavLst>
                                    </p:anim>
                                    <p:animEffect transition="in" filter="fade">
                                      <p:cBhvr>
                                        <p:cTn id="45" dur="250"/>
                                        <p:tgtEl>
                                          <p:spTgt spid="38"/>
                                        </p:tgtEl>
                                      </p:cBhvr>
                                    </p:animEffect>
                                  </p:childTnLst>
                                </p:cTn>
                              </p:par>
                              <p:par>
                                <p:cTn id="46" presetID="2" presetClass="entr" presetSubtype="4" fill="hold" grpId="0" nodeType="withEffect">
                                  <p:stCondLst>
                                    <p:cond delay="75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12" presetClass="entr" presetSubtype="1" fill="hold" nodeType="withEffect">
                                  <p:stCondLst>
                                    <p:cond delay="125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down)">
                                      <p:cBhvr>
                                        <p:cTn id="53" dur="500"/>
                                        <p:tgtEl>
                                          <p:spTgt spid="30"/>
                                        </p:tgtEl>
                                      </p:cBhvr>
                                    </p:animEffect>
                                  </p:childTnLst>
                                </p:cTn>
                              </p:par>
                              <p:par>
                                <p:cTn id="54" presetID="21" presetClass="entr" presetSubtype="1"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heel(1)">
                                      <p:cBhvr>
                                        <p:cTn id="56" dur="500"/>
                                        <p:tgtEl>
                                          <p:spTgt spid="29"/>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250" fill="hold"/>
                                        <p:tgtEl>
                                          <p:spTgt spid="40"/>
                                        </p:tgtEl>
                                        <p:attrNameLst>
                                          <p:attrName>ppt_w</p:attrName>
                                        </p:attrNameLst>
                                      </p:cBhvr>
                                      <p:tavLst>
                                        <p:tav tm="0">
                                          <p:val>
                                            <p:fltVal val="0"/>
                                          </p:val>
                                        </p:tav>
                                        <p:tav tm="100000">
                                          <p:val>
                                            <p:strVal val="#ppt_w"/>
                                          </p:val>
                                        </p:tav>
                                      </p:tavLst>
                                    </p:anim>
                                    <p:anim calcmode="lin" valueType="num">
                                      <p:cBhvr>
                                        <p:cTn id="60" dur="250" fill="hold"/>
                                        <p:tgtEl>
                                          <p:spTgt spid="40"/>
                                        </p:tgtEl>
                                        <p:attrNameLst>
                                          <p:attrName>ppt_h</p:attrName>
                                        </p:attrNameLst>
                                      </p:cBhvr>
                                      <p:tavLst>
                                        <p:tav tm="0">
                                          <p:val>
                                            <p:fltVal val="0"/>
                                          </p:val>
                                        </p:tav>
                                        <p:tav tm="100000">
                                          <p:val>
                                            <p:strVal val="#ppt_h"/>
                                          </p:val>
                                        </p:tav>
                                      </p:tavLst>
                                    </p:anim>
                                    <p:animEffect transition="in" filter="fade">
                                      <p:cBhvr>
                                        <p:cTn id="61" dur="250"/>
                                        <p:tgtEl>
                                          <p:spTgt spid="40"/>
                                        </p:tgtEl>
                                      </p:cBhvr>
                                    </p:animEffect>
                                  </p:childTnLst>
                                </p:cTn>
                              </p:par>
                              <p:par>
                                <p:cTn id="62" presetID="2" presetClass="entr" presetSubtype="4" fill="hold" grpId="0" nodeType="withEffect">
                                  <p:stCondLst>
                                    <p:cond delay="75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fill="hold"/>
                                        <p:tgtEl>
                                          <p:spTgt spid="24"/>
                                        </p:tgtEl>
                                        <p:attrNameLst>
                                          <p:attrName>ppt_x</p:attrName>
                                        </p:attrNameLst>
                                      </p:cBhvr>
                                      <p:tavLst>
                                        <p:tav tm="0">
                                          <p:val>
                                            <p:strVal val="#ppt_x"/>
                                          </p:val>
                                        </p:tav>
                                        <p:tav tm="100000">
                                          <p:val>
                                            <p:strVal val="#ppt_x"/>
                                          </p:val>
                                        </p:tav>
                                      </p:tavLst>
                                    </p:anim>
                                    <p:anim calcmode="lin" valueType="num">
                                      <p:cBhvr additive="base">
                                        <p:cTn id="65" dur="500" fill="hold"/>
                                        <p:tgtEl>
                                          <p:spTgt spid="24"/>
                                        </p:tgtEl>
                                        <p:attrNameLst>
                                          <p:attrName>ppt_y</p:attrName>
                                        </p:attrNameLst>
                                      </p:cBhvr>
                                      <p:tavLst>
                                        <p:tav tm="0">
                                          <p:val>
                                            <p:strVal val="1+#ppt_h/2"/>
                                          </p:val>
                                        </p:tav>
                                        <p:tav tm="100000">
                                          <p:val>
                                            <p:strVal val="#ppt_y"/>
                                          </p:val>
                                        </p:tav>
                                      </p:tavLst>
                                    </p:anim>
                                  </p:childTnLst>
                                </p:cTn>
                              </p:par>
                              <p:par>
                                <p:cTn id="66" presetID="12" presetClass="entr" presetSubtype="1" fill="hold" nodeType="withEffect">
                                  <p:stCondLst>
                                    <p:cond delay="125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p:tgtEl>
                                          <p:spTgt spid="32"/>
                                        </p:tgtEl>
                                        <p:attrNameLst>
                                          <p:attrName>ppt_y</p:attrName>
                                        </p:attrNameLst>
                                      </p:cBhvr>
                                      <p:tavLst>
                                        <p:tav tm="0">
                                          <p:val>
                                            <p:strVal val="#ppt_y-#ppt_h*1.125000"/>
                                          </p:val>
                                        </p:tav>
                                        <p:tav tm="100000">
                                          <p:val>
                                            <p:strVal val="#ppt_y"/>
                                          </p:val>
                                        </p:tav>
                                      </p:tavLst>
                                    </p:anim>
                                    <p:animEffect transition="in" filter="wipe(down)">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9" grpId="0" animBg="1"/>
      <p:bldP spid="24" grpId="0" animBg="1"/>
      <p:bldP spid="2" grpId="0"/>
      <p:bldP spid="38" grpId="0"/>
      <p:bldP spid="39" grpId="0"/>
      <p:bldP spid="40"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矩形 7"/>
          <p:cNvSpPr/>
          <p:nvPr/>
        </p:nvSpPr>
        <p:spPr>
          <a:xfrm>
            <a:off x="4019550" y="1638300"/>
            <a:ext cx="4152900" cy="41529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019550" y="1514147"/>
            <a:ext cx="4152900" cy="4401205"/>
          </a:xfrm>
          <a:prstGeom prst="rect">
            <a:avLst/>
          </a:prstGeom>
          <a:noFill/>
        </p:spPr>
        <p:txBody>
          <a:bodyPr wrap="square" rtlCol="0">
            <a:spAutoFit/>
          </a:bodyPr>
          <a:lstStyle/>
          <a:p>
            <a:pPr algn="ctr"/>
            <a:r>
              <a:rPr lang="en-US" altLang="zh-CN" sz="28000">
                <a:solidFill>
                  <a:schemeClr val="bg1"/>
                </a:solidFill>
                <a:effectLst>
                  <a:outerShdw blurRad="50800" algn="ctr" rotWithShape="0">
                    <a:prstClr val="black">
                      <a:alpha val="40000"/>
                    </a:prstClr>
                  </a:outerShdw>
                </a:effectLst>
                <a:latin typeface="Impact" panose="020b0806030902050204" pitchFamily="34" charset="0"/>
              </a:rPr>
              <a:t>02</a:t>
            </a:r>
            <a:endParaRPr lang="zh-CN" altLang="en-US" sz="28000">
              <a:solidFill>
                <a:schemeClr val="bg1"/>
              </a:solidFill>
              <a:effectLst>
                <a:outerShdw blurRad="50800" algn="ctr" rotWithShape="0">
                  <a:prstClr val="black">
                    <a:alpha val="40000"/>
                  </a:prstClr>
                </a:outerShdw>
              </a:effectLst>
              <a:latin typeface="Impact" panose="020b0806030902050204" pitchFamily="34" charset="0"/>
            </a:endParaRPr>
          </a:p>
        </p:txBody>
      </p:sp>
      <p:cxnSp>
        <p:nvCxnSpPr>
          <p:cNvPr id="3" name="直接连接符 2"/>
          <p:cNvCxnSpPr/>
          <p:nvPr/>
        </p:nvCxnSpPr>
        <p:spPr>
          <a:xfrm flipH="1">
            <a:off x="11854658" y="443863"/>
            <a:ext cx="0" cy="55313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0107542" y="366489"/>
            <a:ext cx="1737591" cy="707886"/>
          </a:xfrm>
          <a:prstGeom prst="rect">
            <a:avLst/>
          </a:prstGeom>
          <a:noFill/>
        </p:spPr>
        <p:txBody>
          <a:bodyPr wrap="none" rtlCol="0">
            <a:spAutoFit/>
          </a:bodyPr>
          <a:lstStyle/>
          <a:p>
            <a:pPr algn="r"/>
            <a:r>
              <a:rPr lang="zh-CN" altLang="en-US" sz="2400" b="1">
                <a:solidFill>
                  <a:schemeClr val="tx1">
                    <a:lumMod val="75000"/>
                    <a:lumOff val="25000"/>
                  </a:schemeClr>
                </a:solidFill>
                <a:ea typeface="微软雅黑" panose="020b0503020204020204" pitchFamily="34" charset="-122"/>
              </a:rPr>
              <a:t>过渡页</a:t>
            </a:r>
            <a:endParaRPr lang="en-US" altLang="zh-CN" sz="2400" b="1">
              <a:solidFill>
                <a:schemeClr val="tx1">
                  <a:lumMod val="75000"/>
                  <a:lumOff val="25000"/>
                </a:schemeClr>
              </a:solidFill>
              <a:ea typeface="微软雅黑" panose="020b0503020204020204" pitchFamily="34" charset="-122"/>
            </a:endParaRPr>
          </a:p>
          <a:p>
            <a:pPr algn="r"/>
            <a:r>
              <a:rPr lang="en-US" altLang="zh-CN" sz="1600" b="1">
                <a:solidFill>
                  <a:schemeClr val="tx1">
                    <a:lumMod val="75000"/>
                    <a:lumOff val="25000"/>
                  </a:schemeClr>
                </a:solidFill>
                <a:ea typeface="微软雅黑" panose="020b0503020204020204" pitchFamily="34" charset="-122"/>
              </a:rPr>
              <a:t>TRANSITION PAGE</a:t>
            </a:r>
            <a:endParaRPr lang="zh-CN" altLang="en-US" sz="1600" b="1">
              <a:solidFill>
                <a:schemeClr val="tx1">
                  <a:lumMod val="75000"/>
                  <a:lumOff val="25000"/>
                </a:schemeClr>
              </a:solidFill>
              <a:ea typeface="微软雅黑" panose="020b0503020204020204" pitchFamily="34" charset="-122"/>
            </a:endParaRPr>
          </a:p>
        </p:txBody>
      </p:sp>
      <p:sp>
        <p:nvSpPr>
          <p:cNvPr id="16" name="灯片编号占位符 15"/>
          <p:cNvSpPr>
            <a:spLocks noGrp="1"/>
          </p:cNvSpPr>
          <p:nvPr>
            <p:ph type="sldNum" sz="quarter" idx="12"/>
          </p:nvPr>
        </p:nvSpPr>
        <p:spPr/>
        <p:txBody>
          <a:bodyPr/>
          <a:lstStyle/>
          <a:p>
            <a:fld id="{D447205E-B5AF-420F-9205-14CD5B2048A0}" type="slidenum">
              <a:rPr lang="zh-CN" altLang="en-US" smtClean="0">
                <a:solidFill>
                  <a:schemeClr val="bg1"/>
                </a:solidFill>
              </a:rPr>
              <a:t>9</a:t>
            </a:fld>
            <a:endParaRPr lang="zh-CN" altLang="en-US">
              <a:solidFill>
                <a:schemeClr val="bg1"/>
              </a:solidFill>
            </a:endParaRPr>
          </a:p>
        </p:txBody>
      </p:sp>
      <p:sp>
        <p:nvSpPr>
          <p:cNvPr id="11" name="矩形 10"/>
          <p:cNvSpPr/>
          <p:nvPr/>
        </p:nvSpPr>
        <p:spPr>
          <a:xfrm>
            <a:off x="0" y="2994750"/>
            <a:ext cx="12192000" cy="1440000"/>
          </a:xfrm>
          <a:prstGeom prst="rect">
            <a:avLst/>
          </a:prstGeom>
          <a:solidFill>
            <a:srgbClr val="42BAC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568607" y="3336185"/>
            <a:ext cx="7054786" cy="757130"/>
          </a:xfrm>
          <a:prstGeom prst="rect">
            <a:avLst/>
          </a:prstGeom>
          <a:noFill/>
        </p:spPr>
        <p:txBody>
          <a:bodyPr wrap="square" rtlCol="0">
            <a:spAutoFit/>
          </a:bodyPr>
          <a:lstStyle/>
          <a:p>
            <a:pPr algn="ctr">
              <a:lnSpc>
                <a:spcPct val="90000"/>
              </a:lnSpc>
              <a:spcBef>
                <a:spcPct val="0"/>
              </a:spcBef>
            </a:pPr>
            <a:r>
              <a:rPr lang="zh-CN" altLang="en-US" sz="4800" b="1">
                <a:solidFill>
                  <a:srgbClr val="08181A"/>
                </a:solidFill>
                <a:latin typeface="微软雅黑" panose="020b0503020204020204" pitchFamily="34" charset="-122"/>
                <a:ea typeface="微软雅黑" panose="020b0503020204020204" pitchFamily="34" charset="-122"/>
                <a:cs typeface="+mj-cs"/>
              </a:rPr>
              <a:t>单击此处添加标题</a:t>
            </a:r>
          </a:p>
        </p:txBody>
      </p:sp>
    </p:spTree>
    <p:extLst>
      <p:ext uri="{BB962C8B-B14F-4D97-AF65-F5344CB8AC3E}">
        <p14:creationId val="36607301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1+#ppt_w/2"/>
                                          </p:val>
                                        </p:tav>
                                        <p:tav tm="100000">
                                          <p:val>
                                            <p:strVal val="#ppt_x"/>
                                          </p:val>
                                        </p:tav>
                                      </p:tavLst>
                                    </p:anim>
                                    <p:anim calcmode="lin" valueType="num">
                                      <p:cBhvr additive="base">
                                        <p:cTn id="8" dur="25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22" presetClass="entr" presetSubtype="2"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right)">
                                      <p:cBhvr>
                                        <p:cTn id="12" dur="250"/>
                                        <p:tgtEl>
                                          <p:spTgt spid="4">
                                            <p:txEl>
                                              <p:pRg st="0" end="0"/>
                                            </p:txEl>
                                          </p:spTgt>
                                        </p:tgtEl>
                                      </p:cBhvr>
                                    </p:animEffect>
                                  </p:childTnLst>
                                </p:cTn>
                              </p:par>
                            </p:childTnLst>
                          </p:cTn>
                        </p:par>
                        <p:par>
                          <p:cTn id="13" fill="hold" nodeType="afterGroup">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wipe(right)">
                                      <p:cBhvr>
                                        <p:cTn id="16" dur="250"/>
                                        <p:tgtEl>
                                          <p:spTgt spid="4">
                                            <p:txEl>
                                              <p:pRg st="1" end="1"/>
                                            </p:txEl>
                                          </p:spTgt>
                                        </p:tgtEl>
                                      </p:cBhvr>
                                    </p:animEffect>
                                  </p:childTnLst>
                                </p:cTn>
                              </p:par>
                            </p:childTnLst>
                          </p:cTn>
                        </p:par>
                        <p:par>
                          <p:cTn id="17" fill="hold" nodeType="afterGroup">
                            <p:stCondLst>
                              <p:cond delay="750"/>
                            </p:stCondLst>
                            <p:childTnLst>
                              <p:par>
                                <p:cTn id="18" presetID="37"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450" decel="100000" fill="hold"/>
                                        <p:tgtEl>
                                          <p:spTgt spid="8"/>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24" fill="hold" nodeType="afterGroup">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nodeType="afterGroup">
                            <p:stCondLst>
                              <p:cond delay="175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2" grpId="0"/>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ISPRING_RESOURCE_PATHS_HASH_PRESENTER" val="cf19d671895dd02db333b5db894af6a5ddd8ad21"/>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304</Paragraphs>
  <Slides>27</Slides>
  <Notes>0</Notes>
  <TotalTime>2778</TotalTime>
  <HiddenSlides>0</HiddenSlides>
  <MMClips>0</MMClips>
  <ScaleCrop>0</ScaleCrop>
  <HeadingPairs>
    <vt:vector baseType="variant" size="6">
      <vt:variant>
        <vt:lpstr>Fonts used</vt:lpstr>
      </vt:variant>
      <vt:variant>
        <vt:i4>17</vt:i4>
      </vt:variant>
      <vt:variant>
        <vt:lpstr>Theme</vt:lpstr>
      </vt:variant>
      <vt:variant>
        <vt:i4>1</vt:i4>
      </vt:variant>
      <vt:variant>
        <vt:lpstr>Slide Titles</vt:lpstr>
      </vt:variant>
      <vt:variant>
        <vt:i4>27</vt:i4>
      </vt:variant>
    </vt:vector>
  </HeadingPairs>
  <TitlesOfParts>
    <vt:vector baseType="lpstr" size="45">
      <vt:lpstr>Arial</vt:lpstr>
      <vt:lpstr>Calibri Light</vt:lpstr>
      <vt:lpstr>宋体</vt:lpstr>
      <vt:lpstr>Calibri</vt:lpstr>
      <vt:lpstr>微软雅黑</vt:lpstr>
      <vt:lpstr>Wingdings</vt:lpstr>
      <vt:lpstr>方正姚体</vt:lpstr>
      <vt:lpstr>幼圆</vt:lpstr>
      <vt:lpstr>Impact</vt:lpstr>
      <vt:lpstr>Gulim</vt:lpstr>
      <vt:lpstr>Batang</vt:lpstr>
      <vt:lpstr>DFPYanKaiW5-B5</vt:lpstr>
      <vt:lpstr>DFLiSong-Lt</vt:lpstr>
      <vt:lpstr>BankGothic Md BT</vt:lpstr>
      <vt:lpstr>Algerian</vt:lpstr>
      <vt:lpstr>楷体</vt:lpstr>
      <vt:lpstr>Adobe Myungjo Std M</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cp:lastModifiedBy>办公资源</cp:lastModifiedBy>
  <cp:revision>1</cp:revision>
  <dcterms:created xsi:type="dcterms:W3CDTF">2014-12-01T05:17:24Z</dcterms:created>
  <dcterms:modified xsi:type="dcterms:W3CDTF">2023-10-16T16:01:30Z</dcterms:modified>
</cp:coreProperties>
</file>