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B5E81"/>
    <a:srgbClr val="5D6E8E"/>
    <a:srgbClr val="354B72"/>
    <a:srgbClr val="949AB2"/>
    <a:srgbClr val="D8D9DD"/>
    <a:srgbClr val="C9C6B5"/>
    <a:srgbClr val="DCDDE1"/>
    <a:srgbClr val="E8E9EB"/>
    <a:srgbClr val="FBFBF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7" d="100"/>
          <a:sy n="107" d="100"/>
        </p:scale>
        <p:origin x="144" y="1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Sheet1!$B$1</c:f>
              <c:strCache>
                <c:ptCount val="1"/>
                <c:pt idx="0">
                  <c:v>P1</c:v>
                </c:pt>
              </c:strCache>
            </c:strRef>
          </c:tx>
          <c:spPr>
            <a:ln w="38100" cap="rnd">
              <a:solidFill>
                <a:schemeClr val="bg2">
                  <a:lumMod val="50000"/>
                </a:schemeClr>
              </a:solidFill>
              <a:round/>
            </a:ln>
            <a:effectLst/>
          </c:spPr>
          <c:marker>
            <c:symbol val="circle"/>
            <c:size val="5"/>
            <c:spPr>
              <a:solidFill>
                <a:schemeClr val="tx1">
                  <a:lumMod val="75000"/>
                  <a:lumOff val="25000"/>
                </a:schemeClr>
              </a:solidFill>
              <a:ln w="9525">
                <a:solidFill>
                  <a:schemeClr val="tx1">
                    <a:lumMod val="75000"/>
                    <a:lumOff val="25000"/>
                  </a:schemeClr>
                </a:solidFill>
              </a:ln>
              <a:effectLst/>
            </c:spPr>
          </c:marker>
          <c:cat>
            <c:strRef>
              <c:f>Sheet1!$A$2:$A$5</c:f>
              <c:strCache>
                <c:ptCount val="4"/>
                <c:pt idx="0">
                  <c:v>S1</c:v>
                </c:pt>
                <c:pt idx="1">
                  <c:v>S2</c:v>
                </c:pt>
                <c:pt idx="2">
                  <c:v>S3</c:v>
                </c:pt>
                <c:pt idx="3">
                  <c:v>S4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4CCD-4437-8849-4DF73F6A7D60}"/>
            </c:ext>
          </c:extLst>
        </c:ser>
        <c:ser>
          <c:idx val="1"/>
          <c:order val="1"/>
          <c:tx>
            <c:strRef>
              <c:f>Sheet1!$C$1</c:f>
              <c:strCache>
                <c:ptCount val="1"/>
                <c:pt idx="0">
                  <c:v>P2</c:v>
                </c:pt>
              </c:strCache>
            </c:strRef>
          </c:tx>
          <c:spPr>
            <a:ln w="38100" cap="rnd">
              <a:solidFill>
                <a:srgbClr val="4B5E81"/>
              </a:solidFill>
              <a:round/>
            </a:ln>
            <a:effectLst/>
          </c:spPr>
          <c:marker>
            <c:symbol val="circle"/>
            <c:size val="5"/>
            <c:spPr>
              <a:solidFill>
                <a:srgbClr val="4B5E81"/>
              </a:solidFill>
              <a:ln w="9525">
                <a:solidFill>
                  <a:srgbClr val="4B5E81"/>
                </a:solidFill>
              </a:ln>
              <a:effectLst/>
            </c:spPr>
          </c:marker>
          <c:cat>
            <c:strRef>
              <c:f>Sheet1!$A$2:$A$5</c:f>
              <c:strCache>
                <c:ptCount val="4"/>
                <c:pt idx="0">
                  <c:v>S1</c:v>
                </c:pt>
                <c:pt idx="1">
                  <c:v>S2</c:v>
                </c:pt>
                <c:pt idx="2">
                  <c:v>S3</c:v>
                </c:pt>
                <c:pt idx="3">
                  <c:v>S4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4CCD-4437-8849-4DF73F6A7D60}"/>
            </c:ext>
          </c:extLst>
        </c:ser>
        <c:ser>
          <c:idx val="2"/>
          <c:order val="2"/>
          <c:tx>
            <c:strRef>
              <c:f>Sheet1!$D$1</c:f>
              <c:strCache>
                <c:ptCount val="1"/>
                <c:pt idx="0">
                  <c:v>P3</c:v>
                </c:pt>
              </c:strCache>
            </c:strRef>
          </c:tx>
          <c:spPr>
            <a:ln w="38100" cap="rnd">
              <a:solidFill>
                <a:srgbClr val="949AB2"/>
              </a:solidFill>
              <a:round/>
            </a:ln>
            <a:effectLst/>
          </c:spPr>
          <c:marker>
            <c:symbol val="circle"/>
            <c:size val="5"/>
            <c:spPr>
              <a:solidFill>
                <a:srgbClr val="949AB2"/>
              </a:solidFill>
              <a:ln w="9525">
                <a:solidFill>
                  <a:srgbClr val="949AB2"/>
                </a:solidFill>
              </a:ln>
              <a:effectLst/>
            </c:spPr>
          </c:marker>
          <c:cat>
            <c:strRef>
              <c:f>Sheet1!$A$2:$A$5</c:f>
              <c:strCache>
                <c:ptCount val="4"/>
                <c:pt idx="0">
                  <c:v>S1</c:v>
                </c:pt>
                <c:pt idx="1">
                  <c:v>S2</c:v>
                </c:pt>
                <c:pt idx="2">
                  <c:v>S3</c:v>
                </c:pt>
                <c:pt idx="3">
                  <c:v>S4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4CCD-4437-8849-4DF73F6A7D60}"/>
            </c:ext>
          </c:extLst>
        </c:ser>
        <c:dLbls>
          <c:showLegendKey val="0"/>
          <c:showVal val="0"/>
          <c:showCatName val="0"/>
          <c:showSerName val="0"/>
          <c:showPercent val="0"/>
          <c:showBubbleSize val="0"/>
        </c:dLbls>
        <c:marker val="1"/>
        <c:smooth val="0"/>
        <c:axId val="566026879"/>
        <c:axId val="496541759"/>
      </c:lineChart>
      <c:catAx>
        <c:axId val="56602687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汉仪文黑-45W" panose="00020600040101010101" pitchFamily="18" charset="-122"/>
                <a:ea typeface="汉仪文黑-45W" panose="00020600040101010101" pitchFamily="18" charset="-122"/>
                <a:cs typeface="+mn-cs"/>
              </a:defRPr>
            </a:pPr>
            <a:endParaRPr lang="zh-CN"/>
          </a:p>
        </c:txPr>
        <c:crossAx val="496541759"/>
        <c:crosses val="autoZero"/>
        <c:auto val="1"/>
        <c:lblAlgn val="ctr"/>
        <c:lblOffset val="100"/>
        <c:noMultiLvlLbl val="0"/>
      </c:catAx>
      <c:valAx>
        <c:axId val="496541759"/>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汉仪文黑-45W" panose="00020600040101010101" pitchFamily="18" charset="-122"/>
                <a:ea typeface="汉仪文黑-45W" panose="00020600040101010101" pitchFamily="18" charset="-122"/>
                <a:cs typeface="+mn-cs"/>
              </a:defRPr>
            </a:pPr>
            <a:endParaRPr lang="zh-CN"/>
          </a:p>
        </c:txPr>
        <c:crossAx val="56602687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5"/>
    </mc:Choice>
    <mc:Fallback>
      <c:style val="5"/>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pieChart>
        <c:varyColors val="1"/>
        <c:ser>
          <c:idx val="0"/>
          <c:order val="0"/>
          <c:tx>
            <c:strRef>
              <c:f>Sheet1!$B$1</c:f>
              <c:strCache>
                <c:ptCount val="1"/>
                <c:pt idx="0">
                  <c:v>销售额</c:v>
                </c:pt>
              </c:strCache>
            </c:strRef>
          </c:tx>
          <c:dPt>
            <c:idx val="0"/>
            <c:bubble3D val="0"/>
            <c:spPr>
              <a:solidFill>
                <a:schemeClr val="accent3">
                  <a:tint val="58000"/>
                </a:schemeClr>
              </a:solidFill>
              <a:ln w="19050">
                <a:solidFill>
                  <a:schemeClr val="lt1"/>
                </a:solidFill>
              </a:ln>
              <a:effectLst/>
            </c:spPr>
            <c:extLst>
              <c:ext xmlns:c16="http://schemas.microsoft.com/office/drawing/2014/chart" uri="{C3380CC4-5D6E-409C-BE32-E72D297353CC}">
                <c16:uniqueId val="{00000001-4110-461F-B172-E71C52A4C970}"/>
              </c:ext>
            </c:extLst>
          </c:dPt>
          <c:dPt>
            <c:idx val="1"/>
            <c:bubble3D val="0"/>
            <c:spPr>
              <a:solidFill>
                <a:schemeClr val="accent3">
                  <a:tint val="86000"/>
                </a:schemeClr>
              </a:solidFill>
              <a:ln w="19050">
                <a:solidFill>
                  <a:schemeClr val="lt1"/>
                </a:solidFill>
              </a:ln>
              <a:effectLst/>
            </c:spPr>
            <c:extLst>
              <c:ext xmlns:c16="http://schemas.microsoft.com/office/drawing/2014/chart" uri="{C3380CC4-5D6E-409C-BE32-E72D297353CC}">
                <c16:uniqueId val="{00000003-4110-461F-B172-E71C52A4C970}"/>
              </c:ext>
            </c:extLst>
          </c:dPt>
          <c:dPt>
            <c:idx val="2"/>
            <c:bubble3D val="0"/>
            <c:spPr>
              <a:solidFill>
                <a:schemeClr val="accent3">
                  <a:shade val="86000"/>
                </a:schemeClr>
              </a:solidFill>
              <a:ln w="19050">
                <a:solidFill>
                  <a:schemeClr val="lt1"/>
                </a:solidFill>
              </a:ln>
              <a:effectLst/>
            </c:spPr>
            <c:extLst>
              <c:ext xmlns:c16="http://schemas.microsoft.com/office/drawing/2014/chart" uri="{C3380CC4-5D6E-409C-BE32-E72D297353CC}">
                <c16:uniqueId val="{00000005-4110-461F-B172-E71C52A4C970}"/>
              </c:ext>
            </c:extLst>
          </c:dPt>
          <c:dPt>
            <c:idx val="3"/>
            <c:bubble3D val="0"/>
            <c:spPr>
              <a:solidFill>
                <a:schemeClr val="accent3">
                  <a:shade val="58000"/>
                </a:schemeClr>
              </a:solidFill>
              <a:ln w="19050">
                <a:solidFill>
                  <a:schemeClr val="lt1"/>
                </a:solidFill>
              </a:ln>
              <a:effectLst/>
            </c:spPr>
            <c:extLst>
              <c:ext xmlns:c16="http://schemas.microsoft.com/office/drawing/2014/chart" uri="{C3380CC4-5D6E-409C-BE32-E72D297353CC}">
                <c16:uniqueId val="{00000007-4110-461F-B172-E71C52A4C970}"/>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7598-4567-BFAE-D71CC6F7D727}"/>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withinLinearReversed" id="23">
  <a:schemeClr val="accent3"/>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711A2FB-30A0-47DF-A06F-AA722554CF59}"/>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4950190C-7A2D-4819-996F-5D1F978B1EB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id="{A09578FB-E4F9-4325-8136-3352C2FCD92B}"/>
              </a:ext>
            </a:extLst>
          </p:cNvPr>
          <p:cNvSpPr>
            <a:spLocks noGrp="1"/>
          </p:cNvSpPr>
          <p:nvPr>
            <p:ph type="dt" sz="half" idx="10"/>
          </p:nvPr>
        </p:nvSpPr>
        <p:spPr/>
        <p:txBody>
          <a:bodyPr/>
          <a:lstStyle/>
          <a:p>
            <a:fld id="{C4D85992-03DF-4263-BA44-0ECA70681E8C}" type="datetimeFigureOut">
              <a:rPr lang="zh-CN" altLang="en-US" smtClean="0"/>
              <a:t>2019/1/4</a:t>
            </a:fld>
            <a:endParaRPr lang="zh-CN" altLang="en-US"/>
          </a:p>
        </p:txBody>
      </p:sp>
      <p:sp>
        <p:nvSpPr>
          <p:cNvPr id="5" name="页脚占位符 4">
            <a:extLst>
              <a:ext uri="{FF2B5EF4-FFF2-40B4-BE49-F238E27FC236}">
                <a16:creationId xmlns:a16="http://schemas.microsoft.com/office/drawing/2014/main" id="{B4E6F5C6-35FA-49CE-BB02-20B1442C6B8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CB20BB1-61B7-4731-9189-028EBBB436D0}"/>
              </a:ext>
            </a:extLst>
          </p:cNvPr>
          <p:cNvSpPr>
            <a:spLocks noGrp="1"/>
          </p:cNvSpPr>
          <p:nvPr>
            <p:ph type="sldNum" sz="quarter" idx="12"/>
          </p:nvPr>
        </p:nvSpPr>
        <p:spPr/>
        <p:txBody>
          <a:bodyPr/>
          <a:lstStyle/>
          <a:p>
            <a:fld id="{2AECF631-81A5-490B-A125-C5544253F97F}" type="slidenum">
              <a:rPr lang="zh-CN" altLang="en-US" smtClean="0"/>
              <a:t>‹#›</a:t>
            </a:fld>
            <a:endParaRPr lang="zh-CN" altLang="en-US"/>
          </a:p>
        </p:txBody>
      </p:sp>
    </p:spTree>
    <p:extLst>
      <p:ext uri="{BB962C8B-B14F-4D97-AF65-F5344CB8AC3E}">
        <p14:creationId xmlns:p14="http://schemas.microsoft.com/office/powerpoint/2010/main" val="37426390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8DA7774-D57C-4703-AEA6-59FBE5D53DE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4D5E49CF-A03F-4D07-9E16-F54E65392843}"/>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310313EC-7E7D-4DB2-BF6A-2FC2059B7A13}"/>
              </a:ext>
            </a:extLst>
          </p:cNvPr>
          <p:cNvSpPr>
            <a:spLocks noGrp="1"/>
          </p:cNvSpPr>
          <p:nvPr>
            <p:ph type="dt" sz="half" idx="10"/>
          </p:nvPr>
        </p:nvSpPr>
        <p:spPr/>
        <p:txBody>
          <a:bodyPr/>
          <a:lstStyle/>
          <a:p>
            <a:fld id="{C4D85992-03DF-4263-BA44-0ECA70681E8C}" type="datetimeFigureOut">
              <a:rPr lang="zh-CN" altLang="en-US" smtClean="0"/>
              <a:t>2019/1/4</a:t>
            </a:fld>
            <a:endParaRPr lang="zh-CN" altLang="en-US"/>
          </a:p>
        </p:txBody>
      </p:sp>
      <p:sp>
        <p:nvSpPr>
          <p:cNvPr id="5" name="页脚占位符 4">
            <a:extLst>
              <a:ext uri="{FF2B5EF4-FFF2-40B4-BE49-F238E27FC236}">
                <a16:creationId xmlns:a16="http://schemas.microsoft.com/office/drawing/2014/main" id="{DAC2B8D8-9DDD-4008-BDD4-E28385A48C5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47ACD2D-2183-4E09-8F00-959349FF3F8B}"/>
              </a:ext>
            </a:extLst>
          </p:cNvPr>
          <p:cNvSpPr>
            <a:spLocks noGrp="1"/>
          </p:cNvSpPr>
          <p:nvPr>
            <p:ph type="sldNum" sz="quarter" idx="12"/>
          </p:nvPr>
        </p:nvSpPr>
        <p:spPr/>
        <p:txBody>
          <a:bodyPr/>
          <a:lstStyle/>
          <a:p>
            <a:fld id="{2AECF631-81A5-490B-A125-C5544253F97F}" type="slidenum">
              <a:rPr lang="zh-CN" altLang="en-US" smtClean="0"/>
              <a:t>‹#›</a:t>
            </a:fld>
            <a:endParaRPr lang="zh-CN" altLang="en-US"/>
          </a:p>
        </p:txBody>
      </p:sp>
    </p:spTree>
    <p:extLst>
      <p:ext uri="{BB962C8B-B14F-4D97-AF65-F5344CB8AC3E}">
        <p14:creationId xmlns:p14="http://schemas.microsoft.com/office/powerpoint/2010/main" val="37993211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13854CFA-3A00-4FDC-B162-716E89BEA087}"/>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2DD38324-A2CB-4ADA-8294-182C6B983D97}"/>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98597DB7-3CC9-4622-A582-0E58881398D4}"/>
              </a:ext>
            </a:extLst>
          </p:cNvPr>
          <p:cNvSpPr>
            <a:spLocks noGrp="1"/>
          </p:cNvSpPr>
          <p:nvPr>
            <p:ph type="dt" sz="half" idx="10"/>
          </p:nvPr>
        </p:nvSpPr>
        <p:spPr/>
        <p:txBody>
          <a:bodyPr/>
          <a:lstStyle/>
          <a:p>
            <a:fld id="{C4D85992-03DF-4263-BA44-0ECA70681E8C}" type="datetimeFigureOut">
              <a:rPr lang="zh-CN" altLang="en-US" smtClean="0"/>
              <a:t>2019/1/4</a:t>
            </a:fld>
            <a:endParaRPr lang="zh-CN" altLang="en-US"/>
          </a:p>
        </p:txBody>
      </p:sp>
      <p:sp>
        <p:nvSpPr>
          <p:cNvPr id="5" name="页脚占位符 4">
            <a:extLst>
              <a:ext uri="{FF2B5EF4-FFF2-40B4-BE49-F238E27FC236}">
                <a16:creationId xmlns:a16="http://schemas.microsoft.com/office/drawing/2014/main" id="{6EDD5B2D-E35A-4DCC-815D-04036800810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CC9C7F0-2608-40CF-9134-B2B97CA18DC0}"/>
              </a:ext>
            </a:extLst>
          </p:cNvPr>
          <p:cNvSpPr>
            <a:spLocks noGrp="1"/>
          </p:cNvSpPr>
          <p:nvPr>
            <p:ph type="sldNum" sz="quarter" idx="12"/>
          </p:nvPr>
        </p:nvSpPr>
        <p:spPr/>
        <p:txBody>
          <a:bodyPr/>
          <a:lstStyle/>
          <a:p>
            <a:fld id="{2AECF631-81A5-490B-A125-C5544253F97F}" type="slidenum">
              <a:rPr lang="zh-CN" altLang="en-US" smtClean="0"/>
              <a:t>‹#›</a:t>
            </a:fld>
            <a:endParaRPr lang="zh-CN" altLang="en-US"/>
          </a:p>
        </p:txBody>
      </p:sp>
    </p:spTree>
    <p:extLst>
      <p:ext uri="{BB962C8B-B14F-4D97-AF65-F5344CB8AC3E}">
        <p14:creationId xmlns:p14="http://schemas.microsoft.com/office/powerpoint/2010/main" val="33580355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1C67D38-87B8-4E5B-A959-71A35059321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D64C9EFA-9C91-4220-BF70-D3B57CFA1791}"/>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B4A1AB8-A74F-4264-9719-F95D31B4D118}"/>
              </a:ext>
            </a:extLst>
          </p:cNvPr>
          <p:cNvSpPr>
            <a:spLocks noGrp="1"/>
          </p:cNvSpPr>
          <p:nvPr>
            <p:ph type="dt" sz="half" idx="10"/>
          </p:nvPr>
        </p:nvSpPr>
        <p:spPr/>
        <p:txBody>
          <a:bodyPr/>
          <a:lstStyle/>
          <a:p>
            <a:fld id="{C4D85992-03DF-4263-BA44-0ECA70681E8C}" type="datetimeFigureOut">
              <a:rPr lang="zh-CN" altLang="en-US" smtClean="0"/>
              <a:t>2019/1/4</a:t>
            </a:fld>
            <a:endParaRPr lang="zh-CN" altLang="en-US"/>
          </a:p>
        </p:txBody>
      </p:sp>
      <p:sp>
        <p:nvSpPr>
          <p:cNvPr id="5" name="页脚占位符 4">
            <a:extLst>
              <a:ext uri="{FF2B5EF4-FFF2-40B4-BE49-F238E27FC236}">
                <a16:creationId xmlns:a16="http://schemas.microsoft.com/office/drawing/2014/main" id="{880BDC0B-41E8-4E52-904D-C7A02823ACB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936981E-2A99-4D28-B54A-6FD201155EAB}"/>
              </a:ext>
            </a:extLst>
          </p:cNvPr>
          <p:cNvSpPr>
            <a:spLocks noGrp="1"/>
          </p:cNvSpPr>
          <p:nvPr>
            <p:ph type="sldNum" sz="quarter" idx="12"/>
          </p:nvPr>
        </p:nvSpPr>
        <p:spPr/>
        <p:txBody>
          <a:bodyPr/>
          <a:lstStyle/>
          <a:p>
            <a:fld id="{2AECF631-81A5-490B-A125-C5544253F97F}" type="slidenum">
              <a:rPr lang="zh-CN" altLang="en-US" smtClean="0"/>
              <a:t>‹#›</a:t>
            </a:fld>
            <a:endParaRPr lang="zh-CN" altLang="en-US"/>
          </a:p>
        </p:txBody>
      </p:sp>
    </p:spTree>
    <p:extLst>
      <p:ext uri="{BB962C8B-B14F-4D97-AF65-F5344CB8AC3E}">
        <p14:creationId xmlns:p14="http://schemas.microsoft.com/office/powerpoint/2010/main" val="39733339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70F5789-F626-4110-A4EA-0750BF2E949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2A0DC9FD-40F1-4D5C-B073-F7BD39FACA4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E77E7CC3-B0EC-4617-B7C5-824D2ACE8746}"/>
              </a:ext>
            </a:extLst>
          </p:cNvPr>
          <p:cNvSpPr>
            <a:spLocks noGrp="1"/>
          </p:cNvSpPr>
          <p:nvPr>
            <p:ph type="dt" sz="half" idx="10"/>
          </p:nvPr>
        </p:nvSpPr>
        <p:spPr/>
        <p:txBody>
          <a:bodyPr/>
          <a:lstStyle/>
          <a:p>
            <a:fld id="{C4D85992-03DF-4263-BA44-0ECA70681E8C}" type="datetimeFigureOut">
              <a:rPr lang="zh-CN" altLang="en-US" smtClean="0"/>
              <a:t>2019/1/4</a:t>
            </a:fld>
            <a:endParaRPr lang="zh-CN" altLang="en-US"/>
          </a:p>
        </p:txBody>
      </p:sp>
      <p:sp>
        <p:nvSpPr>
          <p:cNvPr id="5" name="页脚占位符 4">
            <a:extLst>
              <a:ext uri="{FF2B5EF4-FFF2-40B4-BE49-F238E27FC236}">
                <a16:creationId xmlns:a16="http://schemas.microsoft.com/office/drawing/2014/main" id="{CB44A965-FBBA-469E-809A-49F2C539882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CF75266-C180-4890-8262-6ED67BE57DE2}"/>
              </a:ext>
            </a:extLst>
          </p:cNvPr>
          <p:cNvSpPr>
            <a:spLocks noGrp="1"/>
          </p:cNvSpPr>
          <p:nvPr>
            <p:ph type="sldNum" sz="quarter" idx="12"/>
          </p:nvPr>
        </p:nvSpPr>
        <p:spPr/>
        <p:txBody>
          <a:bodyPr/>
          <a:lstStyle/>
          <a:p>
            <a:fld id="{2AECF631-81A5-490B-A125-C5544253F97F}" type="slidenum">
              <a:rPr lang="zh-CN" altLang="en-US" smtClean="0"/>
              <a:t>‹#›</a:t>
            </a:fld>
            <a:endParaRPr lang="zh-CN" altLang="en-US"/>
          </a:p>
        </p:txBody>
      </p:sp>
    </p:spTree>
    <p:extLst>
      <p:ext uri="{BB962C8B-B14F-4D97-AF65-F5344CB8AC3E}">
        <p14:creationId xmlns:p14="http://schemas.microsoft.com/office/powerpoint/2010/main" val="28476421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0EE45F0-348B-4A43-B360-4B93BABECE1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94ABCABB-E9B4-481C-84B8-3833D7B4BF79}"/>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34C1D88B-809F-411C-97EA-8654A70CF8B6}"/>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D8A83519-6212-4AEE-B646-9C65FB5993EB}"/>
              </a:ext>
            </a:extLst>
          </p:cNvPr>
          <p:cNvSpPr>
            <a:spLocks noGrp="1"/>
          </p:cNvSpPr>
          <p:nvPr>
            <p:ph type="dt" sz="half" idx="10"/>
          </p:nvPr>
        </p:nvSpPr>
        <p:spPr/>
        <p:txBody>
          <a:bodyPr/>
          <a:lstStyle/>
          <a:p>
            <a:fld id="{C4D85992-03DF-4263-BA44-0ECA70681E8C}" type="datetimeFigureOut">
              <a:rPr lang="zh-CN" altLang="en-US" smtClean="0"/>
              <a:t>2019/1/4</a:t>
            </a:fld>
            <a:endParaRPr lang="zh-CN" altLang="en-US"/>
          </a:p>
        </p:txBody>
      </p:sp>
      <p:sp>
        <p:nvSpPr>
          <p:cNvPr id="6" name="页脚占位符 5">
            <a:extLst>
              <a:ext uri="{FF2B5EF4-FFF2-40B4-BE49-F238E27FC236}">
                <a16:creationId xmlns:a16="http://schemas.microsoft.com/office/drawing/2014/main" id="{4D78023F-E987-40E7-8C39-C0F68A5F168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6F7C437-74A7-414E-8760-C10DF5921582}"/>
              </a:ext>
            </a:extLst>
          </p:cNvPr>
          <p:cNvSpPr>
            <a:spLocks noGrp="1"/>
          </p:cNvSpPr>
          <p:nvPr>
            <p:ph type="sldNum" sz="quarter" idx="12"/>
          </p:nvPr>
        </p:nvSpPr>
        <p:spPr/>
        <p:txBody>
          <a:bodyPr/>
          <a:lstStyle/>
          <a:p>
            <a:fld id="{2AECF631-81A5-490B-A125-C5544253F97F}" type="slidenum">
              <a:rPr lang="zh-CN" altLang="en-US" smtClean="0"/>
              <a:t>‹#›</a:t>
            </a:fld>
            <a:endParaRPr lang="zh-CN" altLang="en-US"/>
          </a:p>
        </p:txBody>
      </p:sp>
    </p:spTree>
    <p:extLst>
      <p:ext uri="{BB962C8B-B14F-4D97-AF65-F5344CB8AC3E}">
        <p14:creationId xmlns:p14="http://schemas.microsoft.com/office/powerpoint/2010/main" val="24408068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0719473-BBF1-4210-B150-87CD655FC97E}"/>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52B7534F-242F-4734-BBE9-22BD73AC8B1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83C2B3D9-11AE-43FD-BAAC-1E46C3A9CE85}"/>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70D0997E-D198-420E-8BD9-4F4C4FE7EF9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6A7DC72D-2B84-471D-9A5F-D1ED5EC66B86}"/>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FDC35E6B-C181-4F55-94F9-D4CF3D2CD88E}"/>
              </a:ext>
            </a:extLst>
          </p:cNvPr>
          <p:cNvSpPr>
            <a:spLocks noGrp="1"/>
          </p:cNvSpPr>
          <p:nvPr>
            <p:ph type="dt" sz="half" idx="10"/>
          </p:nvPr>
        </p:nvSpPr>
        <p:spPr/>
        <p:txBody>
          <a:bodyPr/>
          <a:lstStyle/>
          <a:p>
            <a:fld id="{C4D85992-03DF-4263-BA44-0ECA70681E8C}" type="datetimeFigureOut">
              <a:rPr lang="zh-CN" altLang="en-US" smtClean="0"/>
              <a:t>2019/1/4</a:t>
            </a:fld>
            <a:endParaRPr lang="zh-CN" altLang="en-US"/>
          </a:p>
        </p:txBody>
      </p:sp>
      <p:sp>
        <p:nvSpPr>
          <p:cNvPr id="8" name="页脚占位符 7">
            <a:extLst>
              <a:ext uri="{FF2B5EF4-FFF2-40B4-BE49-F238E27FC236}">
                <a16:creationId xmlns:a16="http://schemas.microsoft.com/office/drawing/2014/main" id="{35373154-F57C-4110-996E-B62F1203B3F7}"/>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A6A652E0-5C0C-4689-9EA4-1FEC3D296963}"/>
              </a:ext>
            </a:extLst>
          </p:cNvPr>
          <p:cNvSpPr>
            <a:spLocks noGrp="1"/>
          </p:cNvSpPr>
          <p:nvPr>
            <p:ph type="sldNum" sz="quarter" idx="12"/>
          </p:nvPr>
        </p:nvSpPr>
        <p:spPr/>
        <p:txBody>
          <a:bodyPr/>
          <a:lstStyle/>
          <a:p>
            <a:fld id="{2AECF631-81A5-490B-A125-C5544253F97F}" type="slidenum">
              <a:rPr lang="zh-CN" altLang="en-US" smtClean="0"/>
              <a:t>‹#›</a:t>
            </a:fld>
            <a:endParaRPr lang="zh-CN" altLang="en-US"/>
          </a:p>
        </p:txBody>
      </p:sp>
    </p:spTree>
    <p:extLst>
      <p:ext uri="{BB962C8B-B14F-4D97-AF65-F5344CB8AC3E}">
        <p14:creationId xmlns:p14="http://schemas.microsoft.com/office/powerpoint/2010/main" val="4229217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DCE78F9-4793-40EB-B513-95B861B8520C}"/>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5D7D0009-3479-44C6-B7C0-2CDCB40F4A45}"/>
              </a:ext>
            </a:extLst>
          </p:cNvPr>
          <p:cNvSpPr>
            <a:spLocks noGrp="1"/>
          </p:cNvSpPr>
          <p:nvPr>
            <p:ph type="dt" sz="half" idx="10"/>
          </p:nvPr>
        </p:nvSpPr>
        <p:spPr/>
        <p:txBody>
          <a:bodyPr/>
          <a:lstStyle/>
          <a:p>
            <a:fld id="{C4D85992-03DF-4263-BA44-0ECA70681E8C}" type="datetimeFigureOut">
              <a:rPr lang="zh-CN" altLang="en-US" smtClean="0"/>
              <a:t>2019/1/4</a:t>
            </a:fld>
            <a:endParaRPr lang="zh-CN" altLang="en-US"/>
          </a:p>
        </p:txBody>
      </p:sp>
      <p:sp>
        <p:nvSpPr>
          <p:cNvPr id="4" name="页脚占位符 3">
            <a:extLst>
              <a:ext uri="{FF2B5EF4-FFF2-40B4-BE49-F238E27FC236}">
                <a16:creationId xmlns:a16="http://schemas.microsoft.com/office/drawing/2014/main" id="{69D7CD69-D14E-4912-87F9-8452D00DE83E}"/>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38489FA-F185-4032-B99E-02882B3FB2DD}"/>
              </a:ext>
            </a:extLst>
          </p:cNvPr>
          <p:cNvSpPr>
            <a:spLocks noGrp="1"/>
          </p:cNvSpPr>
          <p:nvPr>
            <p:ph type="sldNum" sz="quarter" idx="12"/>
          </p:nvPr>
        </p:nvSpPr>
        <p:spPr/>
        <p:txBody>
          <a:bodyPr/>
          <a:lstStyle/>
          <a:p>
            <a:fld id="{2AECF631-81A5-490B-A125-C5544253F97F}" type="slidenum">
              <a:rPr lang="zh-CN" altLang="en-US" smtClean="0"/>
              <a:t>‹#›</a:t>
            </a:fld>
            <a:endParaRPr lang="zh-CN" altLang="en-US"/>
          </a:p>
        </p:txBody>
      </p:sp>
    </p:spTree>
    <p:extLst>
      <p:ext uri="{BB962C8B-B14F-4D97-AF65-F5344CB8AC3E}">
        <p14:creationId xmlns:p14="http://schemas.microsoft.com/office/powerpoint/2010/main" val="36981869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C1CE365-238B-45F4-B7C4-6D13E2203DD9}"/>
              </a:ext>
            </a:extLst>
          </p:cNvPr>
          <p:cNvSpPr>
            <a:spLocks noGrp="1"/>
          </p:cNvSpPr>
          <p:nvPr>
            <p:ph type="dt" sz="half" idx="10"/>
          </p:nvPr>
        </p:nvSpPr>
        <p:spPr/>
        <p:txBody>
          <a:bodyPr/>
          <a:lstStyle/>
          <a:p>
            <a:fld id="{C4D85992-03DF-4263-BA44-0ECA70681E8C}" type="datetimeFigureOut">
              <a:rPr lang="zh-CN" altLang="en-US" smtClean="0"/>
              <a:t>2019/1/4</a:t>
            </a:fld>
            <a:endParaRPr lang="zh-CN" altLang="en-US"/>
          </a:p>
        </p:txBody>
      </p:sp>
      <p:sp>
        <p:nvSpPr>
          <p:cNvPr id="3" name="页脚占位符 2">
            <a:extLst>
              <a:ext uri="{FF2B5EF4-FFF2-40B4-BE49-F238E27FC236}">
                <a16:creationId xmlns:a16="http://schemas.microsoft.com/office/drawing/2014/main" id="{1C9B8057-1B2D-4333-A429-A209E79C2D2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D15F26DF-8D13-4C4B-92A3-FBABB444F692}"/>
              </a:ext>
            </a:extLst>
          </p:cNvPr>
          <p:cNvSpPr>
            <a:spLocks noGrp="1"/>
          </p:cNvSpPr>
          <p:nvPr>
            <p:ph type="sldNum" sz="quarter" idx="12"/>
          </p:nvPr>
        </p:nvSpPr>
        <p:spPr/>
        <p:txBody>
          <a:bodyPr/>
          <a:lstStyle/>
          <a:p>
            <a:fld id="{2AECF631-81A5-490B-A125-C5544253F97F}" type="slidenum">
              <a:rPr lang="zh-CN" altLang="en-US" smtClean="0"/>
              <a:t>‹#›</a:t>
            </a:fld>
            <a:endParaRPr lang="zh-CN" altLang="en-US"/>
          </a:p>
        </p:txBody>
      </p:sp>
    </p:spTree>
    <p:extLst>
      <p:ext uri="{BB962C8B-B14F-4D97-AF65-F5344CB8AC3E}">
        <p14:creationId xmlns:p14="http://schemas.microsoft.com/office/powerpoint/2010/main" val="33624390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0549A6E-AE4C-488B-B291-80785E9A35C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7B9C3D18-2A4F-4643-9990-60241957C8F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33E169B9-A8AF-4ACE-9E9B-49BFD7D308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348E0990-17FD-4320-A5AA-444C08A55CCA}"/>
              </a:ext>
            </a:extLst>
          </p:cNvPr>
          <p:cNvSpPr>
            <a:spLocks noGrp="1"/>
          </p:cNvSpPr>
          <p:nvPr>
            <p:ph type="dt" sz="half" idx="10"/>
          </p:nvPr>
        </p:nvSpPr>
        <p:spPr/>
        <p:txBody>
          <a:bodyPr/>
          <a:lstStyle/>
          <a:p>
            <a:fld id="{C4D85992-03DF-4263-BA44-0ECA70681E8C}" type="datetimeFigureOut">
              <a:rPr lang="zh-CN" altLang="en-US" smtClean="0"/>
              <a:t>2019/1/4</a:t>
            </a:fld>
            <a:endParaRPr lang="zh-CN" altLang="en-US"/>
          </a:p>
        </p:txBody>
      </p:sp>
      <p:sp>
        <p:nvSpPr>
          <p:cNvPr id="6" name="页脚占位符 5">
            <a:extLst>
              <a:ext uri="{FF2B5EF4-FFF2-40B4-BE49-F238E27FC236}">
                <a16:creationId xmlns:a16="http://schemas.microsoft.com/office/drawing/2014/main" id="{415AA6C3-E9FE-4F07-8254-904FF56CEC9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0DBD41B1-53CC-4BD3-9FCA-D77B4FA6383F}"/>
              </a:ext>
            </a:extLst>
          </p:cNvPr>
          <p:cNvSpPr>
            <a:spLocks noGrp="1"/>
          </p:cNvSpPr>
          <p:nvPr>
            <p:ph type="sldNum" sz="quarter" idx="12"/>
          </p:nvPr>
        </p:nvSpPr>
        <p:spPr/>
        <p:txBody>
          <a:bodyPr/>
          <a:lstStyle/>
          <a:p>
            <a:fld id="{2AECF631-81A5-490B-A125-C5544253F97F}" type="slidenum">
              <a:rPr lang="zh-CN" altLang="en-US" smtClean="0"/>
              <a:t>‹#›</a:t>
            </a:fld>
            <a:endParaRPr lang="zh-CN" altLang="en-US"/>
          </a:p>
        </p:txBody>
      </p:sp>
    </p:spTree>
    <p:extLst>
      <p:ext uri="{BB962C8B-B14F-4D97-AF65-F5344CB8AC3E}">
        <p14:creationId xmlns:p14="http://schemas.microsoft.com/office/powerpoint/2010/main" val="27766480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8C6560-38D8-4FA5-A3BE-F04BA417B5E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F1F228E6-EE5B-456C-925A-EB50B43692D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E8499F46-246D-4A32-955A-C187B711E9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CEC8C3B4-EB50-4A8E-B17A-7E78186550D3}"/>
              </a:ext>
            </a:extLst>
          </p:cNvPr>
          <p:cNvSpPr>
            <a:spLocks noGrp="1"/>
          </p:cNvSpPr>
          <p:nvPr>
            <p:ph type="dt" sz="half" idx="10"/>
          </p:nvPr>
        </p:nvSpPr>
        <p:spPr/>
        <p:txBody>
          <a:bodyPr/>
          <a:lstStyle/>
          <a:p>
            <a:fld id="{C4D85992-03DF-4263-BA44-0ECA70681E8C}" type="datetimeFigureOut">
              <a:rPr lang="zh-CN" altLang="en-US" smtClean="0"/>
              <a:t>2019/1/4</a:t>
            </a:fld>
            <a:endParaRPr lang="zh-CN" altLang="en-US"/>
          </a:p>
        </p:txBody>
      </p:sp>
      <p:sp>
        <p:nvSpPr>
          <p:cNvPr id="6" name="页脚占位符 5">
            <a:extLst>
              <a:ext uri="{FF2B5EF4-FFF2-40B4-BE49-F238E27FC236}">
                <a16:creationId xmlns:a16="http://schemas.microsoft.com/office/drawing/2014/main" id="{2D2C70F2-8BF6-4678-A22C-A6CFED0943A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59D6760-BAD2-41EF-A74E-B39D0BA018FE}"/>
              </a:ext>
            </a:extLst>
          </p:cNvPr>
          <p:cNvSpPr>
            <a:spLocks noGrp="1"/>
          </p:cNvSpPr>
          <p:nvPr>
            <p:ph type="sldNum" sz="quarter" idx="12"/>
          </p:nvPr>
        </p:nvSpPr>
        <p:spPr/>
        <p:txBody>
          <a:bodyPr/>
          <a:lstStyle/>
          <a:p>
            <a:fld id="{2AECF631-81A5-490B-A125-C5544253F97F}" type="slidenum">
              <a:rPr lang="zh-CN" altLang="en-US" smtClean="0"/>
              <a:t>‹#›</a:t>
            </a:fld>
            <a:endParaRPr lang="zh-CN" altLang="en-US"/>
          </a:p>
        </p:txBody>
      </p:sp>
    </p:spTree>
    <p:extLst>
      <p:ext uri="{BB962C8B-B14F-4D97-AF65-F5344CB8AC3E}">
        <p14:creationId xmlns:p14="http://schemas.microsoft.com/office/powerpoint/2010/main" val="136637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D6C44D1C-7985-4C33-9AF0-296508C033C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DB446B56-6E36-462D-ABA3-E7922A53F3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58917F34-AFCB-43FA-A6D9-944C24A5934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4D85992-03DF-4263-BA44-0ECA70681E8C}" type="datetimeFigureOut">
              <a:rPr lang="zh-CN" altLang="en-US" smtClean="0"/>
              <a:t>2019/1/4</a:t>
            </a:fld>
            <a:endParaRPr lang="zh-CN" altLang="en-US"/>
          </a:p>
        </p:txBody>
      </p:sp>
      <p:sp>
        <p:nvSpPr>
          <p:cNvPr id="5" name="页脚占位符 4">
            <a:extLst>
              <a:ext uri="{FF2B5EF4-FFF2-40B4-BE49-F238E27FC236}">
                <a16:creationId xmlns:a16="http://schemas.microsoft.com/office/drawing/2014/main" id="{CBA5DC05-0BF1-401B-A28B-438F84D1F61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D6ABA627-51FA-44BE-8BF1-33DD69C1216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ECF631-81A5-490B-A125-C5544253F97F}" type="slidenum">
              <a:rPr lang="zh-CN" altLang="en-US" smtClean="0"/>
              <a:t>‹#›</a:t>
            </a:fld>
            <a:endParaRPr lang="zh-CN" altLang="en-US"/>
          </a:p>
        </p:txBody>
      </p:sp>
    </p:spTree>
    <p:extLst>
      <p:ext uri="{BB962C8B-B14F-4D97-AF65-F5344CB8AC3E}">
        <p14:creationId xmlns:p14="http://schemas.microsoft.com/office/powerpoint/2010/main" val="239772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jp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8E9EB"/>
        </a:solidFill>
        <a:effectLst/>
      </p:bgPr>
    </p:bg>
    <p:spTree>
      <p:nvGrpSpPr>
        <p:cNvPr id="1" name=""/>
        <p:cNvGrpSpPr/>
        <p:nvPr/>
      </p:nvGrpSpPr>
      <p:grpSpPr>
        <a:xfrm>
          <a:off x="0" y="0"/>
          <a:ext cx="0" cy="0"/>
          <a:chOff x="0" y="0"/>
          <a:chExt cx="0" cy="0"/>
        </a:xfrm>
      </p:grpSpPr>
      <p:pic>
        <p:nvPicPr>
          <p:cNvPr id="20" name="Mark Pride - River Flows In You (Original Mix) - remix">
            <a:hlinkClick r:id="" action="ppaction://media"/>
            <a:extLst>
              <a:ext uri="{FF2B5EF4-FFF2-40B4-BE49-F238E27FC236}">
                <a16:creationId xmlns:a16="http://schemas.microsoft.com/office/drawing/2014/main" id="{95C4EC00-D4EE-4D9E-9230-093673BB89A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366914" y="855337"/>
            <a:ext cx="609600" cy="609600"/>
          </a:xfrm>
          <a:prstGeom prst="rect">
            <a:avLst/>
          </a:prstGeom>
        </p:spPr>
      </p:pic>
      <p:pic>
        <p:nvPicPr>
          <p:cNvPr id="5" name="图片 4">
            <a:extLst>
              <a:ext uri="{FF2B5EF4-FFF2-40B4-BE49-F238E27FC236}">
                <a16:creationId xmlns:a16="http://schemas.microsoft.com/office/drawing/2014/main" id="{27A5BAE2-C30F-4813-8410-3851375FEEF7}"/>
              </a:ext>
            </a:extLst>
          </p:cNvPr>
          <p:cNvPicPr>
            <a:picLocks noChangeAspect="1"/>
          </p:cNvPicPr>
          <p:nvPr/>
        </p:nvPicPr>
        <p:blipFill rotWithShape="1">
          <a:blip r:embed="rId5">
            <a:extLst>
              <a:ext uri="{28A0092B-C50C-407E-A947-70E740481C1C}">
                <a14:useLocalDpi xmlns:a14="http://schemas.microsoft.com/office/drawing/2010/main" val="0"/>
              </a:ext>
            </a:extLst>
          </a:blip>
          <a:srcRect l="1217" t="22217" b="22218"/>
          <a:stretch/>
        </p:blipFill>
        <p:spPr>
          <a:xfrm>
            <a:off x="0" y="1"/>
            <a:ext cx="12192000" cy="6858000"/>
          </a:xfrm>
          <a:prstGeom prst="rect">
            <a:avLst/>
          </a:prstGeom>
        </p:spPr>
      </p:pic>
      <p:sp>
        <p:nvSpPr>
          <p:cNvPr id="8" name="文本框 7">
            <a:extLst>
              <a:ext uri="{FF2B5EF4-FFF2-40B4-BE49-F238E27FC236}">
                <a16:creationId xmlns:a16="http://schemas.microsoft.com/office/drawing/2014/main" id="{79F000C3-D1B4-4BEA-8C42-BDC6C6DA09F4}"/>
              </a:ext>
            </a:extLst>
          </p:cNvPr>
          <p:cNvSpPr txBox="1"/>
          <p:nvPr/>
        </p:nvSpPr>
        <p:spPr>
          <a:xfrm>
            <a:off x="1572366" y="1330991"/>
            <a:ext cx="1415772" cy="4196020"/>
          </a:xfrm>
          <a:prstGeom prst="rect">
            <a:avLst/>
          </a:prstGeom>
          <a:noFill/>
        </p:spPr>
        <p:txBody>
          <a:bodyPr vert="eaVert" wrap="none" rtlCol="0">
            <a:spAutoFit/>
          </a:bodyPr>
          <a:lstStyle/>
          <a:p>
            <a:r>
              <a:rPr lang="zh-CN" altLang="en-US" sz="8000" dirty="0">
                <a:solidFill>
                  <a:schemeClr val="accent1">
                    <a:lumMod val="50000"/>
                  </a:schemeClr>
                </a:solidFill>
                <a:latin typeface="汉仪晓波折纸体简" panose="00020600040101010101" pitchFamily="18" charset="-122"/>
                <a:ea typeface="汉仪晓波折纸体简" panose="00020600040101010101" pitchFamily="18" charset="-122"/>
              </a:rPr>
              <a:t>人工智能</a:t>
            </a:r>
          </a:p>
        </p:txBody>
      </p:sp>
      <p:grpSp>
        <p:nvGrpSpPr>
          <p:cNvPr id="22" name="组合 21">
            <a:extLst>
              <a:ext uri="{FF2B5EF4-FFF2-40B4-BE49-F238E27FC236}">
                <a16:creationId xmlns:a16="http://schemas.microsoft.com/office/drawing/2014/main" id="{B8879ABD-ED8D-4A03-8ACF-47BE10E9D286}"/>
              </a:ext>
            </a:extLst>
          </p:cNvPr>
          <p:cNvGrpSpPr/>
          <p:nvPr/>
        </p:nvGrpSpPr>
        <p:grpSpPr>
          <a:xfrm>
            <a:off x="1192507" y="1449010"/>
            <a:ext cx="421526" cy="5422638"/>
            <a:chOff x="1192507" y="1449010"/>
            <a:chExt cx="421526" cy="5422638"/>
          </a:xfrm>
        </p:grpSpPr>
        <p:sp>
          <p:nvSpPr>
            <p:cNvPr id="11" name="文本框 10">
              <a:extLst>
                <a:ext uri="{FF2B5EF4-FFF2-40B4-BE49-F238E27FC236}">
                  <a16:creationId xmlns:a16="http://schemas.microsoft.com/office/drawing/2014/main" id="{3500E12D-2DA7-419B-A54B-5246DDE79232}"/>
                </a:ext>
              </a:extLst>
            </p:cNvPr>
            <p:cNvSpPr txBox="1"/>
            <p:nvPr/>
          </p:nvSpPr>
          <p:spPr>
            <a:xfrm>
              <a:off x="1192507" y="1449010"/>
              <a:ext cx="421526" cy="4355551"/>
            </a:xfrm>
            <a:prstGeom prst="rect">
              <a:avLst/>
            </a:prstGeom>
            <a:noFill/>
          </p:spPr>
          <p:txBody>
            <a:bodyPr vert="wordArtVertRtl" wrap="none" rtlCol="0">
              <a:spAutoFit/>
            </a:bodyPr>
            <a:lstStyle/>
            <a:p>
              <a:r>
                <a:rPr lang="en-US" altLang="zh-CN" sz="1200" dirty="0">
                  <a:solidFill>
                    <a:srgbClr val="949AB2"/>
                  </a:solidFill>
                  <a:latin typeface="汉仪文黑-45W" panose="00020600040101010101" pitchFamily="18" charset="-122"/>
                  <a:ea typeface="汉仪文黑-45W" panose="00020600040101010101" pitchFamily="18" charset="-122"/>
                </a:rPr>
                <a:t>ADD YOUR TEXT HERE</a:t>
              </a:r>
              <a:endParaRPr lang="zh-CN" altLang="en-US" sz="1200" dirty="0">
                <a:solidFill>
                  <a:srgbClr val="949AB2"/>
                </a:solidFill>
                <a:latin typeface="汉仪文黑-45W" panose="00020600040101010101" pitchFamily="18" charset="-122"/>
                <a:ea typeface="汉仪文黑-45W" panose="00020600040101010101" pitchFamily="18" charset="-122"/>
              </a:endParaRPr>
            </a:p>
          </p:txBody>
        </p:sp>
        <p:cxnSp>
          <p:nvCxnSpPr>
            <p:cNvPr id="14" name="直接连接符 13">
              <a:extLst>
                <a:ext uri="{FF2B5EF4-FFF2-40B4-BE49-F238E27FC236}">
                  <a16:creationId xmlns:a16="http://schemas.microsoft.com/office/drawing/2014/main" id="{DC972EC1-B229-461F-9EAF-CBB15E042A9F}"/>
                </a:ext>
              </a:extLst>
            </p:cNvPr>
            <p:cNvCxnSpPr>
              <a:cxnSpLocks/>
            </p:cNvCxnSpPr>
            <p:nvPr/>
          </p:nvCxnSpPr>
          <p:spPr>
            <a:xfrm>
              <a:off x="1210974" y="1596788"/>
              <a:ext cx="0" cy="5274860"/>
            </a:xfrm>
            <a:prstGeom prst="line">
              <a:avLst/>
            </a:prstGeom>
            <a:ln w="12700">
              <a:solidFill>
                <a:srgbClr val="949AB2">
                  <a:alpha val="50000"/>
                </a:srgbClr>
              </a:solidFill>
            </a:ln>
          </p:spPr>
          <p:style>
            <a:lnRef idx="1">
              <a:schemeClr val="accent1"/>
            </a:lnRef>
            <a:fillRef idx="0">
              <a:schemeClr val="accent1"/>
            </a:fillRef>
            <a:effectRef idx="0">
              <a:schemeClr val="accent1"/>
            </a:effectRef>
            <a:fontRef idx="minor">
              <a:schemeClr val="tx1"/>
            </a:fontRef>
          </p:style>
        </p:cxnSp>
      </p:grpSp>
      <p:grpSp>
        <p:nvGrpSpPr>
          <p:cNvPr id="21" name="组合 20">
            <a:extLst>
              <a:ext uri="{FF2B5EF4-FFF2-40B4-BE49-F238E27FC236}">
                <a16:creationId xmlns:a16="http://schemas.microsoft.com/office/drawing/2014/main" id="{5FAB4B4F-F4F3-49AB-9799-06F58FEC3DE7}"/>
              </a:ext>
            </a:extLst>
          </p:cNvPr>
          <p:cNvGrpSpPr/>
          <p:nvPr/>
        </p:nvGrpSpPr>
        <p:grpSpPr>
          <a:xfrm>
            <a:off x="2891879" y="0"/>
            <a:ext cx="548805" cy="5527011"/>
            <a:chOff x="2891879" y="0"/>
            <a:chExt cx="548805" cy="5527011"/>
          </a:xfrm>
        </p:grpSpPr>
        <p:sp>
          <p:nvSpPr>
            <p:cNvPr id="10" name="文本框 9">
              <a:extLst>
                <a:ext uri="{FF2B5EF4-FFF2-40B4-BE49-F238E27FC236}">
                  <a16:creationId xmlns:a16="http://schemas.microsoft.com/office/drawing/2014/main" id="{17E3373D-7ADB-4AC6-BF7A-D89EC4665881}"/>
                </a:ext>
              </a:extLst>
            </p:cNvPr>
            <p:cNvSpPr txBox="1"/>
            <p:nvPr/>
          </p:nvSpPr>
          <p:spPr>
            <a:xfrm>
              <a:off x="2891879" y="1464937"/>
              <a:ext cx="548805" cy="4062074"/>
            </a:xfrm>
            <a:prstGeom prst="rect">
              <a:avLst/>
            </a:prstGeom>
            <a:noFill/>
          </p:spPr>
          <p:txBody>
            <a:bodyPr vert="wordArtVertRtl" wrap="none" rtlCol="0">
              <a:spAutoFit/>
            </a:bodyPr>
            <a:lstStyle/>
            <a:p>
              <a:r>
                <a:rPr lang="zh-CN" altLang="en-US" sz="2000" spc="600" dirty="0">
                  <a:solidFill>
                    <a:srgbClr val="949AB2"/>
                  </a:solidFill>
                  <a:latin typeface="汉仪文黑-45W" panose="00020600040101010101" pitchFamily="18" charset="-122"/>
                  <a:ea typeface="汉仪文黑-45W" panose="00020600040101010101" pitchFamily="18" charset="-122"/>
                </a:rPr>
                <a:t>行业通用</a:t>
              </a:r>
              <a:r>
                <a:rPr lang="en-US" altLang="zh-CN" sz="2000" spc="600" dirty="0">
                  <a:solidFill>
                    <a:srgbClr val="949AB2"/>
                  </a:solidFill>
                  <a:latin typeface="汉仪文黑-45W" panose="00020600040101010101" pitchFamily="18" charset="-122"/>
                  <a:ea typeface="汉仪文黑-45W" panose="00020600040101010101" pitchFamily="18" charset="-122"/>
                </a:rPr>
                <a:t>PPT</a:t>
              </a:r>
              <a:r>
                <a:rPr lang="zh-CN" altLang="en-US" sz="2000" spc="600" dirty="0">
                  <a:solidFill>
                    <a:srgbClr val="949AB2"/>
                  </a:solidFill>
                  <a:latin typeface="汉仪文黑-45W" panose="00020600040101010101" pitchFamily="18" charset="-122"/>
                  <a:ea typeface="汉仪文黑-45W" panose="00020600040101010101" pitchFamily="18" charset="-122"/>
                </a:rPr>
                <a:t>模板</a:t>
              </a:r>
            </a:p>
          </p:txBody>
        </p:sp>
        <p:cxnSp>
          <p:nvCxnSpPr>
            <p:cNvPr id="16" name="直接连接符 15">
              <a:extLst>
                <a:ext uri="{FF2B5EF4-FFF2-40B4-BE49-F238E27FC236}">
                  <a16:creationId xmlns:a16="http://schemas.microsoft.com/office/drawing/2014/main" id="{EDCAD9DF-3D07-458A-BFD7-3EC02F076DA2}"/>
                </a:ext>
              </a:extLst>
            </p:cNvPr>
            <p:cNvCxnSpPr>
              <a:cxnSpLocks/>
            </p:cNvCxnSpPr>
            <p:nvPr/>
          </p:nvCxnSpPr>
          <p:spPr>
            <a:xfrm>
              <a:off x="3440684" y="0"/>
              <a:ext cx="0" cy="5308979"/>
            </a:xfrm>
            <a:prstGeom prst="line">
              <a:avLst/>
            </a:prstGeom>
            <a:ln w="12700">
              <a:solidFill>
                <a:srgbClr val="949AB2">
                  <a:alpha val="50000"/>
                </a:srgb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32164044"/>
      </p:ext>
    </p:extLst>
  </p:cSld>
  <p:clrMapOvr>
    <a:masterClrMapping/>
  </p:clrMapOvr>
  <mc:AlternateContent xmlns:mc="http://schemas.openxmlformats.org/markup-compatibility/2006" xmlns:p14="http://schemas.microsoft.com/office/powerpoint/2010/main">
    <mc:Choice Requires="p14">
      <p:transition spd="slow" p14:dur="1600" advClick="0" advTm="1000">
        <p:blinds dir="vert"/>
      </p:transition>
    </mc:Choice>
    <mc:Fallback xmlns="">
      <p:transition spd="slow" advClick="0" advTm="1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childTnLst>
                                </p:cTn>
                              </p:par>
                              <p:par>
                                <p:cTn id="11" presetID="47" presetClass="entr" presetSubtype="0" fill="hold" nodeType="withEffect">
                                  <p:stCondLst>
                                    <p:cond delay="75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1000" fill="hold"/>
                                        <p:tgtEl>
                                          <p:spTgt spid="21"/>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75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1000"/>
                                        <p:tgtEl>
                                          <p:spTgt spid="22"/>
                                        </p:tgtEl>
                                      </p:cBhvr>
                                    </p:animEffect>
                                    <p:anim calcmode="lin" valueType="num">
                                      <p:cBhvr>
                                        <p:cTn id="19" dur="1000" fill="hold"/>
                                        <p:tgtEl>
                                          <p:spTgt spid="22"/>
                                        </p:tgtEl>
                                        <p:attrNameLst>
                                          <p:attrName>ppt_x</p:attrName>
                                        </p:attrNameLst>
                                      </p:cBhvr>
                                      <p:tavLst>
                                        <p:tav tm="0">
                                          <p:val>
                                            <p:strVal val="#ppt_x"/>
                                          </p:val>
                                        </p:tav>
                                        <p:tav tm="100000">
                                          <p:val>
                                            <p:strVal val="#ppt_x"/>
                                          </p:val>
                                        </p:tav>
                                      </p:tavLst>
                                    </p:anim>
                                    <p:anim calcmode="lin" valueType="num">
                                      <p:cBhvr>
                                        <p:cTn id="2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1" repeatCount="indefinite" fill="remove" display="0">
                  <p:stCondLst>
                    <p:cond delay="indefinite"/>
                  </p:stCondLst>
                  <p:endCondLst>
                    <p:cond evt="onStopAudio" delay="0">
                      <p:tgtEl>
                        <p:sldTgt/>
                      </p:tgtEl>
                    </p:cond>
                  </p:endCondLst>
                </p:cTn>
                <p:tgtEl>
                  <p:spTgt spid="20"/>
                </p:tgtEl>
              </p:cMediaNode>
            </p:audio>
          </p:childTnLst>
        </p:cTn>
      </p:par>
    </p:tnLst>
    <p:bldLst>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BFBFB"/>
            </a:gs>
            <a:gs pos="100000">
              <a:srgbClr val="DCDDE1"/>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10" name="斜纹 9">
            <a:extLst>
              <a:ext uri="{FF2B5EF4-FFF2-40B4-BE49-F238E27FC236}">
                <a16:creationId xmlns:a16="http://schemas.microsoft.com/office/drawing/2014/main" id="{19548F82-8FE7-44B5-AEB3-2C312621C9A4}"/>
              </a:ext>
            </a:extLst>
          </p:cNvPr>
          <p:cNvSpPr/>
          <p:nvPr/>
        </p:nvSpPr>
        <p:spPr>
          <a:xfrm>
            <a:off x="0" y="0"/>
            <a:ext cx="1323833" cy="1323833"/>
          </a:xfrm>
          <a:prstGeom prst="diagStripe">
            <a:avLst/>
          </a:prstGeom>
          <a:solidFill>
            <a:srgbClr val="949A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文本框 6">
            <a:extLst>
              <a:ext uri="{FF2B5EF4-FFF2-40B4-BE49-F238E27FC236}">
                <a16:creationId xmlns:a16="http://schemas.microsoft.com/office/drawing/2014/main" id="{817A01CE-FEA2-4AD9-8F36-A400E2B61393}"/>
              </a:ext>
            </a:extLst>
          </p:cNvPr>
          <p:cNvSpPr txBox="1"/>
          <p:nvPr/>
        </p:nvSpPr>
        <p:spPr>
          <a:xfrm rot="18877599">
            <a:off x="-128089" y="272782"/>
            <a:ext cx="1271502" cy="461665"/>
          </a:xfrm>
          <a:prstGeom prst="rect">
            <a:avLst/>
          </a:prstGeom>
          <a:noFill/>
        </p:spPr>
        <p:txBody>
          <a:bodyPr wrap="none" rtlCol="0">
            <a:spAutoFit/>
          </a:bodyPr>
          <a:lstStyle/>
          <a:p>
            <a:r>
              <a:rPr lang="zh-CN" altLang="en-US" sz="2400" dirty="0">
                <a:solidFill>
                  <a:srgbClr val="DCDDE1"/>
                </a:solidFill>
                <a:latin typeface="汉仪晓波折纸体简" panose="00020600040101010101" pitchFamily="18" charset="-122"/>
                <a:ea typeface="汉仪晓波折纸体简" panose="00020600040101010101" pitchFamily="18" charset="-122"/>
              </a:rPr>
              <a:t>第二部分</a:t>
            </a:r>
          </a:p>
        </p:txBody>
      </p:sp>
      <p:grpSp>
        <p:nvGrpSpPr>
          <p:cNvPr id="2" name="组合 1">
            <a:extLst>
              <a:ext uri="{FF2B5EF4-FFF2-40B4-BE49-F238E27FC236}">
                <a16:creationId xmlns:a16="http://schemas.microsoft.com/office/drawing/2014/main" id="{91B14CB2-9CDC-4DF0-93AC-83E33DA358C4}"/>
              </a:ext>
            </a:extLst>
          </p:cNvPr>
          <p:cNvGrpSpPr/>
          <p:nvPr/>
        </p:nvGrpSpPr>
        <p:grpSpPr>
          <a:xfrm>
            <a:off x="2814958" y="1932353"/>
            <a:ext cx="6562084" cy="3402735"/>
            <a:chOff x="2277709" y="1449045"/>
            <a:chExt cx="7636583" cy="3959911"/>
          </a:xfrm>
        </p:grpSpPr>
        <p:sp>
          <p:nvSpPr>
            <p:cNvPr id="65" name="Oval 32">
              <a:extLst>
                <a:ext uri="{FF2B5EF4-FFF2-40B4-BE49-F238E27FC236}">
                  <a16:creationId xmlns:a16="http://schemas.microsoft.com/office/drawing/2014/main" id="{E694D37E-56DF-415D-A53D-92B4C5F98A24}"/>
                </a:ext>
              </a:extLst>
            </p:cNvPr>
            <p:cNvSpPr>
              <a:spLocks noChangeAspect="1"/>
            </p:cNvSpPr>
            <p:nvPr/>
          </p:nvSpPr>
          <p:spPr>
            <a:xfrm>
              <a:off x="2435259" y="2327369"/>
              <a:ext cx="2205692" cy="2205692"/>
            </a:xfrm>
            <a:prstGeom prst="ellipse">
              <a:avLst/>
            </a:prstGeom>
            <a:solidFill>
              <a:srgbClr val="949AB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solidFill>
                  <a:schemeClr val="bg1"/>
                </a:solidFill>
                <a:latin typeface="+mj-lt"/>
              </a:endParaRPr>
            </a:p>
          </p:txBody>
        </p:sp>
        <p:sp>
          <p:nvSpPr>
            <p:cNvPr id="66" name="Oval 71">
              <a:extLst>
                <a:ext uri="{FF2B5EF4-FFF2-40B4-BE49-F238E27FC236}">
                  <a16:creationId xmlns:a16="http://schemas.microsoft.com/office/drawing/2014/main" id="{4DDC89B7-1042-4CB4-9A84-B71C8AC6EF63}"/>
                </a:ext>
              </a:extLst>
            </p:cNvPr>
            <p:cNvSpPr>
              <a:spLocks noChangeAspect="1"/>
            </p:cNvSpPr>
            <p:nvPr/>
          </p:nvSpPr>
          <p:spPr>
            <a:xfrm>
              <a:off x="4162468" y="2327369"/>
              <a:ext cx="2205692" cy="2205692"/>
            </a:xfrm>
            <a:prstGeom prst="ellipse">
              <a:avLst/>
            </a:prstGeom>
            <a:solidFill>
              <a:schemeClr val="accent1">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dirty="0">
                <a:solidFill>
                  <a:schemeClr val="bg1"/>
                </a:solidFill>
                <a:latin typeface="+mj-lt"/>
              </a:endParaRPr>
            </a:p>
          </p:txBody>
        </p:sp>
        <p:sp>
          <p:nvSpPr>
            <p:cNvPr id="67" name="Oval 79">
              <a:extLst>
                <a:ext uri="{FF2B5EF4-FFF2-40B4-BE49-F238E27FC236}">
                  <a16:creationId xmlns:a16="http://schemas.microsoft.com/office/drawing/2014/main" id="{3928DC21-5FD2-481B-AC8C-11E171AB766F}"/>
                </a:ext>
              </a:extLst>
            </p:cNvPr>
            <p:cNvSpPr>
              <a:spLocks noChangeAspect="1"/>
            </p:cNvSpPr>
            <p:nvPr/>
          </p:nvSpPr>
          <p:spPr>
            <a:xfrm>
              <a:off x="5889677" y="2327369"/>
              <a:ext cx="2205692" cy="2205692"/>
            </a:xfrm>
            <a:prstGeom prst="ellipse">
              <a:avLst/>
            </a:prstGeom>
            <a:solidFill>
              <a:srgbClr val="949AB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dirty="0">
                <a:solidFill>
                  <a:schemeClr val="bg1"/>
                </a:solidFill>
                <a:latin typeface="+mj-lt"/>
              </a:endParaRPr>
            </a:p>
          </p:txBody>
        </p:sp>
        <p:cxnSp>
          <p:nvCxnSpPr>
            <p:cNvPr id="68" name="Elbow Connector 40">
              <a:extLst>
                <a:ext uri="{FF2B5EF4-FFF2-40B4-BE49-F238E27FC236}">
                  <a16:creationId xmlns:a16="http://schemas.microsoft.com/office/drawing/2014/main" id="{8007C5F2-7EA2-4CBD-82C4-7B7CC671A0E2}"/>
                </a:ext>
              </a:extLst>
            </p:cNvPr>
            <p:cNvCxnSpPr/>
            <p:nvPr/>
          </p:nvCxnSpPr>
          <p:spPr>
            <a:xfrm flipV="1">
              <a:off x="8673531" y="1449045"/>
              <a:ext cx="1240761" cy="854613"/>
            </a:xfrm>
            <a:prstGeom prst="bentConnector3">
              <a:avLst>
                <a:gd name="adj1" fmla="val -2255"/>
              </a:avLst>
            </a:prstGeom>
            <a:ln w="19050">
              <a:solidFill>
                <a:schemeClr val="accent1">
                  <a:lumMod val="75000"/>
                </a:schemeClr>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cxnSp>
          <p:nvCxnSpPr>
            <p:cNvPr id="69" name="Elbow Connector 45">
              <a:extLst>
                <a:ext uri="{FF2B5EF4-FFF2-40B4-BE49-F238E27FC236}">
                  <a16:creationId xmlns:a16="http://schemas.microsoft.com/office/drawing/2014/main" id="{872ECACA-0A9B-40DD-BC4B-4EF259B6491A}"/>
                </a:ext>
              </a:extLst>
            </p:cNvPr>
            <p:cNvCxnSpPr>
              <a:stCxn id="66" idx="4"/>
            </p:cNvCxnSpPr>
            <p:nvPr/>
          </p:nvCxnSpPr>
          <p:spPr>
            <a:xfrm rot="5400000">
              <a:off x="3342888" y="3467887"/>
              <a:ext cx="857252" cy="2987602"/>
            </a:xfrm>
            <a:prstGeom prst="bentConnector2">
              <a:avLst/>
            </a:prstGeom>
            <a:ln w="19050">
              <a:solidFill>
                <a:schemeClr val="accent1">
                  <a:lumMod val="75000"/>
                </a:schemeClr>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cxnSp>
          <p:nvCxnSpPr>
            <p:cNvPr id="70" name="Elbow Connector 45">
              <a:extLst>
                <a:ext uri="{FF2B5EF4-FFF2-40B4-BE49-F238E27FC236}">
                  <a16:creationId xmlns:a16="http://schemas.microsoft.com/office/drawing/2014/main" id="{4D1ABD0A-42F6-4A02-8204-D40CDB516F9B}"/>
                </a:ext>
              </a:extLst>
            </p:cNvPr>
            <p:cNvCxnSpPr/>
            <p:nvPr/>
          </p:nvCxnSpPr>
          <p:spPr>
            <a:xfrm rot="5400000" flipV="1">
              <a:off x="7991864" y="3486527"/>
              <a:ext cx="857252" cy="2987605"/>
            </a:xfrm>
            <a:prstGeom prst="bentConnector2">
              <a:avLst/>
            </a:prstGeom>
            <a:ln w="19050">
              <a:solidFill>
                <a:schemeClr val="bg1">
                  <a:lumMod val="50000"/>
                </a:schemeClr>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cxnSp>
          <p:nvCxnSpPr>
            <p:cNvPr id="71" name="Elbow Connector 53">
              <a:extLst>
                <a:ext uri="{FF2B5EF4-FFF2-40B4-BE49-F238E27FC236}">
                  <a16:creationId xmlns:a16="http://schemas.microsoft.com/office/drawing/2014/main" id="{A45C0BDA-61F7-435C-BF5F-D6F8C1064EA7}"/>
                </a:ext>
              </a:extLst>
            </p:cNvPr>
            <p:cNvCxnSpPr/>
            <p:nvPr/>
          </p:nvCxnSpPr>
          <p:spPr>
            <a:xfrm flipH="1" flipV="1">
              <a:off x="2277709" y="1474824"/>
              <a:ext cx="1240761" cy="854613"/>
            </a:xfrm>
            <a:prstGeom prst="bentConnector3">
              <a:avLst>
                <a:gd name="adj1" fmla="val -2255"/>
              </a:avLst>
            </a:prstGeom>
            <a:ln w="19050">
              <a:solidFill>
                <a:schemeClr val="bg1">
                  <a:lumMod val="50000"/>
                </a:schemeClr>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sp>
          <p:nvSpPr>
            <p:cNvPr id="72" name="Freeform 66">
              <a:extLst>
                <a:ext uri="{FF2B5EF4-FFF2-40B4-BE49-F238E27FC236}">
                  <a16:creationId xmlns:a16="http://schemas.microsoft.com/office/drawing/2014/main" id="{425EF325-94A0-4B12-9DAF-7C89FF696D1D}"/>
                </a:ext>
              </a:extLst>
            </p:cNvPr>
            <p:cNvSpPr>
              <a:spLocks noEditPoints="1"/>
            </p:cNvSpPr>
            <p:nvPr/>
          </p:nvSpPr>
          <p:spPr bwMode="auto">
            <a:xfrm>
              <a:off x="3090323" y="3094122"/>
              <a:ext cx="866621" cy="672189"/>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3" name="Freeform 52">
              <a:extLst>
                <a:ext uri="{FF2B5EF4-FFF2-40B4-BE49-F238E27FC236}">
                  <a16:creationId xmlns:a16="http://schemas.microsoft.com/office/drawing/2014/main" id="{E5A9F214-13A3-4A1E-9955-4B08003442C5}"/>
                </a:ext>
              </a:extLst>
            </p:cNvPr>
            <p:cNvSpPr>
              <a:spLocks noEditPoints="1"/>
            </p:cNvSpPr>
            <p:nvPr/>
          </p:nvSpPr>
          <p:spPr bwMode="auto">
            <a:xfrm>
              <a:off x="4918310" y="3056888"/>
              <a:ext cx="694009" cy="746655"/>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4" name="Freeform 131">
              <a:extLst>
                <a:ext uri="{FF2B5EF4-FFF2-40B4-BE49-F238E27FC236}">
                  <a16:creationId xmlns:a16="http://schemas.microsoft.com/office/drawing/2014/main" id="{7DF17116-974E-4719-BF68-953BF1978D6E}"/>
                </a:ext>
              </a:extLst>
            </p:cNvPr>
            <p:cNvSpPr>
              <a:spLocks/>
            </p:cNvSpPr>
            <p:nvPr/>
          </p:nvSpPr>
          <p:spPr bwMode="auto">
            <a:xfrm>
              <a:off x="6671431" y="3104258"/>
              <a:ext cx="642185" cy="651915"/>
            </a:xfrm>
            <a:custGeom>
              <a:avLst/>
              <a:gdLst/>
              <a:ahLst/>
              <a:cxnLst>
                <a:cxn ang="0">
                  <a:pos x="61" y="49"/>
                </a:cxn>
                <a:cxn ang="0">
                  <a:pos x="49" y="62"/>
                </a:cxn>
                <a:cxn ang="0">
                  <a:pos x="36" y="49"/>
                </a:cxn>
                <a:cxn ang="0">
                  <a:pos x="36" y="48"/>
                </a:cxn>
                <a:cxn ang="0">
                  <a:pos x="21" y="41"/>
                </a:cxn>
                <a:cxn ang="0">
                  <a:pos x="13" y="44"/>
                </a:cxn>
                <a:cxn ang="0">
                  <a:pos x="0" y="31"/>
                </a:cxn>
                <a:cxn ang="0">
                  <a:pos x="13" y="18"/>
                </a:cxn>
                <a:cxn ang="0">
                  <a:pos x="21" y="22"/>
                </a:cxn>
                <a:cxn ang="0">
                  <a:pos x="36" y="15"/>
                </a:cxn>
                <a:cxn ang="0">
                  <a:pos x="36" y="13"/>
                </a:cxn>
                <a:cxn ang="0">
                  <a:pos x="49" y="0"/>
                </a:cxn>
                <a:cxn ang="0">
                  <a:pos x="61" y="13"/>
                </a:cxn>
                <a:cxn ang="0">
                  <a:pos x="49" y="26"/>
                </a:cxn>
                <a:cxn ang="0">
                  <a:pos x="40" y="23"/>
                </a:cxn>
                <a:cxn ang="0">
                  <a:pos x="25" y="30"/>
                </a:cxn>
                <a:cxn ang="0">
                  <a:pos x="25" y="31"/>
                </a:cxn>
                <a:cxn ang="0">
                  <a:pos x="25" y="33"/>
                </a:cxn>
                <a:cxn ang="0">
                  <a:pos x="40" y="40"/>
                </a:cxn>
                <a:cxn ang="0">
                  <a:pos x="49" y="36"/>
                </a:cxn>
                <a:cxn ang="0">
                  <a:pos x="61" y="49"/>
                </a:cxn>
              </a:cxnLst>
              <a:rect l="0" t="0" r="r" b="b"/>
              <a:pathLst>
                <a:path w="61" h="62">
                  <a:moveTo>
                    <a:pt x="61" y="49"/>
                  </a:moveTo>
                  <a:cubicBezTo>
                    <a:pt x="61" y="56"/>
                    <a:pt x="56" y="62"/>
                    <a:pt x="49" y="62"/>
                  </a:cubicBezTo>
                  <a:cubicBezTo>
                    <a:pt x="41" y="62"/>
                    <a:pt x="36" y="56"/>
                    <a:pt x="36" y="49"/>
                  </a:cubicBezTo>
                  <a:cubicBezTo>
                    <a:pt x="36" y="49"/>
                    <a:pt x="36" y="48"/>
                    <a:pt x="36" y="48"/>
                  </a:cubicBezTo>
                  <a:cubicBezTo>
                    <a:pt x="21" y="41"/>
                    <a:pt x="21" y="41"/>
                    <a:pt x="21" y="41"/>
                  </a:cubicBezTo>
                  <a:cubicBezTo>
                    <a:pt x="19" y="43"/>
                    <a:pt x="16" y="44"/>
                    <a:pt x="13" y="44"/>
                  </a:cubicBezTo>
                  <a:cubicBezTo>
                    <a:pt x="6" y="44"/>
                    <a:pt x="0" y="38"/>
                    <a:pt x="0" y="31"/>
                  </a:cubicBezTo>
                  <a:cubicBezTo>
                    <a:pt x="0" y="24"/>
                    <a:pt x="6" y="18"/>
                    <a:pt x="13" y="18"/>
                  </a:cubicBezTo>
                  <a:cubicBezTo>
                    <a:pt x="16" y="18"/>
                    <a:pt x="19" y="20"/>
                    <a:pt x="21" y="22"/>
                  </a:cubicBezTo>
                  <a:cubicBezTo>
                    <a:pt x="36" y="15"/>
                    <a:pt x="36" y="15"/>
                    <a:pt x="36" y="15"/>
                  </a:cubicBezTo>
                  <a:cubicBezTo>
                    <a:pt x="36" y="14"/>
                    <a:pt x="36" y="14"/>
                    <a:pt x="36" y="13"/>
                  </a:cubicBezTo>
                  <a:cubicBezTo>
                    <a:pt x="36" y="6"/>
                    <a:pt x="41" y="0"/>
                    <a:pt x="49" y="0"/>
                  </a:cubicBezTo>
                  <a:cubicBezTo>
                    <a:pt x="56" y="0"/>
                    <a:pt x="61" y="6"/>
                    <a:pt x="61" y="13"/>
                  </a:cubicBezTo>
                  <a:cubicBezTo>
                    <a:pt x="61" y="20"/>
                    <a:pt x="56" y="26"/>
                    <a:pt x="49" y="26"/>
                  </a:cubicBezTo>
                  <a:cubicBezTo>
                    <a:pt x="45" y="26"/>
                    <a:pt x="42" y="25"/>
                    <a:pt x="40" y="23"/>
                  </a:cubicBezTo>
                  <a:cubicBezTo>
                    <a:pt x="25" y="30"/>
                    <a:pt x="25" y="30"/>
                    <a:pt x="25" y="30"/>
                  </a:cubicBezTo>
                  <a:cubicBezTo>
                    <a:pt x="25" y="30"/>
                    <a:pt x="25" y="31"/>
                    <a:pt x="25" y="31"/>
                  </a:cubicBezTo>
                  <a:cubicBezTo>
                    <a:pt x="25" y="32"/>
                    <a:pt x="25" y="32"/>
                    <a:pt x="25" y="33"/>
                  </a:cubicBezTo>
                  <a:cubicBezTo>
                    <a:pt x="40" y="40"/>
                    <a:pt x="40" y="40"/>
                    <a:pt x="40" y="40"/>
                  </a:cubicBezTo>
                  <a:cubicBezTo>
                    <a:pt x="42" y="38"/>
                    <a:pt x="45" y="36"/>
                    <a:pt x="49" y="36"/>
                  </a:cubicBezTo>
                  <a:cubicBezTo>
                    <a:pt x="56" y="36"/>
                    <a:pt x="61" y="42"/>
                    <a:pt x="61" y="49"/>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4" name="Oval 87">
              <a:extLst>
                <a:ext uri="{FF2B5EF4-FFF2-40B4-BE49-F238E27FC236}">
                  <a16:creationId xmlns:a16="http://schemas.microsoft.com/office/drawing/2014/main" id="{F4DEFB8B-6537-4820-AEDD-9160FEAB32D3}"/>
                </a:ext>
              </a:extLst>
            </p:cNvPr>
            <p:cNvSpPr>
              <a:spLocks noChangeAspect="1"/>
            </p:cNvSpPr>
            <p:nvPr/>
          </p:nvSpPr>
          <p:spPr>
            <a:xfrm>
              <a:off x="7616886" y="2327369"/>
              <a:ext cx="2205692" cy="2205692"/>
            </a:xfrm>
            <a:prstGeom prst="ellipse">
              <a:avLst/>
            </a:prstGeom>
            <a:solidFill>
              <a:schemeClr val="accent1">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dirty="0">
                <a:solidFill>
                  <a:schemeClr val="bg1"/>
                </a:solidFill>
                <a:latin typeface="+mj-lt"/>
              </a:endParaRPr>
            </a:p>
          </p:txBody>
        </p:sp>
        <p:sp>
          <p:nvSpPr>
            <p:cNvPr id="75" name="Freeform 57">
              <a:extLst>
                <a:ext uri="{FF2B5EF4-FFF2-40B4-BE49-F238E27FC236}">
                  <a16:creationId xmlns:a16="http://schemas.microsoft.com/office/drawing/2014/main" id="{4577F9F6-F894-447B-BF1E-883441AF9E9E}"/>
                </a:ext>
              </a:extLst>
            </p:cNvPr>
            <p:cNvSpPr>
              <a:spLocks noEditPoints="1"/>
            </p:cNvSpPr>
            <p:nvPr/>
          </p:nvSpPr>
          <p:spPr bwMode="auto">
            <a:xfrm>
              <a:off x="8371748" y="3087098"/>
              <a:ext cx="695969" cy="686235"/>
            </a:xfrm>
            <a:custGeom>
              <a:avLst/>
              <a:gdLst/>
              <a:ahLst/>
              <a:cxnLst>
                <a:cxn ang="0">
                  <a:pos x="62" y="56"/>
                </a:cxn>
                <a:cxn ang="0">
                  <a:pos x="56" y="62"/>
                </a:cxn>
                <a:cxn ang="0">
                  <a:pos x="48" y="65"/>
                </a:cxn>
                <a:cxn ang="0">
                  <a:pos x="40" y="62"/>
                </a:cxn>
                <a:cxn ang="0">
                  <a:pos x="32" y="54"/>
                </a:cxn>
                <a:cxn ang="0">
                  <a:pos x="28" y="46"/>
                </a:cxn>
                <a:cxn ang="0">
                  <a:pos x="32" y="37"/>
                </a:cxn>
                <a:cxn ang="0">
                  <a:pos x="28" y="34"/>
                </a:cxn>
                <a:cxn ang="0">
                  <a:pos x="20" y="37"/>
                </a:cxn>
                <a:cxn ang="0">
                  <a:pos x="12" y="34"/>
                </a:cxn>
                <a:cxn ang="0">
                  <a:pos x="3" y="25"/>
                </a:cxn>
                <a:cxn ang="0">
                  <a:pos x="0" y="17"/>
                </a:cxn>
                <a:cxn ang="0">
                  <a:pos x="4" y="9"/>
                </a:cxn>
                <a:cxn ang="0">
                  <a:pos x="9" y="3"/>
                </a:cxn>
                <a:cxn ang="0">
                  <a:pos x="18" y="0"/>
                </a:cxn>
                <a:cxn ang="0">
                  <a:pos x="26" y="3"/>
                </a:cxn>
                <a:cxn ang="0">
                  <a:pos x="34" y="12"/>
                </a:cxn>
                <a:cxn ang="0">
                  <a:pos x="37" y="20"/>
                </a:cxn>
                <a:cxn ang="0">
                  <a:pos x="34" y="28"/>
                </a:cxn>
                <a:cxn ang="0">
                  <a:pos x="37" y="32"/>
                </a:cxn>
                <a:cxn ang="0">
                  <a:pos x="46" y="28"/>
                </a:cxn>
                <a:cxn ang="0">
                  <a:pos x="54" y="32"/>
                </a:cxn>
                <a:cxn ang="0">
                  <a:pos x="62" y="40"/>
                </a:cxn>
                <a:cxn ang="0">
                  <a:pos x="66" y="48"/>
                </a:cxn>
                <a:cxn ang="0">
                  <a:pos x="62" y="56"/>
                </a:cxn>
                <a:cxn ang="0">
                  <a:pos x="29" y="17"/>
                </a:cxn>
                <a:cxn ang="0">
                  <a:pos x="20" y="9"/>
                </a:cxn>
                <a:cxn ang="0">
                  <a:pos x="18" y="8"/>
                </a:cxn>
                <a:cxn ang="0">
                  <a:pos x="15" y="9"/>
                </a:cxn>
                <a:cxn ang="0">
                  <a:pos x="9" y="15"/>
                </a:cxn>
                <a:cxn ang="0">
                  <a:pos x="8" y="17"/>
                </a:cxn>
                <a:cxn ang="0">
                  <a:pos x="9" y="20"/>
                </a:cxn>
                <a:cxn ang="0">
                  <a:pos x="17" y="28"/>
                </a:cxn>
                <a:cxn ang="0">
                  <a:pos x="20" y="29"/>
                </a:cxn>
                <a:cxn ang="0">
                  <a:pos x="23" y="28"/>
                </a:cxn>
                <a:cxn ang="0">
                  <a:pos x="20" y="24"/>
                </a:cxn>
                <a:cxn ang="0">
                  <a:pos x="24" y="20"/>
                </a:cxn>
                <a:cxn ang="0">
                  <a:pos x="28" y="23"/>
                </a:cxn>
                <a:cxn ang="0">
                  <a:pos x="30" y="20"/>
                </a:cxn>
                <a:cxn ang="0">
                  <a:pos x="29" y="17"/>
                </a:cxn>
                <a:cxn ang="0">
                  <a:pos x="57" y="45"/>
                </a:cxn>
                <a:cxn ang="0">
                  <a:pos x="48" y="37"/>
                </a:cxn>
                <a:cxn ang="0">
                  <a:pos x="46" y="36"/>
                </a:cxn>
                <a:cxn ang="0">
                  <a:pos x="43" y="37"/>
                </a:cxn>
                <a:cxn ang="0">
                  <a:pos x="46" y="42"/>
                </a:cxn>
                <a:cxn ang="0">
                  <a:pos x="42" y="46"/>
                </a:cxn>
                <a:cxn ang="0">
                  <a:pos x="37" y="43"/>
                </a:cxn>
                <a:cxn ang="0">
                  <a:pos x="36" y="46"/>
                </a:cxn>
                <a:cxn ang="0">
                  <a:pos x="37" y="48"/>
                </a:cxn>
                <a:cxn ang="0">
                  <a:pos x="45" y="57"/>
                </a:cxn>
                <a:cxn ang="0">
                  <a:pos x="48" y="58"/>
                </a:cxn>
                <a:cxn ang="0">
                  <a:pos x="51" y="57"/>
                </a:cxn>
                <a:cxn ang="0">
                  <a:pos x="57" y="51"/>
                </a:cxn>
                <a:cxn ang="0">
                  <a:pos x="58" y="48"/>
                </a:cxn>
                <a:cxn ang="0">
                  <a:pos x="57" y="45"/>
                </a:cxn>
              </a:cxnLst>
              <a:rect l="0" t="0" r="r" b="b"/>
              <a:pathLst>
                <a:path w="66" h="65">
                  <a:moveTo>
                    <a:pt x="62" y="56"/>
                  </a:moveTo>
                  <a:cubicBezTo>
                    <a:pt x="56" y="62"/>
                    <a:pt x="56" y="62"/>
                    <a:pt x="56" y="62"/>
                  </a:cubicBezTo>
                  <a:cubicBezTo>
                    <a:pt x="54" y="64"/>
                    <a:pt x="51" y="65"/>
                    <a:pt x="48" y="65"/>
                  </a:cubicBezTo>
                  <a:cubicBezTo>
                    <a:pt x="45" y="65"/>
                    <a:pt x="42" y="64"/>
                    <a:pt x="40" y="62"/>
                  </a:cubicBezTo>
                  <a:cubicBezTo>
                    <a:pt x="32" y="54"/>
                    <a:pt x="32" y="54"/>
                    <a:pt x="32" y="54"/>
                  </a:cubicBezTo>
                  <a:cubicBezTo>
                    <a:pt x="30" y="52"/>
                    <a:pt x="28" y="49"/>
                    <a:pt x="28" y="46"/>
                  </a:cubicBezTo>
                  <a:cubicBezTo>
                    <a:pt x="28" y="42"/>
                    <a:pt x="30" y="39"/>
                    <a:pt x="32" y="37"/>
                  </a:cubicBezTo>
                  <a:cubicBezTo>
                    <a:pt x="28" y="34"/>
                    <a:pt x="28" y="34"/>
                    <a:pt x="28" y="34"/>
                  </a:cubicBezTo>
                  <a:cubicBezTo>
                    <a:pt x="26" y="36"/>
                    <a:pt x="23" y="37"/>
                    <a:pt x="20" y="37"/>
                  </a:cubicBezTo>
                  <a:cubicBezTo>
                    <a:pt x="17" y="37"/>
                    <a:pt x="14" y="36"/>
                    <a:pt x="12" y="34"/>
                  </a:cubicBezTo>
                  <a:cubicBezTo>
                    <a:pt x="3" y="25"/>
                    <a:pt x="3" y="25"/>
                    <a:pt x="3" y="25"/>
                  </a:cubicBezTo>
                  <a:cubicBezTo>
                    <a:pt x="1" y="23"/>
                    <a:pt x="0" y="20"/>
                    <a:pt x="0" y="17"/>
                  </a:cubicBezTo>
                  <a:cubicBezTo>
                    <a:pt x="0" y="14"/>
                    <a:pt x="1" y="11"/>
                    <a:pt x="4" y="9"/>
                  </a:cubicBezTo>
                  <a:cubicBezTo>
                    <a:pt x="9" y="3"/>
                    <a:pt x="9" y="3"/>
                    <a:pt x="9" y="3"/>
                  </a:cubicBezTo>
                  <a:cubicBezTo>
                    <a:pt x="12" y="1"/>
                    <a:pt x="15" y="0"/>
                    <a:pt x="18" y="0"/>
                  </a:cubicBezTo>
                  <a:cubicBezTo>
                    <a:pt x="21" y="0"/>
                    <a:pt x="24" y="1"/>
                    <a:pt x="26" y="3"/>
                  </a:cubicBezTo>
                  <a:cubicBezTo>
                    <a:pt x="34" y="12"/>
                    <a:pt x="34" y="12"/>
                    <a:pt x="34" y="12"/>
                  </a:cubicBezTo>
                  <a:cubicBezTo>
                    <a:pt x="36" y="14"/>
                    <a:pt x="37" y="17"/>
                    <a:pt x="37" y="20"/>
                  </a:cubicBezTo>
                  <a:cubicBezTo>
                    <a:pt x="37" y="23"/>
                    <a:pt x="36" y="26"/>
                    <a:pt x="34" y="28"/>
                  </a:cubicBezTo>
                  <a:cubicBezTo>
                    <a:pt x="37" y="32"/>
                    <a:pt x="37" y="32"/>
                    <a:pt x="37" y="32"/>
                  </a:cubicBezTo>
                  <a:cubicBezTo>
                    <a:pt x="40" y="30"/>
                    <a:pt x="43" y="28"/>
                    <a:pt x="46" y="28"/>
                  </a:cubicBezTo>
                  <a:cubicBezTo>
                    <a:pt x="49" y="28"/>
                    <a:pt x="52" y="29"/>
                    <a:pt x="54" y="32"/>
                  </a:cubicBezTo>
                  <a:cubicBezTo>
                    <a:pt x="62" y="40"/>
                    <a:pt x="62" y="40"/>
                    <a:pt x="62" y="40"/>
                  </a:cubicBezTo>
                  <a:cubicBezTo>
                    <a:pt x="64" y="42"/>
                    <a:pt x="66" y="45"/>
                    <a:pt x="66" y="48"/>
                  </a:cubicBezTo>
                  <a:cubicBezTo>
                    <a:pt x="66" y="51"/>
                    <a:pt x="64" y="54"/>
                    <a:pt x="62" y="56"/>
                  </a:cubicBezTo>
                  <a:close/>
                  <a:moveTo>
                    <a:pt x="29" y="17"/>
                  </a:moveTo>
                  <a:cubicBezTo>
                    <a:pt x="20" y="9"/>
                    <a:pt x="20" y="9"/>
                    <a:pt x="20" y="9"/>
                  </a:cubicBezTo>
                  <a:cubicBezTo>
                    <a:pt x="20" y="8"/>
                    <a:pt x="19" y="8"/>
                    <a:pt x="18" y="8"/>
                  </a:cubicBezTo>
                  <a:cubicBezTo>
                    <a:pt x="17" y="8"/>
                    <a:pt x="16" y="8"/>
                    <a:pt x="15" y="9"/>
                  </a:cubicBezTo>
                  <a:cubicBezTo>
                    <a:pt x="9" y="15"/>
                    <a:pt x="9" y="15"/>
                    <a:pt x="9" y="15"/>
                  </a:cubicBezTo>
                  <a:cubicBezTo>
                    <a:pt x="8" y="15"/>
                    <a:pt x="8" y="16"/>
                    <a:pt x="8" y="17"/>
                  </a:cubicBezTo>
                  <a:cubicBezTo>
                    <a:pt x="8" y="18"/>
                    <a:pt x="8" y="19"/>
                    <a:pt x="9" y="20"/>
                  </a:cubicBezTo>
                  <a:cubicBezTo>
                    <a:pt x="17" y="28"/>
                    <a:pt x="17" y="28"/>
                    <a:pt x="17" y="28"/>
                  </a:cubicBezTo>
                  <a:cubicBezTo>
                    <a:pt x="18" y="29"/>
                    <a:pt x="19" y="29"/>
                    <a:pt x="20" y="29"/>
                  </a:cubicBezTo>
                  <a:cubicBezTo>
                    <a:pt x="21" y="29"/>
                    <a:pt x="22" y="29"/>
                    <a:pt x="23" y="28"/>
                  </a:cubicBezTo>
                  <a:cubicBezTo>
                    <a:pt x="22" y="27"/>
                    <a:pt x="20" y="26"/>
                    <a:pt x="20" y="24"/>
                  </a:cubicBezTo>
                  <a:cubicBezTo>
                    <a:pt x="20" y="22"/>
                    <a:pt x="22" y="20"/>
                    <a:pt x="24" y="20"/>
                  </a:cubicBezTo>
                  <a:cubicBezTo>
                    <a:pt x="26" y="20"/>
                    <a:pt x="27" y="21"/>
                    <a:pt x="28" y="23"/>
                  </a:cubicBezTo>
                  <a:cubicBezTo>
                    <a:pt x="29" y="22"/>
                    <a:pt x="30" y="21"/>
                    <a:pt x="30" y="20"/>
                  </a:cubicBezTo>
                  <a:cubicBezTo>
                    <a:pt x="30" y="19"/>
                    <a:pt x="29" y="18"/>
                    <a:pt x="29" y="17"/>
                  </a:cubicBezTo>
                  <a:close/>
                  <a:moveTo>
                    <a:pt x="57" y="45"/>
                  </a:moveTo>
                  <a:cubicBezTo>
                    <a:pt x="48" y="37"/>
                    <a:pt x="48" y="37"/>
                    <a:pt x="48" y="37"/>
                  </a:cubicBezTo>
                  <a:cubicBezTo>
                    <a:pt x="48" y="36"/>
                    <a:pt x="47" y="36"/>
                    <a:pt x="46" y="36"/>
                  </a:cubicBezTo>
                  <a:cubicBezTo>
                    <a:pt x="45" y="36"/>
                    <a:pt x="44" y="36"/>
                    <a:pt x="43" y="37"/>
                  </a:cubicBezTo>
                  <a:cubicBezTo>
                    <a:pt x="44" y="39"/>
                    <a:pt x="46" y="40"/>
                    <a:pt x="46" y="42"/>
                  </a:cubicBezTo>
                  <a:cubicBezTo>
                    <a:pt x="46" y="44"/>
                    <a:pt x="44" y="46"/>
                    <a:pt x="42" y="46"/>
                  </a:cubicBezTo>
                  <a:cubicBezTo>
                    <a:pt x="40" y="46"/>
                    <a:pt x="39" y="44"/>
                    <a:pt x="37" y="43"/>
                  </a:cubicBezTo>
                  <a:cubicBezTo>
                    <a:pt x="37" y="43"/>
                    <a:pt x="36" y="44"/>
                    <a:pt x="36" y="46"/>
                  </a:cubicBezTo>
                  <a:cubicBezTo>
                    <a:pt x="36" y="47"/>
                    <a:pt x="36" y="48"/>
                    <a:pt x="37" y="48"/>
                  </a:cubicBezTo>
                  <a:cubicBezTo>
                    <a:pt x="45" y="57"/>
                    <a:pt x="45" y="57"/>
                    <a:pt x="45" y="57"/>
                  </a:cubicBezTo>
                  <a:cubicBezTo>
                    <a:pt x="46" y="57"/>
                    <a:pt x="47" y="58"/>
                    <a:pt x="48" y="58"/>
                  </a:cubicBezTo>
                  <a:cubicBezTo>
                    <a:pt x="49" y="58"/>
                    <a:pt x="50" y="57"/>
                    <a:pt x="51" y="57"/>
                  </a:cubicBezTo>
                  <a:cubicBezTo>
                    <a:pt x="57" y="51"/>
                    <a:pt x="57" y="51"/>
                    <a:pt x="57" y="51"/>
                  </a:cubicBezTo>
                  <a:cubicBezTo>
                    <a:pt x="58" y="50"/>
                    <a:pt x="58" y="49"/>
                    <a:pt x="58" y="48"/>
                  </a:cubicBezTo>
                  <a:cubicBezTo>
                    <a:pt x="58" y="47"/>
                    <a:pt x="58" y="46"/>
                    <a:pt x="57" y="45"/>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6" name="文本框 75">
            <a:extLst>
              <a:ext uri="{FF2B5EF4-FFF2-40B4-BE49-F238E27FC236}">
                <a16:creationId xmlns:a16="http://schemas.microsoft.com/office/drawing/2014/main" id="{CDF7C532-5DE7-4A8E-9689-3F3C68E192C0}"/>
              </a:ext>
            </a:extLst>
          </p:cNvPr>
          <p:cNvSpPr txBox="1"/>
          <p:nvPr/>
        </p:nvSpPr>
        <p:spPr>
          <a:xfrm>
            <a:off x="992659" y="1321929"/>
            <a:ext cx="1715512" cy="1220847"/>
          </a:xfrm>
          <a:prstGeom prst="rect">
            <a:avLst/>
          </a:prstGeom>
          <a:noFill/>
        </p:spPr>
        <p:txBody>
          <a:bodyPr wrap="square" rtlCol="0">
            <a:spAutoFit/>
          </a:bodyPr>
          <a:lstStyle/>
          <a:p>
            <a:pPr algn="ct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a:t>
            </a:r>
            <a:endParaRPr lang="en-US" altLang="zh-CN" sz="1400" dirty="0">
              <a:solidFill>
                <a:srgbClr val="949AB2"/>
              </a:solidFill>
              <a:latin typeface="汉仪文黑-45W" panose="00020600040101010101" pitchFamily="18" charset="-122"/>
              <a:ea typeface="汉仪文黑-45W" panose="00020600040101010101" pitchFamily="18" charset="-122"/>
            </a:endParaRPr>
          </a:p>
          <a:p>
            <a:pPr algn="ct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a:t>
            </a:r>
            <a:endParaRPr lang="en-US" altLang="zh-CN" sz="1400" dirty="0">
              <a:solidFill>
                <a:srgbClr val="949AB2"/>
              </a:solidFill>
              <a:latin typeface="汉仪文黑-45W" panose="00020600040101010101" pitchFamily="18" charset="-122"/>
              <a:ea typeface="汉仪文黑-45W" panose="00020600040101010101" pitchFamily="18" charset="-122"/>
            </a:endParaRPr>
          </a:p>
          <a:p>
            <a:pPr algn="ct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a:t>
            </a:r>
          </a:p>
          <a:p>
            <a:pPr algn="ct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a:t>
            </a:r>
          </a:p>
        </p:txBody>
      </p:sp>
      <p:sp>
        <p:nvSpPr>
          <p:cNvPr id="77" name="文本框 76">
            <a:extLst>
              <a:ext uri="{FF2B5EF4-FFF2-40B4-BE49-F238E27FC236}">
                <a16:creationId xmlns:a16="http://schemas.microsoft.com/office/drawing/2014/main" id="{45FAD4AE-0114-4BAA-8E30-0217A8BC3DFE}"/>
              </a:ext>
            </a:extLst>
          </p:cNvPr>
          <p:cNvSpPr txBox="1"/>
          <p:nvPr/>
        </p:nvSpPr>
        <p:spPr>
          <a:xfrm>
            <a:off x="990831" y="4708645"/>
            <a:ext cx="1715512" cy="1220847"/>
          </a:xfrm>
          <a:prstGeom prst="rect">
            <a:avLst/>
          </a:prstGeom>
          <a:noFill/>
        </p:spPr>
        <p:txBody>
          <a:bodyPr wrap="square" rtlCol="0">
            <a:spAutoFit/>
          </a:bodyPr>
          <a:lstStyle/>
          <a:p>
            <a:pPr algn="ct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a:t>
            </a:r>
            <a:endParaRPr lang="en-US" altLang="zh-CN" sz="1400" dirty="0">
              <a:solidFill>
                <a:srgbClr val="949AB2"/>
              </a:solidFill>
              <a:latin typeface="汉仪文黑-45W" panose="00020600040101010101" pitchFamily="18" charset="-122"/>
              <a:ea typeface="汉仪文黑-45W" panose="00020600040101010101" pitchFamily="18" charset="-122"/>
            </a:endParaRPr>
          </a:p>
          <a:p>
            <a:pPr algn="ct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a:t>
            </a:r>
            <a:endParaRPr lang="en-US" altLang="zh-CN" sz="1400" dirty="0">
              <a:solidFill>
                <a:srgbClr val="949AB2"/>
              </a:solidFill>
              <a:latin typeface="汉仪文黑-45W" panose="00020600040101010101" pitchFamily="18" charset="-122"/>
              <a:ea typeface="汉仪文黑-45W" panose="00020600040101010101" pitchFamily="18" charset="-122"/>
            </a:endParaRPr>
          </a:p>
          <a:p>
            <a:pPr algn="ct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a:t>
            </a:r>
          </a:p>
          <a:p>
            <a:pPr algn="ct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a:t>
            </a:r>
          </a:p>
        </p:txBody>
      </p:sp>
      <p:sp>
        <p:nvSpPr>
          <p:cNvPr id="78" name="文本框 77">
            <a:extLst>
              <a:ext uri="{FF2B5EF4-FFF2-40B4-BE49-F238E27FC236}">
                <a16:creationId xmlns:a16="http://schemas.microsoft.com/office/drawing/2014/main" id="{CB959F06-FB03-42CF-87BC-4BAA0747A88B}"/>
              </a:ext>
            </a:extLst>
          </p:cNvPr>
          <p:cNvSpPr txBox="1"/>
          <p:nvPr/>
        </p:nvSpPr>
        <p:spPr>
          <a:xfrm>
            <a:off x="9400710" y="1321928"/>
            <a:ext cx="1715512" cy="1220847"/>
          </a:xfrm>
          <a:prstGeom prst="rect">
            <a:avLst/>
          </a:prstGeom>
          <a:noFill/>
        </p:spPr>
        <p:txBody>
          <a:bodyPr wrap="square" rtlCol="0">
            <a:spAutoFit/>
          </a:bodyPr>
          <a:lstStyle/>
          <a:p>
            <a:pPr algn="ct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a:t>
            </a:r>
            <a:endParaRPr lang="en-US" altLang="zh-CN" sz="1400" dirty="0">
              <a:solidFill>
                <a:srgbClr val="949AB2"/>
              </a:solidFill>
              <a:latin typeface="汉仪文黑-45W" panose="00020600040101010101" pitchFamily="18" charset="-122"/>
              <a:ea typeface="汉仪文黑-45W" panose="00020600040101010101" pitchFamily="18" charset="-122"/>
            </a:endParaRPr>
          </a:p>
          <a:p>
            <a:pPr algn="ct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a:t>
            </a:r>
            <a:endParaRPr lang="en-US" altLang="zh-CN" sz="1400" dirty="0">
              <a:solidFill>
                <a:srgbClr val="949AB2"/>
              </a:solidFill>
              <a:latin typeface="汉仪文黑-45W" panose="00020600040101010101" pitchFamily="18" charset="-122"/>
              <a:ea typeface="汉仪文黑-45W" panose="00020600040101010101" pitchFamily="18" charset="-122"/>
            </a:endParaRPr>
          </a:p>
          <a:p>
            <a:pPr algn="ct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a:t>
            </a:r>
          </a:p>
          <a:p>
            <a:pPr algn="ct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a:t>
            </a:r>
          </a:p>
        </p:txBody>
      </p:sp>
      <p:sp>
        <p:nvSpPr>
          <p:cNvPr id="79" name="文本框 78">
            <a:extLst>
              <a:ext uri="{FF2B5EF4-FFF2-40B4-BE49-F238E27FC236}">
                <a16:creationId xmlns:a16="http://schemas.microsoft.com/office/drawing/2014/main" id="{FBBB5A52-DFDE-4084-BB08-5A9AC111F991}"/>
              </a:ext>
            </a:extLst>
          </p:cNvPr>
          <p:cNvSpPr txBox="1"/>
          <p:nvPr/>
        </p:nvSpPr>
        <p:spPr>
          <a:xfrm>
            <a:off x="9400710" y="4708645"/>
            <a:ext cx="1715512" cy="1220847"/>
          </a:xfrm>
          <a:prstGeom prst="rect">
            <a:avLst/>
          </a:prstGeom>
          <a:noFill/>
        </p:spPr>
        <p:txBody>
          <a:bodyPr wrap="square" rtlCol="0">
            <a:spAutoFit/>
          </a:bodyPr>
          <a:lstStyle/>
          <a:p>
            <a:pPr algn="ct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a:t>
            </a:r>
            <a:endParaRPr lang="en-US" altLang="zh-CN" sz="1400" dirty="0">
              <a:solidFill>
                <a:srgbClr val="949AB2"/>
              </a:solidFill>
              <a:latin typeface="汉仪文黑-45W" panose="00020600040101010101" pitchFamily="18" charset="-122"/>
              <a:ea typeface="汉仪文黑-45W" panose="00020600040101010101" pitchFamily="18" charset="-122"/>
            </a:endParaRPr>
          </a:p>
          <a:p>
            <a:pPr algn="ct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a:t>
            </a:r>
            <a:endParaRPr lang="en-US" altLang="zh-CN" sz="1400" dirty="0">
              <a:solidFill>
                <a:srgbClr val="949AB2"/>
              </a:solidFill>
              <a:latin typeface="汉仪文黑-45W" panose="00020600040101010101" pitchFamily="18" charset="-122"/>
              <a:ea typeface="汉仪文黑-45W" panose="00020600040101010101" pitchFamily="18" charset="-122"/>
            </a:endParaRPr>
          </a:p>
          <a:p>
            <a:pPr algn="ct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a:t>
            </a:r>
          </a:p>
          <a:p>
            <a:pPr algn="ct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a:t>
            </a:r>
          </a:p>
        </p:txBody>
      </p:sp>
      <p:grpSp>
        <p:nvGrpSpPr>
          <p:cNvPr id="80" name="组合 79">
            <a:extLst>
              <a:ext uri="{FF2B5EF4-FFF2-40B4-BE49-F238E27FC236}">
                <a16:creationId xmlns:a16="http://schemas.microsoft.com/office/drawing/2014/main" id="{8C05D43D-B567-476A-A9B5-124198A3B77B}"/>
              </a:ext>
            </a:extLst>
          </p:cNvPr>
          <p:cNvGrpSpPr/>
          <p:nvPr/>
        </p:nvGrpSpPr>
        <p:grpSpPr>
          <a:xfrm>
            <a:off x="4916830" y="934876"/>
            <a:ext cx="2490608" cy="1051684"/>
            <a:chOff x="4916830" y="661916"/>
            <a:chExt cx="2490608" cy="1051684"/>
          </a:xfrm>
        </p:grpSpPr>
        <p:sp>
          <p:nvSpPr>
            <p:cNvPr id="81" name="文本框 80">
              <a:extLst>
                <a:ext uri="{FF2B5EF4-FFF2-40B4-BE49-F238E27FC236}">
                  <a16:creationId xmlns:a16="http://schemas.microsoft.com/office/drawing/2014/main" id="{2725CA4F-60EA-4242-AC85-538EC25932A2}"/>
                </a:ext>
              </a:extLst>
            </p:cNvPr>
            <p:cNvSpPr txBox="1"/>
            <p:nvPr/>
          </p:nvSpPr>
          <p:spPr>
            <a:xfrm>
              <a:off x="4916830" y="661916"/>
              <a:ext cx="2358339" cy="830997"/>
            </a:xfrm>
            <a:prstGeom prst="rect">
              <a:avLst/>
            </a:prstGeom>
            <a:noFill/>
          </p:spPr>
          <p:txBody>
            <a:bodyPr wrap="none" rtlCol="0">
              <a:spAutoFit/>
            </a:bodyPr>
            <a:lstStyle/>
            <a:p>
              <a:pPr algn="ctr"/>
              <a:r>
                <a:rPr lang="zh-CN" altLang="en-US" sz="4800" dirty="0">
                  <a:solidFill>
                    <a:schemeClr val="accent1">
                      <a:lumMod val="50000"/>
                    </a:schemeClr>
                  </a:solidFill>
                  <a:latin typeface="汉仪晓波折纸体简" panose="00020600040101010101" pitchFamily="18" charset="-122"/>
                  <a:ea typeface="汉仪晓波折纸体简" panose="00020600040101010101" pitchFamily="18" charset="-122"/>
                </a:rPr>
                <a:t>输入标题</a:t>
              </a:r>
            </a:p>
          </p:txBody>
        </p:sp>
        <p:sp>
          <p:nvSpPr>
            <p:cNvPr id="82" name="文本框 81">
              <a:extLst>
                <a:ext uri="{FF2B5EF4-FFF2-40B4-BE49-F238E27FC236}">
                  <a16:creationId xmlns:a16="http://schemas.microsoft.com/office/drawing/2014/main" id="{1E94D401-F72C-4BF1-93F5-6AC8D0407723}"/>
                </a:ext>
              </a:extLst>
            </p:cNvPr>
            <p:cNvSpPr txBox="1"/>
            <p:nvPr/>
          </p:nvSpPr>
          <p:spPr>
            <a:xfrm>
              <a:off x="4930478" y="1375046"/>
              <a:ext cx="2476960" cy="338554"/>
            </a:xfrm>
            <a:prstGeom prst="rect">
              <a:avLst/>
            </a:prstGeom>
            <a:noFill/>
          </p:spPr>
          <p:txBody>
            <a:bodyPr wrap="none" rtlCol="0">
              <a:spAutoFit/>
            </a:bodyPr>
            <a:lstStyle/>
            <a:p>
              <a:pPr algn="ctr"/>
              <a:r>
                <a:rPr lang="en-US" altLang="zh-CN" sz="1600" spc="900" dirty="0">
                  <a:solidFill>
                    <a:srgbClr val="949AB2"/>
                  </a:solidFill>
                  <a:latin typeface="汉仪文黑-45W" panose="00020600040101010101" pitchFamily="18" charset="-122"/>
                  <a:ea typeface="汉仪文黑-45W" panose="00020600040101010101" pitchFamily="18" charset="-122"/>
                </a:rPr>
                <a:t>TITLE HERE</a:t>
              </a:r>
              <a:endParaRPr lang="zh-CN" altLang="en-US" sz="1600" spc="900" dirty="0">
                <a:solidFill>
                  <a:srgbClr val="949AB2"/>
                </a:solidFill>
                <a:latin typeface="汉仪文黑-45W" panose="00020600040101010101" pitchFamily="18" charset="-122"/>
                <a:ea typeface="汉仪文黑-45W" panose="00020600040101010101" pitchFamily="18" charset="-122"/>
              </a:endParaRPr>
            </a:p>
          </p:txBody>
        </p:sp>
      </p:grpSp>
    </p:spTree>
    <p:extLst>
      <p:ext uri="{BB962C8B-B14F-4D97-AF65-F5344CB8AC3E}">
        <p14:creationId xmlns:p14="http://schemas.microsoft.com/office/powerpoint/2010/main" val="4101359337"/>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fade">
                                      <p:cBhvr>
                                        <p:cTn id="7" dur="1000"/>
                                        <p:tgtEl>
                                          <p:spTgt spid="80"/>
                                        </p:tgtEl>
                                      </p:cBhvr>
                                    </p:animEffect>
                                  </p:childTnLst>
                                </p:cTn>
                              </p:par>
                              <p:par>
                                <p:cTn id="8" presetID="10" presetClass="entr" presetSubtype="0" fill="hold" nodeType="withEffect">
                                  <p:stCondLst>
                                    <p:cond delay="75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childTnLst>
                                </p:cTn>
                              </p:par>
                              <p:par>
                                <p:cTn id="11" presetID="10" presetClass="entr" presetSubtype="0" fill="hold" grpId="0" nodeType="withEffect">
                                  <p:stCondLst>
                                    <p:cond delay="1500"/>
                                  </p:stCondLst>
                                  <p:childTnLst>
                                    <p:set>
                                      <p:cBhvr>
                                        <p:cTn id="12" dur="1" fill="hold">
                                          <p:stCondLst>
                                            <p:cond delay="0"/>
                                          </p:stCondLst>
                                        </p:cTn>
                                        <p:tgtEl>
                                          <p:spTgt spid="76"/>
                                        </p:tgtEl>
                                        <p:attrNameLst>
                                          <p:attrName>style.visibility</p:attrName>
                                        </p:attrNameLst>
                                      </p:cBhvr>
                                      <p:to>
                                        <p:strVal val="visible"/>
                                      </p:to>
                                    </p:set>
                                    <p:animEffect transition="in" filter="fade">
                                      <p:cBhvr>
                                        <p:cTn id="13" dur="1000"/>
                                        <p:tgtEl>
                                          <p:spTgt spid="76"/>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78"/>
                                        </p:tgtEl>
                                        <p:attrNameLst>
                                          <p:attrName>style.visibility</p:attrName>
                                        </p:attrNameLst>
                                      </p:cBhvr>
                                      <p:to>
                                        <p:strVal val="visible"/>
                                      </p:to>
                                    </p:set>
                                    <p:animEffect transition="in" filter="fade">
                                      <p:cBhvr>
                                        <p:cTn id="16" dur="1000"/>
                                        <p:tgtEl>
                                          <p:spTgt spid="78"/>
                                        </p:tgtEl>
                                      </p:cBhvr>
                                    </p:animEffect>
                                  </p:childTnLst>
                                </p:cTn>
                              </p:par>
                              <p:par>
                                <p:cTn id="17" presetID="10" presetClass="entr" presetSubtype="0" fill="hold" grpId="0" nodeType="withEffect">
                                  <p:stCondLst>
                                    <p:cond delay="1500"/>
                                  </p:stCondLst>
                                  <p:childTnLst>
                                    <p:set>
                                      <p:cBhvr>
                                        <p:cTn id="18" dur="1" fill="hold">
                                          <p:stCondLst>
                                            <p:cond delay="0"/>
                                          </p:stCondLst>
                                        </p:cTn>
                                        <p:tgtEl>
                                          <p:spTgt spid="77"/>
                                        </p:tgtEl>
                                        <p:attrNameLst>
                                          <p:attrName>style.visibility</p:attrName>
                                        </p:attrNameLst>
                                      </p:cBhvr>
                                      <p:to>
                                        <p:strVal val="visible"/>
                                      </p:to>
                                    </p:set>
                                    <p:animEffect transition="in" filter="fade">
                                      <p:cBhvr>
                                        <p:cTn id="19" dur="1000"/>
                                        <p:tgtEl>
                                          <p:spTgt spid="77"/>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79"/>
                                        </p:tgtEl>
                                        <p:attrNameLst>
                                          <p:attrName>style.visibility</p:attrName>
                                        </p:attrNameLst>
                                      </p:cBhvr>
                                      <p:to>
                                        <p:strVal val="visible"/>
                                      </p:to>
                                    </p:set>
                                    <p:animEffect transition="in" filter="fade">
                                      <p:cBhvr>
                                        <p:cTn id="22" dur="10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P spid="78" grpId="0"/>
      <p:bldP spid="79"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10" name="斜纹 9">
            <a:extLst>
              <a:ext uri="{FF2B5EF4-FFF2-40B4-BE49-F238E27FC236}">
                <a16:creationId xmlns:a16="http://schemas.microsoft.com/office/drawing/2014/main" id="{19548F82-8FE7-44B5-AEB3-2C312621C9A4}"/>
              </a:ext>
            </a:extLst>
          </p:cNvPr>
          <p:cNvSpPr/>
          <p:nvPr/>
        </p:nvSpPr>
        <p:spPr>
          <a:xfrm>
            <a:off x="0" y="0"/>
            <a:ext cx="1323833" cy="1323833"/>
          </a:xfrm>
          <a:prstGeom prst="diagStripe">
            <a:avLst/>
          </a:prstGeom>
          <a:solidFill>
            <a:srgbClr val="949A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文本框 6">
            <a:extLst>
              <a:ext uri="{FF2B5EF4-FFF2-40B4-BE49-F238E27FC236}">
                <a16:creationId xmlns:a16="http://schemas.microsoft.com/office/drawing/2014/main" id="{817A01CE-FEA2-4AD9-8F36-A400E2B61393}"/>
              </a:ext>
            </a:extLst>
          </p:cNvPr>
          <p:cNvSpPr txBox="1"/>
          <p:nvPr/>
        </p:nvSpPr>
        <p:spPr>
          <a:xfrm rot="18877599">
            <a:off x="-128089" y="272782"/>
            <a:ext cx="1271502" cy="461665"/>
          </a:xfrm>
          <a:prstGeom prst="rect">
            <a:avLst/>
          </a:prstGeom>
          <a:noFill/>
        </p:spPr>
        <p:txBody>
          <a:bodyPr wrap="none" rtlCol="0">
            <a:spAutoFit/>
          </a:bodyPr>
          <a:lstStyle/>
          <a:p>
            <a:r>
              <a:rPr lang="zh-CN" altLang="en-US" sz="2400" dirty="0">
                <a:solidFill>
                  <a:srgbClr val="DCDDE1"/>
                </a:solidFill>
                <a:latin typeface="汉仪晓波折纸体简" panose="00020600040101010101" pitchFamily="18" charset="-122"/>
                <a:ea typeface="汉仪晓波折纸体简" panose="00020600040101010101" pitchFamily="18" charset="-122"/>
              </a:rPr>
              <a:t>第二部分</a:t>
            </a:r>
          </a:p>
        </p:txBody>
      </p:sp>
      <p:pic>
        <p:nvPicPr>
          <p:cNvPr id="4" name="图片 3">
            <a:extLst>
              <a:ext uri="{FF2B5EF4-FFF2-40B4-BE49-F238E27FC236}">
                <a16:creationId xmlns:a16="http://schemas.microsoft.com/office/drawing/2014/main" id="{D4D0ECF5-C603-4F3B-ABDF-857602584D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6339" y="1142560"/>
            <a:ext cx="6859322" cy="4572881"/>
          </a:xfrm>
          <a:prstGeom prst="rect">
            <a:avLst/>
          </a:prstGeom>
          <a:effectLst>
            <a:softEdge rad="127000"/>
          </a:effectLst>
        </p:spPr>
      </p:pic>
      <p:sp>
        <p:nvSpPr>
          <p:cNvPr id="5" name="矩形 4">
            <a:extLst>
              <a:ext uri="{FF2B5EF4-FFF2-40B4-BE49-F238E27FC236}">
                <a16:creationId xmlns:a16="http://schemas.microsoft.com/office/drawing/2014/main" id="{6A677853-E453-493E-8893-C21D0CA9A78C}"/>
              </a:ext>
            </a:extLst>
          </p:cNvPr>
          <p:cNvSpPr/>
          <p:nvPr/>
        </p:nvSpPr>
        <p:spPr>
          <a:xfrm>
            <a:off x="2916072" y="1415955"/>
            <a:ext cx="6359856" cy="4026090"/>
          </a:xfrm>
          <a:prstGeom prst="rect">
            <a:avLst/>
          </a:prstGeom>
          <a:noFill/>
          <a:ln>
            <a:solidFill>
              <a:srgbClr val="949AB2">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id="{F0D60CAD-D4FA-4D9C-B9B8-A83D4596CE05}"/>
              </a:ext>
            </a:extLst>
          </p:cNvPr>
          <p:cNvGrpSpPr/>
          <p:nvPr/>
        </p:nvGrpSpPr>
        <p:grpSpPr>
          <a:xfrm>
            <a:off x="3530221" y="2296236"/>
            <a:ext cx="5131558" cy="2265529"/>
            <a:chOff x="3530221" y="2296236"/>
            <a:chExt cx="5131558" cy="2265529"/>
          </a:xfrm>
        </p:grpSpPr>
        <p:sp>
          <p:nvSpPr>
            <p:cNvPr id="6" name="矩形 5">
              <a:extLst>
                <a:ext uri="{FF2B5EF4-FFF2-40B4-BE49-F238E27FC236}">
                  <a16:creationId xmlns:a16="http://schemas.microsoft.com/office/drawing/2014/main" id="{B1649BFF-742D-4A32-B456-39EDC3DAE3D9}"/>
                </a:ext>
              </a:extLst>
            </p:cNvPr>
            <p:cNvSpPr/>
            <p:nvPr/>
          </p:nvSpPr>
          <p:spPr>
            <a:xfrm>
              <a:off x="3530221" y="2296236"/>
              <a:ext cx="5131558" cy="2265529"/>
            </a:xfrm>
            <a:prstGeom prst="rect">
              <a:avLst/>
            </a:prstGeom>
            <a:solidFill>
              <a:srgbClr val="D8D9DD"/>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id="{2264997D-E84F-467F-8E53-6DC71EB178F4}"/>
                </a:ext>
              </a:extLst>
            </p:cNvPr>
            <p:cNvSpPr txBox="1"/>
            <p:nvPr/>
          </p:nvSpPr>
          <p:spPr>
            <a:xfrm>
              <a:off x="3741761" y="2536448"/>
              <a:ext cx="4708477" cy="1785104"/>
            </a:xfrm>
            <a:prstGeom prst="rect">
              <a:avLst/>
            </a:prstGeom>
            <a:noFill/>
          </p:spPr>
          <p:txBody>
            <a:bodyPr wrap="square" rtlCol="0">
              <a:spAutoFit/>
            </a:bodyPr>
            <a:lstStyle/>
            <a:p>
              <a:pPr algn="ctr">
                <a:lnSpc>
                  <a:spcPts val="2200"/>
                </a:lnSpc>
              </a:pPr>
              <a:r>
                <a:rPr lang="zh-CN" altLang="en-US" sz="1600" dirty="0">
                  <a:solidFill>
                    <a:schemeClr val="tx1">
                      <a:lumMod val="65000"/>
                      <a:lumOff val="35000"/>
                    </a:schemeClr>
                  </a:solidFill>
                  <a:latin typeface="汉仪文黑-45W" panose="00020600040101010101" pitchFamily="18" charset="-122"/>
                  <a:ea typeface="汉仪文黑-45W" panose="00020600040101010101" pitchFamily="18" charset="-122"/>
                </a:rPr>
                <a:t>点击输入内容点击输入内容点击输入内容点击输入</a:t>
              </a:r>
              <a:endParaRPr lang="en-US" altLang="zh-CN" sz="1600" dirty="0">
                <a:solidFill>
                  <a:schemeClr val="tx1">
                    <a:lumMod val="65000"/>
                    <a:lumOff val="35000"/>
                  </a:schemeClr>
                </a:solidFill>
                <a:latin typeface="汉仪文黑-45W" panose="00020600040101010101" pitchFamily="18" charset="-122"/>
                <a:ea typeface="汉仪文黑-45W" panose="00020600040101010101" pitchFamily="18" charset="-122"/>
              </a:endParaRPr>
            </a:p>
            <a:p>
              <a:pPr algn="ctr">
                <a:lnSpc>
                  <a:spcPts val="2200"/>
                </a:lnSpc>
              </a:pPr>
              <a:r>
                <a:rPr lang="zh-CN" altLang="en-US" sz="1600" dirty="0">
                  <a:solidFill>
                    <a:schemeClr val="tx1">
                      <a:lumMod val="65000"/>
                      <a:lumOff val="35000"/>
                    </a:schemeClr>
                  </a:solidFill>
                  <a:latin typeface="汉仪文黑-45W" panose="00020600040101010101" pitchFamily="18" charset="-122"/>
                  <a:ea typeface="汉仪文黑-45W" panose="00020600040101010101" pitchFamily="18" charset="-122"/>
                </a:rPr>
                <a:t>点击输入内容点击输入内容点击输入内容点击输入</a:t>
              </a:r>
              <a:endParaRPr lang="en-US" altLang="zh-CN" sz="1600" dirty="0">
                <a:solidFill>
                  <a:schemeClr val="tx1">
                    <a:lumMod val="65000"/>
                    <a:lumOff val="35000"/>
                  </a:schemeClr>
                </a:solidFill>
                <a:latin typeface="汉仪文黑-45W" panose="00020600040101010101" pitchFamily="18" charset="-122"/>
                <a:ea typeface="汉仪文黑-45W" panose="00020600040101010101" pitchFamily="18" charset="-122"/>
              </a:endParaRPr>
            </a:p>
            <a:p>
              <a:pPr algn="ctr">
                <a:lnSpc>
                  <a:spcPts val="2200"/>
                </a:lnSpc>
              </a:pPr>
              <a:r>
                <a:rPr lang="zh-CN" altLang="en-US" sz="1600" dirty="0">
                  <a:solidFill>
                    <a:schemeClr val="tx1">
                      <a:lumMod val="65000"/>
                      <a:lumOff val="35000"/>
                    </a:schemeClr>
                  </a:solidFill>
                  <a:latin typeface="汉仪文黑-45W" panose="00020600040101010101" pitchFamily="18" charset="-122"/>
                  <a:ea typeface="汉仪文黑-45W" panose="00020600040101010101" pitchFamily="18" charset="-122"/>
                </a:rPr>
                <a:t>点击输入内容点击输入内容点击输入内容点击输入</a:t>
              </a:r>
              <a:endParaRPr lang="en-US" altLang="zh-CN" sz="1600" dirty="0">
                <a:solidFill>
                  <a:schemeClr val="tx1">
                    <a:lumMod val="65000"/>
                    <a:lumOff val="35000"/>
                  </a:schemeClr>
                </a:solidFill>
                <a:latin typeface="汉仪文黑-45W" panose="00020600040101010101" pitchFamily="18" charset="-122"/>
                <a:ea typeface="汉仪文黑-45W" panose="00020600040101010101" pitchFamily="18" charset="-122"/>
              </a:endParaRPr>
            </a:p>
            <a:p>
              <a:pPr algn="ctr">
                <a:lnSpc>
                  <a:spcPts val="2200"/>
                </a:lnSpc>
              </a:pPr>
              <a:r>
                <a:rPr lang="zh-CN" altLang="en-US" sz="1600" dirty="0">
                  <a:solidFill>
                    <a:schemeClr val="tx1">
                      <a:lumMod val="65000"/>
                      <a:lumOff val="35000"/>
                    </a:schemeClr>
                  </a:solidFill>
                  <a:latin typeface="汉仪文黑-45W" panose="00020600040101010101" pitchFamily="18" charset="-122"/>
                  <a:ea typeface="汉仪文黑-45W" panose="00020600040101010101" pitchFamily="18" charset="-122"/>
                </a:rPr>
                <a:t>点击输入内容点击输入内容点击输入内容点击输入</a:t>
              </a:r>
              <a:endParaRPr lang="en-US" altLang="zh-CN" sz="1600" dirty="0">
                <a:solidFill>
                  <a:schemeClr val="tx1">
                    <a:lumMod val="65000"/>
                    <a:lumOff val="35000"/>
                  </a:schemeClr>
                </a:solidFill>
                <a:latin typeface="汉仪文黑-45W" panose="00020600040101010101" pitchFamily="18" charset="-122"/>
                <a:ea typeface="汉仪文黑-45W" panose="00020600040101010101" pitchFamily="18" charset="-122"/>
              </a:endParaRPr>
            </a:p>
            <a:p>
              <a:pPr algn="ctr">
                <a:lnSpc>
                  <a:spcPts val="2200"/>
                </a:lnSpc>
              </a:pPr>
              <a:r>
                <a:rPr lang="zh-CN" altLang="en-US" sz="1600" dirty="0">
                  <a:solidFill>
                    <a:schemeClr val="tx1">
                      <a:lumMod val="65000"/>
                      <a:lumOff val="35000"/>
                    </a:schemeClr>
                  </a:solidFill>
                  <a:latin typeface="汉仪文黑-45W" panose="00020600040101010101" pitchFamily="18" charset="-122"/>
                  <a:ea typeface="汉仪文黑-45W" panose="00020600040101010101" pitchFamily="18" charset="-122"/>
                </a:rPr>
                <a:t>点击输入内容点击输入内容点击输入内容点击输入</a:t>
              </a:r>
            </a:p>
            <a:p>
              <a:pPr algn="ctr">
                <a:lnSpc>
                  <a:spcPts val="2200"/>
                </a:lnSpc>
              </a:pPr>
              <a:r>
                <a:rPr lang="zh-CN" altLang="en-US" sz="1600" dirty="0">
                  <a:solidFill>
                    <a:schemeClr val="tx1">
                      <a:lumMod val="65000"/>
                      <a:lumOff val="35000"/>
                    </a:schemeClr>
                  </a:solidFill>
                  <a:latin typeface="汉仪文黑-45W" panose="00020600040101010101" pitchFamily="18" charset="-122"/>
                  <a:ea typeface="汉仪文黑-45W" panose="00020600040101010101" pitchFamily="18" charset="-122"/>
                </a:rPr>
                <a:t>点击输入内容点击输入内容点击输入内容点击输入</a:t>
              </a:r>
            </a:p>
          </p:txBody>
        </p:sp>
      </p:grpSp>
    </p:spTree>
    <p:extLst>
      <p:ext uri="{BB962C8B-B14F-4D97-AF65-F5344CB8AC3E}">
        <p14:creationId xmlns:p14="http://schemas.microsoft.com/office/powerpoint/2010/main" val="882158625"/>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1000"/>
                                        <p:tgtEl>
                                          <p:spTgt spid="4"/>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BFBFB"/>
            </a:gs>
            <a:gs pos="100000">
              <a:srgbClr val="DCDDE1"/>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10" name="斜纹 9">
            <a:extLst>
              <a:ext uri="{FF2B5EF4-FFF2-40B4-BE49-F238E27FC236}">
                <a16:creationId xmlns:a16="http://schemas.microsoft.com/office/drawing/2014/main" id="{19548F82-8FE7-44B5-AEB3-2C312621C9A4}"/>
              </a:ext>
            </a:extLst>
          </p:cNvPr>
          <p:cNvSpPr/>
          <p:nvPr/>
        </p:nvSpPr>
        <p:spPr>
          <a:xfrm>
            <a:off x="0" y="0"/>
            <a:ext cx="1323833" cy="1323833"/>
          </a:xfrm>
          <a:prstGeom prst="diagStripe">
            <a:avLst/>
          </a:prstGeom>
          <a:solidFill>
            <a:srgbClr val="949A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文本框 6">
            <a:extLst>
              <a:ext uri="{FF2B5EF4-FFF2-40B4-BE49-F238E27FC236}">
                <a16:creationId xmlns:a16="http://schemas.microsoft.com/office/drawing/2014/main" id="{817A01CE-FEA2-4AD9-8F36-A400E2B61393}"/>
              </a:ext>
            </a:extLst>
          </p:cNvPr>
          <p:cNvSpPr txBox="1"/>
          <p:nvPr/>
        </p:nvSpPr>
        <p:spPr>
          <a:xfrm rot="18877599">
            <a:off x="-128089" y="272782"/>
            <a:ext cx="1271502" cy="461665"/>
          </a:xfrm>
          <a:prstGeom prst="rect">
            <a:avLst/>
          </a:prstGeom>
          <a:noFill/>
        </p:spPr>
        <p:txBody>
          <a:bodyPr wrap="none" rtlCol="0">
            <a:spAutoFit/>
          </a:bodyPr>
          <a:lstStyle/>
          <a:p>
            <a:r>
              <a:rPr lang="zh-CN" altLang="en-US" sz="2400" dirty="0">
                <a:solidFill>
                  <a:srgbClr val="DCDDE1"/>
                </a:solidFill>
                <a:latin typeface="汉仪晓波折纸体简" panose="00020600040101010101" pitchFamily="18" charset="-122"/>
                <a:ea typeface="汉仪晓波折纸体简" panose="00020600040101010101" pitchFamily="18" charset="-122"/>
              </a:rPr>
              <a:t>第二部分</a:t>
            </a:r>
          </a:p>
        </p:txBody>
      </p:sp>
      <p:grpSp>
        <p:nvGrpSpPr>
          <p:cNvPr id="12" name="组合 11">
            <a:extLst>
              <a:ext uri="{FF2B5EF4-FFF2-40B4-BE49-F238E27FC236}">
                <a16:creationId xmlns:a16="http://schemas.microsoft.com/office/drawing/2014/main" id="{7EAA99AF-7D90-413C-B717-430C76D38C6F}"/>
              </a:ext>
            </a:extLst>
          </p:cNvPr>
          <p:cNvGrpSpPr/>
          <p:nvPr/>
        </p:nvGrpSpPr>
        <p:grpSpPr>
          <a:xfrm>
            <a:off x="1934609" y="0"/>
            <a:ext cx="1991385" cy="3156085"/>
            <a:chOff x="1934609" y="0"/>
            <a:chExt cx="1991385" cy="3156085"/>
          </a:xfrm>
        </p:grpSpPr>
        <p:cxnSp>
          <p:nvCxnSpPr>
            <p:cNvPr id="31" name="直接连接符 30">
              <a:extLst>
                <a:ext uri="{FF2B5EF4-FFF2-40B4-BE49-F238E27FC236}">
                  <a16:creationId xmlns:a16="http://schemas.microsoft.com/office/drawing/2014/main" id="{567A9BAD-A0EA-45D2-BB68-B130C4241E93}"/>
                </a:ext>
              </a:extLst>
            </p:cNvPr>
            <p:cNvCxnSpPr>
              <a:cxnSpLocks/>
            </p:cNvCxnSpPr>
            <p:nvPr/>
          </p:nvCxnSpPr>
          <p:spPr>
            <a:xfrm>
              <a:off x="2938160" y="0"/>
              <a:ext cx="0" cy="1118235"/>
            </a:xfrm>
            <a:prstGeom prst="line">
              <a:avLst/>
            </a:prstGeom>
            <a:ln w="12700">
              <a:solidFill>
                <a:srgbClr val="949AB2">
                  <a:alpha val="50000"/>
                </a:srgbClr>
              </a:solidFill>
            </a:ln>
          </p:spPr>
          <p:style>
            <a:lnRef idx="1">
              <a:schemeClr val="accent1"/>
            </a:lnRef>
            <a:fillRef idx="0">
              <a:schemeClr val="accent1"/>
            </a:fillRef>
            <a:effectRef idx="0">
              <a:schemeClr val="accent1"/>
            </a:effectRef>
            <a:fontRef idx="minor">
              <a:schemeClr val="tx1"/>
            </a:fontRef>
          </p:style>
        </p:cxnSp>
        <p:grpSp>
          <p:nvGrpSpPr>
            <p:cNvPr id="6" name="组合 5">
              <a:extLst>
                <a:ext uri="{FF2B5EF4-FFF2-40B4-BE49-F238E27FC236}">
                  <a16:creationId xmlns:a16="http://schemas.microsoft.com/office/drawing/2014/main" id="{135E50E0-05C4-4134-8D7A-CFBC532A4FBA}"/>
                </a:ext>
              </a:extLst>
            </p:cNvPr>
            <p:cNvGrpSpPr/>
            <p:nvPr/>
          </p:nvGrpSpPr>
          <p:grpSpPr>
            <a:xfrm>
              <a:off x="1934609" y="1543768"/>
              <a:ext cx="1991385" cy="1612317"/>
              <a:chOff x="2368738" y="1543768"/>
              <a:chExt cx="1991385" cy="1612317"/>
            </a:xfrm>
          </p:grpSpPr>
          <p:pic>
            <p:nvPicPr>
              <p:cNvPr id="3" name="图片 2">
                <a:extLst>
                  <a:ext uri="{FF2B5EF4-FFF2-40B4-BE49-F238E27FC236}">
                    <a16:creationId xmlns:a16="http://schemas.microsoft.com/office/drawing/2014/main" id="{0F0056CF-3349-48DA-A72F-6998DA38D6F3}"/>
                  </a:ext>
                </a:extLst>
              </p:cNvPr>
              <p:cNvPicPr>
                <a:picLocks noChangeAspect="1"/>
              </p:cNvPicPr>
              <p:nvPr/>
            </p:nvPicPr>
            <p:blipFill>
              <a:blip r:embed="rId2">
                <a:clrChange>
                  <a:clrFrom>
                    <a:srgbClr val="FFFFFF"/>
                  </a:clrFrom>
                  <a:clrTo>
                    <a:srgbClr val="FFFFFF">
                      <a:alpha val="0"/>
                    </a:srgbClr>
                  </a:clrTo>
                </a:clrChange>
              </a:blip>
              <a:stretch>
                <a:fillRect/>
              </a:stretch>
            </p:blipFill>
            <p:spPr>
              <a:xfrm flipV="1">
                <a:off x="3094804" y="1543768"/>
                <a:ext cx="539255" cy="540000"/>
              </a:xfrm>
              <a:prstGeom prst="rect">
                <a:avLst/>
              </a:prstGeom>
            </p:spPr>
          </p:pic>
          <p:grpSp>
            <p:nvGrpSpPr>
              <p:cNvPr id="4" name="组合 3">
                <a:extLst>
                  <a:ext uri="{FF2B5EF4-FFF2-40B4-BE49-F238E27FC236}">
                    <a16:creationId xmlns:a16="http://schemas.microsoft.com/office/drawing/2014/main" id="{0E82E42F-2034-4E27-A546-DA297C1BD8BB}"/>
                  </a:ext>
                </a:extLst>
              </p:cNvPr>
              <p:cNvGrpSpPr/>
              <p:nvPr/>
            </p:nvGrpSpPr>
            <p:grpSpPr>
              <a:xfrm>
                <a:off x="2368738" y="2311441"/>
                <a:ext cx="1991385" cy="844644"/>
                <a:chOff x="7539026" y="1074748"/>
                <a:chExt cx="1991385" cy="844644"/>
              </a:xfrm>
            </p:grpSpPr>
            <p:sp>
              <p:nvSpPr>
                <p:cNvPr id="25" name="文本框 24">
                  <a:extLst>
                    <a:ext uri="{FF2B5EF4-FFF2-40B4-BE49-F238E27FC236}">
                      <a16:creationId xmlns:a16="http://schemas.microsoft.com/office/drawing/2014/main" id="{9C7C1650-A0B3-483E-A113-CFC8D1869C44}"/>
                    </a:ext>
                  </a:extLst>
                </p:cNvPr>
                <p:cNvSpPr txBox="1"/>
                <p:nvPr/>
              </p:nvSpPr>
              <p:spPr>
                <a:xfrm>
                  <a:off x="7539026" y="1074748"/>
                  <a:ext cx="1922321" cy="707886"/>
                </a:xfrm>
                <a:prstGeom prst="rect">
                  <a:avLst/>
                </a:prstGeom>
                <a:noFill/>
              </p:spPr>
              <p:txBody>
                <a:bodyPr wrap="none" rtlCol="0">
                  <a:spAutoFit/>
                </a:bodyPr>
                <a:lstStyle/>
                <a:p>
                  <a:pPr algn="ctr"/>
                  <a:r>
                    <a:rPr lang="zh-CN" altLang="en-US" sz="4000" spc="-150" dirty="0">
                      <a:solidFill>
                        <a:schemeClr val="accent1">
                          <a:lumMod val="50000"/>
                        </a:schemeClr>
                      </a:solidFill>
                      <a:latin typeface="汉仪晓波折纸体简" panose="00020600040101010101" pitchFamily="18" charset="-122"/>
                      <a:ea typeface="汉仪晓波折纸体简" panose="00020600040101010101" pitchFamily="18" charset="-122"/>
                    </a:rPr>
                    <a:t>输入标题</a:t>
                  </a:r>
                </a:p>
              </p:txBody>
            </p:sp>
            <p:sp>
              <p:nvSpPr>
                <p:cNvPr id="26" name="文本框 25">
                  <a:extLst>
                    <a:ext uri="{FF2B5EF4-FFF2-40B4-BE49-F238E27FC236}">
                      <a16:creationId xmlns:a16="http://schemas.microsoft.com/office/drawing/2014/main" id="{4E6DFB87-47DF-4E8F-B266-E7FBB7787B19}"/>
                    </a:ext>
                  </a:extLst>
                </p:cNvPr>
                <p:cNvSpPr txBox="1"/>
                <p:nvPr/>
              </p:nvSpPr>
              <p:spPr>
                <a:xfrm>
                  <a:off x="7620914" y="1642393"/>
                  <a:ext cx="1909497" cy="276999"/>
                </a:xfrm>
                <a:prstGeom prst="rect">
                  <a:avLst/>
                </a:prstGeom>
                <a:noFill/>
              </p:spPr>
              <p:txBody>
                <a:bodyPr wrap="none" rtlCol="0">
                  <a:spAutoFit/>
                </a:bodyPr>
                <a:lstStyle/>
                <a:p>
                  <a:pPr algn="ctr"/>
                  <a:r>
                    <a:rPr lang="en-US" altLang="zh-CN" sz="1200" spc="600" dirty="0">
                      <a:solidFill>
                        <a:srgbClr val="949AB2"/>
                      </a:solidFill>
                      <a:latin typeface="汉仪文黑-45W" panose="00020600040101010101" pitchFamily="18" charset="-122"/>
                      <a:ea typeface="汉仪文黑-45W" panose="00020600040101010101" pitchFamily="18" charset="-122"/>
                    </a:rPr>
                    <a:t>TITLE </a:t>
                  </a:r>
                  <a:r>
                    <a:rPr lang="en-US" altLang="zh-CN" sz="1200" spc="800" dirty="0">
                      <a:solidFill>
                        <a:srgbClr val="949AB2"/>
                      </a:solidFill>
                      <a:latin typeface="汉仪文黑-45W" panose="00020600040101010101" pitchFamily="18" charset="-122"/>
                      <a:ea typeface="汉仪文黑-45W" panose="00020600040101010101" pitchFamily="18" charset="-122"/>
                    </a:rPr>
                    <a:t>HERE</a:t>
                  </a:r>
                  <a:endParaRPr lang="zh-CN" altLang="en-US" sz="1200" spc="800" dirty="0">
                    <a:solidFill>
                      <a:srgbClr val="949AB2"/>
                    </a:solidFill>
                    <a:latin typeface="汉仪文黑-45W" panose="00020600040101010101" pitchFamily="18" charset="-122"/>
                    <a:ea typeface="汉仪文黑-45W" panose="00020600040101010101" pitchFamily="18" charset="-122"/>
                  </a:endParaRPr>
                </a:p>
              </p:txBody>
            </p:sp>
          </p:grpSp>
        </p:grpSp>
      </p:grpSp>
      <p:sp>
        <p:nvSpPr>
          <p:cNvPr id="28" name="文本框 27">
            <a:extLst>
              <a:ext uri="{FF2B5EF4-FFF2-40B4-BE49-F238E27FC236}">
                <a16:creationId xmlns:a16="http://schemas.microsoft.com/office/drawing/2014/main" id="{BFE3F980-290D-4736-9B88-B7F6B79084CD}"/>
              </a:ext>
            </a:extLst>
          </p:cNvPr>
          <p:cNvSpPr txBox="1"/>
          <p:nvPr/>
        </p:nvSpPr>
        <p:spPr>
          <a:xfrm>
            <a:off x="1527418" y="3586972"/>
            <a:ext cx="2736702" cy="2067233"/>
          </a:xfrm>
          <a:prstGeom prst="rect">
            <a:avLst/>
          </a:prstGeom>
          <a:noFill/>
        </p:spPr>
        <p:txBody>
          <a:bodyPr wrap="square" rtlCol="0">
            <a:spAutoFit/>
          </a:bodyPr>
          <a:lstStyle/>
          <a:p>
            <a:pPr algn="ct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点击输入内容点击点击输入内容</a:t>
            </a:r>
            <a:endParaRPr lang="en-US" altLang="zh-CN" sz="1400" dirty="0">
              <a:solidFill>
                <a:srgbClr val="949AB2"/>
              </a:solidFill>
              <a:latin typeface="汉仪文黑-45W" panose="00020600040101010101" pitchFamily="18" charset="-122"/>
              <a:ea typeface="汉仪文黑-45W" panose="00020600040101010101" pitchFamily="18" charset="-122"/>
            </a:endParaRPr>
          </a:p>
          <a:p>
            <a:pPr algn="ct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点击输入内容点击点击输入内容</a:t>
            </a:r>
            <a:endParaRPr lang="en-US" altLang="zh-CN" sz="1400" dirty="0">
              <a:solidFill>
                <a:srgbClr val="949AB2"/>
              </a:solidFill>
              <a:latin typeface="汉仪文黑-45W" panose="00020600040101010101" pitchFamily="18" charset="-122"/>
              <a:ea typeface="汉仪文黑-45W" panose="00020600040101010101" pitchFamily="18" charset="-122"/>
            </a:endParaRPr>
          </a:p>
          <a:p>
            <a:pPr algn="ct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点击输入内容点击点击输入内容</a:t>
            </a:r>
            <a:endParaRPr lang="en-US" altLang="zh-CN" sz="1400" dirty="0">
              <a:solidFill>
                <a:srgbClr val="949AB2"/>
              </a:solidFill>
              <a:latin typeface="汉仪文黑-45W" panose="00020600040101010101" pitchFamily="18" charset="-122"/>
              <a:ea typeface="汉仪文黑-45W" panose="00020600040101010101" pitchFamily="18" charset="-122"/>
            </a:endParaRPr>
          </a:p>
          <a:p>
            <a:pPr algn="ct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点击输入内容点击点击输入内容</a:t>
            </a:r>
            <a:endParaRPr lang="en-US" altLang="zh-CN" sz="1400" dirty="0">
              <a:solidFill>
                <a:srgbClr val="949AB2"/>
              </a:solidFill>
              <a:latin typeface="汉仪文黑-45W" panose="00020600040101010101" pitchFamily="18" charset="-122"/>
              <a:ea typeface="汉仪文黑-45W" panose="00020600040101010101" pitchFamily="18" charset="-122"/>
            </a:endParaRPr>
          </a:p>
          <a:p>
            <a:pPr algn="ct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点击输入内容点击点击输入内容</a:t>
            </a:r>
            <a:endParaRPr lang="en-US" altLang="zh-CN" sz="1400" dirty="0">
              <a:solidFill>
                <a:srgbClr val="949AB2"/>
              </a:solidFill>
              <a:latin typeface="汉仪文黑-45W" panose="00020600040101010101" pitchFamily="18" charset="-122"/>
              <a:ea typeface="汉仪文黑-45W" panose="00020600040101010101" pitchFamily="18" charset="-122"/>
            </a:endParaRPr>
          </a:p>
          <a:p>
            <a:pPr algn="ct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点击输入内容点击点击输入内容</a:t>
            </a:r>
            <a:endParaRPr lang="en-US" altLang="zh-CN" sz="1400" dirty="0">
              <a:solidFill>
                <a:srgbClr val="949AB2"/>
              </a:solidFill>
              <a:latin typeface="汉仪文黑-45W" panose="00020600040101010101" pitchFamily="18" charset="-122"/>
              <a:ea typeface="汉仪文黑-45W" panose="00020600040101010101" pitchFamily="18" charset="-122"/>
            </a:endParaRPr>
          </a:p>
          <a:p>
            <a:pPr algn="ct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点击输入内容点击点击输入内容</a:t>
            </a:r>
            <a:endParaRPr lang="en-US" altLang="zh-CN" sz="1400" dirty="0">
              <a:solidFill>
                <a:srgbClr val="949AB2"/>
              </a:solidFill>
              <a:latin typeface="汉仪文黑-45W" panose="00020600040101010101" pitchFamily="18" charset="-122"/>
              <a:ea typeface="汉仪文黑-45W" panose="00020600040101010101" pitchFamily="18" charset="-122"/>
            </a:endParaRPr>
          </a:p>
        </p:txBody>
      </p:sp>
      <p:sp>
        <p:nvSpPr>
          <p:cNvPr id="36" name="文本框 35">
            <a:extLst>
              <a:ext uri="{FF2B5EF4-FFF2-40B4-BE49-F238E27FC236}">
                <a16:creationId xmlns:a16="http://schemas.microsoft.com/office/drawing/2014/main" id="{5C1EFEE9-7E16-4A80-9F46-8A810DB7AE49}"/>
              </a:ext>
            </a:extLst>
          </p:cNvPr>
          <p:cNvSpPr txBox="1"/>
          <p:nvPr/>
        </p:nvSpPr>
        <p:spPr>
          <a:xfrm>
            <a:off x="4727649" y="3588543"/>
            <a:ext cx="2736702" cy="2067233"/>
          </a:xfrm>
          <a:prstGeom prst="rect">
            <a:avLst/>
          </a:prstGeom>
          <a:noFill/>
        </p:spPr>
        <p:txBody>
          <a:bodyPr wrap="square" rtlCol="0">
            <a:spAutoFit/>
          </a:bodyPr>
          <a:lstStyle/>
          <a:p>
            <a:pPr algn="ct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点击输入内容点击点击输入内容</a:t>
            </a:r>
            <a:endParaRPr lang="en-US" altLang="zh-CN" sz="1400" dirty="0">
              <a:solidFill>
                <a:srgbClr val="949AB2"/>
              </a:solidFill>
              <a:latin typeface="汉仪文黑-45W" panose="00020600040101010101" pitchFamily="18" charset="-122"/>
              <a:ea typeface="汉仪文黑-45W" panose="00020600040101010101" pitchFamily="18" charset="-122"/>
            </a:endParaRPr>
          </a:p>
          <a:p>
            <a:pPr algn="ct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点击输入内容点击点击输入内容</a:t>
            </a:r>
            <a:endParaRPr lang="en-US" altLang="zh-CN" sz="1400" dirty="0">
              <a:solidFill>
                <a:srgbClr val="949AB2"/>
              </a:solidFill>
              <a:latin typeface="汉仪文黑-45W" panose="00020600040101010101" pitchFamily="18" charset="-122"/>
              <a:ea typeface="汉仪文黑-45W" panose="00020600040101010101" pitchFamily="18" charset="-122"/>
            </a:endParaRPr>
          </a:p>
          <a:p>
            <a:pPr algn="ct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点击输入内容点击点击输入内容</a:t>
            </a:r>
            <a:endParaRPr lang="en-US" altLang="zh-CN" sz="1400" dirty="0">
              <a:solidFill>
                <a:srgbClr val="949AB2"/>
              </a:solidFill>
              <a:latin typeface="汉仪文黑-45W" panose="00020600040101010101" pitchFamily="18" charset="-122"/>
              <a:ea typeface="汉仪文黑-45W" panose="00020600040101010101" pitchFamily="18" charset="-122"/>
            </a:endParaRPr>
          </a:p>
          <a:p>
            <a:pPr algn="ct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点击输入内容点击点击输入内容</a:t>
            </a:r>
            <a:endParaRPr lang="en-US" altLang="zh-CN" sz="1400" dirty="0">
              <a:solidFill>
                <a:srgbClr val="949AB2"/>
              </a:solidFill>
              <a:latin typeface="汉仪文黑-45W" panose="00020600040101010101" pitchFamily="18" charset="-122"/>
              <a:ea typeface="汉仪文黑-45W" panose="00020600040101010101" pitchFamily="18" charset="-122"/>
            </a:endParaRPr>
          </a:p>
          <a:p>
            <a:pPr algn="ct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点击输入内容点击点击输入内容</a:t>
            </a:r>
            <a:endParaRPr lang="en-US" altLang="zh-CN" sz="1400" dirty="0">
              <a:solidFill>
                <a:srgbClr val="949AB2"/>
              </a:solidFill>
              <a:latin typeface="汉仪文黑-45W" panose="00020600040101010101" pitchFamily="18" charset="-122"/>
              <a:ea typeface="汉仪文黑-45W" panose="00020600040101010101" pitchFamily="18" charset="-122"/>
            </a:endParaRPr>
          </a:p>
          <a:p>
            <a:pPr algn="ct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点击输入内容点击点击输入内容</a:t>
            </a:r>
            <a:endParaRPr lang="en-US" altLang="zh-CN" sz="1400" dirty="0">
              <a:solidFill>
                <a:srgbClr val="949AB2"/>
              </a:solidFill>
              <a:latin typeface="汉仪文黑-45W" panose="00020600040101010101" pitchFamily="18" charset="-122"/>
              <a:ea typeface="汉仪文黑-45W" panose="00020600040101010101" pitchFamily="18" charset="-122"/>
            </a:endParaRPr>
          </a:p>
          <a:p>
            <a:pPr algn="ct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点击输入内容点击点击输入内容</a:t>
            </a:r>
            <a:endParaRPr lang="en-US" altLang="zh-CN" sz="1400" dirty="0">
              <a:solidFill>
                <a:srgbClr val="949AB2"/>
              </a:solidFill>
              <a:latin typeface="汉仪文黑-45W" panose="00020600040101010101" pitchFamily="18" charset="-122"/>
              <a:ea typeface="汉仪文黑-45W" panose="00020600040101010101" pitchFamily="18" charset="-122"/>
            </a:endParaRPr>
          </a:p>
        </p:txBody>
      </p:sp>
      <p:sp>
        <p:nvSpPr>
          <p:cNvPr id="43" name="文本框 42">
            <a:extLst>
              <a:ext uri="{FF2B5EF4-FFF2-40B4-BE49-F238E27FC236}">
                <a16:creationId xmlns:a16="http://schemas.microsoft.com/office/drawing/2014/main" id="{46B1BAC3-7AAC-4607-A8E2-426916EC2379}"/>
              </a:ext>
            </a:extLst>
          </p:cNvPr>
          <p:cNvSpPr txBox="1"/>
          <p:nvPr/>
        </p:nvSpPr>
        <p:spPr>
          <a:xfrm>
            <a:off x="7927881" y="3586972"/>
            <a:ext cx="2736702" cy="2067233"/>
          </a:xfrm>
          <a:prstGeom prst="rect">
            <a:avLst/>
          </a:prstGeom>
          <a:noFill/>
        </p:spPr>
        <p:txBody>
          <a:bodyPr wrap="square" rtlCol="0">
            <a:spAutoFit/>
          </a:bodyPr>
          <a:lstStyle/>
          <a:p>
            <a:pPr algn="ct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点击输入内容点击点击输入内容</a:t>
            </a:r>
            <a:endParaRPr lang="en-US" altLang="zh-CN" sz="1400" dirty="0">
              <a:solidFill>
                <a:srgbClr val="949AB2"/>
              </a:solidFill>
              <a:latin typeface="汉仪文黑-45W" panose="00020600040101010101" pitchFamily="18" charset="-122"/>
              <a:ea typeface="汉仪文黑-45W" panose="00020600040101010101" pitchFamily="18" charset="-122"/>
            </a:endParaRPr>
          </a:p>
          <a:p>
            <a:pPr algn="ct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点击输入内容点击点击输入内容</a:t>
            </a:r>
            <a:endParaRPr lang="en-US" altLang="zh-CN" sz="1400" dirty="0">
              <a:solidFill>
                <a:srgbClr val="949AB2"/>
              </a:solidFill>
              <a:latin typeface="汉仪文黑-45W" panose="00020600040101010101" pitchFamily="18" charset="-122"/>
              <a:ea typeface="汉仪文黑-45W" panose="00020600040101010101" pitchFamily="18" charset="-122"/>
            </a:endParaRPr>
          </a:p>
          <a:p>
            <a:pPr algn="ct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点击输入内容点击点击输入内容</a:t>
            </a:r>
            <a:endParaRPr lang="en-US" altLang="zh-CN" sz="1400" dirty="0">
              <a:solidFill>
                <a:srgbClr val="949AB2"/>
              </a:solidFill>
              <a:latin typeface="汉仪文黑-45W" panose="00020600040101010101" pitchFamily="18" charset="-122"/>
              <a:ea typeface="汉仪文黑-45W" panose="00020600040101010101" pitchFamily="18" charset="-122"/>
            </a:endParaRPr>
          </a:p>
          <a:p>
            <a:pPr algn="ct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点击输入内容点击点击输入内容</a:t>
            </a:r>
            <a:endParaRPr lang="en-US" altLang="zh-CN" sz="1400" dirty="0">
              <a:solidFill>
                <a:srgbClr val="949AB2"/>
              </a:solidFill>
              <a:latin typeface="汉仪文黑-45W" panose="00020600040101010101" pitchFamily="18" charset="-122"/>
              <a:ea typeface="汉仪文黑-45W" panose="00020600040101010101" pitchFamily="18" charset="-122"/>
            </a:endParaRPr>
          </a:p>
          <a:p>
            <a:pPr algn="ct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点击输入内容点击点击输入内容</a:t>
            </a:r>
            <a:endParaRPr lang="en-US" altLang="zh-CN" sz="1400" dirty="0">
              <a:solidFill>
                <a:srgbClr val="949AB2"/>
              </a:solidFill>
              <a:latin typeface="汉仪文黑-45W" panose="00020600040101010101" pitchFamily="18" charset="-122"/>
              <a:ea typeface="汉仪文黑-45W" panose="00020600040101010101" pitchFamily="18" charset="-122"/>
            </a:endParaRPr>
          </a:p>
          <a:p>
            <a:pPr algn="ct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点击输入内容点击点击输入内容</a:t>
            </a:r>
            <a:endParaRPr lang="en-US" altLang="zh-CN" sz="1400" dirty="0">
              <a:solidFill>
                <a:srgbClr val="949AB2"/>
              </a:solidFill>
              <a:latin typeface="汉仪文黑-45W" panose="00020600040101010101" pitchFamily="18" charset="-122"/>
              <a:ea typeface="汉仪文黑-45W" panose="00020600040101010101" pitchFamily="18" charset="-122"/>
            </a:endParaRPr>
          </a:p>
          <a:p>
            <a:pPr algn="ct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点击输入内容点击点击输入内容</a:t>
            </a:r>
            <a:endParaRPr lang="en-US" altLang="zh-CN" sz="1400" dirty="0">
              <a:solidFill>
                <a:srgbClr val="949AB2"/>
              </a:solidFill>
              <a:latin typeface="汉仪文黑-45W" panose="00020600040101010101" pitchFamily="18" charset="-122"/>
              <a:ea typeface="汉仪文黑-45W" panose="00020600040101010101" pitchFamily="18" charset="-122"/>
            </a:endParaRPr>
          </a:p>
        </p:txBody>
      </p:sp>
      <p:grpSp>
        <p:nvGrpSpPr>
          <p:cNvPr id="13" name="组合 12">
            <a:extLst>
              <a:ext uri="{FF2B5EF4-FFF2-40B4-BE49-F238E27FC236}">
                <a16:creationId xmlns:a16="http://schemas.microsoft.com/office/drawing/2014/main" id="{15276E10-E77D-4ED2-9E3A-204DB5B8DCB5}"/>
              </a:ext>
            </a:extLst>
          </p:cNvPr>
          <p:cNvGrpSpPr/>
          <p:nvPr/>
        </p:nvGrpSpPr>
        <p:grpSpPr>
          <a:xfrm>
            <a:off x="5134840" y="-18197"/>
            <a:ext cx="1991385" cy="3175853"/>
            <a:chOff x="5134840" y="-18197"/>
            <a:chExt cx="1991385" cy="3175853"/>
          </a:xfrm>
        </p:grpSpPr>
        <p:grpSp>
          <p:nvGrpSpPr>
            <p:cNvPr id="35" name="组合 34">
              <a:extLst>
                <a:ext uri="{FF2B5EF4-FFF2-40B4-BE49-F238E27FC236}">
                  <a16:creationId xmlns:a16="http://schemas.microsoft.com/office/drawing/2014/main" id="{071129CD-12A3-4A44-BE0D-BCFB76545E10}"/>
                </a:ext>
              </a:extLst>
            </p:cNvPr>
            <p:cNvGrpSpPr/>
            <p:nvPr/>
          </p:nvGrpSpPr>
          <p:grpSpPr>
            <a:xfrm>
              <a:off x="5134840" y="1545339"/>
              <a:ext cx="1991385" cy="1612317"/>
              <a:chOff x="2368738" y="1543768"/>
              <a:chExt cx="1991385" cy="1612317"/>
            </a:xfrm>
          </p:grpSpPr>
          <p:pic>
            <p:nvPicPr>
              <p:cNvPr id="37" name="图片 36">
                <a:extLst>
                  <a:ext uri="{FF2B5EF4-FFF2-40B4-BE49-F238E27FC236}">
                    <a16:creationId xmlns:a16="http://schemas.microsoft.com/office/drawing/2014/main" id="{5EA97294-5290-4143-8A08-F9194E5D555E}"/>
                  </a:ext>
                </a:extLst>
              </p:cNvPr>
              <p:cNvPicPr>
                <a:picLocks noChangeAspect="1"/>
              </p:cNvPicPr>
              <p:nvPr/>
            </p:nvPicPr>
            <p:blipFill>
              <a:blip r:embed="rId2">
                <a:clrChange>
                  <a:clrFrom>
                    <a:srgbClr val="FFFFFF"/>
                  </a:clrFrom>
                  <a:clrTo>
                    <a:srgbClr val="FFFFFF">
                      <a:alpha val="0"/>
                    </a:srgbClr>
                  </a:clrTo>
                </a:clrChange>
              </a:blip>
              <a:stretch>
                <a:fillRect/>
              </a:stretch>
            </p:blipFill>
            <p:spPr>
              <a:xfrm flipV="1">
                <a:off x="3094804" y="1543768"/>
                <a:ext cx="539255" cy="540000"/>
              </a:xfrm>
              <a:prstGeom prst="rect">
                <a:avLst/>
              </a:prstGeom>
            </p:spPr>
          </p:pic>
          <p:grpSp>
            <p:nvGrpSpPr>
              <p:cNvPr id="38" name="组合 37">
                <a:extLst>
                  <a:ext uri="{FF2B5EF4-FFF2-40B4-BE49-F238E27FC236}">
                    <a16:creationId xmlns:a16="http://schemas.microsoft.com/office/drawing/2014/main" id="{9F876D0A-2D2B-410F-9B96-C554C08FE674}"/>
                  </a:ext>
                </a:extLst>
              </p:cNvPr>
              <p:cNvGrpSpPr/>
              <p:nvPr/>
            </p:nvGrpSpPr>
            <p:grpSpPr>
              <a:xfrm>
                <a:off x="2368738" y="2311441"/>
                <a:ext cx="1991385" cy="844644"/>
                <a:chOff x="7539026" y="1074748"/>
                <a:chExt cx="1991385" cy="844644"/>
              </a:xfrm>
            </p:grpSpPr>
            <p:sp>
              <p:nvSpPr>
                <p:cNvPr id="39" name="文本框 38">
                  <a:extLst>
                    <a:ext uri="{FF2B5EF4-FFF2-40B4-BE49-F238E27FC236}">
                      <a16:creationId xmlns:a16="http://schemas.microsoft.com/office/drawing/2014/main" id="{2BB3DA06-A82F-4F80-A91C-BA89573F4729}"/>
                    </a:ext>
                  </a:extLst>
                </p:cNvPr>
                <p:cNvSpPr txBox="1"/>
                <p:nvPr/>
              </p:nvSpPr>
              <p:spPr>
                <a:xfrm>
                  <a:off x="7539026" y="1074748"/>
                  <a:ext cx="1922321" cy="707886"/>
                </a:xfrm>
                <a:prstGeom prst="rect">
                  <a:avLst/>
                </a:prstGeom>
                <a:noFill/>
              </p:spPr>
              <p:txBody>
                <a:bodyPr wrap="none" rtlCol="0">
                  <a:spAutoFit/>
                </a:bodyPr>
                <a:lstStyle/>
                <a:p>
                  <a:pPr algn="ctr"/>
                  <a:r>
                    <a:rPr lang="zh-CN" altLang="en-US" sz="4000" spc="-150" dirty="0">
                      <a:solidFill>
                        <a:schemeClr val="accent1">
                          <a:lumMod val="50000"/>
                        </a:schemeClr>
                      </a:solidFill>
                      <a:latin typeface="汉仪晓波折纸体简" panose="00020600040101010101" pitchFamily="18" charset="-122"/>
                      <a:ea typeface="汉仪晓波折纸体简" panose="00020600040101010101" pitchFamily="18" charset="-122"/>
                    </a:rPr>
                    <a:t>输入标题</a:t>
                  </a:r>
                </a:p>
              </p:txBody>
            </p:sp>
            <p:sp>
              <p:nvSpPr>
                <p:cNvPr id="40" name="文本框 39">
                  <a:extLst>
                    <a:ext uri="{FF2B5EF4-FFF2-40B4-BE49-F238E27FC236}">
                      <a16:creationId xmlns:a16="http://schemas.microsoft.com/office/drawing/2014/main" id="{A3AC279D-F61C-435E-B886-E0D6958ED541}"/>
                    </a:ext>
                  </a:extLst>
                </p:cNvPr>
                <p:cNvSpPr txBox="1"/>
                <p:nvPr/>
              </p:nvSpPr>
              <p:spPr>
                <a:xfrm>
                  <a:off x="7620914" y="1642393"/>
                  <a:ext cx="1909497" cy="276999"/>
                </a:xfrm>
                <a:prstGeom prst="rect">
                  <a:avLst/>
                </a:prstGeom>
                <a:noFill/>
              </p:spPr>
              <p:txBody>
                <a:bodyPr wrap="none" rtlCol="0">
                  <a:spAutoFit/>
                </a:bodyPr>
                <a:lstStyle/>
                <a:p>
                  <a:pPr algn="ctr"/>
                  <a:r>
                    <a:rPr lang="en-US" altLang="zh-CN" sz="1200" spc="600" dirty="0">
                      <a:solidFill>
                        <a:srgbClr val="949AB2"/>
                      </a:solidFill>
                      <a:latin typeface="汉仪文黑-45W" panose="00020600040101010101" pitchFamily="18" charset="-122"/>
                      <a:ea typeface="汉仪文黑-45W" panose="00020600040101010101" pitchFamily="18" charset="-122"/>
                    </a:rPr>
                    <a:t>TITLE </a:t>
                  </a:r>
                  <a:r>
                    <a:rPr lang="en-US" altLang="zh-CN" sz="1200" spc="800" dirty="0">
                      <a:solidFill>
                        <a:srgbClr val="949AB2"/>
                      </a:solidFill>
                      <a:latin typeface="汉仪文黑-45W" panose="00020600040101010101" pitchFamily="18" charset="-122"/>
                      <a:ea typeface="汉仪文黑-45W" panose="00020600040101010101" pitchFamily="18" charset="-122"/>
                    </a:rPr>
                    <a:t>HERE</a:t>
                  </a:r>
                  <a:endParaRPr lang="zh-CN" altLang="en-US" sz="1200" spc="800" dirty="0">
                    <a:solidFill>
                      <a:srgbClr val="949AB2"/>
                    </a:solidFill>
                    <a:latin typeface="汉仪文黑-45W" panose="00020600040101010101" pitchFamily="18" charset="-122"/>
                    <a:ea typeface="汉仪文黑-45W" panose="00020600040101010101" pitchFamily="18" charset="-122"/>
                  </a:endParaRPr>
                </a:p>
              </p:txBody>
            </p:sp>
          </p:grpSp>
        </p:grpSp>
        <p:cxnSp>
          <p:nvCxnSpPr>
            <p:cNvPr id="49" name="直接连接符 48">
              <a:extLst>
                <a:ext uri="{FF2B5EF4-FFF2-40B4-BE49-F238E27FC236}">
                  <a16:creationId xmlns:a16="http://schemas.microsoft.com/office/drawing/2014/main" id="{F308E49D-8CF7-4FA8-B368-8FB043DE9FA8}"/>
                </a:ext>
              </a:extLst>
            </p:cNvPr>
            <p:cNvCxnSpPr>
              <a:cxnSpLocks/>
            </p:cNvCxnSpPr>
            <p:nvPr/>
          </p:nvCxnSpPr>
          <p:spPr>
            <a:xfrm>
              <a:off x="6129461" y="-18197"/>
              <a:ext cx="0" cy="1118235"/>
            </a:xfrm>
            <a:prstGeom prst="line">
              <a:avLst/>
            </a:prstGeom>
            <a:ln w="12700">
              <a:solidFill>
                <a:srgbClr val="949AB2">
                  <a:alpha val="50000"/>
                </a:srgbClr>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FAD89810-A1C0-4891-80B7-E63B572F38F6}"/>
              </a:ext>
            </a:extLst>
          </p:cNvPr>
          <p:cNvGrpSpPr/>
          <p:nvPr/>
        </p:nvGrpSpPr>
        <p:grpSpPr>
          <a:xfrm>
            <a:off x="8335072" y="-18198"/>
            <a:ext cx="1991385" cy="3174283"/>
            <a:chOff x="8335072" y="-18198"/>
            <a:chExt cx="1991385" cy="3174283"/>
          </a:xfrm>
        </p:grpSpPr>
        <p:grpSp>
          <p:nvGrpSpPr>
            <p:cNvPr id="42" name="组合 41">
              <a:extLst>
                <a:ext uri="{FF2B5EF4-FFF2-40B4-BE49-F238E27FC236}">
                  <a16:creationId xmlns:a16="http://schemas.microsoft.com/office/drawing/2014/main" id="{AC130676-BD82-4270-B552-76380FDD5EF4}"/>
                </a:ext>
              </a:extLst>
            </p:cNvPr>
            <p:cNvGrpSpPr/>
            <p:nvPr/>
          </p:nvGrpSpPr>
          <p:grpSpPr>
            <a:xfrm>
              <a:off x="8335072" y="1543768"/>
              <a:ext cx="1991385" cy="1612317"/>
              <a:chOff x="2368738" y="1543768"/>
              <a:chExt cx="1991385" cy="1612317"/>
            </a:xfrm>
          </p:grpSpPr>
          <p:pic>
            <p:nvPicPr>
              <p:cNvPr id="44" name="图片 43">
                <a:extLst>
                  <a:ext uri="{FF2B5EF4-FFF2-40B4-BE49-F238E27FC236}">
                    <a16:creationId xmlns:a16="http://schemas.microsoft.com/office/drawing/2014/main" id="{06A23AB4-B9CA-456C-86A2-01D16A54DC87}"/>
                  </a:ext>
                </a:extLst>
              </p:cNvPr>
              <p:cNvPicPr>
                <a:picLocks noChangeAspect="1"/>
              </p:cNvPicPr>
              <p:nvPr/>
            </p:nvPicPr>
            <p:blipFill>
              <a:blip r:embed="rId2">
                <a:clrChange>
                  <a:clrFrom>
                    <a:srgbClr val="FFFFFF"/>
                  </a:clrFrom>
                  <a:clrTo>
                    <a:srgbClr val="FFFFFF">
                      <a:alpha val="0"/>
                    </a:srgbClr>
                  </a:clrTo>
                </a:clrChange>
              </a:blip>
              <a:stretch>
                <a:fillRect/>
              </a:stretch>
            </p:blipFill>
            <p:spPr>
              <a:xfrm flipV="1">
                <a:off x="3094804" y="1543768"/>
                <a:ext cx="539255" cy="540000"/>
              </a:xfrm>
              <a:prstGeom prst="rect">
                <a:avLst/>
              </a:prstGeom>
            </p:spPr>
          </p:pic>
          <p:grpSp>
            <p:nvGrpSpPr>
              <p:cNvPr id="45" name="组合 44">
                <a:extLst>
                  <a:ext uri="{FF2B5EF4-FFF2-40B4-BE49-F238E27FC236}">
                    <a16:creationId xmlns:a16="http://schemas.microsoft.com/office/drawing/2014/main" id="{EA39CC3C-44D4-456E-A20D-D82B346853C0}"/>
                  </a:ext>
                </a:extLst>
              </p:cNvPr>
              <p:cNvGrpSpPr/>
              <p:nvPr/>
            </p:nvGrpSpPr>
            <p:grpSpPr>
              <a:xfrm>
                <a:off x="2368738" y="2311441"/>
                <a:ext cx="1991385" cy="844644"/>
                <a:chOff x="7539026" y="1074748"/>
                <a:chExt cx="1991385" cy="844644"/>
              </a:xfrm>
            </p:grpSpPr>
            <p:sp>
              <p:nvSpPr>
                <p:cNvPr id="46" name="文本框 45">
                  <a:extLst>
                    <a:ext uri="{FF2B5EF4-FFF2-40B4-BE49-F238E27FC236}">
                      <a16:creationId xmlns:a16="http://schemas.microsoft.com/office/drawing/2014/main" id="{C0917A1C-FCF7-45F7-B2FF-5A413680CCDE}"/>
                    </a:ext>
                  </a:extLst>
                </p:cNvPr>
                <p:cNvSpPr txBox="1"/>
                <p:nvPr/>
              </p:nvSpPr>
              <p:spPr>
                <a:xfrm>
                  <a:off x="7539026" y="1074748"/>
                  <a:ext cx="1922321" cy="707886"/>
                </a:xfrm>
                <a:prstGeom prst="rect">
                  <a:avLst/>
                </a:prstGeom>
                <a:noFill/>
              </p:spPr>
              <p:txBody>
                <a:bodyPr wrap="none" rtlCol="0">
                  <a:spAutoFit/>
                </a:bodyPr>
                <a:lstStyle/>
                <a:p>
                  <a:pPr algn="ctr"/>
                  <a:r>
                    <a:rPr lang="zh-CN" altLang="en-US" sz="4000" spc="-150" dirty="0">
                      <a:solidFill>
                        <a:schemeClr val="accent1">
                          <a:lumMod val="50000"/>
                        </a:schemeClr>
                      </a:solidFill>
                      <a:latin typeface="汉仪晓波折纸体简" panose="00020600040101010101" pitchFamily="18" charset="-122"/>
                      <a:ea typeface="汉仪晓波折纸体简" panose="00020600040101010101" pitchFamily="18" charset="-122"/>
                    </a:rPr>
                    <a:t>输入标题</a:t>
                  </a:r>
                </a:p>
              </p:txBody>
            </p:sp>
            <p:sp>
              <p:nvSpPr>
                <p:cNvPr id="47" name="文本框 46">
                  <a:extLst>
                    <a:ext uri="{FF2B5EF4-FFF2-40B4-BE49-F238E27FC236}">
                      <a16:creationId xmlns:a16="http://schemas.microsoft.com/office/drawing/2014/main" id="{16D947FC-0833-4DDC-805D-EF5A5A81BED2}"/>
                    </a:ext>
                  </a:extLst>
                </p:cNvPr>
                <p:cNvSpPr txBox="1"/>
                <p:nvPr/>
              </p:nvSpPr>
              <p:spPr>
                <a:xfrm>
                  <a:off x="7620914" y="1642393"/>
                  <a:ext cx="1909497" cy="276999"/>
                </a:xfrm>
                <a:prstGeom prst="rect">
                  <a:avLst/>
                </a:prstGeom>
                <a:noFill/>
              </p:spPr>
              <p:txBody>
                <a:bodyPr wrap="none" rtlCol="0">
                  <a:spAutoFit/>
                </a:bodyPr>
                <a:lstStyle/>
                <a:p>
                  <a:pPr algn="ctr"/>
                  <a:r>
                    <a:rPr lang="en-US" altLang="zh-CN" sz="1200" spc="600" dirty="0">
                      <a:solidFill>
                        <a:srgbClr val="949AB2"/>
                      </a:solidFill>
                      <a:latin typeface="汉仪文黑-45W" panose="00020600040101010101" pitchFamily="18" charset="-122"/>
                      <a:ea typeface="汉仪文黑-45W" panose="00020600040101010101" pitchFamily="18" charset="-122"/>
                    </a:rPr>
                    <a:t>TITLE </a:t>
                  </a:r>
                  <a:r>
                    <a:rPr lang="en-US" altLang="zh-CN" sz="1200" spc="800" dirty="0">
                      <a:solidFill>
                        <a:srgbClr val="949AB2"/>
                      </a:solidFill>
                      <a:latin typeface="汉仪文黑-45W" panose="00020600040101010101" pitchFamily="18" charset="-122"/>
                      <a:ea typeface="汉仪文黑-45W" panose="00020600040101010101" pitchFamily="18" charset="-122"/>
                    </a:rPr>
                    <a:t>HERE</a:t>
                  </a:r>
                  <a:endParaRPr lang="zh-CN" altLang="en-US" sz="1200" spc="800" dirty="0">
                    <a:solidFill>
                      <a:srgbClr val="949AB2"/>
                    </a:solidFill>
                    <a:latin typeface="汉仪文黑-45W" panose="00020600040101010101" pitchFamily="18" charset="-122"/>
                    <a:ea typeface="汉仪文黑-45W" panose="00020600040101010101" pitchFamily="18" charset="-122"/>
                  </a:endParaRPr>
                </a:p>
              </p:txBody>
            </p:sp>
          </p:grpSp>
        </p:grpSp>
        <p:cxnSp>
          <p:nvCxnSpPr>
            <p:cNvPr id="50" name="直接连接符 49">
              <a:extLst>
                <a:ext uri="{FF2B5EF4-FFF2-40B4-BE49-F238E27FC236}">
                  <a16:creationId xmlns:a16="http://schemas.microsoft.com/office/drawing/2014/main" id="{C768C876-D823-4D77-85F1-478B5288F35D}"/>
                </a:ext>
              </a:extLst>
            </p:cNvPr>
            <p:cNvCxnSpPr>
              <a:cxnSpLocks/>
            </p:cNvCxnSpPr>
            <p:nvPr/>
          </p:nvCxnSpPr>
          <p:spPr>
            <a:xfrm>
              <a:off x="9334656" y="-18198"/>
              <a:ext cx="0" cy="1118235"/>
            </a:xfrm>
            <a:prstGeom prst="line">
              <a:avLst/>
            </a:prstGeom>
            <a:ln w="12700">
              <a:solidFill>
                <a:srgbClr val="949AB2">
                  <a:alpha val="50000"/>
                </a:srgb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25087721"/>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75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childTnLst>
                                </p:cTn>
                              </p:par>
                              <p:par>
                                <p:cTn id="13" presetID="47" presetClass="entr" presetSubtype="0" fill="hold" nodeType="withEffect">
                                  <p:stCondLst>
                                    <p:cond delay="150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2250"/>
                                  </p:stCondLst>
                                  <p:childTnLst>
                                    <p:set>
                                      <p:cBhvr>
                                        <p:cTn id="19" dur="1" fill="hold">
                                          <p:stCondLst>
                                            <p:cond delay="0"/>
                                          </p:stCondLst>
                                        </p:cTn>
                                        <p:tgtEl>
                                          <p:spTgt spid="36"/>
                                        </p:tgtEl>
                                        <p:attrNameLst>
                                          <p:attrName>style.visibility</p:attrName>
                                        </p:attrNameLst>
                                      </p:cBhvr>
                                      <p:to>
                                        <p:strVal val="visible"/>
                                      </p:to>
                                    </p:set>
                                    <p:animEffect transition="in" filter="fade">
                                      <p:cBhvr>
                                        <p:cTn id="20" dur="1000"/>
                                        <p:tgtEl>
                                          <p:spTgt spid="36"/>
                                        </p:tgtEl>
                                      </p:cBhvr>
                                    </p:animEffect>
                                  </p:childTnLst>
                                </p:cTn>
                              </p:par>
                              <p:par>
                                <p:cTn id="21" presetID="47" presetClass="entr" presetSubtype="0" fill="hold" nodeType="withEffect">
                                  <p:stCondLst>
                                    <p:cond delay="300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000"/>
                                        <p:tgtEl>
                                          <p:spTgt spid="14"/>
                                        </p:tgtEl>
                                      </p:cBhvr>
                                    </p:animEffect>
                                    <p:anim calcmode="lin" valueType="num">
                                      <p:cBhvr>
                                        <p:cTn id="24" dur="1000" fill="hold"/>
                                        <p:tgtEl>
                                          <p:spTgt spid="14"/>
                                        </p:tgtEl>
                                        <p:attrNameLst>
                                          <p:attrName>ppt_x</p:attrName>
                                        </p:attrNameLst>
                                      </p:cBhvr>
                                      <p:tavLst>
                                        <p:tav tm="0">
                                          <p:val>
                                            <p:strVal val="#ppt_x"/>
                                          </p:val>
                                        </p:tav>
                                        <p:tav tm="100000">
                                          <p:val>
                                            <p:strVal val="#ppt_x"/>
                                          </p:val>
                                        </p:tav>
                                      </p:tavLst>
                                    </p:anim>
                                    <p:anim calcmode="lin" valueType="num">
                                      <p:cBhvr>
                                        <p:cTn id="25" dur="1000" fill="hold"/>
                                        <p:tgtEl>
                                          <p:spTgt spid="14"/>
                                        </p:tgtEl>
                                        <p:attrNameLst>
                                          <p:attrName>ppt_y</p:attrName>
                                        </p:attrNameLst>
                                      </p:cBhvr>
                                      <p:tavLst>
                                        <p:tav tm="0">
                                          <p:val>
                                            <p:strVal val="#ppt_y-.1"/>
                                          </p:val>
                                        </p:tav>
                                        <p:tav tm="100000">
                                          <p:val>
                                            <p:strVal val="#ppt_y"/>
                                          </p:val>
                                        </p:tav>
                                      </p:tavLst>
                                    </p:anim>
                                  </p:childTnLst>
                                </p:cTn>
                              </p:par>
                              <p:par>
                                <p:cTn id="26" presetID="10" presetClass="entr" presetSubtype="0" fill="hold" grpId="0" nodeType="withEffect">
                                  <p:stCondLst>
                                    <p:cond delay="375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6" grpId="0"/>
      <p:bldP spid="43"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C9C6B5"/>
        </a:solidFill>
        <a:effectLst/>
      </p:bgPr>
    </p:bg>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C5B16C80-C441-452E-BC2C-7629D202D1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223378" y="-4473"/>
            <a:ext cx="5968621" cy="6862473"/>
          </a:xfrm>
          <a:prstGeom prst="rect">
            <a:avLst/>
          </a:prstGeom>
        </p:spPr>
      </p:pic>
      <p:sp>
        <p:nvSpPr>
          <p:cNvPr id="11" name="矩形 10">
            <a:extLst>
              <a:ext uri="{FF2B5EF4-FFF2-40B4-BE49-F238E27FC236}">
                <a16:creationId xmlns:a16="http://schemas.microsoft.com/office/drawing/2014/main" id="{55518FE4-292A-4A70-A687-CFA5ADC1EDA0}"/>
              </a:ext>
            </a:extLst>
          </p:cNvPr>
          <p:cNvSpPr/>
          <p:nvPr/>
        </p:nvSpPr>
        <p:spPr>
          <a:xfrm>
            <a:off x="0" y="0"/>
            <a:ext cx="12191999" cy="6858000"/>
          </a:xfrm>
          <a:prstGeom prst="rect">
            <a:avLst/>
          </a:prstGeom>
          <a:solidFill>
            <a:srgbClr val="949AB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斜纹 9">
            <a:extLst>
              <a:ext uri="{FF2B5EF4-FFF2-40B4-BE49-F238E27FC236}">
                <a16:creationId xmlns:a16="http://schemas.microsoft.com/office/drawing/2014/main" id="{19548F82-8FE7-44B5-AEB3-2C312621C9A4}"/>
              </a:ext>
            </a:extLst>
          </p:cNvPr>
          <p:cNvSpPr/>
          <p:nvPr/>
        </p:nvSpPr>
        <p:spPr>
          <a:xfrm>
            <a:off x="0" y="0"/>
            <a:ext cx="1323833" cy="1323833"/>
          </a:xfrm>
          <a:prstGeom prst="diagStripe">
            <a:avLst/>
          </a:prstGeom>
          <a:solidFill>
            <a:srgbClr val="949A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文本框 6">
            <a:extLst>
              <a:ext uri="{FF2B5EF4-FFF2-40B4-BE49-F238E27FC236}">
                <a16:creationId xmlns:a16="http://schemas.microsoft.com/office/drawing/2014/main" id="{817A01CE-FEA2-4AD9-8F36-A400E2B61393}"/>
              </a:ext>
            </a:extLst>
          </p:cNvPr>
          <p:cNvSpPr txBox="1"/>
          <p:nvPr/>
        </p:nvSpPr>
        <p:spPr>
          <a:xfrm rot="18877599">
            <a:off x="-128089" y="272782"/>
            <a:ext cx="1271502" cy="461665"/>
          </a:xfrm>
          <a:prstGeom prst="rect">
            <a:avLst/>
          </a:prstGeom>
          <a:noFill/>
        </p:spPr>
        <p:txBody>
          <a:bodyPr wrap="none" rtlCol="0">
            <a:spAutoFit/>
          </a:bodyPr>
          <a:lstStyle/>
          <a:p>
            <a:r>
              <a:rPr lang="zh-CN" altLang="en-US" sz="2400" dirty="0">
                <a:solidFill>
                  <a:srgbClr val="DCDDE1"/>
                </a:solidFill>
                <a:latin typeface="汉仪晓波折纸体简" panose="00020600040101010101" pitchFamily="18" charset="-122"/>
                <a:ea typeface="汉仪晓波折纸体简" panose="00020600040101010101" pitchFamily="18" charset="-122"/>
              </a:rPr>
              <a:t>第二部分</a:t>
            </a:r>
          </a:p>
        </p:txBody>
      </p:sp>
      <p:grpSp>
        <p:nvGrpSpPr>
          <p:cNvPr id="14" name="组合 13">
            <a:extLst>
              <a:ext uri="{FF2B5EF4-FFF2-40B4-BE49-F238E27FC236}">
                <a16:creationId xmlns:a16="http://schemas.microsoft.com/office/drawing/2014/main" id="{08F6439F-F676-4083-BD4C-A1E11382B8C8}"/>
              </a:ext>
            </a:extLst>
          </p:cNvPr>
          <p:cNvGrpSpPr/>
          <p:nvPr/>
        </p:nvGrpSpPr>
        <p:grpSpPr>
          <a:xfrm>
            <a:off x="968423" y="2738055"/>
            <a:ext cx="2736702" cy="2705723"/>
            <a:chOff x="1162537" y="3156763"/>
            <a:chExt cx="2736702" cy="2705723"/>
          </a:xfrm>
        </p:grpSpPr>
        <p:pic>
          <p:nvPicPr>
            <p:cNvPr id="13" name="图片 12">
              <a:extLst>
                <a:ext uri="{FF2B5EF4-FFF2-40B4-BE49-F238E27FC236}">
                  <a16:creationId xmlns:a16="http://schemas.microsoft.com/office/drawing/2014/main" id="{3664AD2B-F37E-482B-A7D8-DDD705857573}"/>
                </a:ext>
              </a:extLst>
            </p:cNvPr>
            <p:cNvPicPr>
              <a:picLocks noChangeAspect="1"/>
            </p:cNvPicPr>
            <p:nvPr/>
          </p:nvPicPr>
          <p:blipFill>
            <a:blip r:embed="rId3"/>
            <a:stretch>
              <a:fillRect/>
            </a:stretch>
          </p:blipFill>
          <p:spPr>
            <a:xfrm>
              <a:off x="2240489" y="3156763"/>
              <a:ext cx="580800" cy="540000"/>
            </a:xfrm>
            <a:prstGeom prst="rect">
              <a:avLst/>
            </a:prstGeom>
          </p:spPr>
        </p:pic>
        <p:sp>
          <p:nvSpPr>
            <p:cNvPr id="32" name="文本框 31">
              <a:extLst>
                <a:ext uri="{FF2B5EF4-FFF2-40B4-BE49-F238E27FC236}">
                  <a16:creationId xmlns:a16="http://schemas.microsoft.com/office/drawing/2014/main" id="{F647C3D5-B2A2-467F-B7EC-CCD360BFA14D}"/>
                </a:ext>
              </a:extLst>
            </p:cNvPr>
            <p:cNvSpPr txBox="1"/>
            <p:nvPr/>
          </p:nvSpPr>
          <p:spPr>
            <a:xfrm>
              <a:off x="1722013" y="3945858"/>
              <a:ext cx="1617751" cy="584775"/>
            </a:xfrm>
            <a:prstGeom prst="rect">
              <a:avLst/>
            </a:prstGeom>
            <a:noFill/>
          </p:spPr>
          <p:txBody>
            <a:bodyPr wrap="none" rtlCol="0">
              <a:spAutoFit/>
            </a:bodyPr>
            <a:lstStyle/>
            <a:p>
              <a:pPr algn="ctr"/>
              <a:r>
                <a:rPr lang="en-US" altLang="zh-CN" sz="3200" dirty="0">
                  <a:solidFill>
                    <a:schemeClr val="accent1">
                      <a:lumMod val="50000"/>
                    </a:schemeClr>
                  </a:solidFill>
                  <a:latin typeface="汉仪晓波折纸体简" panose="00020600040101010101" pitchFamily="18" charset="-122"/>
                  <a:ea typeface="汉仪晓波折纸体简" panose="00020600040101010101" pitchFamily="18" charset="-122"/>
                </a:rPr>
                <a:t>200,000</a:t>
              </a:r>
              <a:endParaRPr lang="zh-CN" altLang="en-US" sz="3200" dirty="0">
                <a:solidFill>
                  <a:schemeClr val="accent1">
                    <a:lumMod val="50000"/>
                  </a:schemeClr>
                </a:solidFill>
                <a:latin typeface="汉仪晓波折纸体简" panose="00020600040101010101" pitchFamily="18" charset="-122"/>
                <a:ea typeface="汉仪晓波折纸体简" panose="00020600040101010101" pitchFamily="18" charset="-122"/>
              </a:endParaRPr>
            </a:p>
          </p:txBody>
        </p:sp>
        <p:sp>
          <p:nvSpPr>
            <p:cNvPr id="33" name="文本框 32">
              <a:extLst>
                <a:ext uri="{FF2B5EF4-FFF2-40B4-BE49-F238E27FC236}">
                  <a16:creationId xmlns:a16="http://schemas.microsoft.com/office/drawing/2014/main" id="{8181FA62-11F3-42A0-B832-259089D4811E}"/>
                </a:ext>
              </a:extLst>
            </p:cNvPr>
            <p:cNvSpPr txBox="1"/>
            <p:nvPr/>
          </p:nvSpPr>
          <p:spPr>
            <a:xfrm>
              <a:off x="1162537" y="4641639"/>
              <a:ext cx="2736702" cy="1220847"/>
            </a:xfrm>
            <a:prstGeom prst="rect">
              <a:avLst/>
            </a:prstGeom>
            <a:noFill/>
          </p:spPr>
          <p:txBody>
            <a:bodyPr wrap="square" rtlCol="0">
              <a:spAutoFit/>
            </a:bodyPr>
            <a:lstStyle/>
            <a:p>
              <a:pPr algn="ct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a:p>
              <a:pPr algn="ct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a:p>
              <a:pPr algn="ct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a:p>
              <a:pPr algn="ct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p:txBody>
        </p:sp>
      </p:grpSp>
      <p:grpSp>
        <p:nvGrpSpPr>
          <p:cNvPr id="41" name="组合 40">
            <a:extLst>
              <a:ext uri="{FF2B5EF4-FFF2-40B4-BE49-F238E27FC236}">
                <a16:creationId xmlns:a16="http://schemas.microsoft.com/office/drawing/2014/main" id="{636AB8F8-E303-456F-BDBE-515472C686C5}"/>
              </a:ext>
            </a:extLst>
          </p:cNvPr>
          <p:cNvGrpSpPr/>
          <p:nvPr/>
        </p:nvGrpSpPr>
        <p:grpSpPr>
          <a:xfrm>
            <a:off x="3973802" y="2738055"/>
            <a:ext cx="2736702" cy="2705723"/>
            <a:chOff x="1162537" y="3156763"/>
            <a:chExt cx="2736702" cy="2705723"/>
          </a:xfrm>
        </p:grpSpPr>
        <p:pic>
          <p:nvPicPr>
            <p:cNvPr id="48" name="图片 47">
              <a:extLst>
                <a:ext uri="{FF2B5EF4-FFF2-40B4-BE49-F238E27FC236}">
                  <a16:creationId xmlns:a16="http://schemas.microsoft.com/office/drawing/2014/main" id="{FF650F52-EB8F-4948-B921-A64FAEC031D2}"/>
                </a:ext>
              </a:extLst>
            </p:cNvPr>
            <p:cNvPicPr>
              <a:picLocks noChangeAspect="1"/>
            </p:cNvPicPr>
            <p:nvPr/>
          </p:nvPicPr>
          <p:blipFill>
            <a:blip r:embed="rId3"/>
            <a:stretch>
              <a:fillRect/>
            </a:stretch>
          </p:blipFill>
          <p:spPr>
            <a:xfrm>
              <a:off x="2240489" y="3156763"/>
              <a:ext cx="580800" cy="540000"/>
            </a:xfrm>
            <a:prstGeom prst="rect">
              <a:avLst/>
            </a:prstGeom>
          </p:spPr>
        </p:pic>
        <p:sp>
          <p:nvSpPr>
            <p:cNvPr id="51" name="文本框 50">
              <a:extLst>
                <a:ext uri="{FF2B5EF4-FFF2-40B4-BE49-F238E27FC236}">
                  <a16:creationId xmlns:a16="http://schemas.microsoft.com/office/drawing/2014/main" id="{50EA0BB4-0294-42C5-9614-73DC585E9F7C}"/>
                </a:ext>
              </a:extLst>
            </p:cNvPr>
            <p:cNvSpPr txBox="1"/>
            <p:nvPr/>
          </p:nvSpPr>
          <p:spPr>
            <a:xfrm>
              <a:off x="1722013" y="3945858"/>
              <a:ext cx="1617751" cy="584775"/>
            </a:xfrm>
            <a:prstGeom prst="rect">
              <a:avLst/>
            </a:prstGeom>
            <a:noFill/>
          </p:spPr>
          <p:txBody>
            <a:bodyPr wrap="none" rtlCol="0">
              <a:spAutoFit/>
            </a:bodyPr>
            <a:lstStyle/>
            <a:p>
              <a:pPr algn="ctr"/>
              <a:r>
                <a:rPr lang="en-US" altLang="zh-CN" sz="3200" dirty="0">
                  <a:solidFill>
                    <a:schemeClr val="accent1">
                      <a:lumMod val="50000"/>
                    </a:schemeClr>
                  </a:solidFill>
                  <a:latin typeface="汉仪晓波折纸体简" panose="00020600040101010101" pitchFamily="18" charset="-122"/>
                  <a:ea typeface="汉仪晓波折纸体简" panose="00020600040101010101" pitchFamily="18" charset="-122"/>
                </a:rPr>
                <a:t>400,000</a:t>
              </a:r>
              <a:endParaRPr lang="zh-CN" altLang="en-US" sz="3200" dirty="0">
                <a:solidFill>
                  <a:schemeClr val="accent1">
                    <a:lumMod val="50000"/>
                  </a:schemeClr>
                </a:solidFill>
                <a:latin typeface="汉仪晓波折纸体简" panose="00020600040101010101" pitchFamily="18" charset="-122"/>
                <a:ea typeface="汉仪晓波折纸体简" panose="00020600040101010101" pitchFamily="18" charset="-122"/>
              </a:endParaRPr>
            </a:p>
          </p:txBody>
        </p:sp>
        <p:sp>
          <p:nvSpPr>
            <p:cNvPr id="52" name="文本框 51">
              <a:extLst>
                <a:ext uri="{FF2B5EF4-FFF2-40B4-BE49-F238E27FC236}">
                  <a16:creationId xmlns:a16="http://schemas.microsoft.com/office/drawing/2014/main" id="{F22D9B78-AC5B-4F99-8CF9-2DA665169ED4}"/>
                </a:ext>
              </a:extLst>
            </p:cNvPr>
            <p:cNvSpPr txBox="1"/>
            <p:nvPr/>
          </p:nvSpPr>
          <p:spPr>
            <a:xfrm>
              <a:off x="1162537" y="4641639"/>
              <a:ext cx="2736702" cy="1220847"/>
            </a:xfrm>
            <a:prstGeom prst="rect">
              <a:avLst/>
            </a:prstGeom>
            <a:noFill/>
          </p:spPr>
          <p:txBody>
            <a:bodyPr wrap="square" rtlCol="0">
              <a:spAutoFit/>
            </a:bodyPr>
            <a:lstStyle/>
            <a:p>
              <a:pPr algn="ct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a:p>
              <a:pPr algn="ct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a:p>
              <a:pPr algn="ct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a:p>
              <a:pPr algn="ct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p:txBody>
        </p:sp>
      </p:grpSp>
    </p:spTree>
    <p:extLst>
      <p:ext uri="{BB962C8B-B14F-4D97-AF65-F5344CB8AC3E}">
        <p14:creationId xmlns:p14="http://schemas.microsoft.com/office/powerpoint/2010/main" val="1609610862"/>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75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1000"/>
                                        <p:tgtEl>
                                          <p:spTgt spid="41"/>
                                        </p:tgtEl>
                                      </p:cBhvr>
                                    </p:animEffect>
                                    <p:anim calcmode="lin" valueType="num">
                                      <p:cBhvr>
                                        <p:cTn id="13" dur="1000" fill="hold"/>
                                        <p:tgtEl>
                                          <p:spTgt spid="41"/>
                                        </p:tgtEl>
                                        <p:attrNameLst>
                                          <p:attrName>ppt_x</p:attrName>
                                        </p:attrNameLst>
                                      </p:cBhvr>
                                      <p:tavLst>
                                        <p:tav tm="0">
                                          <p:val>
                                            <p:strVal val="#ppt_x"/>
                                          </p:val>
                                        </p:tav>
                                        <p:tav tm="100000">
                                          <p:val>
                                            <p:strVal val="#ppt_x"/>
                                          </p:val>
                                        </p:tav>
                                      </p:tavLst>
                                    </p:anim>
                                    <p:anim calcmode="lin" valueType="num">
                                      <p:cBhvr>
                                        <p:cTn id="14"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BFBFB"/>
            </a:gs>
            <a:gs pos="100000">
              <a:srgbClr val="DCDDE1"/>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07C199DF-8A36-4C69-B4F6-74E9F2788EEE}"/>
              </a:ext>
            </a:extLst>
          </p:cNvPr>
          <p:cNvPicPr>
            <a:picLocks noChangeAspect="1"/>
          </p:cNvPicPr>
          <p:nvPr/>
        </p:nvPicPr>
        <p:blipFill rotWithShape="1">
          <a:blip r:embed="rId2">
            <a:extLst>
              <a:ext uri="{28A0092B-C50C-407E-A947-70E740481C1C}">
                <a14:useLocalDpi xmlns:a14="http://schemas.microsoft.com/office/drawing/2010/main" val="0"/>
              </a:ext>
            </a:extLst>
          </a:blip>
          <a:srcRect l="1217" t="22217" b="22218"/>
          <a:stretch/>
        </p:blipFill>
        <p:spPr>
          <a:xfrm>
            <a:off x="0" y="1"/>
            <a:ext cx="12192000" cy="6858000"/>
          </a:xfrm>
          <a:prstGeom prst="rect">
            <a:avLst/>
          </a:prstGeom>
        </p:spPr>
      </p:pic>
      <p:sp>
        <p:nvSpPr>
          <p:cNvPr id="2" name="矩形 1">
            <a:extLst>
              <a:ext uri="{FF2B5EF4-FFF2-40B4-BE49-F238E27FC236}">
                <a16:creationId xmlns:a16="http://schemas.microsoft.com/office/drawing/2014/main" id="{666900B2-371F-45C8-94A3-352506FB8E90}"/>
              </a:ext>
            </a:extLst>
          </p:cNvPr>
          <p:cNvSpPr/>
          <p:nvPr/>
        </p:nvSpPr>
        <p:spPr>
          <a:xfrm>
            <a:off x="0" y="0"/>
            <a:ext cx="12192000" cy="6858001"/>
          </a:xfrm>
          <a:prstGeom prst="rect">
            <a:avLst/>
          </a:prstGeom>
          <a:solidFill>
            <a:srgbClr val="E8E9E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斜纹 9">
            <a:extLst>
              <a:ext uri="{FF2B5EF4-FFF2-40B4-BE49-F238E27FC236}">
                <a16:creationId xmlns:a16="http://schemas.microsoft.com/office/drawing/2014/main" id="{19548F82-8FE7-44B5-AEB3-2C312621C9A4}"/>
              </a:ext>
            </a:extLst>
          </p:cNvPr>
          <p:cNvSpPr/>
          <p:nvPr/>
        </p:nvSpPr>
        <p:spPr>
          <a:xfrm>
            <a:off x="0" y="0"/>
            <a:ext cx="1323833" cy="1323833"/>
          </a:xfrm>
          <a:prstGeom prst="diagStripe">
            <a:avLst/>
          </a:prstGeom>
          <a:solidFill>
            <a:srgbClr val="949A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文本框 6">
            <a:extLst>
              <a:ext uri="{FF2B5EF4-FFF2-40B4-BE49-F238E27FC236}">
                <a16:creationId xmlns:a16="http://schemas.microsoft.com/office/drawing/2014/main" id="{817A01CE-FEA2-4AD9-8F36-A400E2B61393}"/>
              </a:ext>
            </a:extLst>
          </p:cNvPr>
          <p:cNvSpPr txBox="1"/>
          <p:nvPr/>
        </p:nvSpPr>
        <p:spPr>
          <a:xfrm rot="18877599">
            <a:off x="-129692" y="272782"/>
            <a:ext cx="1274708" cy="461665"/>
          </a:xfrm>
          <a:prstGeom prst="rect">
            <a:avLst/>
          </a:prstGeom>
          <a:noFill/>
        </p:spPr>
        <p:txBody>
          <a:bodyPr wrap="none" rtlCol="0">
            <a:spAutoFit/>
          </a:bodyPr>
          <a:lstStyle/>
          <a:p>
            <a:r>
              <a:rPr lang="zh-CN" altLang="en-US" sz="2400" dirty="0">
                <a:solidFill>
                  <a:srgbClr val="DCDDE1"/>
                </a:solidFill>
                <a:latin typeface="汉仪晓波折纸体简" panose="00020600040101010101" pitchFamily="18" charset="-122"/>
                <a:ea typeface="汉仪晓波折纸体简" panose="00020600040101010101" pitchFamily="18" charset="-122"/>
              </a:rPr>
              <a:t>第一部分</a:t>
            </a:r>
          </a:p>
        </p:txBody>
      </p:sp>
      <p:grpSp>
        <p:nvGrpSpPr>
          <p:cNvPr id="8" name="组合 7">
            <a:extLst>
              <a:ext uri="{FF2B5EF4-FFF2-40B4-BE49-F238E27FC236}">
                <a16:creationId xmlns:a16="http://schemas.microsoft.com/office/drawing/2014/main" id="{85E6765A-6A90-4F54-AF61-BD98B75A48A1}"/>
              </a:ext>
            </a:extLst>
          </p:cNvPr>
          <p:cNvGrpSpPr/>
          <p:nvPr/>
        </p:nvGrpSpPr>
        <p:grpSpPr>
          <a:xfrm>
            <a:off x="2200848" y="1535421"/>
            <a:ext cx="2153905" cy="4551442"/>
            <a:chOff x="2200848" y="1535421"/>
            <a:chExt cx="2153905" cy="4551442"/>
          </a:xfrm>
        </p:grpSpPr>
        <p:grpSp>
          <p:nvGrpSpPr>
            <p:cNvPr id="37" name="Group 29">
              <a:extLst>
                <a:ext uri="{FF2B5EF4-FFF2-40B4-BE49-F238E27FC236}">
                  <a16:creationId xmlns:a16="http://schemas.microsoft.com/office/drawing/2014/main" id="{EABDB041-8882-4021-A64A-5EC5B37E52B7}"/>
                </a:ext>
              </a:extLst>
            </p:cNvPr>
            <p:cNvGrpSpPr/>
            <p:nvPr/>
          </p:nvGrpSpPr>
          <p:grpSpPr>
            <a:xfrm>
              <a:off x="2200848" y="1535421"/>
              <a:ext cx="2153905" cy="4551442"/>
              <a:chOff x="3189614" y="1562392"/>
              <a:chExt cx="1474916" cy="3116662"/>
            </a:xfrm>
            <a:effectLst/>
          </p:grpSpPr>
          <p:sp>
            <p:nvSpPr>
              <p:cNvPr id="53" name="Freeform 86">
                <a:extLst>
                  <a:ext uri="{FF2B5EF4-FFF2-40B4-BE49-F238E27FC236}">
                    <a16:creationId xmlns:a16="http://schemas.microsoft.com/office/drawing/2014/main" id="{2F951F48-0404-40C6-BEA2-98691AA41E89}"/>
                  </a:ext>
                </a:extLst>
              </p:cNvPr>
              <p:cNvSpPr/>
              <p:nvPr/>
            </p:nvSpPr>
            <p:spPr>
              <a:xfrm>
                <a:off x="3205386" y="1579715"/>
                <a:ext cx="1459144" cy="3099339"/>
              </a:xfrm>
              <a:custGeom>
                <a:avLst/>
                <a:gdLst>
                  <a:gd name="connsiteX0" fmla="*/ 0 w 1459144"/>
                  <a:gd name="connsiteY0" fmla="*/ 176060 h 3099339"/>
                  <a:gd name="connsiteX1" fmla="*/ 51567 w 1459144"/>
                  <a:gd name="connsiteY1" fmla="*/ 51567 h 3099339"/>
                  <a:gd name="connsiteX2" fmla="*/ 176060 w 1459144"/>
                  <a:gd name="connsiteY2" fmla="*/ 0 h 3099339"/>
                  <a:gd name="connsiteX3" fmla="*/ 1283084 w 1459144"/>
                  <a:gd name="connsiteY3" fmla="*/ 0 h 3099339"/>
                  <a:gd name="connsiteX4" fmla="*/ 1407577 w 1459144"/>
                  <a:gd name="connsiteY4" fmla="*/ 51567 h 3099339"/>
                  <a:gd name="connsiteX5" fmla="*/ 1459144 w 1459144"/>
                  <a:gd name="connsiteY5" fmla="*/ 176060 h 3099339"/>
                  <a:gd name="connsiteX6" fmla="*/ 1459144 w 1459144"/>
                  <a:gd name="connsiteY6" fmla="*/ 2923279 h 3099339"/>
                  <a:gd name="connsiteX7" fmla="*/ 1407577 w 1459144"/>
                  <a:gd name="connsiteY7" fmla="*/ 3047772 h 3099339"/>
                  <a:gd name="connsiteX8" fmla="*/ 1283084 w 1459144"/>
                  <a:gd name="connsiteY8" fmla="*/ 3099339 h 3099339"/>
                  <a:gd name="connsiteX9" fmla="*/ 176060 w 1459144"/>
                  <a:gd name="connsiteY9" fmla="*/ 3099339 h 3099339"/>
                  <a:gd name="connsiteX10" fmla="*/ 51567 w 1459144"/>
                  <a:gd name="connsiteY10" fmla="*/ 3047772 h 3099339"/>
                  <a:gd name="connsiteX11" fmla="*/ 0 w 1459144"/>
                  <a:gd name="connsiteY11" fmla="*/ 2923279 h 3099339"/>
                  <a:gd name="connsiteX12" fmla="*/ 0 w 1459144"/>
                  <a:gd name="connsiteY12" fmla="*/ 176060 h 3099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144" h="3099339">
                    <a:moveTo>
                      <a:pt x="0" y="176060"/>
                    </a:moveTo>
                    <a:cubicBezTo>
                      <a:pt x="0" y="129366"/>
                      <a:pt x="18549" y="84584"/>
                      <a:pt x="51567" y="51567"/>
                    </a:cubicBezTo>
                    <a:cubicBezTo>
                      <a:pt x="84585" y="18549"/>
                      <a:pt x="129366" y="0"/>
                      <a:pt x="176060" y="0"/>
                    </a:cubicBezTo>
                    <a:lnTo>
                      <a:pt x="1283084" y="0"/>
                    </a:lnTo>
                    <a:cubicBezTo>
                      <a:pt x="1329778" y="0"/>
                      <a:pt x="1374560" y="18549"/>
                      <a:pt x="1407577" y="51567"/>
                    </a:cubicBezTo>
                    <a:cubicBezTo>
                      <a:pt x="1440595" y="84585"/>
                      <a:pt x="1459144" y="129366"/>
                      <a:pt x="1459144" y="176060"/>
                    </a:cubicBezTo>
                    <a:lnTo>
                      <a:pt x="1459144" y="2923279"/>
                    </a:lnTo>
                    <a:cubicBezTo>
                      <a:pt x="1459144" y="2969973"/>
                      <a:pt x="1440595" y="3014755"/>
                      <a:pt x="1407577" y="3047772"/>
                    </a:cubicBezTo>
                    <a:cubicBezTo>
                      <a:pt x="1374559" y="3080790"/>
                      <a:pt x="1329778" y="3099339"/>
                      <a:pt x="1283084" y="3099339"/>
                    </a:cubicBezTo>
                    <a:lnTo>
                      <a:pt x="176060" y="3099339"/>
                    </a:lnTo>
                    <a:cubicBezTo>
                      <a:pt x="129366" y="3099339"/>
                      <a:pt x="84584" y="3080790"/>
                      <a:pt x="51567" y="3047772"/>
                    </a:cubicBezTo>
                    <a:cubicBezTo>
                      <a:pt x="18549" y="3014754"/>
                      <a:pt x="0" y="2969973"/>
                      <a:pt x="0" y="2923279"/>
                    </a:cubicBezTo>
                    <a:lnTo>
                      <a:pt x="0" y="176060"/>
                    </a:lnTo>
                    <a:close/>
                  </a:path>
                </a:pathLst>
              </a:cu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4" name="Group 20">
                <a:extLst>
                  <a:ext uri="{FF2B5EF4-FFF2-40B4-BE49-F238E27FC236}">
                    <a16:creationId xmlns:a16="http://schemas.microsoft.com/office/drawing/2014/main" id="{C8122D73-9765-46F4-A954-3361AA689AED}"/>
                  </a:ext>
                </a:extLst>
              </p:cNvPr>
              <p:cNvGrpSpPr/>
              <p:nvPr/>
            </p:nvGrpSpPr>
            <p:grpSpPr>
              <a:xfrm>
                <a:off x="3189614" y="1991493"/>
                <a:ext cx="23662" cy="645898"/>
                <a:chOff x="3392428" y="1951545"/>
                <a:chExt cx="27432" cy="735419"/>
              </a:xfrm>
            </p:grpSpPr>
            <p:sp>
              <p:nvSpPr>
                <p:cNvPr id="60" name="Rectangle 108">
                  <a:extLst>
                    <a:ext uri="{FF2B5EF4-FFF2-40B4-BE49-F238E27FC236}">
                      <a16:creationId xmlns:a16="http://schemas.microsoft.com/office/drawing/2014/main" id="{1EFD76D0-EC05-457B-85DE-5048A42FFA91}"/>
                    </a:ext>
                  </a:extLst>
                </p:cNvPr>
                <p:cNvSpPr/>
                <p:nvPr/>
              </p:nvSpPr>
              <p:spPr>
                <a:xfrm>
                  <a:off x="3392428" y="1951545"/>
                  <a:ext cx="18288" cy="17282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Rectangle 117">
                  <a:extLst>
                    <a:ext uri="{FF2B5EF4-FFF2-40B4-BE49-F238E27FC236}">
                      <a16:creationId xmlns:a16="http://schemas.microsoft.com/office/drawing/2014/main" id="{55357E01-1634-49CB-8FC2-E5ABCD710E15}"/>
                    </a:ext>
                  </a:extLst>
                </p:cNvPr>
                <p:cNvSpPr/>
                <p:nvPr/>
              </p:nvSpPr>
              <p:spPr>
                <a:xfrm>
                  <a:off x="3401572" y="2289545"/>
                  <a:ext cx="18288" cy="11887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Rectangle 118">
                  <a:extLst>
                    <a:ext uri="{FF2B5EF4-FFF2-40B4-BE49-F238E27FC236}">
                      <a16:creationId xmlns:a16="http://schemas.microsoft.com/office/drawing/2014/main" id="{9BF8A078-25EF-4645-9B73-DC5D6F7046FC}"/>
                    </a:ext>
                  </a:extLst>
                </p:cNvPr>
                <p:cNvSpPr/>
                <p:nvPr/>
              </p:nvSpPr>
              <p:spPr>
                <a:xfrm>
                  <a:off x="3401572" y="2568092"/>
                  <a:ext cx="18288" cy="11887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55" name="Freeform 93">
                <a:extLst>
                  <a:ext uri="{FF2B5EF4-FFF2-40B4-BE49-F238E27FC236}">
                    <a16:creationId xmlns:a16="http://schemas.microsoft.com/office/drawing/2014/main" id="{2A8F9CA2-8887-4D62-8E11-3F2EFADCE9A4}"/>
                  </a:ext>
                </a:extLst>
              </p:cNvPr>
              <p:cNvSpPr/>
              <p:nvPr/>
            </p:nvSpPr>
            <p:spPr>
              <a:xfrm>
                <a:off x="3806686" y="4332856"/>
                <a:ext cx="256543" cy="261216"/>
              </a:xfrm>
              <a:custGeom>
                <a:avLst/>
                <a:gdLst>
                  <a:gd name="connsiteX0" fmla="*/ 0 w 256543"/>
                  <a:gd name="connsiteY0" fmla="*/ 130608 h 261216"/>
                  <a:gd name="connsiteX1" fmla="*/ 36755 w 256543"/>
                  <a:gd name="connsiteY1" fmla="*/ 39091 h 261216"/>
                  <a:gd name="connsiteX2" fmla="*/ 128272 w 256543"/>
                  <a:gd name="connsiteY2" fmla="*/ 0 h 261216"/>
                  <a:gd name="connsiteX3" fmla="*/ 219789 w 256543"/>
                  <a:gd name="connsiteY3" fmla="*/ 39091 h 261216"/>
                  <a:gd name="connsiteX4" fmla="*/ 256544 w 256543"/>
                  <a:gd name="connsiteY4" fmla="*/ 130608 h 261216"/>
                  <a:gd name="connsiteX5" fmla="*/ 219789 w 256543"/>
                  <a:gd name="connsiteY5" fmla="*/ 222125 h 261216"/>
                  <a:gd name="connsiteX6" fmla="*/ 128272 w 256543"/>
                  <a:gd name="connsiteY6" fmla="*/ 261216 h 261216"/>
                  <a:gd name="connsiteX7" fmla="*/ 36755 w 256543"/>
                  <a:gd name="connsiteY7" fmla="*/ 222125 h 261216"/>
                  <a:gd name="connsiteX8" fmla="*/ 0 w 256543"/>
                  <a:gd name="connsiteY8" fmla="*/ 130608 h 26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543" h="261216">
                    <a:moveTo>
                      <a:pt x="0" y="130608"/>
                    </a:moveTo>
                    <a:cubicBezTo>
                      <a:pt x="0" y="96377"/>
                      <a:pt x="13199" y="63514"/>
                      <a:pt x="36755" y="39091"/>
                    </a:cubicBezTo>
                    <a:cubicBezTo>
                      <a:pt x="60874" y="14086"/>
                      <a:pt x="93851" y="0"/>
                      <a:pt x="128272" y="0"/>
                    </a:cubicBezTo>
                    <a:cubicBezTo>
                      <a:pt x="162693" y="0"/>
                      <a:pt x="195670" y="14086"/>
                      <a:pt x="219789" y="39091"/>
                    </a:cubicBezTo>
                    <a:cubicBezTo>
                      <a:pt x="243346" y="63514"/>
                      <a:pt x="256544" y="96377"/>
                      <a:pt x="256544" y="130608"/>
                    </a:cubicBezTo>
                    <a:cubicBezTo>
                      <a:pt x="256544" y="164839"/>
                      <a:pt x="243345" y="197702"/>
                      <a:pt x="219789" y="222125"/>
                    </a:cubicBezTo>
                    <a:cubicBezTo>
                      <a:pt x="195670" y="247130"/>
                      <a:pt x="162693" y="261216"/>
                      <a:pt x="128272" y="261216"/>
                    </a:cubicBezTo>
                    <a:cubicBezTo>
                      <a:pt x="93851" y="261216"/>
                      <a:pt x="60874" y="247130"/>
                      <a:pt x="36755" y="222125"/>
                    </a:cubicBezTo>
                    <a:cubicBezTo>
                      <a:pt x="13198" y="197702"/>
                      <a:pt x="0" y="164839"/>
                      <a:pt x="0" y="130608"/>
                    </a:cubicBezTo>
                    <a:close/>
                  </a:path>
                </a:pathLst>
              </a:cu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Freeform 96">
                <a:extLst>
                  <a:ext uri="{FF2B5EF4-FFF2-40B4-BE49-F238E27FC236}">
                    <a16:creationId xmlns:a16="http://schemas.microsoft.com/office/drawing/2014/main" id="{53F5C3E8-FD6F-431A-8D04-FF2AFF78FFE1}"/>
                  </a:ext>
                </a:extLst>
              </p:cNvPr>
              <p:cNvSpPr/>
              <p:nvPr/>
            </p:nvSpPr>
            <p:spPr>
              <a:xfrm>
                <a:off x="3306742" y="1997538"/>
                <a:ext cx="1256433" cy="2276759"/>
              </a:xfrm>
              <a:custGeom>
                <a:avLst/>
                <a:gdLst>
                  <a:gd name="connsiteX0" fmla="*/ 0 w 1256433"/>
                  <a:gd name="connsiteY0" fmla="*/ 0 h 2276759"/>
                  <a:gd name="connsiteX1" fmla="*/ 1256433 w 1256433"/>
                  <a:gd name="connsiteY1" fmla="*/ 0 h 2276759"/>
                  <a:gd name="connsiteX2" fmla="*/ 1256433 w 1256433"/>
                  <a:gd name="connsiteY2" fmla="*/ 2276759 h 2276759"/>
                  <a:gd name="connsiteX3" fmla="*/ 0 w 1256433"/>
                  <a:gd name="connsiteY3" fmla="*/ 2276759 h 2276759"/>
                  <a:gd name="connsiteX4" fmla="*/ 0 w 1256433"/>
                  <a:gd name="connsiteY4" fmla="*/ 0 h 2276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6433" h="2276759">
                    <a:moveTo>
                      <a:pt x="0" y="0"/>
                    </a:moveTo>
                    <a:lnTo>
                      <a:pt x="1256433" y="0"/>
                    </a:lnTo>
                    <a:lnTo>
                      <a:pt x="1256433" y="2276759"/>
                    </a:lnTo>
                    <a:lnTo>
                      <a:pt x="0" y="2276759"/>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Freeform 99">
                <a:extLst>
                  <a:ext uri="{FF2B5EF4-FFF2-40B4-BE49-F238E27FC236}">
                    <a16:creationId xmlns:a16="http://schemas.microsoft.com/office/drawing/2014/main" id="{41B457C2-747D-4BF7-A210-2A27F8C4F41D}"/>
                  </a:ext>
                </a:extLst>
              </p:cNvPr>
              <p:cNvSpPr/>
              <p:nvPr/>
            </p:nvSpPr>
            <p:spPr>
              <a:xfrm>
                <a:off x="3796931" y="1824436"/>
                <a:ext cx="276054" cy="32124"/>
              </a:xfrm>
              <a:custGeom>
                <a:avLst/>
                <a:gdLst>
                  <a:gd name="connsiteX0" fmla="*/ 0 w 276054"/>
                  <a:gd name="connsiteY0" fmla="*/ 16062 h 32124"/>
                  <a:gd name="connsiteX1" fmla="*/ 4704 w 276054"/>
                  <a:gd name="connsiteY1" fmla="*/ 4704 h 32124"/>
                  <a:gd name="connsiteX2" fmla="*/ 16062 w 276054"/>
                  <a:gd name="connsiteY2" fmla="*/ 0 h 32124"/>
                  <a:gd name="connsiteX3" fmla="*/ 259992 w 276054"/>
                  <a:gd name="connsiteY3" fmla="*/ 0 h 32124"/>
                  <a:gd name="connsiteX4" fmla="*/ 271350 w 276054"/>
                  <a:gd name="connsiteY4" fmla="*/ 4704 h 32124"/>
                  <a:gd name="connsiteX5" fmla="*/ 276054 w 276054"/>
                  <a:gd name="connsiteY5" fmla="*/ 16062 h 32124"/>
                  <a:gd name="connsiteX6" fmla="*/ 276054 w 276054"/>
                  <a:gd name="connsiteY6" fmla="*/ 16062 h 32124"/>
                  <a:gd name="connsiteX7" fmla="*/ 271350 w 276054"/>
                  <a:gd name="connsiteY7" fmla="*/ 27420 h 32124"/>
                  <a:gd name="connsiteX8" fmla="*/ 259992 w 276054"/>
                  <a:gd name="connsiteY8" fmla="*/ 32124 h 32124"/>
                  <a:gd name="connsiteX9" fmla="*/ 16062 w 276054"/>
                  <a:gd name="connsiteY9" fmla="*/ 32124 h 32124"/>
                  <a:gd name="connsiteX10" fmla="*/ 4704 w 276054"/>
                  <a:gd name="connsiteY10" fmla="*/ 27420 h 32124"/>
                  <a:gd name="connsiteX11" fmla="*/ 0 w 276054"/>
                  <a:gd name="connsiteY11" fmla="*/ 16062 h 3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054" h="32124">
                    <a:moveTo>
                      <a:pt x="0" y="16062"/>
                    </a:moveTo>
                    <a:cubicBezTo>
                      <a:pt x="0" y="11802"/>
                      <a:pt x="1692" y="7717"/>
                      <a:pt x="4704" y="4704"/>
                    </a:cubicBezTo>
                    <a:cubicBezTo>
                      <a:pt x="7716" y="1692"/>
                      <a:pt x="11802" y="0"/>
                      <a:pt x="16062" y="0"/>
                    </a:cubicBezTo>
                    <a:lnTo>
                      <a:pt x="259992" y="0"/>
                    </a:lnTo>
                    <a:cubicBezTo>
                      <a:pt x="264252" y="0"/>
                      <a:pt x="268337" y="1692"/>
                      <a:pt x="271350" y="4704"/>
                    </a:cubicBezTo>
                    <a:cubicBezTo>
                      <a:pt x="274362" y="7716"/>
                      <a:pt x="276054" y="11802"/>
                      <a:pt x="276054" y="16062"/>
                    </a:cubicBezTo>
                    <a:lnTo>
                      <a:pt x="276054" y="16062"/>
                    </a:lnTo>
                    <a:cubicBezTo>
                      <a:pt x="276054" y="20322"/>
                      <a:pt x="274362" y="24407"/>
                      <a:pt x="271350" y="27420"/>
                    </a:cubicBezTo>
                    <a:cubicBezTo>
                      <a:pt x="268338" y="30432"/>
                      <a:pt x="264252" y="32124"/>
                      <a:pt x="259992" y="32124"/>
                    </a:cubicBezTo>
                    <a:lnTo>
                      <a:pt x="16062" y="32124"/>
                    </a:lnTo>
                    <a:cubicBezTo>
                      <a:pt x="11802" y="32124"/>
                      <a:pt x="7717" y="30432"/>
                      <a:pt x="4704" y="27420"/>
                    </a:cubicBezTo>
                    <a:cubicBezTo>
                      <a:pt x="1692" y="24408"/>
                      <a:pt x="0" y="20322"/>
                      <a:pt x="0" y="16062"/>
                    </a:cubicBezTo>
                    <a:close/>
                  </a:path>
                </a:pathLst>
              </a:cu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Freeform 103">
                <a:extLst>
                  <a:ext uri="{FF2B5EF4-FFF2-40B4-BE49-F238E27FC236}">
                    <a16:creationId xmlns:a16="http://schemas.microsoft.com/office/drawing/2014/main" id="{946C0F5D-5DB7-48C6-ABF7-90541DCCA68D}"/>
                  </a:ext>
                </a:extLst>
              </p:cNvPr>
              <p:cNvSpPr/>
              <p:nvPr/>
            </p:nvSpPr>
            <p:spPr>
              <a:xfrm>
                <a:off x="3911556" y="1704426"/>
                <a:ext cx="46804" cy="47657"/>
              </a:xfrm>
              <a:custGeom>
                <a:avLst/>
                <a:gdLst>
                  <a:gd name="connsiteX0" fmla="*/ 0 w 46804"/>
                  <a:gd name="connsiteY0" fmla="*/ 23829 h 47657"/>
                  <a:gd name="connsiteX1" fmla="*/ 6705 w 46804"/>
                  <a:gd name="connsiteY1" fmla="*/ 7132 h 47657"/>
                  <a:gd name="connsiteX2" fmla="*/ 23402 w 46804"/>
                  <a:gd name="connsiteY2" fmla="*/ 0 h 47657"/>
                  <a:gd name="connsiteX3" fmla="*/ 40099 w 46804"/>
                  <a:gd name="connsiteY3" fmla="*/ 7132 h 47657"/>
                  <a:gd name="connsiteX4" fmla="*/ 46804 w 46804"/>
                  <a:gd name="connsiteY4" fmla="*/ 23829 h 47657"/>
                  <a:gd name="connsiteX5" fmla="*/ 40099 w 46804"/>
                  <a:gd name="connsiteY5" fmla="*/ 40526 h 47657"/>
                  <a:gd name="connsiteX6" fmla="*/ 23402 w 46804"/>
                  <a:gd name="connsiteY6" fmla="*/ 47658 h 47657"/>
                  <a:gd name="connsiteX7" fmla="*/ 6705 w 46804"/>
                  <a:gd name="connsiteY7" fmla="*/ 40526 h 47657"/>
                  <a:gd name="connsiteX8" fmla="*/ 0 w 46804"/>
                  <a:gd name="connsiteY8" fmla="*/ 23829 h 4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804" h="47657">
                    <a:moveTo>
                      <a:pt x="0" y="23829"/>
                    </a:moveTo>
                    <a:cubicBezTo>
                      <a:pt x="0" y="17584"/>
                      <a:pt x="2408" y="11588"/>
                      <a:pt x="6705" y="7132"/>
                    </a:cubicBezTo>
                    <a:cubicBezTo>
                      <a:pt x="11105" y="2570"/>
                      <a:pt x="17122" y="0"/>
                      <a:pt x="23402" y="0"/>
                    </a:cubicBezTo>
                    <a:cubicBezTo>
                      <a:pt x="29682" y="0"/>
                      <a:pt x="35698" y="2570"/>
                      <a:pt x="40099" y="7132"/>
                    </a:cubicBezTo>
                    <a:cubicBezTo>
                      <a:pt x="44397" y="11588"/>
                      <a:pt x="46804" y="17583"/>
                      <a:pt x="46804" y="23829"/>
                    </a:cubicBezTo>
                    <a:cubicBezTo>
                      <a:pt x="46804" y="30074"/>
                      <a:pt x="44396" y="36070"/>
                      <a:pt x="40099" y="40526"/>
                    </a:cubicBezTo>
                    <a:cubicBezTo>
                      <a:pt x="35699" y="45088"/>
                      <a:pt x="29682" y="47658"/>
                      <a:pt x="23402" y="47658"/>
                    </a:cubicBezTo>
                    <a:cubicBezTo>
                      <a:pt x="17122" y="47658"/>
                      <a:pt x="11106" y="45088"/>
                      <a:pt x="6705" y="40526"/>
                    </a:cubicBezTo>
                    <a:cubicBezTo>
                      <a:pt x="2407" y="36070"/>
                      <a:pt x="0" y="30075"/>
                      <a:pt x="0" y="23829"/>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Freeform 104">
                <a:extLst>
                  <a:ext uri="{FF2B5EF4-FFF2-40B4-BE49-F238E27FC236}">
                    <a16:creationId xmlns:a16="http://schemas.microsoft.com/office/drawing/2014/main" id="{64390D94-B04D-4545-B56F-8A897969A9C2}"/>
                  </a:ext>
                </a:extLst>
              </p:cNvPr>
              <p:cNvSpPr/>
              <p:nvPr/>
            </p:nvSpPr>
            <p:spPr>
              <a:xfrm>
                <a:off x="4293042" y="1562392"/>
                <a:ext cx="198758" cy="40154"/>
              </a:xfrm>
              <a:custGeom>
                <a:avLst/>
                <a:gdLst>
                  <a:gd name="connsiteX0" fmla="*/ 0 w 198758"/>
                  <a:gd name="connsiteY0" fmla="*/ 0 h 40154"/>
                  <a:gd name="connsiteX1" fmla="*/ 198758 w 198758"/>
                  <a:gd name="connsiteY1" fmla="*/ 0 h 40154"/>
                  <a:gd name="connsiteX2" fmla="*/ 198758 w 198758"/>
                  <a:gd name="connsiteY2" fmla="*/ 40154 h 40154"/>
                  <a:gd name="connsiteX3" fmla="*/ 0 w 198758"/>
                  <a:gd name="connsiteY3" fmla="*/ 40154 h 40154"/>
                  <a:gd name="connsiteX4" fmla="*/ 0 w 198758"/>
                  <a:gd name="connsiteY4" fmla="*/ 0 h 40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758" h="40154">
                    <a:moveTo>
                      <a:pt x="0" y="0"/>
                    </a:moveTo>
                    <a:lnTo>
                      <a:pt x="198758" y="0"/>
                    </a:lnTo>
                    <a:lnTo>
                      <a:pt x="198758" y="40154"/>
                    </a:lnTo>
                    <a:lnTo>
                      <a:pt x="0" y="40154"/>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48" name="Group 95">
              <a:extLst>
                <a:ext uri="{FF2B5EF4-FFF2-40B4-BE49-F238E27FC236}">
                  <a16:creationId xmlns:a16="http://schemas.microsoft.com/office/drawing/2014/main" id="{360202AB-1F53-45DE-A47B-218AE772D2E8}"/>
                </a:ext>
              </a:extLst>
            </p:cNvPr>
            <p:cNvGrpSpPr/>
            <p:nvPr/>
          </p:nvGrpSpPr>
          <p:grpSpPr>
            <a:xfrm>
              <a:off x="2371897" y="2171334"/>
              <a:ext cx="1834841" cy="3313958"/>
              <a:chOff x="1624190" y="1624632"/>
              <a:chExt cx="1256433" cy="2269279"/>
            </a:xfrm>
            <a:solidFill>
              <a:schemeClr val="bg1">
                <a:lumMod val="85000"/>
              </a:schemeClr>
            </a:solidFill>
          </p:grpSpPr>
          <p:sp>
            <p:nvSpPr>
              <p:cNvPr id="49" name="Rectangle 90">
                <a:extLst>
                  <a:ext uri="{FF2B5EF4-FFF2-40B4-BE49-F238E27FC236}">
                    <a16:creationId xmlns:a16="http://schemas.microsoft.com/office/drawing/2014/main" id="{AF5CAD7F-C306-4E82-9C2F-17D225870592}"/>
                  </a:ext>
                </a:extLst>
              </p:cNvPr>
              <p:cNvSpPr/>
              <p:nvPr/>
            </p:nvSpPr>
            <p:spPr>
              <a:xfrm>
                <a:off x="1624190" y="1624632"/>
                <a:ext cx="1256433" cy="567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50" name="Rectangle 91">
                <a:extLst>
                  <a:ext uri="{FF2B5EF4-FFF2-40B4-BE49-F238E27FC236}">
                    <a16:creationId xmlns:a16="http://schemas.microsoft.com/office/drawing/2014/main" id="{8BD3CAC1-FB7F-4872-A459-462D8D4A5A69}"/>
                  </a:ext>
                </a:extLst>
              </p:cNvPr>
              <p:cNvSpPr/>
              <p:nvPr/>
            </p:nvSpPr>
            <p:spPr>
              <a:xfrm>
                <a:off x="1624190" y="2191952"/>
                <a:ext cx="1256433" cy="567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51" name="Rectangle 92">
                <a:extLst>
                  <a:ext uri="{FF2B5EF4-FFF2-40B4-BE49-F238E27FC236}">
                    <a16:creationId xmlns:a16="http://schemas.microsoft.com/office/drawing/2014/main" id="{E4DF4BA8-104F-4A78-BB41-CBEA7B83B657}"/>
                  </a:ext>
                </a:extLst>
              </p:cNvPr>
              <p:cNvSpPr/>
              <p:nvPr/>
            </p:nvSpPr>
            <p:spPr>
              <a:xfrm>
                <a:off x="1624190" y="2759272"/>
                <a:ext cx="1256433" cy="567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52" name="Rectangle 94">
                <a:extLst>
                  <a:ext uri="{FF2B5EF4-FFF2-40B4-BE49-F238E27FC236}">
                    <a16:creationId xmlns:a16="http://schemas.microsoft.com/office/drawing/2014/main" id="{6977C483-EBE3-4A74-8F97-7427F21B1039}"/>
                  </a:ext>
                </a:extLst>
              </p:cNvPr>
              <p:cNvSpPr/>
              <p:nvPr/>
            </p:nvSpPr>
            <p:spPr>
              <a:xfrm>
                <a:off x="1624190" y="3326591"/>
                <a:ext cx="1256433" cy="567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pic>
          <p:nvPicPr>
            <p:cNvPr id="4" name="图片 3">
              <a:extLst>
                <a:ext uri="{FF2B5EF4-FFF2-40B4-BE49-F238E27FC236}">
                  <a16:creationId xmlns:a16="http://schemas.microsoft.com/office/drawing/2014/main" id="{22E7A52B-5AA9-471C-939B-2A249F81319D}"/>
                </a:ext>
              </a:extLst>
            </p:cNvPr>
            <p:cNvPicPr>
              <a:picLocks noChangeAspect="1"/>
            </p:cNvPicPr>
            <p:nvPr/>
          </p:nvPicPr>
          <p:blipFill rotWithShape="1">
            <a:blip r:embed="rId3">
              <a:extLst>
                <a:ext uri="{28A0092B-C50C-407E-A947-70E740481C1C}">
                  <a14:useLocalDpi xmlns:a14="http://schemas.microsoft.com/office/drawing/2010/main" val="0"/>
                </a:ext>
              </a:extLst>
            </a:blip>
            <a:srcRect l="25365" t="-1602" r="10863" b="1602"/>
            <a:stretch/>
          </p:blipFill>
          <p:spPr>
            <a:xfrm>
              <a:off x="2383415" y="2156169"/>
              <a:ext cx="1823324" cy="3287369"/>
            </a:xfrm>
            <a:prstGeom prst="rect">
              <a:avLst/>
            </a:prstGeom>
          </p:spPr>
        </p:pic>
      </p:grpSp>
      <p:grpSp>
        <p:nvGrpSpPr>
          <p:cNvPr id="9" name="组合 8">
            <a:extLst>
              <a:ext uri="{FF2B5EF4-FFF2-40B4-BE49-F238E27FC236}">
                <a16:creationId xmlns:a16="http://schemas.microsoft.com/office/drawing/2014/main" id="{0619F474-E45E-47C2-BB4E-AC1E54662C00}"/>
              </a:ext>
            </a:extLst>
          </p:cNvPr>
          <p:cNvGrpSpPr/>
          <p:nvPr/>
        </p:nvGrpSpPr>
        <p:grpSpPr>
          <a:xfrm>
            <a:off x="0" y="2171334"/>
            <a:ext cx="6659093" cy="828490"/>
            <a:chOff x="0" y="2171334"/>
            <a:chExt cx="6659093" cy="828490"/>
          </a:xfrm>
        </p:grpSpPr>
        <p:sp>
          <p:nvSpPr>
            <p:cNvPr id="28" name="Rectangle 64">
              <a:extLst>
                <a:ext uri="{FF2B5EF4-FFF2-40B4-BE49-F238E27FC236}">
                  <a16:creationId xmlns:a16="http://schemas.microsoft.com/office/drawing/2014/main" id="{3A0B38F8-C388-429E-8853-90209BB24FA1}"/>
                </a:ext>
              </a:extLst>
            </p:cNvPr>
            <p:cNvSpPr/>
            <p:nvPr/>
          </p:nvSpPr>
          <p:spPr>
            <a:xfrm>
              <a:off x="0" y="2171334"/>
              <a:ext cx="2235403" cy="82849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72">
              <a:extLst>
                <a:ext uri="{FF2B5EF4-FFF2-40B4-BE49-F238E27FC236}">
                  <a16:creationId xmlns:a16="http://schemas.microsoft.com/office/drawing/2014/main" id="{9D3848FD-CD0C-4427-8EA5-416B198E9727}"/>
                </a:ext>
              </a:extLst>
            </p:cNvPr>
            <p:cNvSpPr/>
            <p:nvPr/>
          </p:nvSpPr>
          <p:spPr>
            <a:xfrm>
              <a:off x="4356933" y="2171334"/>
              <a:ext cx="2302160" cy="828490"/>
            </a:xfrm>
            <a:prstGeom prst="homePlat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文本框 62">
              <a:extLst>
                <a:ext uri="{FF2B5EF4-FFF2-40B4-BE49-F238E27FC236}">
                  <a16:creationId xmlns:a16="http://schemas.microsoft.com/office/drawing/2014/main" id="{D066A34F-84ED-4935-96DB-EC35667D7FE0}"/>
                </a:ext>
              </a:extLst>
            </p:cNvPr>
            <p:cNvSpPr txBox="1"/>
            <p:nvPr/>
          </p:nvSpPr>
          <p:spPr>
            <a:xfrm>
              <a:off x="1551021" y="2289158"/>
              <a:ext cx="620684" cy="584775"/>
            </a:xfrm>
            <a:prstGeom prst="rect">
              <a:avLst/>
            </a:prstGeom>
            <a:noFill/>
          </p:spPr>
          <p:txBody>
            <a:bodyPr wrap="none" rtlCol="0">
              <a:spAutoFit/>
            </a:bodyPr>
            <a:lstStyle/>
            <a:p>
              <a:r>
                <a:rPr lang="en-US" altLang="zh-CN" sz="3200" dirty="0">
                  <a:solidFill>
                    <a:schemeClr val="bg1">
                      <a:lumMod val="95000"/>
                    </a:schemeClr>
                  </a:solidFill>
                  <a:latin typeface="汉仪晓波折纸体简" panose="00020600040101010101" pitchFamily="18" charset="-122"/>
                  <a:ea typeface="汉仪晓波折纸体简" panose="00020600040101010101" pitchFamily="18" charset="-122"/>
                </a:rPr>
                <a:t>01</a:t>
              </a:r>
              <a:endParaRPr lang="zh-CN" altLang="en-US" sz="3200" dirty="0">
                <a:solidFill>
                  <a:schemeClr val="bg1">
                    <a:lumMod val="95000"/>
                  </a:schemeClr>
                </a:solidFill>
                <a:latin typeface="汉仪晓波折纸体简" panose="00020600040101010101" pitchFamily="18" charset="-122"/>
                <a:ea typeface="汉仪晓波折纸体简" panose="00020600040101010101" pitchFamily="18" charset="-122"/>
              </a:endParaRPr>
            </a:p>
          </p:txBody>
        </p:sp>
        <p:sp>
          <p:nvSpPr>
            <p:cNvPr id="67" name="文本框 66">
              <a:extLst>
                <a:ext uri="{FF2B5EF4-FFF2-40B4-BE49-F238E27FC236}">
                  <a16:creationId xmlns:a16="http://schemas.microsoft.com/office/drawing/2014/main" id="{973C9CB3-D50E-4B12-98CC-7E21351596CE}"/>
                </a:ext>
              </a:extLst>
            </p:cNvPr>
            <p:cNvSpPr txBox="1"/>
            <p:nvPr/>
          </p:nvSpPr>
          <p:spPr>
            <a:xfrm>
              <a:off x="4502765" y="2289158"/>
              <a:ext cx="1556836" cy="584775"/>
            </a:xfrm>
            <a:prstGeom prst="rect">
              <a:avLst/>
            </a:prstGeom>
            <a:noFill/>
          </p:spPr>
          <p:txBody>
            <a:bodyPr wrap="none" rtlCol="0">
              <a:spAutoFit/>
            </a:bodyPr>
            <a:lstStyle/>
            <a:p>
              <a:pPr algn="ctr"/>
              <a:r>
                <a:rPr lang="zh-CN" altLang="en-US" sz="3200" spc="-150" dirty="0">
                  <a:solidFill>
                    <a:schemeClr val="bg1">
                      <a:lumMod val="95000"/>
                    </a:schemeClr>
                  </a:solidFill>
                  <a:latin typeface="汉仪晓波折纸体简" panose="00020600040101010101" pitchFamily="18" charset="-122"/>
                  <a:ea typeface="汉仪晓波折纸体简" panose="00020600040101010101" pitchFamily="18" charset="-122"/>
                </a:rPr>
                <a:t>输入标题</a:t>
              </a:r>
            </a:p>
          </p:txBody>
        </p:sp>
      </p:grpSp>
      <p:grpSp>
        <p:nvGrpSpPr>
          <p:cNvPr id="11" name="组合 10">
            <a:extLst>
              <a:ext uri="{FF2B5EF4-FFF2-40B4-BE49-F238E27FC236}">
                <a16:creationId xmlns:a16="http://schemas.microsoft.com/office/drawing/2014/main" id="{99549F56-8099-4776-A7CC-FE1C4A08D058}"/>
              </a:ext>
            </a:extLst>
          </p:cNvPr>
          <p:cNvGrpSpPr/>
          <p:nvPr/>
        </p:nvGrpSpPr>
        <p:grpSpPr>
          <a:xfrm>
            <a:off x="0" y="2999824"/>
            <a:ext cx="6659093" cy="828490"/>
            <a:chOff x="0" y="2999824"/>
            <a:chExt cx="6659093" cy="828490"/>
          </a:xfrm>
        </p:grpSpPr>
        <p:sp>
          <p:nvSpPr>
            <p:cNvPr id="29" name="Rectangle 65">
              <a:extLst>
                <a:ext uri="{FF2B5EF4-FFF2-40B4-BE49-F238E27FC236}">
                  <a16:creationId xmlns:a16="http://schemas.microsoft.com/office/drawing/2014/main" id="{7E3DE63C-6571-4C21-92D5-A5102C0A3C93}"/>
                </a:ext>
              </a:extLst>
            </p:cNvPr>
            <p:cNvSpPr/>
            <p:nvPr/>
          </p:nvSpPr>
          <p:spPr>
            <a:xfrm>
              <a:off x="0" y="2999824"/>
              <a:ext cx="2235403" cy="828490"/>
            </a:xfrm>
            <a:prstGeom prst="rect">
              <a:avLst/>
            </a:prstGeom>
            <a:solidFill>
              <a:srgbClr val="949A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Rectangle 74">
              <a:extLst>
                <a:ext uri="{FF2B5EF4-FFF2-40B4-BE49-F238E27FC236}">
                  <a16:creationId xmlns:a16="http://schemas.microsoft.com/office/drawing/2014/main" id="{BCB82632-2671-49D0-975C-31F7B51C43C2}"/>
                </a:ext>
              </a:extLst>
            </p:cNvPr>
            <p:cNvSpPr/>
            <p:nvPr/>
          </p:nvSpPr>
          <p:spPr>
            <a:xfrm>
              <a:off x="4356933" y="2999824"/>
              <a:ext cx="2302160" cy="828490"/>
            </a:xfrm>
            <a:prstGeom prst="homePlate">
              <a:avLst/>
            </a:prstGeom>
            <a:solidFill>
              <a:srgbClr val="949A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文本框 63">
              <a:extLst>
                <a:ext uri="{FF2B5EF4-FFF2-40B4-BE49-F238E27FC236}">
                  <a16:creationId xmlns:a16="http://schemas.microsoft.com/office/drawing/2014/main" id="{F1AB40D8-1695-49C9-A970-CEEFC7913E10}"/>
                </a:ext>
              </a:extLst>
            </p:cNvPr>
            <p:cNvSpPr txBox="1"/>
            <p:nvPr/>
          </p:nvSpPr>
          <p:spPr>
            <a:xfrm>
              <a:off x="1552732" y="3125715"/>
              <a:ext cx="620683" cy="584775"/>
            </a:xfrm>
            <a:prstGeom prst="rect">
              <a:avLst/>
            </a:prstGeom>
            <a:noFill/>
          </p:spPr>
          <p:txBody>
            <a:bodyPr wrap="none" rtlCol="0">
              <a:spAutoFit/>
            </a:bodyPr>
            <a:lstStyle/>
            <a:p>
              <a:r>
                <a:rPr lang="en-US" altLang="zh-CN" sz="3200" dirty="0">
                  <a:solidFill>
                    <a:schemeClr val="bg1">
                      <a:lumMod val="95000"/>
                    </a:schemeClr>
                  </a:solidFill>
                  <a:latin typeface="汉仪晓波折纸体简" panose="00020600040101010101" pitchFamily="18" charset="-122"/>
                  <a:ea typeface="汉仪晓波折纸体简" panose="00020600040101010101" pitchFamily="18" charset="-122"/>
                </a:rPr>
                <a:t>02</a:t>
              </a:r>
              <a:endParaRPr lang="zh-CN" altLang="en-US" sz="3200" dirty="0">
                <a:solidFill>
                  <a:schemeClr val="bg1">
                    <a:lumMod val="95000"/>
                  </a:schemeClr>
                </a:solidFill>
                <a:latin typeface="汉仪晓波折纸体简" panose="00020600040101010101" pitchFamily="18" charset="-122"/>
                <a:ea typeface="汉仪晓波折纸体简" panose="00020600040101010101" pitchFamily="18" charset="-122"/>
              </a:endParaRPr>
            </a:p>
          </p:txBody>
        </p:sp>
        <p:sp>
          <p:nvSpPr>
            <p:cNvPr id="68" name="文本框 67">
              <a:extLst>
                <a:ext uri="{FF2B5EF4-FFF2-40B4-BE49-F238E27FC236}">
                  <a16:creationId xmlns:a16="http://schemas.microsoft.com/office/drawing/2014/main" id="{55029435-D925-4C9B-A938-E6FE98C868E1}"/>
                </a:ext>
              </a:extLst>
            </p:cNvPr>
            <p:cNvSpPr txBox="1"/>
            <p:nvPr/>
          </p:nvSpPr>
          <p:spPr>
            <a:xfrm>
              <a:off x="4502765" y="3136611"/>
              <a:ext cx="1556836" cy="584775"/>
            </a:xfrm>
            <a:prstGeom prst="rect">
              <a:avLst/>
            </a:prstGeom>
            <a:noFill/>
          </p:spPr>
          <p:txBody>
            <a:bodyPr wrap="none" rtlCol="0">
              <a:spAutoFit/>
            </a:bodyPr>
            <a:lstStyle/>
            <a:p>
              <a:pPr algn="ctr"/>
              <a:r>
                <a:rPr lang="zh-CN" altLang="en-US" sz="3200" spc="-150" dirty="0">
                  <a:solidFill>
                    <a:schemeClr val="bg1">
                      <a:lumMod val="95000"/>
                    </a:schemeClr>
                  </a:solidFill>
                  <a:latin typeface="汉仪晓波折纸体简" panose="00020600040101010101" pitchFamily="18" charset="-122"/>
                  <a:ea typeface="汉仪晓波折纸体简" panose="00020600040101010101" pitchFamily="18" charset="-122"/>
                </a:rPr>
                <a:t>输入标题</a:t>
              </a:r>
            </a:p>
          </p:txBody>
        </p:sp>
      </p:grpSp>
      <p:grpSp>
        <p:nvGrpSpPr>
          <p:cNvPr id="13" name="组合 12">
            <a:extLst>
              <a:ext uri="{FF2B5EF4-FFF2-40B4-BE49-F238E27FC236}">
                <a16:creationId xmlns:a16="http://schemas.microsoft.com/office/drawing/2014/main" id="{7E4E50AE-6E88-4095-81A9-5192363D9E42}"/>
              </a:ext>
            </a:extLst>
          </p:cNvPr>
          <p:cNvGrpSpPr/>
          <p:nvPr/>
        </p:nvGrpSpPr>
        <p:grpSpPr>
          <a:xfrm>
            <a:off x="0" y="3828314"/>
            <a:ext cx="6659093" cy="828490"/>
            <a:chOff x="0" y="3828314"/>
            <a:chExt cx="6659093" cy="828490"/>
          </a:xfrm>
        </p:grpSpPr>
        <p:sp>
          <p:nvSpPr>
            <p:cNvPr id="31" name="Rectangle 66">
              <a:extLst>
                <a:ext uri="{FF2B5EF4-FFF2-40B4-BE49-F238E27FC236}">
                  <a16:creationId xmlns:a16="http://schemas.microsoft.com/office/drawing/2014/main" id="{EEDB0B31-B08B-46E7-9838-DDF3A206C7B7}"/>
                </a:ext>
              </a:extLst>
            </p:cNvPr>
            <p:cNvSpPr/>
            <p:nvPr/>
          </p:nvSpPr>
          <p:spPr>
            <a:xfrm>
              <a:off x="0" y="3828314"/>
              <a:ext cx="2235403" cy="82849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Rectangle 77">
              <a:extLst>
                <a:ext uri="{FF2B5EF4-FFF2-40B4-BE49-F238E27FC236}">
                  <a16:creationId xmlns:a16="http://schemas.microsoft.com/office/drawing/2014/main" id="{53965414-2195-41CC-A978-145FD873E997}"/>
                </a:ext>
              </a:extLst>
            </p:cNvPr>
            <p:cNvSpPr/>
            <p:nvPr/>
          </p:nvSpPr>
          <p:spPr>
            <a:xfrm>
              <a:off x="4356933" y="3828314"/>
              <a:ext cx="2302160" cy="828490"/>
            </a:xfrm>
            <a:prstGeom prst="homePlat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文本框 64">
              <a:extLst>
                <a:ext uri="{FF2B5EF4-FFF2-40B4-BE49-F238E27FC236}">
                  <a16:creationId xmlns:a16="http://schemas.microsoft.com/office/drawing/2014/main" id="{EAB25C8B-7DF5-4BFE-B2ED-0489BB6B9A86}"/>
                </a:ext>
              </a:extLst>
            </p:cNvPr>
            <p:cNvSpPr txBox="1"/>
            <p:nvPr/>
          </p:nvSpPr>
          <p:spPr>
            <a:xfrm>
              <a:off x="1552930" y="3946138"/>
              <a:ext cx="620683" cy="584775"/>
            </a:xfrm>
            <a:prstGeom prst="rect">
              <a:avLst/>
            </a:prstGeom>
            <a:noFill/>
          </p:spPr>
          <p:txBody>
            <a:bodyPr wrap="none" rtlCol="0">
              <a:spAutoFit/>
            </a:bodyPr>
            <a:lstStyle/>
            <a:p>
              <a:r>
                <a:rPr lang="en-US" altLang="zh-CN" sz="3200" dirty="0">
                  <a:solidFill>
                    <a:schemeClr val="bg1">
                      <a:lumMod val="95000"/>
                    </a:schemeClr>
                  </a:solidFill>
                  <a:latin typeface="汉仪晓波折纸体简" panose="00020600040101010101" pitchFamily="18" charset="-122"/>
                  <a:ea typeface="汉仪晓波折纸体简" panose="00020600040101010101" pitchFamily="18" charset="-122"/>
                </a:rPr>
                <a:t>03</a:t>
              </a:r>
              <a:endParaRPr lang="zh-CN" altLang="en-US" sz="3200" dirty="0">
                <a:solidFill>
                  <a:schemeClr val="bg1">
                    <a:lumMod val="95000"/>
                  </a:schemeClr>
                </a:solidFill>
                <a:latin typeface="汉仪晓波折纸体简" panose="00020600040101010101" pitchFamily="18" charset="-122"/>
                <a:ea typeface="汉仪晓波折纸体简" panose="00020600040101010101" pitchFamily="18" charset="-122"/>
              </a:endParaRPr>
            </a:p>
          </p:txBody>
        </p:sp>
        <p:sp>
          <p:nvSpPr>
            <p:cNvPr id="69" name="文本框 68">
              <a:extLst>
                <a:ext uri="{FF2B5EF4-FFF2-40B4-BE49-F238E27FC236}">
                  <a16:creationId xmlns:a16="http://schemas.microsoft.com/office/drawing/2014/main" id="{C01E51F0-8F47-4AE1-86BF-49624A722F73}"/>
                </a:ext>
              </a:extLst>
            </p:cNvPr>
            <p:cNvSpPr txBox="1"/>
            <p:nvPr/>
          </p:nvSpPr>
          <p:spPr>
            <a:xfrm>
              <a:off x="4502765" y="3954205"/>
              <a:ext cx="1556836" cy="584775"/>
            </a:xfrm>
            <a:prstGeom prst="rect">
              <a:avLst/>
            </a:prstGeom>
            <a:noFill/>
          </p:spPr>
          <p:txBody>
            <a:bodyPr wrap="none" rtlCol="0">
              <a:spAutoFit/>
            </a:bodyPr>
            <a:lstStyle/>
            <a:p>
              <a:pPr algn="ctr"/>
              <a:r>
                <a:rPr lang="zh-CN" altLang="en-US" sz="3200" spc="-150" dirty="0">
                  <a:solidFill>
                    <a:schemeClr val="bg1">
                      <a:lumMod val="95000"/>
                    </a:schemeClr>
                  </a:solidFill>
                  <a:latin typeface="汉仪晓波折纸体简" panose="00020600040101010101" pitchFamily="18" charset="-122"/>
                  <a:ea typeface="汉仪晓波折纸体简" panose="00020600040101010101" pitchFamily="18" charset="-122"/>
                </a:rPr>
                <a:t>输入标题</a:t>
              </a:r>
            </a:p>
          </p:txBody>
        </p:sp>
      </p:grpSp>
      <p:grpSp>
        <p:nvGrpSpPr>
          <p:cNvPr id="14" name="组合 13">
            <a:extLst>
              <a:ext uri="{FF2B5EF4-FFF2-40B4-BE49-F238E27FC236}">
                <a16:creationId xmlns:a16="http://schemas.microsoft.com/office/drawing/2014/main" id="{5FC3BAC0-2F7C-49D3-AF4B-889CAAD002FE}"/>
              </a:ext>
            </a:extLst>
          </p:cNvPr>
          <p:cNvGrpSpPr/>
          <p:nvPr/>
        </p:nvGrpSpPr>
        <p:grpSpPr>
          <a:xfrm>
            <a:off x="0" y="4656802"/>
            <a:ext cx="6659093" cy="828490"/>
            <a:chOff x="0" y="4656802"/>
            <a:chExt cx="6659093" cy="828490"/>
          </a:xfrm>
        </p:grpSpPr>
        <p:sp>
          <p:nvSpPr>
            <p:cNvPr id="32" name="Rectangle 69">
              <a:extLst>
                <a:ext uri="{FF2B5EF4-FFF2-40B4-BE49-F238E27FC236}">
                  <a16:creationId xmlns:a16="http://schemas.microsoft.com/office/drawing/2014/main" id="{DAD596FF-5365-42C7-BE50-DAFEC13E08AB}"/>
                </a:ext>
              </a:extLst>
            </p:cNvPr>
            <p:cNvSpPr/>
            <p:nvPr/>
          </p:nvSpPr>
          <p:spPr>
            <a:xfrm>
              <a:off x="0" y="4656802"/>
              <a:ext cx="2235403" cy="828490"/>
            </a:xfrm>
            <a:prstGeom prst="rect">
              <a:avLst/>
            </a:prstGeom>
            <a:solidFill>
              <a:srgbClr val="949A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78">
              <a:extLst>
                <a:ext uri="{FF2B5EF4-FFF2-40B4-BE49-F238E27FC236}">
                  <a16:creationId xmlns:a16="http://schemas.microsoft.com/office/drawing/2014/main" id="{856BE5CC-614D-4160-9E30-B81A7F263133}"/>
                </a:ext>
              </a:extLst>
            </p:cNvPr>
            <p:cNvSpPr/>
            <p:nvPr/>
          </p:nvSpPr>
          <p:spPr>
            <a:xfrm>
              <a:off x="4356933" y="4656802"/>
              <a:ext cx="2302160" cy="828490"/>
            </a:xfrm>
            <a:prstGeom prst="homePlate">
              <a:avLst/>
            </a:prstGeom>
            <a:solidFill>
              <a:srgbClr val="949A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文本框 65">
              <a:extLst>
                <a:ext uri="{FF2B5EF4-FFF2-40B4-BE49-F238E27FC236}">
                  <a16:creationId xmlns:a16="http://schemas.microsoft.com/office/drawing/2014/main" id="{1AC102F4-CD4D-4646-8E5A-F12C7995C50E}"/>
                </a:ext>
              </a:extLst>
            </p:cNvPr>
            <p:cNvSpPr txBox="1"/>
            <p:nvPr/>
          </p:nvSpPr>
          <p:spPr>
            <a:xfrm>
              <a:off x="1551022" y="4774626"/>
              <a:ext cx="620683" cy="584775"/>
            </a:xfrm>
            <a:prstGeom prst="rect">
              <a:avLst/>
            </a:prstGeom>
            <a:noFill/>
          </p:spPr>
          <p:txBody>
            <a:bodyPr wrap="none" rtlCol="0">
              <a:spAutoFit/>
            </a:bodyPr>
            <a:lstStyle/>
            <a:p>
              <a:r>
                <a:rPr lang="en-US" altLang="zh-CN" sz="3200" dirty="0">
                  <a:solidFill>
                    <a:schemeClr val="bg1">
                      <a:lumMod val="95000"/>
                    </a:schemeClr>
                  </a:solidFill>
                  <a:latin typeface="汉仪晓波折纸体简" panose="00020600040101010101" pitchFamily="18" charset="-122"/>
                  <a:ea typeface="汉仪晓波折纸体简" panose="00020600040101010101" pitchFamily="18" charset="-122"/>
                </a:rPr>
                <a:t>04</a:t>
              </a:r>
              <a:endParaRPr lang="zh-CN" altLang="en-US" sz="3200" dirty="0">
                <a:solidFill>
                  <a:schemeClr val="bg1">
                    <a:lumMod val="95000"/>
                  </a:schemeClr>
                </a:solidFill>
                <a:latin typeface="汉仪晓波折纸体简" panose="00020600040101010101" pitchFamily="18" charset="-122"/>
                <a:ea typeface="汉仪晓波折纸体简" panose="00020600040101010101" pitchFamily="18" charset="-122"/>
              </a:endParaRPr>
            </a:p>
          </p:txBody>
        </p:sp>
        <p:sp>
          <p:nvSpPr>
            <p:cNvPr id="70" name="文本框 69">
              <a:extLst>
                <a:ext uri="{FF2B5EF4-FFF2-40B4-BE49-F238E27FC236}">
                  <a16:creationId xmlns:a16="http://schemas.microsoft.com/office/drawing/2014/main" id="{35A0FB87-3D75-4F50-89EE-EBA737518C16}"/>
                </a:ext>
              </a:extLst>
            </p:cNvPr>
            <p:cNvSpPr txBox="1"/>
            <p:nvPr/>
          </p:nvSpPr>
          <p:spPr>
            <a:xfrm>
              <a:off x="4502765" y="4763732"/>
              <a:ext cx="1556836" cy="584775"/>
            </a:xfrm>
            <a:prstGeom prst="rect">
              <a:avLst/>
            </a:prstGeom>
            <a:noFill/>
          </p:spPr>
          <p:txBody>
            <a:bodyPr wrap="none" rtlCol="0">
              <a:spAutoFit/>
            </a:bodyPr>
            <a:lstStyle/>
            <a:p>
              <a:pPr algn="ctr"/>
              <a:r>
                <a:rPr lang="zh-CN" altLang="en-US" sz="3200" spc="-150" dirty="0">
                  <a:solidFill>
                    <a:schemeClr val="bg1">
                      <a:lumMod val="95000"/>
                    </a:schemeClr>
                  </a:solidFill>
                  <a:latin typeface="汉仪晓波折纸体简" panose="00020600040101010101" pitchFamily="18" charset="-122"/>
                  <a:ea typeface="汉仪晓波折纸体简" panose="00020600040101010101" pitchFamily="18" charset="-122"/>
                </a:rPr>
                <a:t>输入标题</a:t>
              </a:r>
            </a:p>
          </p:txBody>
        </p:sp>
      </p:grpSp>
      <p:sp>
        <p:nvSpPr>
          <p:cNvPr id="71" name="文本框 70">
            <a:extLst>
              <a:ext uri="{FF2B5EF4-FFF2-40B4-BE49-F238E27FC236}">
                <a16:creationId xmlns:a16="http://schemas.microsoft.com/office/drawing/2014/main" id="{6046BFC3-328E-4C45-8523-1E8ADAB5D643}"/>
              </a:ext>
            </a:extLst>
          </p:cNvPr>
          <p:cNvSpPr txBox="1"/>
          <p:nvPr/>
        </p:nvSpPr>
        <p:spPr>
          <a:xfrm>
            <a:off x="6905025" y="2253250"/>
            <a:ext cx="3822116" cy="656590"/>
          </a:xfrm>
          <a:prstGeom prst="rect">
            <a:avLst/>
          </a:prstGeom>
          <a:noFill/>
        </p:spPr>
        <p:txBody>
          <a:bodyPr wrap="square" rtlCol="0">
            <a:spAutoFit/>
          </a:bodyPr>
          <a:lstStyle/>
          <a:p>
            <a:pP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点击输入内容点击点击输入内容点击输入内容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a:p>
            <a:pP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点击输入内容点击点击输入内容点击输入内容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p:txBody>
      </p:sp>
      <p:sp>
        <p:nvSpPr>
          <p:cNvPr id="72" name="文本框 71">
            <a:extLst>
              <a:ext uri="{FF2B5EF4-FFF2-40B4-BE49-F238E27FC236}">
                <a16:creationId xmlns:a16="http://schemas.microsoft.com/office/drawing/2014/main" id="{585BC886-1723-4B42-9F95-FCAA74A33FC7}"/>
              </a:ext>
            </a:extLst>
          </p:cNvPr>
          <p:cNvSpPr txBox="1"/>
          <p:nvPr/>
        </p:nvSpPr>
        <p:spPr>
          <a:xfrm>
            <a:off x="6905025" y="3085774"/>
            <a:ext cx="3822116" cy="656590"/>
          </a:xfrm>
          <a:prstGeom prst="rect">
            <a:avLst/>
          </a:prstGeom>
          <a:noFill/>
        </p:spPr>
        <p:txBody>
          <a:bodyPr wrap="square" rtlCol="0">
            <a:spAutoFit/>
          </a:bodyPr>
          <a:lstStyle/>
          <a:p>
            <a:pP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点击输入内容点击点击输入内容点击输入内容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a:p>
            <a:pP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点击输入内容点击点击输入内容点击输入内容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p:txBody>
      </p:sp>
      <p:sp>
        <p:nvSpPr>
          <p:cNvPr id="73" name="文本框 72">
            <a:extLst>
              <a:ext uri="{FF2B5EF4-FFF2-40B4-BE49-F238E27FC236}">
                <a16:creationId xmlns:a16="http://schemas.microsoft.com/office/drawing/2014/main" id="{852285C9-E8D1-4CCA-A6BE-9038AE4AAACE}"/>
              </a:ext>
            </a:extLst>
          </p:cNvPr>
          <p:cNvSpPr txBox="1"/>
          <p:nvPr/>
        </p:nvSpPr>
        <p:spPr>
          <a:xfrm>
            <a:off x="6905025" y="3910230"/>
            <a:ext cx="3822116" cy="656590"/>
          </a:xfrm>
          <a:prstGeom prst="rect">
            <a:avLst/>
          </a:prstGeom>
          <a:noFill/>
        </p:spPr>
        <p:txBody>
          <a:bodyPr wrap="square" rtlCol="0">
            <a:spAutoFit/>
          </a:bodyPr>
          <a:lstStyle/>
          <a:p>
            <a:pP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点击输入内容点击点击输入内容点击输入内容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a:p>
            <a:pP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点击输入内容点击点击输入内容点击输入内容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p:txBody>
      </p:sp>
      <p:sp>
        <p:nvSpPr>
          <p:cNvPr id="74" name="文本框 73">
            <a:extLst>
              <a:ext uri="{FF2B5EF4-FFF2-40B4-BE49-F238E27FC236}">
                <a16:creationId xmlns:a16="http://schemas.microsoft.com/office/drawing/2014/main" id="{804FE7B2-A959-4A78-9EF5-E29BE4E8DA64}"/>
              </a:ext>
            </a:extLst>
          </p:cNvPr>
          <p:cNvSpPr txBox="1"/>
          <p:nvPr/>
        </p:nvSpPr>
        <p:spPr>
          <a:xfrm>
            <a:off x="6905025" y="4738718"/>
            <a:ext cx="3822116" cy="656590"/>
          </a:xfrm>
          <a:prstGeom prst="rect">
            <a:avLst/>
          </a:prstGeom>
          <a:noFill/>
        </p:spPr>
        <p:txBody>
          <a:bodyPr wrap="square" rtlCol="0">
            <a:spAutoFit/>
          </a:bodyPr>
          <a:lstStyle/>
          <a:p>
            <a:pP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点击输入内容点击点击输入内容点击输入内容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a:p>
            <a:pP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点击输入内容点击点击输入内容点击输入内容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p:txBody>
      </p:sp>
    </p:spTree>
    <p:extLst>
      <p:ext uri="{BB962C8B-B14F-4D97-AF65-F5344CB8AC3E}">
        <p14:creationId xmlns:p14="http://schemas.microsoft.com/office/powerpoint/2010/main" val="2454182120"/>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par>
                                <p:cTn id="8" presetID="2" presetClass="entr" presetSubtype="8" fill="hold" nodeType="withEffect">
                                  <p:stCondLst>
                                    <p:cond delay="75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1000" fill="hold"/>
                                        <p:tgtEl>
                                          <p:spTgt spid="9"/>
                                        </p:tgtEl>
                                        <p:attrNameLst>
                                          <p:attrName>ppt_x</p:attrName>
                                        </p:attrNameLst>
                                      </p:cBhvr>
                                      <p:tavLst>
                                        <p:tav tm="0">
                                          <p:val>
                                            <p:strVal val="0-#ppt_w/2"/>
                                          </p:val>
                                        </p:tav>
                                        <p:tav tm="100000">
                                          <p:val>
                                            <p:strVal val="#ppt_x"/>
                                          </p:val>
                                        </p:tav>
                                      </p:tavLst>
                                    </p:anim>
                                    <p:anim calcmode="lin" valueType="num">
                                      <p:cBhvr additive="base">
                                        <p:cTn id="11" dur="1000" fill="hold"/>
                                        <p:tgtEl>
                                          <p:spTgt spid="9"/>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1500"/>
                                  </p:stCondLst>
                                  <p:childTnLst>
                                    <p:set>
                                      <p:cBhvr>
                                        <p:cTn id="13" dur="1" fill="hold">
                                          <p:stCondLst>
                                            <p:cond delay="0"/>
                                          </p:stCondLst>
                                        </p:cTn>
                                        <p:tgtEl>
                                          <p:spTgt spid="71"/>
                                        </p:tgtEl>
                                        <p:attrNameLst>
                                          <p:attrName>style.visibility</p:attrName>
                                        </p:attrNameLst>
                                      </p:cBhvr>
                                      <p:to>
                                        <p:strVal val="visible"/>
                                      </p:to>
                                    </p:set>
                                    <p:anim calcmode="lin" valueType="num">
                                      <p:cBhvr additive="base">
                                        <p:cTn id="14" dur="1000" fill="hold"/>
                                        <p:tgtEl>
                                          <p:spTgt spid="71"/>
                                        </p:tgtEl>
                                        <p:attrNameLst>
                                          <p:attrName>ppt_x</p:attrName>
                                        </p:attrNameLst>
                                      </p:cBhvr>
                                      <p:tavLst>
                                        <p:tav tm="0">
                                          <p:val>
                                            <p:strVal val="1+#ppt_w/2"/>
                                          </p:val>
                                        </p:tav>
                                        <p:tav tm="100000">
                                          <p:val>
                                            <p:strVal val="#ppt_x"/>
                                          </p:val>
                                        </p:tav>
                                      </p:tavLst>
                                    </p:anim>
                                    <p:anim calcmode="lin" valueType="num">
                                      <p:cBhvr additive="base">
                                        <p:cTn id="15" dur="1000" fill="hold"/>
                                        <p:tgtEl>
                                          <p:spTgt spid="71"/>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225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1000" fill="hold"/>
                                        <p:tgtEl>
                                          <p:spTgt spid="11"/>
                                        </p:tgtEl>
                                        <p:attrNameLst>
                                          <p:attrName>ppt_x</p:attrName>
                                        </p:attrNameLst>
                                      </p:cBhvr>
                                      <p:tavLst>
                                        <p:tav tm="0">
                                          <p:val>
                                            <p:strVal val="0-#ppt_w/2"/>
                                          </p:val>
                                        </p:tav>
                                        <p:tav tm="100000">
                                          <p:val>
                                            <p:strVal val="#ppt_x"/>
                                          </p:val>
                                        </p:tav>
                                      </p:tavLst>
                                    </p:anim>
                                    <p:anim calcmode="lin" valueType="num">
                                      <p:cBhvr additive="base">
                                        <p:cTn id="19" dur="1000" fill="hold"/>
                                        <p:tgtEl>
                                          <p:spTgt spid="11"/>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3000"/>
                                  </p:stCondLst>
                                  <p:childTnLst>
                                    <p:set>
                                      <p:cBhvr>
                                        <p:cTn id="21" dur="1" fill="hold">
                                          <p:stCondLst>
                                            <p:cond delay="0"/>
                                          </p:stCondLst>
                                        </p:cTn>
                                        <p:tgtEl>
                                          <p:spTgt spid="72"/>
                                        </p:tgtEl>
                                        <p:attrNameLst>
                                          <p:attrName>style.visibility</p:attrName>
                                        </p:attrNameLst>
                                      </p:cBhvr>
                                      <p:to>
                                        <p:strVal val="visible"/>
                                      </p:to>
                                    </p:set>
                                    <p:anim calcmode="lin" valueType="num">
                                      <p:cBhvr additive="base">
                                        <p:cTn id="22" dur="1000" fill="hold"/>
                                        <p:tgtEl>
                                          <p:spTgt spid="72"/>
                                        </p:tgtEl>
                                        <p:attrNameLst>
                                          <p:attrName>ppt_x</p:attrName>
                                        </p:attrNameLst>
                                      </p:cBhvr>
                                      <p:tavLst>
                                        <p:tav tm="0">
                                          <p:val>
                                            <p:strVal val="1+#ppt_w/2"/>
                                          </p:val>
                                        </p:tav>
                                        <p:tav tm="100000">
                                          <p:val>
                                            <p:strVal val="#ppt_x"/>
                                          </p:val>
                                        </p:tav>
                                      </p:tavLst>
                                    </p:anim>
                                    <p:anim calcmode="lin" valueType="num">
                                      <p:cBhvr additive="base">
                                        <p:cTn id="23" dur="1000" fill="hold"/>
                                        <p:tgtEl>
                                          <p:spTgt spid="72"/>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375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1000" fill="hold"/>
                                        <p:tgtEl>
                                          <p:spTgt spid="13"/>
                                        </p:tgtEl>
                                        <p:attrNameLst>
                                          <p:attrName>ppt_x</p:attrName>
                                        </p:attrNameLst>
                                      </p:cBhvr>
                                      <p:tavLst>
                                        <p:tav tm="0">
                                          <p:val>
                                            <p:strVal val="0-#ppt_w/2"/>
                                          </p:val>
                                        </p:tav>
                                        <p:tav tm="100000">
                                          <p:val>
                                            <p:strVal val="#ppt_x"/>
                                          </p:val>
                                        </p:tav>
                                      </p:tavLst>
                                    </p:anim>
                                    <p:anim calcmode="lin" valueType="num">
                                      <p:cBhvr additive="base">
                                        <p:cTn id="27" dur="1000" fill="hold"/>
                                        <p:tgtEl>
                                          <p:spTgt spid="13"/>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4500"/>
                                  </p:stCondLst>
                                  <p:childTnLst>
                                    <p:set>
                                      <p:cBhvr>
                                        <p:cTn id="29" dur="1" fill="hold">
                                          <p:stCondLst>
                                            <p:cond delay="0"/>
                                          </p:stCondLst>
                                        </p:cTn>
                                        <p:tgtEl>
                                          <p:spTgt spid="73"/>
                                        </p:tgtEl>
                                        <p:attrNameLst>
                                          <p:attrName>style.visibility</p:attrName>
                                        </p:attrNameLst>
                                      </p:cBhvr>
                                      <p:to>
                                        <p:strVal val="visible"/>
                                      </p:to>
                                    </p:set>
                                    <p:anim calcmode="lin" valueType="num">
                                      <p:cBhvr additive="base">
                                        <p:cTn id="30" dur="1000" fill="hold"/>
                                        <p:tgtEl>
                                          <p:spTgt spid="73"/>
                                        </p:tgtEl>
                                        <p:attrNameLst>
                                          <p:attrName>ppt_x</p:attrName>
                                        </p:attrNameLst>
                                      </p:cBhvr>
                                      <p:tavLst>
                                        <p:tav tm="0">
                                          <p:val>
                                            <p:strVal val="1+#ppt_w/2"/>
                                          </p:val>
                                        </p:tav>
                                        <p:tav tm="100000">
                                          <p:val>
                                            <p:strVal val="#ppt_x"/>
                                          </p:val>
                                        </p:tav>
                                      </p:tavLst>
                                    </p:anim>
                                    <p:anim calcmode="lin" valueType="num">
                                      <p:cBhvr additive="base">
                                        <p:cTn id="31" dur="1000" fill="hold"/>
                                        <p:tgtEl>
                                          <p:spTgt spid="73"/>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525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1000" fill="hold"/>
                                        <p:tgtEl>
                                          <p:spTgt spid="14"/>
                                        </p:tgtEl>
                                        <p:attrNameLst>
                                          <p:attrName>ppt_x</p:attrName>
                                        </p:attrNameLst>
                                      </p:cBhvr>
                                      <p:tavLst>
                                        <p:tav tm="0">
                                          <p:val>
                                            <p:strVal val="0-#ppt_w/2"/>
                                          </p:val>
                                        </p:tav>
                                        <p:tav tm="100000">
                                          <p:val>
                                            <p:strVal val="#ppt_x"/>
                                          </p:val>
                                        </p:tav>
                                      </p:tavLst>
                                    </p:anim>
                                    <p:anim calcmode="lin" valueType="num">
                                      <p:cBhvr additive="base">
                                        <p:cTn id="35" dur="1000" fill="hold"/>
                                        <p:tgtEl>
                                          <p:spTgt spid="14"/>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6000"/>
                                  </p:stCondLst>
                                  <p:childTnLst>
                                    <p:set>
                                      <p:cBhvr>
                                        <p:cTn id="37" dur="1" fill="hold">
                                          <p:stCondLst>
                                            <p:cond delay="0"/>
                                          </p:stCondLst>
                                        </p:cTn>
                                        <p:tgtEl>
                                          <p:spTgt spid="74"/>
                                        </p:tgtEl>
                                        <p:attrNameLst>
                                          <p:attrName>style.visibility</p:attrName>
                                        </p:attrNameLst>
                                      </p:cBhvr>
                                      <p:to>
                                        <p:strVal val="visible"/>
                                      </p:to>
                                    </p:set>
                                    <p:anim calcmode="lin" valueType="num">
                                      <p:cBhvr additive="base">
                                        <p:cTn id="38" dur="1000" fill="hold"/>
                                        <p:tgtEl>
                                          <p:spTgt spid="74"/>
                                        </p:tgtEl>
                                        <p:attrNameLst>
                                          <p:attrName>ppt_x</p:attrName>
                                        </p:attrNameLst>
                                      </p:cBhvr>
                                      <p:tavLst>
                                        <p:tav tm="0">
                                          <p:val>
                                            <p:strVal val="1+#ppt_w/2"/>
                                          </p:val>
                                        </p:tav>
                                        <p:tav tm="100000">
                                          <p:val>
                                            <p:strVal val="#ppt_x"/>
                                          </p:val>
                                        </p:tav>
                                      </p:tavLst>
                                    </p:anim>
                                    <p:anim calcmode="lin" valueType="num">
                                      <p:cBhvr additive="base">
                                        <p:cTn id="39" dur="1000" fill="hold"/>
                                        <p:tgtEl>
                                          <p:spTgt spid="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2" grpId="0"/>
      <p:bldP spid="73" grpId="0"/>
      <p:bldP spid="7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BFBFB"/>
            </a:gs>
            <a:gs pos="100000">
              <a:srgbClr val="DCDDE1"/>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26" name="图片 25">
            <a:extLst>
              <a:ext uri="{FF2B5EF4-FFF2-40B4-BE49-F238E27FC236}">
                <a16:creationId xmlns:a16="http://schemas.microsoft.com/office/drawing/2014/main" id="{32694439-7381-45E3-98BE-8B1A3DE749DF}"/>
              </a:ext>
            </a:extLst>
          </p:cNvPr>
          <p:cNvPicPr>
            <a:picLocks noChangeAspect="1"/>
          </p:cNvPicPr>
          <p:nvPr/>
        </p:nvPicPr>
        <p:blipFill rotWithShape="1">
          <a:blip r:embed="rId2">
            <a:extLst>
              <a:ext uri="{28A0092B-C50C-407E-A947-70E740481C1C}">
                <a14:useLocalDpi xmlns:a14="http://schemas.microsoft.com/office/drawing/2010/main" val="0"/>
              </a:ext>
            </a:extLst>
          </a:blip>
          <a:srcRect l="1217" t="22217" b="22218"/>
          <a:stretch/>
        </p:blipFill>
        <p:spPr>
          <a:xfrm flipH="1">
            <a:off x="0" y="1"/>
            <a:ext cx="12192000" cy="6858000"/>
          </a:xfrm>
          <a:prstGeom prst="rect">
            <a:avLst/>
          </a:prstGeom>
        </p:spPr>
      </p:pic>
      <p:sp>
        <p:nvSpPr>
          <p:cNvPr id="27" name="文本框 26">
            <a:extLst>
              <a:ext uri="{FF2B5EF4-FFF2-40B4-BE49-F238E27FC236}">
                <a16:creationId xmlns:a16="http://schemas.microsoft.com/office/drawing/2014/main" id="{5A1D886F-24A5-44DC-8476-19E6A2034262}"/>
              </a:ext>
            </a:extLst>
          </p:cNvPr>
          <p:cNvSpPr txBox="1"/>
          <p:nvPr/>
        </p:nvSpPr>
        <p:spPr>
          <a:xfrm>
            <a:off x="8751108" y="1330991"/>
            <a:ext cx="1415772" cy="4196020"/>
          </a:xfrm>
          <a:prstGeom prst="rect">
            <a:avLst/>
          </a:prstGeom>
          <a:noFill/>
        </p:spPr>
        <p:txBody>
          <a:bodyPr vert="eaVert" wrap="none" rtlCol="0">
            <a:spAutoFit/>
          </a:bodyPr>
          <a:lstStyle/>
          <a:p>
            <a:r>
              <a:rPr lang="zh-CN" altLang="en-US" sz="8000" dirty="0">
                <a:solidFill>
                  <a:schemeClr val="accent1">
                    <a:lumMod val="50000"/>
                  </a:schemeClr>
                </a:solidFill>
                <a:latin typeface="汉仪晓波折纸体简" panose="00020600040101010101" pitchFamily="18" charset="-122"/>
                <a:ea typeface="汉仪晓波折纸体简" panose="00020600040101010101" pitchFamily="18" charset="-122"/>
              </a:rPr>
              <a:t>第三部分</a:t>
            </a:r>
          </a:p>
        </p:txBody>
      </p:sp>
      <p:grpSp>
        <p:nvGrpSpPr>
          <p:cNvPr id="3" name="组合 2">
            <a:extLst>
              <a:ext uri="{FF2B5EF4-FFF2-40B4-BE49-F238E27FC236}">
                <a16:creationId xmlns:a16="http://schemas.microsoft.com/office/drawing/2014/main" id="{B3B3D951-5F60-4D61-9F45-8CEAE510E6C1}"/>
              </a:ext>
            </a:extLst>
          </p:cNvPr>
          <p:cNvGrpSpPr/>
          <p:nvPr/>
        </p:nvGrpSpPr>
        <p:grpSpPr>
          <a:xfrm>
            <a:off x="8389716" y="1449010"/>
            <a:ext cx="403059" cy="5422638"/>
            <a:chOff x="8389716" y="1449010"/>
            <a:chExt cx="403059" cy="5422638"/>
          </a:xfrm>
        </p:grpSpPr>
        <p:sp>
          <p:nvSpPr>
            <p:cNvPr id="29" name="文本框 28">
              <a:extLst>
                <a:ext uri="{FF2B5EF4-FFF2-40B4-BE49-F238E27FC236}">
                  <a16:creationId xmlns:a16="http://schemas.microsoft.com/office/drawing/2014/main" id="{299E9739-3B9D-4C1D-ADD3-E5D97E133A89}"/>
                </a:ext>
              </a:extLst>
            </p:cNvPr>
            <p:cNvSpPr txBox="1"/>
            <p:nvPr/>
          </p:nvSpPr>
          <p:spPr>
            <a:xfrm>
              <a:off x="8389716" y="1449010"/>
              <a:ext cx="403059" cy="2931444"/>
            </a:xfrm>
            <a:prstGeom prst="rect">
              <a:avLst/>
            </a:prstGeom>
            <a:noFill/>
          </p:spPr>
          <p:txBody>
            <a:bodyPr vert="wordArtVertRtl" wrap="none" rtlCol="0">
              <a:spAutoFit/>
            </a:bodyPr>
            <a:lstStyle/>
            <a:p>
              <a:r>
                <a:rPr lang="en-US" altLang="zh-CN" sz="1200" dirty="0">
                  <a:solidFill>
                    <a:srgbClr val="949AB2"/>
                  </a:solidFill>
                  <a:latin typeface="汉仪文黑-45W" panose="00020600040101010101" pitchFamily="18" charset="-122"/>
                  <a:ea typeface="汉仪文黑-45W" panose="00020600040101010101" pitchFamily="18" charset="-122"/>
                </a:rPr>
                <a:t>CHAPTER THREE</a:t>
              </a:r>
              <a:endParaRPr lang="zh-CN" altLang="en-US" sz="1200" dirty="0">
                <a:solidFill>
                  <a:srgbClr val="949AB2"/>
                </a:solidFill>
                <a:latin typeface="汉仪文黑-45W" panose="00020600040101010101" pitchFamily="18" charset="-122"/>
                <a:ea typeface="汉仪文黑-45W" panose="00020600040101010101" pitchFamily="18" charset="-122"/>
              </a:endParaRPr>
            </a:p>
          </p:txBody>
        </p:sp>
        <p:cxnSp>
          <p:nvCxnSpPr>
            <p:cNvPr id="30" name="直接连接符 29">
              <a:extLst>
                <a:ext uri="{FF2B5EF4-FFF2-40B4-BE49-F238E27FC236}">
                  <a16:creationId xmlns:a16="http://schemas.microsoft.com/office/drawing/2014/main" id="{B5F7E8A0-119C-4C89-BFEC-F29E22120FB9}"/>
                </a:ext>
              </a:extLst>
            </p:cNvPr>
            <p:cNvCxnSpPr>
              <a:cxnSpLocks/>
            </p:cNvCxnSpPr>
            <p:nvPr/>
          </p:nvCxnSpPr>
          <p:spPr>
            <a:xfrm>
              <a:off x="8389716" y="1596788"/>
              <a:ext cx="0" cy="5274860"/>
            </a:xfrm>
            <a:prstGeom prst="line">
              <a:avLst/>
            </a:prstGeom>
            <a:ln w="12700">
              <a:solidFill>
                <a:srgbClr val="949AB2">
                  <a:alpha val="50000"/>
                </a:srgbClr>
              </a:solidFill>
            </a:ln>
          </p:spPr>
          <p:style>
            <a:lnRef idx="1">
              <a:schemeClr val="accent1"/>
            </a:lnRef>
            <a:fillRef idx="0">
              <a:schemeClr val="accent1"/>
            </a:fillRef>
            <a:effectRef idx="0">
              <a:schemeClr val="accent1"/>
            </a:effectRef>
            <a:fontRef idx="minor">
              <a:schemeClr val="tx1"/>
            </a:fontRef>
          </p:style>
        </p:cxnSp>
      </p:grpSp>
      <p:grpSp>
        <p:nvGrpSpPr>
          <p:cNvPr id="2" name="组合 1">
            <a:extLst>
              <a:ext uri="{FF2B5EF4-FFF2-40B4-BE49-F238E27FC236}">
                <a16:creationId xmlns:a16="http://schemas.microsoft.com/office/drawing/2014/main" id="{40C8BE0E-2F4E-48D2-85C4-EBAA494757BC}"/>
              </a:ext>
            </a:extLst>
          </p:cNvPr>
          <p:cNvGrpSpPr/>
          <p:nvPr/>
        </p:nvGrpSpPr>
        <p:grpSpPr>
          <a:xfrm>
            <a:off x="10070621" y="0"/>
            <a:ext cx="548805" cy="5513953"/>
            <a:chOff x="10070621" y="0"/>
            <a:chExt cx="548805" cy="5513953"/>
          </a:xfrm>
        </p:grpSpPr>
        <p:sp>
          <p:nvSpPr>
            <p:cNvPr id="28" name="文本框 27">
              <a:extLst>
                <a:ext uri="{FF2B5EF4-FFF2-40B4-BE49-F238E27FC236}">
                  <a16:creationId xmlns:a16="http://schemas.microsoft.com/office/drawing/2014/main" id="{3BC984B9-51FC-47CC-ADA5-D850DE441547}"/>
                </a:ext>
              </a:extLst>
            </p:cNvPr>
            <p:cNvSpPr txBox="1"/>
            <p:nvPr/>
          </p:nvSpPr>
          <p:spPr>
            <a:xfrm>
              <a:off x="10070621" y="2775126"/>
              <a:ext cx="548805" cy="2738827"/>
            </a:xfrm>
            <a:prstGeom prst="rect">
              <a:avLst/>
            </a:prstGeom>
            <a:noFill/>
          </p:spPr>
          <p:txBody>
            <a:bodyPr vert="wordArtVertRtl" wrap="none" rtlCol="0">
              <a:spAutoFit/>
            </a:bodyPr>
            <a:lstStyle/>
            <a:p>
              <a:r>
                <a:rPr lang="zh-CN" altLang="en-US" sz="2000" spc="600" dirty="0">
                  <a:solidFill>
                    <a:srgbClr val="949AB2"/>
                  </a:solidFill>
                  <a:latin typeface="汉仪文黑-45W" panose="00020600040101010101" pitchFamily="18" charset="-122"/>
                  <a:ea typeface="汉仪文黑-45W" panose="00020600040101010101" pitchFamily="18" charset="-122"/>
                </a:rPr>
                <a:t>点击输入内容</a:t>
              </a:r>
            </a:p>
          </p:txBody>
        </p:sp>
        <p:cxnSp>
          <p:nvCxnSpPr>
            <p:cNvPr id="31" name="直接连接符 30">
              <a:extLst>
                <a:ext uri="{FF2B5EF4-FFF2-40B4-BE49-F238E27FC236}">
                  <a16:creationId xmlns:a16="http://schemas.microsoft.com/office/drawing/2014/main" id="{986B354A-D5B7-4384-87E9-664B608C9DF6}"/>
                </a:ext>
              </a:extLst>
            </p:cNvPr>
            <p:cNvCxnSpPr>
              <a:cxnSpLocks/>
            </p:cNvCxnSpPr>
            <p:nvPr/>
          </p:nvCxnSpPr>
          <p:spPr>
            <a:xfrm>
              <a:off x="10619426" y="0"/>
              <a:ext cx="0" cy="5308979"/>
            </a:xfrm>
            <a:prstGeom prst="line">
              <a:avLst/>
            </a:prstGeom>
            <a:ln w="12700">
              <a:solidFill>
                <a:srgbClr val="949AB2">
                  <a:alpha val="50000"/>
                </a:srgb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52076760"/>
      </p:ext>
    </p:extLst>
  </p:cSld>
  <p:clrMapOvr>
    <a:masterClrMapping/>
  </p:clrMapOvr>
  <mc:AlternateContent xmlns:mc="http://schemas.openxmlformats.org/markup-compatibility/2006" xmlns:p14="http://schemas.microsoft.com/office/powerpoint/2010/main">
    <mc:Choice Requires="p14">
      <p:transition spd="slow" p14:dur="1200" advClick="0" advTm="1000">
        <p:dissolve/>
      </p:transition>
    </mc:Choice>
    <mc:Fallback xmlns="">
      <p:transition spd="slow" advClick="0" advTm="1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childTnLst>
                                </p:cTn>
                              </p:par>
                              <p:par>
                                <p:cTn id="8" presetID="47" presetClass="entr" presetSubtype="0" fill="hold" nodeType="withEffect">
                                  <p:stCondLst>
                                    <p:cond delay="75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75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BFBFB"/>
            </a:gs>
            <a:gs pos="100000">
              <a:srgbClr val="DCDDE1"/>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10" name="斜纹 9">
            <a:extLst>
              <a:ext uri="{FF2B5EF4-FFF2-40B4-BE49-F238E27FC236}">
                <a16:creationId xmlns:a16="http://schemas.microsoft.com/office/drawing/2014/main" id="{19548F82-8FE7-44B5-AEB3-2C312621C9A4}"/>
              </a:ext>
            </a:extLst>
          </p:cNvPr>
          <p:cNvSpPr/>
          <p:nvPr/>
        </p:nvSpPr>
        <p:spPr>
          <a:xfrm>
            <a:off x="0" y="0"/>
            <a:ext cx="1323833" cy="1323833"/>
          </a:xfrm>
          <a:prstGeom prst="diagStripe">
            <a:avLst/>
          </a:prstGeom>
          <a:solidFill>
            <a:srgbClr val="949A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文本框 6">
            <a:extLst>
              <a:ext uri="{FF2B5EF4-FFF2-40B4-BE49-F238E27FC236}">
                <a16:creationId xmlns:a16="http://schemas.microsoft.com/office/drawing/2014/main" id="{817A01CE-FEA2-4AD9-8F36-A400E2B61393}"/>
              </a:ext>
            </a:extLst>
          </p:cNvPr>
          <p:cNvSpPr txBox="1"/>
          <p:nvPr/>
        </p:nvSpPr>
        <p:spPr>
          <a:xfrm rot="18877599">
            <a:off x="-129692" y="272782"/>
            <a:ext cx="1274708" cy="461665"/>
          </a:xfrm>
          <a:prstGeom prst="rect">
            <a:avLst/>
          </a:prstGeom>
          <a:noFill/>
        </p:spPr>
        <p:txBody>
          <a:bodyPr wrap="none" rtlCol="0">
            <a:spAutoFit/>
          </a:bodyPr>
          <a:lstStyle/>
          <a:p>
            <a:r>
              <a:rPr lang="zh-CN" altLang="en-US" sz="2400" dirty="0">
                <a:solidFill>
                  <a:srgbClr val="DCDDE1"/>
                </a:solidFill>
                <a:latin typeface="汉仪晓波折纸体简" panose="00020600040101010101" pitchFamily="18" charset="-122"/>
                <a:ea typeface="汉仪晓波折纸体简" panose="00020600040101010101" pitchFamily="18" charset="-122"/>
              </a:rPr>
              <a:t>第三部分</a:t>
            </a:r>
          </a:p>
        </p:txBody>
      </p:sp>
      <p:grpSp>
        <p:nvGrpSpPr>
          <p:cNvPr id="11" name="组合 10">
            <a:extLst>
              <a:ext uri="{FF2B5EF4-FFF2-40B4-BE49-F238E27FC236}">
                <a16:creationId xmlns:a16="http://schemas.microsoft.com/office/drawing/2014/main" id="{99A6BA7D-F2DC-4518-A3FC-FA5D69B8EA18}"/>
              </a:ext>
            </a:extLst>
          </p:cNvPr>
          <p:cNvGrpSpPr/>
          <p:nvPr/>
        </p:nvGrpSpPr>
        <p:grpSpPr>
          <a:xfrm>
            <a:off x="1162498" y="2305791"/>
            <a:ext cx="9867004" cy="2191827"/>
            <a:chOff x="1162498" y="2305791"/>
            <a:chExt cx="9867004" cy="2191827"/>
          </a:xfrm>
        </p:grpSpPr>
        <p:cxnSp>
          <p:nvCxnSpPr>
            <p:cNvPr id="29" name="Straight Connector 212">
              <a:extLst>
                <a:ext uri="{FF2B5EF4-FFF2-40B4-BE49-F238E27FC236}">
                  <a16:creationId xmlns:a16="http://schemas.microsoft.com/office/drawing/2014/main" id="{025E6DC3-242E-4E38-B792-0EF0B80A05E7}"/>
                </a:ext>
              </a:extLst>
            </p:cNvPr>
            <p:cNvCxnSpPr>
              <a:endCxn id="69" idx="6"/>
            </p:cNvCxnSpPr>
            <p:nvPr/>
          </p:nvCxnSpPr>
          <p:spPr>
            <a:xfrm flipH="1">
              <a:off x="4489224" y="3401705"/>
              <a:ext cx="510970" cy="0"/>
            </a:xfrm>
            <a:prstGeom prst="line">
              <a:avLst/>
            </a:prstGeom>
            <a:ln w="19050">
              <a:solidFill>
                <a:schemeClr val="tx1">
                  <a:lumMod val="65000"/>
                  <a:lumOff val="3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30" name="Freeform 130">
              <a:extLst>
                <a:ext uri="{FF2B5EF4-FFF2-40B4-BE49-F238E27FC236}">
                  <a16:creationId xmlns:a16="http://schemas.microsoft.com/office/drawing/2014/main" id="{A9CBFDD3-9C1C-4A4D-8DE0-13E4A5B50681}"/>
                </a:ext>
              </a:extLst>
            </p:cNvPr>
            <p:cNvSpPr>
              <a:spLocks noEditPoints="1"/>
            </p:cNvSpPr>
            <p:nvPr/>
          </p:nvSpPr>
          <p:spPr bwMode="auto">
            <a:xfrm>
              <a:off x="5124520" y="2435056"/>
              <a:ext cx="1955121" cy="1882217"/>
            </a:xfrm>
            <a:custGeom>
              <a:avLst/>
              <a:gdLst/>
              <a:ahLst/>
              <a:cxnLst>
                <a:cxn ang="0">
                  <a:pos x="275" y="12"/>
                </a:cxn>
                <a:cxn ang="0">
                  <a:pos x="297" y="7"/>
                </a:cxn>
                <a:cxn ang="0">
                  <a:pos x="237" y="26"/>
                </a:cxn>
                <a:cxn ang="0">
                  <a:pos x="731" y="474"/>
                </a:cxn>
                <a:cxn ang="0">
                  <a:pos x="724" y="482"/>
                </a:cxn>
                <a:cxn ang="0">
                  <a:pos x="470" y="13"/>
                </a:cxn>
                <a:cxn ang="0">
                  <a:pos x="454" y="10"/>
                </a:cxn>
                <a:cxn ang="0">
                  <a:pos x="470" y="32"/>
                </a:cxn>
                <a:cxn ang="0">
                  <a:pos x="475" y="26"/>
                </a:cxn>
                <a:cxn ang="0">
                  <a:pos x="432" y="9"/>
                </a:cxn>
                <a:cxn ang="0">
                  <a:pos x="423" y="8"/>
                </a:cxn>
                <a:cxn ang="0">
                  <a:pos x="397" y="9"/>
                </a:cxn>
                <a:cxn ang="0">
                  <a:pos x="386" y="10"/>
                </a:cxn>
                <a:cxn ang="0">
                  <a:pos x="390" y="18"/>
                </a:cxn>
                <a:cxn ang="0">
                  <a:pos x="538" y="408"/>
                </a:cxn>
                <a:cxn ang="0">
                  <a:pos x="730" y="264"/>
                </a:cxn>
                <a:cxn ang="0">
                  <a:pos x="478" y="71"/>
                </a:cxn>
                <a:cxn ang="0">
                  <a:pos x="418" y="50"/>
                </a:cxn>
                <a:cxn ang="0">
                  <a:pos x="363" y="88"/>
                </a:cxn>
                <a:cxn ang="0">
                  <a:pos x="418" y="83"/>
                </a:cxn>
                <a:cxn ang="0">
                  <a:pos x="389" y="134"/>
                </a:cxn>
                <a:cxn ang="0">
                  <a:pos x="366" y="141"/>
                </a:cxn>
                <a:cxn ang="0">
                  <a:pos x="283" y="212"/>
                </a:cxn>
                <a:cxn ang="0">
                  <a:pos x="375" y="215"/>
                </a:cxn>
                <a:cxn ang="0">
                  <a:pos x="451" y="261"/>
                </a:cxn>
                <a:cxn ang="0">
                  <a:pos x="492" y="285"/>
                </a:cxn>
                <a:cxn ang="0">
                  <a:pos x="500" y="23"/>
                </a:cxn>
                <a:cxn ang="0">
                  <a:pos x="512" y="40"/>
                </a:cxn>
                <a:cxn ang="0">
                  <a:pos x="514" y="62"/>
                </a:cxn>
                <a:cxn ang="0">
                  <a:pos x="671" y="360"/>
                </a:cxn>
                <a:cxn ang="0">
                  <a:pos x="733" y="432"/>
                </a:cxn>
                <a:cxn ang="0">
                  <a:pos x="314" y="123"/>
                </a:cxn>
                <a:cxn ang="0">
                  <a:pos x="291" y="165"/>
                </a:cxn>
                <a:cxn ang="0">
                  <a:pos x="288" y="153"/>
                </a:cxn>
                <a:cxn ang="0">
                  <a:pos x="460" y="297"/>
                </a:cxn>
                <a:cxn ang="0">
                  <a:pos x="364" y="533"/>
                </a:cxn>
                <a:cxn ang="0">
                  <a:pos x="48" y="434"/>
                </a:cxn>
                <a:cxn ang="0">
                  <a:pos x="126" y="647"/>
                </a:cxn>
                <a:cxn ang="0">
                  <a:pos x="166" y="674"/>
                </a:cxn>
                <a:cxn ang="0">
                  <a:pos x="11" y="348"/>
                </a:cxn>
                <a:cxn ang="0">
                  <a:pos x="290" y="70"/>
                </a:cxn>
                <a:cxn ang="0">
                  <a:pos x="88" y="161"/>
                </a:cxn>
                <a:cxn ang="0">
                  <a:pos x="351" y="3"/>
                </a:cxn>
                <a:cxn ang="0">
                  <a:pos x="352" y="1"/>
                </a:cxn>
                <a:cxn ang="0">
                  <a:pos x="347" y="1"/>
                </a:cxn>
                <a:cxn ang="0">
                  <a:pos x="341" y="2"/>
                </a:cxn>
                <a:cxn ang="0">
                  <a:pos x="322" y="4"/>
                </a:cxn>
                <a:cxn ang="0">
                  <a:pos x="281" y="13"/>
                </a:cxn>
                <a:cxn ang="0">
                  <a:pos x="270" y="17"/>
                </a:cxn>
                <a:cxn ang="0">
                  <a:pos x="242" y="33"/>
                </a:cxn>
                <a:cxn ang="0">
                  <a:pos x="175" y="96"/>
                </a:cxn>
                <a:cxn ang="0">
                  <a:pos x="299" y="35"/>
                </a:cxn>
                <a:cxn ang="0">
                  <a:pos x="351" y="0"/>
                </a:cxn>
                <a:cxn ang="0">
                  <a:pos x="330" y="2"/>
                </a:cxn>
                <a:cxn ang="0">
                  <a:pos x="271" y="14"/>
                </a:cxn>
                <a:cxn ang="0">
                  <a:pos x="319" y="3"/>
                </a:cxn>
                <a:cxn ang="0">
                  <a:pos x="186" y="52"/>
                </a:cxn>
                <a:cxn ang="0">
                  <a:pos x="208" y="42"/>
                </a:cxn>
                <a:cxn ang="0">
                  <a:pos x="179" y="53"/>
                </a:cxn>
                <a:cxn ang="0">
                  <a:pos x="193" y="48"/>
                </a:cxn>
                <a:cxn ang="0">
                  <a:pos x="108" y="138"/>
                </a:cxn>
                <a:cxn ang="0">
                  <a:pos x="86" y="134"/>
                </a:cxn>
                <a:cxn ang="0">
                  <a:pos x="66" y="186"/>
                </a:cxn>
              </a:cxnLst>
              <a:rect l="0" t="0" r="r" b="b"/>
              <a:pathLst>
                <a:path w="746" h="719">
                  <a:moveTo>
                    <a:pt x="713" y="218"/>
                  </a:moveTo>
                  <a:cubicBezTo>
                    <a:pt x="709" y="210"/>
                    <a:pt x="709" y="210"/>
                    <a:pt x="709" y="210"/>
                  </a:cubicBezTo>
                  <a:cubicBezTo>
                    <a:pt x="711" y="213"/>
                    <a:pt x="712" y="216"/>
                    <a:pt x="713" y="218"/>
                  </a:cubicBezTo>
                  <a:cubicBezTo>
                    <a:pt x="713" y="218"/>
                    <a:pt x="713" y="218"/>
                    <a:pt x="713" y="218"/>
                  </a:cubicBezTo>
                  <a:moveTo>
                    <a:pt x="709" y="210"/>
                  </a:moveTo>
                  <a:cubicBezTo>
                    <a:pt x="706" y="203"/>
                    <a:pt x="701" y="194"/>
                    <a:pt x="697" y="187"/>
                  </a:cubicBezTo>
                  <a:cubicBezTo>
                    <a:pt x="697" y="186"/>
                    <a:pt x="697" y="186"/>
                    <a:pt x="697" y="186"/>
                  </a:cubicBezTo>
                  <a:cubicBezTo>
                    <a:pt x="702" y="195"/>
                    <a:pt x="704" y="199"/>
                    <a:pt x="709" y="210"/>
                  </a:cubicBezTo>
                  <a:cubicBezTo>
                    <a:pt x="709" y="210"/>
                    <a:pt x="709" y="210"/>
                    <a:pt x="709" y="210"/>
                  </a:cubicBezTo>
                  <a:moveTo>
                    <a:pt x="696" y="186"/>
                  </a:moveTo>
                  <a:cubicBezTo>
                    <a:pt x="697" y="186"/>
                    <a:pt x="697" y="186"/>
                    <a:pt x="697" y="186"/>
                  </a:cubicBezTo>
                  <a:cubicBezTo>
                    <a:pt x="697" y="187"/>
                    <a:pt x="697" y="187"/>
                    <a:pt x="697" y="187"/>
                  </a:cubicBezTo>
                  <a:cubicBezTo>
                    <a:pt x="697" y="186"/>
                    <a:pt x="697" y="186"/>
                    <a:pt x="696" y="186"/>
                  </a:cubicBezTo>
                  <a:moveTo>
                    <a:pt x="746" y="352"/>
                  </a:moveTo>
                  <a:cubicBezTo>
                    <a:pt x="745" y="351"/>
                    <a:pt x="745" y="350"/>
                    <a:pt x="745" y="348"/>
                  </a:cubicBezTo>
                  <a:cubicBezTo>
                    <a:pt x="745" y="350"/>
                    <a:pt x="745" y="351"/>
                    <a:pt x="746" y="352"/>
                  </a:cubicBezTo>
                  <a:cubicBezTo>
                    <a:pt x="746" y="352"/>
                    <a:pt x="746" y="352"/>
                    <a:pt x="746" y="352"/>
                  </a:cubicBezTo>
                  <a:moveTo>
                    <a:pt x="745" y="347"/>
                  </a:moveTo>
                  <a:cubicBezTo>
                    <a:pt x="745" y="346"/>
                    <a:pt x="745" y="344"/>
                    <a:pt x="745" y="343"/>
                  </a:cubicBezTo>
                  <a:cubicBezTo>
                    <a:pt x="745" y="345"/>
                    <a:pt x="745" y="347"/>
                    <a:pt x="745" y="348"/>
                  </a:cubicBezTo>
                  <a:cubicBezTo>
                    <a:pt x="745" y="348"/>
                    <a:pt x="745" y="348"/>
                    <a:pt x="745" y="347"/>
                  </a:cubicBezTo>
                  <a:moveTo>
                    <a:pt x="743" y="327"/>
                  </a:moveTo>
                  <a:cubicBezTo>
                    <a:pt x="743" y="321"/>
                    <a:pt x="743" y="321"/>
                    <a:pt x="743" y="321"/>
                  </a:cubicBezTo>
                  <a:cubicBezTo>
                    <a:pt x="743" y="324"/>
                    <a:pt x="743" y="326"/>
                    <a:pt x="743" y="329"/>
                  </a:cubicBezTo>
                  <a:cubicBezTo>
                    <a:pt x="743" y="328"/>
                    <a:pt x="743" y="327"/>
                    <a:pt x="743" y="327"/>
                  </a:cubicBezTo>
                  <a:moveTo>
                    <a:pt x="309" y="4"/>
                  </a:moveTo>
                  <a:cubicBezTo>
                    <a:pt x="309" y="5"/>
                    <a:pt x="309" y="5"/>
                    <a:pt x="309" y="5"/>
                  </a:cubicBezTo>
                  <a:cubicBezTo>
                    <a:pt x="313" y="4"/>
                    <a:pt x="313" y="4"/>
                    <a:pt x="313" y="4"/>
                  </a:cubicBezTo>
                  <a:cubicBezTo>
                    <a:pt x="313" y="4"/>
                    <a:pt x="313" y="4"/>
                    <a:pt x="313" y="4"/>
                  </a:cubicBezTo>
                  <a:cubicBezTo>
                    <a:pt x="312" y="4"/>
                    <a:pt x="311" y="4"/>
                    <a:pt x="309" y="4"/>
                  </a:cubicBezTo>
                  <a:moveTo>
                    <a:pt x="307" y="5"/>
                  </a:moveTo>
                  <a:cubicBezTo>
                    <a:pt x="304" y="5"/>
                    <a:pt x="304" y="5"/>
                    <a:pt x="304" y="5"/>
                  </a:cubicBezTo>
                  <a:cubicBezTo>
                    <a:pt x="305" y="5"/>
                    <a:pt x="305" y="5"/>
                    <a:pt x="305" y="5"/>
                  </a:cubicBezTo>
                  <a:cubicBezTo>
                    <a:pt x="306" y="5"/>
                    <a:pt x="306" y="5"/>
                    <a:pt x="307" y="5"/>
                  </a:cubicBezTo>
                  <a:moveTo>
                    <a:pt x="259" y="17"/>
                  </a:moveTo>
                  <a:cubicBezTo>
                    <a:pt x="259" y="17"/>
                    <a:pt x="258" y="17"/>
                    <a:pt x="258" y="17"/>
                  </a:cubicBezTo>
                  <a:cubicBezTo>
                    <a:pt x="258" y="17"/>
                    <a:pt x="259" y="17"/>
                    <a:pt x="259" y="17"/>
                  </a:cubicBezTo>
                  <a:moveTo>
                    <a:pt x="266" y="15"/>
                  </a:moveTo>
                  <a:cubicBezTo>
                    <a:pt x="267" y="14"/>
                    <a:pt x="267" y="14"/>
                    <a:pt x="268" y="14"/>
                  </a:cubicBezTo>
                  <a:cubicBezTo>
                    <a:pt x="268" y="14"/>
                    <a:pt x="268" y="14"/>
                    <a:pt x="268" y="14"/>
                  </a:cubicBezTo>
                  <a:cubicBezTo>
                    <a:pt x="267" y="14"/>
                    <a:pt x="267" y="14"/>
                    <a:pt x="267" y="14"/>
                  </a:cubicBezTo>
                  <a:cubicBezTo>
                    <a:pt x="267" y="14"/>
                    <a:pt x="267" y="14"/>
                    <a:pt x="267" y="14"/>
                  </a:cubicBezTo>
                  <a:cubicBezTo>
                    <a:pt x="266" y="15"/>
                    <a:pt x="266" y="15"/>
                    <a:pt x="266" y="15"/>
                  </a:cubicBezTo>
                  <a:cubicBezTo>
                    <a:pt x="266" y="15"/>
                    <a:pt x="266" y="15"/>
                    <a:pt x="266" y="15"/>
                  </a:cubicBezTo>
                  <a:moveTo>
                    <a:pt x="269" y="14"/>
                  </a:moveTo>
                  <a:cubicBezTo>
                    <a:pt x="269" y="14"/>
                    <a:pt x="269" y="14"/>
                    <a:pt x="269" y="14"/>
                  </a:cubicBezTo>
                  <a:cubicBezTo>
                    <a:pt x="269" y="14"/>
                    <a:pt x="269" y="14"/>
                    <a:pt x="268" y="14"/>
                  </a:cubicBezTo>
                  <a:cubicBezTo>
                    <a:pt x="267" y="14"/>
                    <a:pt x="267" y="14"/>
                    <a:pt x="266" y="15"/>
                  </a:cubicBezTo>
                  <a:cubicBezTo>
                    <a:pt x="269" y="14"/>
                    <a:pt x="269" y="14"/>
                    <a:pt x="269" y="14"/>
                  </a:cubicBezTo>
                  <a:moveTo>
                    <a:pt x="267" y="14"/>
                  </a:moveTo>
                  <a:cubicBezTo>
                    <a:pt x="268" y="14"/>
                    <a:pt x="268" y="14"/>
                    <a:pt x="268" y="14"/>
                  </a:cubicBezTo>
                  <a:cubicBezTo>
                    <a:pt x="269" y="14"/>
                    <a:pt x="269" y="14"/>
                    <a:pt x="270" y="13"/>
                  </a:cubicBezTo>
                  <a:cubicBezTo>
                    <a:pt x="269" y="14"/>
                    <a:pt x="268" y="14"/>
                    <a:pt x="268" y="14"/>
                  </a:cubicBezTo>
                  <a:cubicBezTo>
                    <a:pt x="267" y="14"/>
                    <a:pt x="267" y="14"/>
                    <a:pt x="267" y="14"/>
                  </a:cubicBezTo>
                  <a:cubicBezTo>
                    <a:pt x="267" y="14"/>
                    <a:pt x="267" y="14"/>
                    <a:pt x="267" y="14"/>
                  </a:cubicBezTo>
                  <a:moveTo>
                    <a:pt x="270" y="13"/>
                  </a:moveTo>
                  <a:cubicBezTo>
                    <a:pt x="274" y="12"/>
                    <a:pt x="274" y="12"/>
                    <a:pt x="274" y="12"/>
                  </a:cubicBezTo>
                  <a:cubicBezTo>
                    <a:pt x="274" y="12"/>
                    <a:pt x="274" y="12"/>
                    <a:pt x="274" y="12"/>
                  </a:cubicBezTo>
                  <a:cubicBezTo>
                    <a:pt x="275" y="12"/>
                    <a:pt x="275" y="12"/>
                    <a:pt x="275" y="12"/>
                  </a:cubicBezTo>
                  <a:cubicBezTo>
                    <a:pt x="275" y="12"/>
                    <a:pt x="275" y="12"/>
                    <a:pt x="275" y="12"/>
                  </a:cubicBezTo>
                  <a:cubicBezTo>
                    <a:pt x="273" y="13"/>
                    <a:pt x="272" y="13"/>
                    <a:pt x="270" y="13"/>
                  </a:cubicBezTo>
                  <a:cubicBezTo>
                    <a:pt x="269" y="14"/>
                    <a:pt x="269" y="14"/>
                    <a:pt x="268" y="14"/>
                  </a:cubicBezTo>
                  <a:cubicBezTo>
                    <a:pt x="270" y="13"/>
                    <a:pt x="270" y="13"/>
                    <a:pt x="270" y="13"/>
                  </a:cubicBezTo>
                  <a:moveTo>
                    <a:pt x="279" y="11"/>
                  </a:moveTo>
                  <a:cubicBezTo>
                    <a:pt x="279" y="11"/>
                    <a:pt x="279" y="11"/>
                    <a:pt x="279" y="11"/>
                  </a:cubicBezTo>
                  <a:cubicBezTo>
                    <a:pt x="280" y="11"/>
                    <a:pt x="281" y="11"/>
                    <a:pt x="281" y="10"/>
                  </a:cubicBezTo>
                  <a:cubicBezTo>
                    <a:pt x="284" y="10"/>
                    <a:pt x="284" y="10"/>
                    <a:pt x="284" y="10"/>
                  </a:cubicBezTo>
                  <a:cubicBezTo>
                    <a:pt x="284" y="10"/>
                    <a:pt x="284" y="10"/>
                    <a:pt x="284" y="10"/>
                  </a:cubicBezTo>
                  <a:cubicBezTo>
                    <a:pt x="283" y="10"/>
                    <a:pt x="283" y="10"/>
                    <a:pt x="283" y="10"/>
                  </a:cubicBezTo>
                  <a:cubicBezTo>
                    <a:pt x="282" y="10"/>
                    <a:pt x="281" y="10"/>
                    <a:pt x="280" y="11"/>
                  </a:cubicBezTo>
                  <a:cubicBezTo>
                    <a:pt x="280" y="11"/>
                    <a:pt x="280" y="11"/>
                    <a:pt x="280" y="11"/>
                  </a:cubicBezTo>
                  <a:cubicBezTo>
                    <a:pt x="279" y="11"/>
                    <a:pt x="279" y="11"/>
                    <a:pt x="279" y="11"/>
                  </a:cubicBezTo>
                  <a:moveTo>
                    <a:pt x="286" y="9"/>
                  </a:moveTo>
                  <a:cubicBezTo>
                    <a:pt x="287" y="9"/>
                    <a:pt x="287" y="9"/>
                    <a:pt x="287" y="9"/>
                  </a:cubicBezTo>
                  <a:cubicBezTo>
                    <a:pt x="289" y="9"/>
                    <a:pt x="289" y="9"/>
                    <a:pt x="289" y="9"/>
                  </a:cubicBezTo>
                  <a:cubicBezTo>
                    <a:pt x="290" y="8"/>
                    <a:pt x="290" y="8"/>
                    <a:pt x="290" y="8"/>
                  </a:cubicBezTo>
                  <a:cubicBezTo>
                    <a:pt x="288" y="9"/>
                    <a:pt x="288" y="9"/>
                    <a:pt x="288" y="9"/>
                  </a:cubicBezTo>
                  <a:cubicBezTo>
                    <a:pt x="287" y="9"/>
                    <a:pt x="287" y="9"/>
                    <a:pt x="287" y="9"/>
                  </a:cubicBezTo>
                  <a:cubicBezTo>
                    <a:pt x="286" y="9"/>
                    <a:pt x="286" y="9"/>
                    <a:pt x="286" y="9"/>
                  </a:cubicBezTo>
                  <a:cubicBezTo>
                    <a:pt x="286" y="9"/>
                    <a:pt x="286" y="9"/>
                    <a:pt x="286" y="9"/>
                  </a:cubicBezTo>
                  <a:moveTo>
                    <a:pt x="293" y="8"/>
                  </a:moveTo>
                  <a:cubicBezTo>
                    <a:pt x="294" y="7"/>
                    <a:pt x="294" y="7"/>
                    <a:pt x="294" y="7"/>
                  </a:cubicBezTo>
                  <a:cubicBezTo>
                    <a:pt x="298" y="7"/>
                    <a:pt x="298" y="7"/>
                    <a:pt x="298" y="7"/>
                  </a:cubicBezTo>
                  <a:cubicBezTo>
                    <a:pt x="298" y="7"/>
                    <a:pt x="298" y="7"/>
                    <a:pt x="298" y="7"/>
                  </a:cubicBezTo>
                  <a:cubicBezTo>
                    <a:pt x="296" y="7"/>
                    <a:pt x="296" y="7"/>
                    <a:pt x="296" y="7"/>
                  </a:cubicBezTo>
                  <a:cubicBezTo>
                    <a:pt x="293" y="8"/>
                    <a:pt x="293" y="8"/>
                    <a:pt x="293" y="8"/>
                  </a:cubicBezTo>
                  <a:cubicBezTo>
                    <a:pt x="292" y="8"/>
                    <a:pt x="292" y="8"/>
                    <a:pt x="292" y="8"/>
                  </a:cubicBezTo>
                  <a:cubicBezTo>
                    <a:pt x="292" y="8"/>
                    <a:pt x="291" y="8"/>
                    <a:pt x="291" y="8"/>
                  </a:cubicBezTo>
                  <a:cubicBezTo>
                    <a:pt x="293" y="8"/>
                    <a:pt x="293" y="8"/>
                    <a:pt x="293" y="8"/>
                  </a:cubicBezTo>
                  <a:moveTo>
                    <a:pt x="298" y="7"/>
                  </a:moveTo>
                  <a:cubicBezTo>
                    <a:pt x="298" y="7"/>
                    <a:pt x="298" y="7"/>
                    <a:pt x="298" y="7"/>
                  </a:cubicBezTo>
                  <a:cubicBezTo>
                    <a:pt x="298" y="7"/>
                    <a:pt x="298" y="7"/>
                    <a:pt x="298" y="7"/>
                  </a:cubicBezTo>
                  <a:cubicBezTo>
                    <a:pt x="298" y="7"/>
                    <a:pt x="298" y="7"/>
                    <a:pt x="298" y="7"/>
                  </a:cubicBezTo>
                  <a:moveTo>
                    <a:pt x="309" y="5"/>
                  </a:moveTo>
                  <a:cubicBezTo>
                    <a:pt x="314" y="4"/>
                    <a:pt x="314" y="4"/>
                    <a:pt x="314" y="4"/>
                  </a:cubicBezTo>
                  <a:cubicBezTo>
                    <a:pt x="315" y="4"/>
                    <a:pt x="315" y="4"/>
                    <a:pt x="315" y="4"/>
                  </a:cubicBezTo>
                  <a:cubicBezTo>
                    <a:pt x="314" y="4"/>
                    <a:pt x="313" y="4"/>
                    <a:pt x="312" y="4"/>
                  </a:cubicBezTo>
                  <a:cubicBezTo>
                    <a:pt x="311" y="4"/>
                    <a:pt x="311" y="4"/>
                    <a:pt x="311" y="4"/>
                  </a:cubicBezTo>
                  <a:cubicBezTo>
                    <a:pt x="308" y="5"/>
                    <a:pt x="308" y="5"/>
                    <a:pt x="308" y="5"/>
                  </a:cubicBezTo>
                  <a:cubicBezTo>
                    <a:pt x="309" y="5"/>
                    <a:pt x="309" y="5"/>
                    <a:pt x="309" y="5"/>
                  </a:cubicBezTo>
                  <a:moveTo>
                    <a:pt x="315" y="4"/>
                  </a:moveTo>
                  <a:cubicBezTo>
                    <a:pt x="315" y="4"/>
                    <a:pt x="315" y="4"/>
                    <a:pt x="315" y="4"/>
                  </a:cubicBezTo>
                  <a:cubicBezTo>
                    <a:pt x="315" y="4"/>
                    <a:pt x="315" y="4"/>
                    <a:pt x="315" y="4"/>
                  </a:cubicBezTo>
                  <a:cubicBezTo>
                    <a:pt x="315" y="4"/>
                    <a:pt x="315" y="4"/>
                    <a:pt x="315" y="4"/>
                  </a:cubicBezTo>
                  <a:moveTo>
                    <a:pt x="295" y="7"/>
                  </a:moveTo>
                  <a:cubicBezTo>
                    <a:pt x="295" y="7"/>
                    <a:pt x="295" y="7"/>
                    <a:pt x="295" y="7"/>
                  </a:cubicBezTo>
                  <a:cubicBezTo>
                    <a:pt x="295" y="7"/>
                    <a:pt x="295" y="7"/>
                    <a:pt x="294" y="8"/>
                  </a:cubicBezTo>
                  <a:cubicBezTo>
                    <a:pt x="295" y="7"/>
                    <a:pt x="295" y="7"/>
                    <a:pt x="295" y="7"/>
                  </a:cubicBezTo>
                  <a:moveTo>
                    <a:pt x="295" y="7"/>
                  </a:moveTo>
                  <a:cubicBezTo>
                    <a:pt x="296" y="7"/>
                    <a:pt x="296" y="7"/>
                    <a:pt x="296" y="7"/>
                  </a:cubicBezTo>
                  <a:cubicBezTo>
                    <a:pt x="298" y="7"/>
                    <a:pt x="298" y="7"/>
                    <a:pt x="298" y="7"/>
                  </a:cubicBezTo>
                  <a:cubicBezTo>
                    <a:pt x="301" y="6"/>
                    <a:pt x="301" y="6"/>
                    <a:pt x="301" y="6"/>
                  </a:cubicBezTo>
                  <a:cubicBezTo>
                    <a:pt x="300" y="6"/>
                    <a:pt x="300" y="6"/>
                    <a:pt x="300" y="6"/>
                  </a:cubicBezTo>
                  <a:cubicBezTo>
                    <a:pt x="303" y="6"/>
                    <a:pt x="303" y="6"/>
                    <a:pt x="303" y="6"/>
                  </a:cubicBezTo>
                  <a:cubicBezTo>
                    <a:pt x="305" y="5"/>
                    <a:pt x="305" y="5"/>
                    <a:pt x="305" y="5"/>
                  </a:cubicBezTo>
                  <a:cubicBezTo>
                    <a:pt x="305" y="5"/>
                    <a:pt x="305" y="5"/>
                    <a:pt x="305" y="5"/>
                  </a:cubicBezTo>
                  <a:cubicBezTo>
                    <a:pt x="305" y="5"/>
                    <a:pt x="305" y="5"/>
                    <a:pt x="305" y="5"/>
                  </a:cubicBezTo>
                  <a:cubicBezTo>
                    <a:pt x="302" y="6"/>
                    <a:pt x="300" y="6"/>
                    <a:pt x="297" y="7"/>
                  </a:cubicBezTo>
                  <a:cubicBezTo>
                    <a:pt x="296" y="7"/>
                    <a:pt x="296" y="7"/>
                    <a:pt x="295" y="7"/>
                  </a:cubicBezTo>
                  <a:cubicBezTo>
                    <a:pt x="295" y="7"/>
                    <a:pt x="295" y="7"/>
                    <a:pt x="295" y="7"/>
                  </a:cubicBezTo>
                  <a:moveTo>
                    <a:pt x="2" y="405"/>
                  </a:moveTo>
                  <a:cubicBezTo>
                    <a:pt x="2" y="405"/>
                    <a:pt x="2" y="405"/>
                    <a:pt x="2" y="405"/>
                  </a:cubicBezTo>
                  <a:cubicBezTo>
                    <a:pt x="2" y="406"/>
                    <a:pt x="2" y="406"/>
                    <a:pt x="2" y="406"/>
                  </a:cubicBezTo>
                  <a:cubicBezTo>
                    <a:pt x="2" y="405"/>
                    <a:pt x="2" y="405"/>
                    <a:pt x="2" y="405"/>
                  </a:cubicBezTo>
                  <a:moveTo>
                    <a:pt x="2" y="404"/>
                  </a:moveTo>
                  <a:cubicBezTo>
                    <a:pt x="2" y="403"/>
                    <a:pt x="2" y="402"/>
                    <a:pt x="1" y="401"/>
                  </a:cubicBezTo>
                  <a:cubicBezTo>
                    <a:pt x="2" y="401"/>
                    <a:pt x="2" y="401"/>
                    <a:pt x="2" y="402"/>
                  </a:cubicBezTo>
                  <a:cubicBezTo>
                    <a:pt x="2" y="405"/>
                    <a:pt x="2" y="405"/>
                    <a:pt x="2" y="405"/>
                  </a:cubicBezTo>
                  <a:cubicBezTo>
                    <a:pt x="2" y="404"/>
                    <a:pt x="2" y="404"/>
                    <a:pt x="2" y="404"/>
                  </a:cubicBezTo>
                  <a:moveTo>
                    <a:pt x="1" y="383"/>
                  </a:moveTo>
                  <a:cubicBezTo>
                    <a:pt x="1" y="385"/>
                    <a:pt x="1" y="386"/>
                    <a:pt x="1" y="388"/>
                  </a:cubicBezTo>
                  <a:cubicBezTo>
                    <a:pt x="1" y="392"/>
                    <a:pt x="1" y="395"/>
                    <a:pt x="1" y="398"/>
                  </a:cubicBezTo>
                  <a:cubicBezTo>
                    <a:pt x="1" y="399"/>
                    <a:pt x="1" y="399"/>
                    <a:pt x="1" y="399"/>
                  </a:cubicBezTo>
                  <a:cubicBezTo>
                    <a:pt x="1" y="394"/>
                    <a:pt x="1" y="388"/>
                    <a:pt x="1" y="383"/>
                  </a:cubicBezTo>
                  <a:moveTo>
                    <a:pt x="23" y="243"/>
                  </a:moveTo>
                  <a:cubicBezTo>
                    <a:pt x="24" y="240"/>
                    <a:pt x="26" y="236"/>
                    <a:pt x="27" y="232"/>
                  </a:cubicBezTo>
                  <a:cubicBezTo>
                    <a:pt x="26" y="235"/>
                    <a:pt x="25" y="237"/>
                    <a:pt x="25" y="239"/>
                  </a:cubicBezTo>
                  <a:cubicBezTo>
                    <a:pt x="23" y="243"/>
                    <a:pt x="23" y="243"/>
                    <a:pt x="23" y="243"/>
                  </a:cubicBezTo>
                  <a:cubicBezTo>
                    <a:pt x="23" y="243"/>
                    <a:pt x="23" y="243"/>
                    <a:pt x="23" y="243"/>
                  </a:cubicBezTo>
                  <a:moveTo>
                    <a:pt x="33" y="217"/>
                  </a:moveTo>
                  <a:cubicBezTo>
                    <a:pt x="33" y="218"/>
                    <a:pt x="33" y="218"/>
                    <a:pt x="33" y="219"/>
                  </a:cubicBezTo>
                  <a:cubicBezTo>
                    <a:pt x="31" y="224"/>
                    <a:pt x="29" y="228"/>
                    <a:pt x="27" y="232"/>
                  </a:cubicBezTo>
                  <a:cubicBezTo>
                    <a:pt x="26" y="236"/>
                    <a:pt x="24" y="240"/>
                    <a:pt x="23" y="243"/>
                  </a:cubicBezTo>
                  <a:cubicBezTo>
                    <a:pt x="27" y="232"/>
                    <a:pt x="29" y="227"/>
                    <a:pt x="33" y="217"/>
                  </a:cubicBezTo>
                  <a:moveTo>
                    <a:pt x="33" y="217"/>
                  </a:moveTo>
                  <a:cubicBezTo>
                    <a:pt x="33" y="217"/>
                    <a:pt x="33" y="217"/>
                    <a:pt x="33" y="217"/>
                  </a:cubicBezTo>
                  <a:cubicBezTo>
                    <a:pt x="33" y="218"/>
                    <a:pt x="33" y="218"/>
                    <a:pt x="33" y="218"/>
                  </a:cubicBezTo>
                  <a:cubicBezTo>
                    <a:pt x="33" y="219"/>
                    <a:pt x="33" y="219"/>
                    <a:pt x="33" y="219"/>
                  </a:cubicBezTo>
                  <a:cubicBezTo>
                    <a:pt x="33" y="218"/>
                    <a:pt x="33" y="218"/>
                    <a:pt x="33" y="217"/>
                  </a:cubicBezTo>
                  <a:moveTo>
                    <a:pt x="47" y="190"/>
                  </a:moveTo>
                  <a:cubicBezTo>
                    <a:pt x="47" y="190"/>
                    <a:pt x="48" y="189"/>
                    <a:pt x="48" y="188"/>
                  </a:cubicBezTo>
                  <a:cubicBezTo>
                    <a:pt x="48" y="189"/>
                    <a:pt x="48" y="189"/>
                    <a:pt x="47" y="190"/>
                  </a:cubicBezTo>
                  <a:cubicBezTo>
                    <a:pt x="47" y="190"/>
                    <a:pt x="47" y="190"/>
                    <a:pt x="47" y="190"/>
                  </a:cubicBezTo>
                  <a:cubicBezTo>
                    <a:pt x="47" y="190"/>
                    <a:pt x="47" y="190"/>
                    <a:pt x="47" y="190"/>
                  </a:cubicBezTo>
                  <a:moveTo>
                    <a:pt x="47" y="190"/>
                  </a:moveTo>
                  <a:cubicBezTo>
                    <a:pt x="47" y="190"/>
                    <a:pt x="48" y="189"/>
                    <a:pt x="48" y="188"/>
                  </a:cubicBezTo>
                  <a:cubicBezTo>
                    <a:pt x="48" y="189"/>
                    <a:pt x="47" y="190"/>
                    <a:pt x="47" y="190"/>
                  </a:cubicBezTo>
                  <a:cubicBezTo>
                    <a:pt x="52" y="181"/>
                    <a:pt x="55" y="177"/>
                    <a:pt x="59" y="170"/>
                  </a:cubicBezTo>
                  <a:cubicBezTo>
                    <a:pt x="55" y="176"/>
                    <a:pt x="52" y="182"/>
                    <a:pt x="48" y="188"/>
                  </a:cubicBezTo>
                  <a:cubicBezTo>
                    <a:pt x="48" y="189"/>
                    <a:pt x="47" y="190"/>
                    <a:pt x="47" y="190"/>
                  </a:cubicBezTo>
                  <a:cubicBezTo>
                    <a:pt x="47" y="190"/>
                    <a:pt x="47" y="190"/>
                    <a:pt x="47" y="190"/>
                  </a:cubicBezTo>
                  <a:moveTo>
                    <a:pt x="135" y="87"/>
                  </a:moveTo>
                  <a:cubicBezTo>
                    <a:pt x="136" y="86"/>
                    <a:pt x="136" y="85"/>
                    <a:pt x="137" y="85"/>
                  </a:cubicBezTo>
                  <a:cubicBezTo>
                    <a:pt x="138" y="84"/>
                    <a:pt x="139" y="83"/>
                    <a:pt x="140" y="82"/>
                  </a:cubicBezTo>
                  <a:cubicBezTo>
                    <a:pt x="140" y="82"/>
                    <a:pt x="140" y="82"/>
                    <a:pt x="140" y="82"/>
                  </a:cubicBezTo>
                  <a:cubicBezTo>
                    <a:pt x="138" y="83"/>
                    <a:pt x="138" y="83"/>
                    <a:pt x="138" y="83"/>
                  </a:cubicBezTo>
                  <a:cubicBezTo>
                    <a:pt x="134" y="87"/>
                    <a:pt x="134" y="87"/>
                    <a:pt x="134" y="87"/>
                  </a:cubicBezTo>
                  <a:cubicBezTo>
                    <a:pt x="134" y="87"/>
                    <a:pt x="134" y="87"/>
                    <a:pt x="134" y="87"/>
                  </a:cubicBezTo>
                  <a:cubicBezTo>
                    <a:pt x="135" y="87"/>
                    <a:pt x="135" y="87"/>
                    <a:pt x="135" y="87"/>
                  </a:cubicBezTo>
                  <a:moveTo>
                    <a:pt x="140" y="81"/>
                  </a:moveTo>
                  <a:cubicBezTo>
                    <a:pt x="141" y="81"/>
                    <a:pt x="141" y="81"/>
                    <a:pt x="141" y="81"/>
                  </a:cubicBezTo>
                  <a:cubicBezTo>
                    <a:pt x="143" y="79"/>
                    <a:pt x="143" y="79"/>
                    <a:pt x="143" y="79"/>
                  </a:cubicBezTo>
                  <a:cubicBezTo>
                    <a:pt x="140" y="81"/>
                    <a:pt x="137" y="83"/>
                    <a:pt x="137" y="84"/>
                  </a:cubicBezTo>
                  <a:cubicBezTo>
                    <a:pt x="137" y="84"/>
                    <a:pt x="139" y="82"/>
                    <a:pt x="140" y="81"/>
                  </a:cubicBezTo>
                  <a:moveTo>
                    <a:pt x="231" y="28"/>
                  </a:moveTo>
                  <a:cubicBezTo>
                    <a:pt x="233" y="28"/>
                    <a:pt x="233" y="28"/>
                    <a:pt x="233" y="28"/>
                  </a:cubicBezTo>
                  <a:cubicBezTo>
                    <a:pt x="237" y="26"/>
                    <a:pt x="237" y="26"/>
                    <a:pt x="237" y="26"/>
                  </a:cubicBezTo>
                  <a:cubicBezTo>
                    <a:pt x="237" y="26"/>
                    <a:pt x="237" y="26"/>
                    <a:pt x="237" y="26"/>
                  </a:cubicBezTo>
                  <a:cubicBezTo>
                    <a:pt x="236" y="25"/>
                    <a:pt x="236" y="25"/>
                    <a:pt x="236" y="25"/>
                  </a:cubicBezTo>
                  <a:cubicBezTo>
                    <a:pt x="231" y="28"/>
                    <a:pt x="231" y="28"/>
                    <a:pt x="231" y="28"/>
                  </a:cubicBezTo>
                  <a:cubicBezTo>
                    <a:pt x="228" y="29"/>
                    <a:pt x="228" y="29"/>
                    <a:pt x="228" y="29"/>
                  </a:cubicBezTo>
                  <a:cubicBezTo>
                    <a:pt x="228" y="30"/>
                    <a:pt x="228" y="30"/>
                    <a:pt x="228" y="30"/>
                  </a:cubicBezTo>
                  <a:cubicBezTo>
                    <a:pt x="231" y="28"/>
                    <a:pt x="231" y="28"/>
                    <a:pt x="231" y="28"/>
                  </a:cubicBezTo>
                  <a:moveTo>
                    <a:pt x="695" y="448"/>
                  </a:moveTo>
                  <a:cubicBezTo>
                    <a:pt x="695" y="447"/>
                    <a:pt x="695" y="446"/>
                    <a:pt x="695" y="445"/>
                  </a:cubicBezTo>
                  <a:cubicBezTo>
                    <a:pt x="695" y="445"/>
                    <a:pt x="695" y="444"/>
                    <a:pt x="695" y="444"/>
                  </a:cubicBezTo>
                  <a:cubicBezTo>
                    <a:pt x="695" y="443"/>
                    <a:pt x="696" y="443"/>
                    <a:pt x="696" y="443"/>
                  </a:cubicBezTo>
                  <a:cubicBezTo>
                    <a:pt x="696" y="443"/>
                    <a:pt x="696" y="440"/>
                    <a:pt x="694" y="436"/>
                  </a:cubicBezTo>
                  <a:cubicBezTo>
                    <a:pt x="694" y="436"/>
                    <a:pt x="694" y="436"/>
                    <a:pt x="694" y="433"/>
                  </a:cubicBezTo>
                  <a:cubicBezTo>
                    <a:pt x="694" y="432"/>
                    <a:pt x="694" y="432"/>
                    <a:pt x="694" y="432"/>
                  </a:cubicBezTo>
                  <a:cubicBezTo>
                    <a:pt x="693" y="433"/>
                    <a:pt x="693" y="433"/>
                    <a:pt x="693" y="433"/>
                  </a:cubicBezTo>
                  <a:cubicBezTo>
                    <a:pt x="692" y="435"/>
                    <a:pt x="692" y="435"/>
                    <a:pt x="692" y="435"/>
                  </a:cubicBezTo>
                  <a:cubicBezTo>
                    <a:pt x="692" y="435"/>
                    <a:pt x="692" y="437"/>
                    <a:pt x="692" y="438"/>
                  </a:cubicBezTo>
                  <a:cubicBezTo>
                    <a:pt x="692" y="438"/>
                    <a:pt x="692" y="438"/>
                    <a:pt x="692" y="439"/>
                  </a:cubicBezTo>
                  <a:cubicBezTo>
                    <a:pt x="692" y="439"/>
                    <a:pt x="692" y="439"/>
                    <a:pt x="692" y="439"/>
                  </a:cubicBezTo>
                  <a:cubicBezTo>
                    <a:pt x="692" y="440"/>
                    <a:pt x="692" y="441"/>
                    <a:pt x="692" y="441"/>
                  </a:cubicBezTo>
                  <a:cubicBezTo>
                    <a:pt x="691" y="444"/>
                    <a:pt x="691" y="444"/>
                    <a:pt x="691" y="444"/>
                  </a:cubicBezTo>
                  <a:cubicBezTo>
                    <a:pt x="690" y="447"/>
                    <a:pt x="690" y="449"/>
                    <a:pt x="690" y="450"/>
                  </a:cubicBezTo>
                  <a:cubicBezTo>
                    <a:pt x="690" y="451"/>
                    <a:pt x="691" y="453"/>
                    <a:pt x="691" y="453"/>
                  </a:cubicBezTo>
                  <a:cubicBezTo>
                    <a:pt x="692" y="453"/>
                    <a:pt x="692" y="453"/>
                    <a:pt x="694" y="453"/>
                  </a:cubicBezTo>
                  <a:cubicBezTo>
                    <a:pt x="694" y="451"/>
                    <a:pt x="695" y="449"/>
                    <a:pt x="695" y="448"/>
                  </a:cubicBezTo>
                  <a:moveTo>
                    <a:pt x="711" y="529"/>
                  </a:moveTo>
                  <a:cubicBezTo>
                    <a:pt x="714" y="522"/>
                    <a:pt x="714" y="522"/>
                    <a:pt x="714" y="522"/>
                  </a:cubicBezTo>
                  <a:cubicBezTo>
                    <a:pt x="714" y="522"/>
                    <a:pt x="715" y="520"/>
                    <a:pt x="715" y="520"/>
                  </a:cubicBezTo>
                  <a:cubicBezTo>
                    <a:pt x="714" y="521"/>
                    <a:pt x="713" y="521"/>
                    <a:pt x="712" y="522"/>
                  </a:cubicBezTo>
                  <a:cubicBezTo>
                    <a:pt x="712" y="522"/>
                    <a:pt x="712" y="522"/>
                    <a:pt x="711" y="523"/>
                  </a:cubicBezTo>
                  <a:cubicBezTo>
                    <a:pt x="712" y="523"/>
                    <a:pt x="712" y="523"/>
                    <a:pt x="712" y="523"/>
                  </a:cubicBezTo>
                  <a:cubicBezTo>
                    <a:pt x="711" y="524"/>
                    <a:pt x="711" y="525"/>
                    <a:pt x="711" y="525"/>
                  </a:cubicBezTo>
                  <a:cubicBezTo>
                    <a:pt x="711" y="525"/>
                    <a:pt x="711" y="525"/>
                    <a:pt x="711" y="525"/>
                  </a:cubicBezTo>
                  <a:cubicBezTo>
                    <a:pt x="711" y="526"/>
                    <a:pt x="711" y="526"/>
                    <a:pt x="710" y="527"/>
                  </a:cubicBezTo>
                  <a:cubicBezTo>
                    <a:pt x="710" y="528"/>
                    <a:pt x="710" y="528"/>
                    <a:pt x="710" y="528"/>
                  </a:cubicBezTo>
                  <a:cubicBezTo>
                    <a:pt x="710" y="528"/>
                    <a:pt x="710" y="528"/>
                    <a:pt x="710" y="528"/>
                  </a:cubicBezTo>
                  <a:cubicBezTo>
                    <a:pt x="710" y="528"/>
                    <a:pt x="711" y="527"/>
                    <a:pt x="711" y="527"/>
                  </a:cubicBezTo>
                  <a:cubicBezTo>
                    <a:pt x="711" y="527"/>
                    <a:pt x="711" y="526"/>
                    <a:pt x="712" y="527"/>
                  </a:cubicBezTo>
                  <a:cubicBezTo>
                    <a:pt x="711" y="527"/>
                    <a:pt x="711" y="528"/>
                    <a:pt x="711" y="529"/>
                  </a:cubicBezTo>
                  <a:cubicBezTo>
                    <a:pt x="711" y="528"/>
                    <a:pt x="711" y="528"/>
                    <a:pt x="711" y="528"/>
                  </a:cubicBezTo>
                  <a:cubicBezTo>
                    <a:pt x="711" y="528"/>
                    <a:pt x="711" y="528"/>
                    <a:pt x="711" y="528"/>
                  </a:cubicBezTo>
                  <a:cubicBezTo>
                    <a:pt x="711" y="529"/>
                    <a:pt x="710" y="530"/>
                    <a:pt x="710" y="531"/>
                  </a:cubicBezTo>
                  <a:cubicBezTo>
                    <a:pt x="710" y="531"/>
                    <a:pt x="710" y="531"/>
                    <a:pt x="710" y="531"/>
                  </a:cubicBezTo>
                  <a:cubicBezTo>
                    <a:pt x="710" y="531"/>
                    <a:pt x="710" y="531"/>
                    <a:pt x="710" y="531"/>
                  </a:cubicBezTo>
                  <a:cubicBezTo>
                    <a:pt x="710" y="530"/>
                    <a:pt x="710" y="530"/>
                    <a:pt x="711" y="529"/>
                  </a:cubicBezTo>
                  <a:moveTo>
                    <a:pt x="712" y="517"/>
                  </a:moveTo>
                  <a:cubicBezTo>
                    <a:pt x="712" y="517"/>
                    <a:pt x="712" y="516"/>
                    <a:pt x="712" y="516"/>
                  </a:cubicBezTo>
                  <a:cubicBezTo>
                    <a:pt x="712" y="515"/>
                    <a:pt x="712" y="515"/>
                    <a:pt x="712" y="515"/>
                  </a:cubicBezTo>
                  <a:cubicBezTo>
                    <a:pt x="713" y="515"/>
                    <a:pt x="713" y="514"/>
                    <a:pt x="713" y="514"/>
                  </a:cubicBezTo>
                  <a:cubicBezTo>
                    <a:pt x="713" y="514"/>
                    <a:pt x="713" y="515"/>
                    <a:pt x="712" y="515"/>
                  </a:cubicBezTo>
                  <a:cubicBezTo>
                    <a:pt x="712" y="515"/>
                    <a:pt x="712" y="516"/>
                    <a:pt x="712" y="516"/>
                  </a:cubicBezTo>
                  <a:cubicBezTo>
                    <a:pt x="712" y="517"/>
                    <a:pt x="712" y="517"/>
                    <a:pt x="712" y="517"/>
                  </a:cubicBezTo>
                  <a:moveTo>
                    <a:pt x="728" y="487"/>
                  </a:moveTo>
                  <a:cubicBezTo>
                    <a:pt x="734" y="465"/>
                    <a:pt x="734" y="465"/>
                    <a:pt x="734" y="465"/>
                  </a:cubicBezTo>
                  <a:cubicBezTo>
                    <a:pt x="733" y="469"/>
                    <a:pt x="733" y="469"/>
                    <a:pt x="733" y="469"/>
                  </a:cubicBezTo>
                  <a:cubicBezTo>
                    <a:pt x="732" y="471"/>
                    <a:pt x="732" y="473"/>
                    <a:pt x="731" y="475"/>
                  </a:cubicBezTo>
                  <a:cubicBezTo>
                    <a:pt x="731" y="476"/>
                    <a:pt x="731" y="476"/>
                    <a:pt x="731" y="476"/>
                  </a:cubicBezTo>
                  <a:cubicBezTo>
                    <a:pt x="731" y="475"/>
                    <a:pt x="731" y="475"/>
                    <a:pt x="731" y="474"/>
                  </a:cubicBezTo>
                  <a:cubicBezTo>
                    <a:pt x="731" y="473"/>
                    <a:pt x="731" y="473"/>
                    <a:pt x="731" y="473"/>
                  </a:cubicBezTo>
                  <a:cubicBezTo>
                    <a:pt x="731" y="474"/>
                    <a:pt x="731" y="474"/>
                    <a:pt x="731" y="474"/>
                  </a:cubicBezTo>
                  <a:cubicBezTo>
                    <a:pt x="728" y="480"/>
                    <a:pt x="727" y="486"/>
                    <a:pt x="725" y="493"/>
                  </a:cubicBezTo>
                  <a:cubicBezTo>
                    <a:pt x="725" y="493"/>
                    <a:pt x="725" y="493"/>
                    <a:pt x="725" y="493"/>
                  </a:cubicBezTo>
                  <a:cubicBezTo>
                    <a:pt x="725" y="494"/>
                    <a:pt x="725" y="494"/>
                    <a:pt x="725" y="494"/>
                  </a:cubicBezTo>
                  <a:cubicBezTo>
                    <a:pt x="723" y="498"/>
                    <a:pt x="723" y="498"/>
                    <a:pt x="722" y="501"/>
                  </a:cubicBezTo>
                  <a:cubicBezTo>
                    <a:pt x="722" y="504"/>
                    <a:pt x="721" y="504"/>
                    <a:pt x="721" y="504"/>
                  </a:cubicBezTo>
                  <a:cubicBezTo>
                    <a:pt x="722" y="504"/>
                    <a:pt x="722" y="504"/>
                    <a:pt x="722" y="504"/>
                  </a:cubicBezTo>
                  <a:cubicBezTo>
                    <a:pt x="728" y="487"/>
                    <a:pt x="728" y="487"/>
                    <a:pt x="728" y="487"/>
                  </a:cubicBezTo>
                  <a:moveTo>
                    <a:pt x="714" y="506"/>
                  </a:moveTo>
                  <a:cubicBezTo>
                    <a:pt x="715" y="505"/>
                    <a:pt x="715" y="503"/>
                    <a:pt x="716" y="502"/>
                  </a:cubicBezTo>
                  <a:cubicBezTo>
                    <a:pt x="716" y="501"/>
                    <a:pt x="716" y="501"/>
                    <a:pt x="716" y="501"/>
                  </a:cubicBezTo>
                  <a:cubicBezTo>
                    <a:pt x="716" y="500"/>
                    <a:pt x="716" y="500"/>
                    <a:pt x="716" y="500"/>
                  </a:cubicBezTo>
                  <a:cubicBezTo>
                    <a:pt x="716" y="500"/>
                    <a:pt x="716" y="500"/>
                    <a:pt x="716" y="500"/>
                  </a:cubicBezTo>
                  <a:cubicBezTo>
                    <a:pt x="716" y="500"/>
                    <a:pt x="716" y="499"/>
                    <a:pt x="716" y="496"/>
                  </a:cubicBezTo>
                  <a:cubicBezTo>
                    <a:pt x="718" y="491"/>
                    <a:pt x="718" y="491"/>
                    <a:pt x="718" y="491"/>
                  </a:cubicBezTo>
                  <a:cubicBezTo>
                    <a:pt x="715" y="496"/>
                    <a:pt x="715" y="502"/>
                    <a:pt x="715" y="503"/>
                  </a:cubicBezTo>
                  <a:cubicBezTo>
                    <a:pt x="715" y="503"/>
                    <a:pt x="715" y="503"/>
                    <a:pt x="715" y="504"/>
                  </a:cubicBezTo>
                  <a:cubicBezTo>
                    <a:pt x="714" y="505"/>
                    <a:pt x="714" y="506"/>
                    <a:pt x="714" y="506"/>
                  </a:cubicBezTo>
                  <a:cubicBezTo>
                    <a:pt x="714" y="506"/>
                    <a:pt x="714" y="506"/>
                    <a:pt x="714" y="506"/>
                  </a:cubicBezTo>
                  <a:moveTo>
                    <a:pt x="719" y="481"/>
                  </a:moveTo>
                  <a:cubicBezTo>
                    <a:pt x="719" y="480"/>
                    <a:pt x="719" y="480"/>
                    <a:pt x="719" y="480"/>
                  </a:cubicBezTo>
                  <a:cubicBezTo>
                    <a:pt x="719" y="480"/>
                    <a:pt x="719" y="480"/>
                    <a:pt x="719" y="481"/>
                  </a:cubicBezTo>
                  <a:cubicBezTo>
                    <a:pt x="719" y="481"/>
                    <a:pt x="719" y="481"/>
                    <a:pt x="719" y="481"/>
                  </a:cubicBezTo>
                  <a:moveTo>
                    <a:pt x="719" y="485"/>
                  </a:moveTo>
                  <a:cubicBezTo>
                    <a:pt x="719" y="484"/>
                    <a:pt x="719" y="484"/>
                    <a:pt x="719" y="484"/>
                  </a:cubicBezTo>
                  <a:cubicBezTo>
                    <a:pt x="719" y="483"/>
                    <a:pt x="719" y="482"/>
                    <a:pt x="719" y="482"/>
                  </a:cubicBezTo>
                  <a:cubicBezTo>
                    <a:pt x="720" y="479"/>
                    <a:pt x="720" y="479"/>
                    <a:pt x="720" y="479"/>
                  </a:cubicBezTo>
                  <a:cubicBezTo>
                    <a:pt x="719" y="478"/>
                    <a:pt x="719" y="478"/>
                    <a:pt x="719" y="478"/>
                  </a:cubicBezTo>
                  <a:cubicBezTo>
                    <a:pt x="719" y="479"/>
                    <a:pt x="719" y="479"/>
                    <a:pt x="719" y="479"/>
                  </a:cubicBezTo>
                  <a:cubicBezTo>
                    <a:pt x="719" y="480"/>
                    <a:pt x="719" y="480"/>
                    <a:pt x="719" y="482"/>
                  </a:cubicBezTo>
                  <a:cubicBezTo>
                    <a:pt x="719" y="485"/>
                    <a:pt x="719" y="485"/>
                    <a:pt x="718" y="486"/>
                  </a:cubicBezTo>
                  <a:cubicBezTo>
                    <a:pt x="719" y="485"/>
                    <a:pt x="719" y="485"/>
                    <a:pt x="719" y="485"/>
                  </a:cubicBezTo>
                  <a:moveTo>
                    <a:pt x="720" y="475"/>
                  </a:moveTo>
                  <a:cubicBezTo>
                    <a:pt x="720" y="475"/>
                    <a:pt x="720" y="474"/>
                    <a:pt x="720" y="474"/>
                  </a:cubicBezTo>
                  <a:cubicBezTo>
                    <a:pt x="720" y="473"/>
                    <a:pt x="720" y="473"/>
                    <a:pt x="720" y="473"/>
                  </a:cubicBezTo>
                  <a:cubicBezTo>
                    <a:pt x="720" y="472"/>
                    <a:pt x="720" y="471"/>
                    <a:pt x="720" y="471"/>
                  </a:cubicBezTo>
                  <a:cubicBezTo>
                    <a:pt x="720" y="470"/>
                    <a:pt x="720" y="470"/>
                    <a:pt x="720" y="470"/>
                  </a:cubicBezTo>
                  <a:cubicBezTo>
                    <a:pt x="720" y="470"/>
                    <a:pt x="720" y="471"/>
                    <a:pt x="720" y="471"/>
                  </a:cubicBezTo>
                  <a:cubicBezTo>
                    <a:pt x="720" y="472"/>
                    <a:pt x="720" y="472"/>
                    <a:pt x="719" y="473"/>
                  </a:cubicBezTo>
                  <a:cubicBezTo>
                    <a:pt x="719" y="474"/>
                    <a:pt x="719" y="474"/>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20" y="475"/>
                    <a:pt x="720" y="475"/>
                    <a:pt x="720" y="475"/>
                  </a:cubicBezTo>
                  <a:moveTo>
                    <a:pt x="721" y="502"/>
                  </a:moveTo>
                  <a:cubicBezTo>
                    <a:pt x="721" y="502"/>
                    <a:pt x="723" y="495"/>
                    <a:pt x="723" y="494"/>
                  </a:cubicBezTo>
                  <a:cubicBezTo>
                    <a:pt x="722" y="495"/>
                    <a:pt x="722" y="495"/>
                    <a:pt x="721" y="497"/>
                  </a:cubicBezTo>
                  <a:cubicBezTo>
                    <a:pt x="721" y="497"/>
                    <a:pt x="721" y="497"/>
                    <a:pt x="721" y="497"/>
                  </a:cubicBezTo>
                  <a:cubicBezTo>
                    <a:pt x="723" y="492"/>
                    <a:pt x="723" y="492"/>
                    <a:pt x="723" y="492"/>
                  </a:cubicBezTo>
                  <a:cubicBezTo>
                    <a:pt x="723" y="492"/>
                    <a:pt x="723" y="492"/>
                    <a:pt x="723" y="492"/>
                  </a:cubicBezTo>
                  <a:cubicBezTo>
                    <a:pt x="722" y="491"/>
                    <a:pt x="722" y="491"/>
                    <a:pt x="722" y="491"/>
                  </a:cubicBezTo>
                  <a:cubicBezTo>
                    <a:pt x="723" y="490"/>
                    <a:pt x="723" y="489"/>
                    <a:pt x="723" y="488"/>
                  </a:cubicBezTo>
                  <a:cubicBezTo>
                    <a:pt x="724" y="486"/>
                    <a:pt x="724" y="484"/>
                    <a:pt x="725" y="482"/>
                  </a:cubicBezTo>
                  <a:cubicBezTo>
                    <a:pt x="724" y="482"/>
                    <a:pt x="724" y="482"/>
                    <a:pt x="724" y="482"/>
                  </a:cubicBezTo>
                  <a:cubicBezTo>
                    <a:pt x="724" y="482"/>
                    <a:pt x="724" y="482"/>
                    <a:pt x="724" y="482"/>
                  </a:cubicBezTo>
                  <a:cubicBezTo>
                    <a:pt x="724" y="480"/>
                    <a:pt x="725" y="477"/>
                    <a:pt x="726" y="474"/>
                  </a:cubicBezTo>
                  <a:cubicBezTo>
                    <a:pt x="725" y="475"/>
                    <a:pt x="725" y="475"/>
                    <a:pt x="725" y="475"/>
                  </a:cubicBezTo>
                  <a:cubicBezTo>
                    <a:pt x="725" y="475"/>
                    <a:pt x="725" y="475"/>
                    <a:pt x="725" y="475"/>
                  </a:cubicBezTo>
                  <a:cubicBezTo>
                    <a:pt x="725" y="475"/>
                    <a:pt x="724" y="474"/>
                    <a:pt x="725" y="473"/>
                  </a:cubicBezTo>
                  <a:cubicBezTo>
                    <a:pt x="725" y="472"/>
                    <a:pt x="725" y="472"/>
                    <a:pt x="725" y="472"/>
                  </a:cubicBezTo>
                  <a:cubicBezTo>
                    <a:pt x="725" y="471"/>
                    <a:pt x="725" y="464"/>
                    <a:pt x="725" y="461"/>
                  </a:cubicBezTo>
                  <a:cubicBezTo>
                    <a:pt x="725" y="461"/>
                    <a:pt x="725" y="461"/>
                    <a:pt x="725" y="457"/>
                  </a:cubicBezTo>
                  <a:cubicBezTo>
                    <a:pt x="725" y="457"/>
                    <a:pt x="724" y="458"/>
                    <a:pt x="724" y="458"/>
                  </a:cubicBezTo>
                  <a:cubicBezTo>
                    <a:pt x="724" y="458"/>
                    <a:pt x="723" y="456"/>
                    <a:pt x="723" y="455"/>
                  </a:cubicBezTo>
                  <a:cubicBezTo>
                    <a:pt x="722" y="455"/>
                    <a:pt x="722" y="456"/>
                    <a:pt x="722" y="458"/>
                  </a:cubicBezTo>
                  <a:cubicBezTo>
                    <a:pt x="722" y="461"/>
                    <a:pt x="722" y="461"/>
                    <a:pt x="722" y="465"/>
                  </a:cubicBezTo>
                  <a:cubicBezTo>
                    <a:pt x="723" y="468"/>
                    <a:pt x="721" y="470"/>
                    <a:pt x="721" y="473"/>
                  </a:cubicBezTo>
                  <a:cubicBezTo>
                    <a:pt x="721" y="473"/>
                    <a:pt x="721" y="473"/>
                    <a:pt x="721" y="473"/>
                  </a:cubicBezTo>
                  <a:cubicBezTo>
                    <a:pt x="722" y="474"/>
                    <a:pt x="722" y="474"/>
                    <a:pt x="722" y="474"/>
                  </a:cubicBezTo>
                  <a:cubicBezTo>
                    <a:pt x="722" y="475"/>
                    <a:pt x="721" y="478"/>
                    <a:pt x="721" y="481"/>
                  </a:cubicBezTo>
                  <a:cubicBezTo>
                    <a:pt x="721" y="481"/>
                    <a:pt x="720" y="481"/>
                    <a:pt x="720" y="482"/>
                  </a:cubicBezTo>
                  <a:cubicBezTo>
                    <a:pt x="720" y="485"/>
                    <a:pt x="720" y="488"/>
                    <a:pt x="719" y="491"/>
                  </a:cubicBezTo>
                  <a:cubicBezTo>
                    <a:pt x="719" y="494"/>
                    <a:pt x="718" y="497"/>
                    <a:pt x="717" y="500"/>
                  </a:cubicBezTo>
                  <a:cubicBezTo>
                    <a:pt x="716" y="506"/>
                    <a:pt x="715" y="512"/>
                    <a:pt x="713" y="517"/>
                  </a:cubicBezTo>
                  <a:cubicBezTo>
                    <a:pt x="714" y="516"/>
                    <a:pt x="715" y="515"/>
                    <a:pt x="715" y="514"/>
                  </a:cubicBezTo>
                  <a:cubicBezTo>
                    <a:pt x="715" y="514"/>
                    <a:pt x="716" y="513"/>
                    <a:pt x="716" y="513"/>
                  </a:cubicBezTo>
                  <a:cubicBezTo>
                    <a:pt x="716" y="513"/>
                    <a:pt x="718" y="508"/>
                    <a:pt x="719" y="506"/>
                  </a:cubicBezTo>
                  <a:cubicBezTo>
                    <a:pt x="719" y="506"/>
                    <a:pt x="719" y="506"/>
                    <a:pt x="719" y="505"/>
                  </a:cubicBezTo>
                  <a:cubicBezTo>
                    <a:pt x="720" y="503"/>
                    <a:pt x="720" y="503"/>
                    <a:pt x="720" y="503"/>
                  </a:cubicBezTo>
                  <a:cubicBezTo>
                    <a:pt x="720" y="504"/>
                    <a:pt x="720" y="504"/>
                    <a:pt x="720" y="504"/>
                  </a:cubicBezTo>
                  <a:cubicBezTo>
                    <a:pt x="720" y="503"/>
                    <a:pt x="720" y="503"/>
                    <a:pt x="721" y="502"/>
                  </a:cubicBezTo>
                  <a:moveTo>
                    <a:pt x="482" y="16"/>
                  </a:moveTo>
                  <a:cubicBezTo>
                    <a:pt x="480" y="15"/>
                    <a:pt x="479" y="15"/>
                    <a:pt x="479" y="15"/>
                  </a:cubicBezTo>
                  <a:cubicBezTo>
                    <a:pt x="479" y="15"/>
                    <a:pt x="479" y="15"/>
                    <a:pt x="479" y="15"/>
                  </a:cubicBezTo>
                  <a:cubicBezTo>
                    <a:pt x="478" y="15"/>
                    <a:pt x="478" y="15"/>
                    <a:pt x="478" y="15"/>
                  </a:cubicBezTo>
                  <a:cubicBezTo>
                    <a:pt x="478" y="15"/>
                    <a:pt x="478" y="15"/>
                    <a:pt x="478" y="15"/>
                  </a:cubicBezTo>
                  <a:cubicBezTo>
                    <a:pt x="478" y="15"/>
                    <a:pt x="478" y="15"/>
                    <a:pt x="478" y="15"/>
                  </a:cubicBezTo>
                  <a:cubicBezTo>
                    <a:pt x="479" y="15"/>
                    <a:pt x="479" y="15"/>
                    <a:pt x="479" y="15"/>
                  </a:cubicBezTo>
                  <a:cubicBezTo>
                    <a:pt x="480" y="15"/>
                    <a:pt x="480" y="15"/>
                    <a:pt x="481" y="15"/>
                  </a:cubicBezTo>
                  <a:cubicBezTo>
                    <a:pt x="481" y="15"/>
                    <a:pt x="481" y="15"/>
                    <a:pt x="481" y="15"/>
                  </a:cubicBezTo>
                  <a:cubicBezTo>
                    <a:pt x="481" y="16"/>
                    <a:pt x="482" y="16"/>
                    <a:pt x="482" y="16"/>
                  </a:cubicBezTo>
                  <a:cubicBezTo>
                    <a:pt x="483" y="16"/>
                    <a:pt x="483" y="16"/>
                    <a:pt x="483" y="16"/>
                  </a:cubicBezTo>
                  <a:cubicBezTo>
                    <a:pt x="483" y="16"/>
                    <a:pt x="483" y="16"/>
                    <a:pt x="483" y="16"/>
                  </a:cubicBezTo>
                  <a:cubicBezTo>
                    <a:pt x="483" y="16"/>
                    <a:pt x="482" y="16"/>
                    <a:pt x="482" y="16"/>
                  </a:cubicBezTo>
                  <a:moveTo>
                    <a:pt x="492" y="21"/>
                  </a:moveTo>
                  <a:cubicBezTo>
                    <a:pt x="492" y="20"/>
                    <a:pt x="488" y="19"/>
                    <a:pt x="488" y="19"/>
                  </a:cubicBezTo>
                  <a:cubicBezTo>
                    <a:pt x="488" y="19"/>
                    <a:pt x="488" y="19"/>
                    <a:pt x="488" y="19"/>
                  </a:cubicBezTo>
                  <a:cubicBezTo>
                    <a:pt x="489" y="20"/>
                    <a:pt x="490" y="20"/>
                    <a:pt x="490" y="20"/>
                  </a:cubicBezTo>
                  <a:cubicBezTo>
                    <a:pt x="491" y="20"/>
                    <a:pt x="491" y="20"/>
                    <a:pt x="491" y="21"/>
                  </a:cubicBezTo>
                  <a:cubicBezTo>
                    <a:pt x="491" y="20"/>
                    <a:pt x="491" y="20"/>
                    <a:pt x="491" y="20"/>
                  </a:cubicBezTo>
                  <a:cubicBezTo>
                    <a:pt x="491" y="20"/>
                    <a:pt x="492" y="21"/>
                    <a:pt x="492" y="21"/>
                  </a:cubicBezTo>
                  <a:cubicBezTo>
                    <a:pt x="492" y="21"/>
                    <a:pt x="492" y="21"/>
                    <a:pt x="492" y="21"/>
                  </a:cubicBezTo>
                  <a:moveTo>
                    <a:pt x="476" y="14"/>
                  </a:moveTo>
                  <a:cubicBezTo>
                    <a:pt x="475" y="14"/>
                    <a:pt x="475" y="14"/>
                    <a:pt x="474" y="14"/>
                  </a:cubicBezTo>
                  <a:cubicBezTo>
                    <a:pt x="474" y="13"/>
                    <a:pt x="473" y="13"/>
                    <a:pt x="473" y="13"/>
                  </a:cubicBezTo>
                  <a:cubicBezTo>
                    <a:pt x="473" y="13"/>
                    <a:pt x="473" y="13"/>
                    <a:pt x="473" y="13"/>
                  </a:cubicBezTo>
                  <a:cubicBezTo>
                    <a:pt x="469" y="12"/>
                    <a:pt x="468" y="12"/>
                    <a:pt x="467" y="12"/>
                  </a:cubicBezTo>
                  <a:cubicBezTo>
                    <a:pt x="468" y="12"/>
                    <a:pt x="469" y="12"/>
                    <a:pt x="469" y="12"/>
                  </a:cubicBezTo>
                  <a:cubicBezTo>
                    <a:pt x="469" y="12"/>
                    <a:pt x="469" y="12"/>
                    <a:pt x="469" y="12"/>
                  </a:cubicBezTo>
                  <a:cubicBezTo>
                    <a:pt x="467" y="12"/>
                    <a:pt x="465" y="11"/>
                    <a:pt x="463" y="11"/>
                  </a:cubicBezTo>
                  <a:cubicBezTo>
                    <a:pt x="463" y="11"/>
                    <a:pt x="463" y="11"/>
                    <a:pt x="463" y="11"/>
                  </a:cubicBezTo>
                  <a:cubicBezTo>
                    <a:pt x="465" y="12"/>
                    <a:pt x="468" y="12"/>
                    <a:pt x="470" y="13"/>
                  </a:cubicBezTo>
                  <a:cubicBezTo>
                    <a:pt x="470" y="13"/>
                    <a:pt x="470" y="13"/>
                    <a:pt x="470" y="13"/>
                  </a:cubicBezTo>
                  <a:cubicBezTo>
                    <a:pt x="482" y="17"/>
                    <a:pt x="482" y="17"/>
                    <a:pt x="483" y="17"/>
                  </a:cubicBezTo>
                  <a:cubicBezTo>
                    <a:pt x="482" y="16"/>
                    <a:pt x="480" y="16"/>
                    <a:pt x="479" y="15"/>
                  </a:cubicBezTo>
                  <a:cubicBezTo>
                    <a:pt x="480" y="16"/>
                    <a:pt x="480" y="16"/>
                    <a:pt x="480" y="16"/>
                  </a:cubicBezTo>
                  <a:cubicBezTo>
                    <a:pt x="480" y="16"/>
                    <a:pt x="480" y="16"/>
                    <a:pt x="480" y="16"/>
                  </a:cubicBezTo>
                  <a:cubicBezTo>
                    <a:pt x="479" y="15"/>
                    <a:pt x="479" y="15"/>
                    <a:pt x="478" y="15"/>
                  </a:cubicBezTo>
                  <a:cubicBezTo>
                    <a:pt x="479" y="15"/>
                    <a:pt x="479" y="15"/>
                    <a:pt x="479" y="15"/>
                  </a:cubicBezTo>
                  <a:cubicBezTo>
                    <a:pt x="478" y="15"/>
                    <a:pt x="478" y="15"/>
                    <a:pt x="478" y="15"/>
                  </a:cubicBezTo>
                  <a:cubicBezTo>
                    <a:pt x="478" y="15"/>
                    <a:pt x="478" y="15"/>
                    <a:pt x="478" y="15"/>
                  </a:cubicBezTo>
                  <a:cubicBezTo>
                    <a:pt x="478" y="15"/>
                    <a:pt x="477" y="14"/>
                    <a:pt x="476" y="14"/>
                  </a:cubicBezTo>
                  <a:moveTo>
                    <a:pt x="460" y="10"/>
                  </a:moveTo>
                  <a:cubicBezTo>
                    <a:pt x="455" y="9"/>
                    <a:pt x="455" y="9"/>
                    <a:pt x="455" y="9"/>
                  </a:cubicBezTo>
                  <a:cubicBezTo>
                    <a:pt x="455" y="9"/>
                    <a:pt x="456" y="9"/>
                    <a:pt x="457" y="10"/>
                  </a:cubicBezTo>
                  <a:cubicBezTo>
                    <a:pt x="457" y="10"/>
                    <a:pt x="457" y="10"/>
                    <a:pt x="455" y="9"/>
                  </a:cubicBezTo>
                  <a:cubicBezTo>
                    <a:pt x="454" y="9"/>
                    <a:pt x="454" y="9"/>
                    <a:pt x="453" y="9"/>
                  </a:cubicBezTo>
                  <a:cubicBezTo>
                    <a:pt x="453" y="9"/>
                    <a:pt x="453" y="9"/>
                    <a:pt x="453" y="9"/>
                  </a:cubicBezTo>
                  <a:cubicBezTo>
                    <a:pt x="454" y="9"/>
                    <a:pt x="455" y="9"/>
                    <a:pt x="456" y="10"/>
                  </a:cubicBezTo>
                  <a:cubicBezTo>
                    <a:pt x="455" y="10"/>
                    <a:pt x="455" y="10"/>
                    <a:pt x="455" y="10"/>
                  </a:cubicBezTo>
                  <a:cubicBezTo>
                    <a:pt x="456" y="10"/>
                    <a:pt x="457" y="10"/>
                    <a:pt x="458" y="10"/>
                  </a:cubicBezTo>
                  <a:cubicBezTo>
                    <a:pt x="457" y="10"/>
                    <a:pt x="457" y="10"/>
                    <a:pt x="457" y="10"/>
                  </a:cubicBezTo>
                  <a:cubicBezTo>
                    <a:pt x="458" y="11"/>
                    <a:pt x="459" y="11"/>
                    <a:pt x="460" y="11"/>
                  </a:cubicBezTo>
                  <a:cubicBezTo>
                    <a:pt x="461" y="11"/>
                    <a:pt x="461" y="11"/>
                    <a:pt x="461" y="11"/>
                  </a:cubicBezTo>
                  <a:cubicBezTo>
                    <a:pt x="462" y="11"/>
                    <a:pt x="462" y="11"/>
                    <a:pt x="466" y="13"/>
                  </a:cubicBezTo>
                  <a:cubicBezTo>
                    <a:pt x="467" y="13"/>
                    <a:pt x="467" y="13"/>
                    <a:pt x="467" y="13"/>
                  </a:cubicBezTo>
                  <a:cubicBezTo>
                    <a:pt x="468" y="13"/>
                    <a:pt x="469" y="13"/>
                    <a:pt x="470" y="13"/>
                  </a:cubicBezTo>
                  <a:cubicBezTo>
                    <a:pt x="470" y="13"/>
                    <a:pt x="470" y="13"/>
                    <a:pt x="470" y="13"/>
                  </a:cubicBezTo>
                  <a:cubicBezTo>
                    <a:pt x="471" y="13"/>
                    <a:pt x="471" y="13"/>
                    <a:pt x="471" y="13"/>
                  </a:cubicBezTo>
                  <a:cubicBezTo>
                    <a:pt x="471" y="13"/>
                    <a:pt x="471" y="13"/>
                    <a:pt x="471" y="13"/>
                  </a:cubicBezTo>
                  <a:cubicBezTo>
                    <a:pt x="470" y="13"/>
                    <a:pt x="470" y="13"/>
                    <a:pt x="469" y="13"/>
                  </a:cubicBezTo>
                  <a:cubicBezTo>
                    <a:pt x="468" y="12"/>
                    <a:pt x="467" y="12"/>
                    <a:pt x="466" y="12"/>
                  </a:cubicBezTo>
                  <a:cubicBezTo>
                    <a:pt x="464" y="12"/>
                    <a:pt x="462" y="11"/>
                    <a:pt x="460" y="10"/>
                  </a:cubicBezTo>
                  <a:moveTo>
                    <a:pt x="445" y="7"/>
                  </a:moveTo>
                  <a:cubicBezTo>
                    <a:pt x="444" y="7"/>
                    <a:pt x="444" y="7"/>
                    <a:pt x="444" y="7"/>
                  </a:cubicBezTo>
                  <a:cubicBezTo>
                    <a:pt x="444" y="7"/>
                    <a:pt x="444" y="7"/>
                    <a:pt x="444" y="7"/>
                  </a:cubicBezTo>
                  <a:cubicBezTo>
                    <a:pt x="443" y="7"/>
                    <a:pt x="443" y="7"/>
                    <a:pt x="443" y="7"/>
                  </a:cubicBezTo>
                  <a:cubicBezTo>
                    <a:pt x="440" y="6"/>
                    <a:pt x="439" y="6"/>
                    <a:pt x="438" y="6"/>
                  </a:cubicBezTo>
                  <a:cubicBezTo>
                    <a:pt x="440" y="6"/>
                    <a:pt x="441" y="6"/>
                    <a:pt x="442" y="7"/>
                  </a:cubicBezTo>
                  <a:cubicBezTo>
                    <a:pt x="442" y="7"/>
                    <a:pt x="442" y="7"/>
                    <a:pt x="442" y="7"/>
                  </a:cubicBezTo>
                  <a:cubicBezTo>
                    <a:pt x="444" y="7"/>
                    <a:pt x="445" y="7"/>
                    <a:pt x="447" y="8"/>
                  </a:cubicBezTo>
                  <a:cubicBezTo>
                    <a:pt x="447" y="8"/>
                    <a:pt x="447" y="8"/>
                    <a:pt x="447" y="8"/>
                  </a:cubicBezTo>
                  <a:cubicBezTo>
                    <a:pt x="450" y="9"/>
                    <a:pt x="450" y="9"/>
                    <a:pt x="450" y="9"/>
                  </a:cubicBezTo>
                  <a:cubicBezTo>
                    <a:pt x="450" y="9"/>
                    <a:pt x="450" y="9"/>
                    <a:pt x="450" y="9"/>
                  </a:cubicBezTo>
                  <a:cubicBezTo>
                    <a:pt x="450" y="9"/>
                    <a:pt x="450" y="9"/>
                    <a:pt x="450" y="9"/>
                  </a:cubicBezTo>
                  <a:cubicBezTo>
                    <a:pt x="451" y="9"/>
                    <a:pt x="452" y="9"/>
                    <a:pt x="452" y="9"/>
                  </a:cubicBezTo>
                  <a:cubicBezTo>
                    <a:pt x="454" y="9"/>
                    <a:pt x="454" y="9"/>
                    <a:pt x="454" y="9"/>
                  </a:cubicBezTo>
                  <a:cubicBezTo>
                    <a:pt x="454" y="9"/>
                    <a:pt x="453" y="9"/>
                    <a:pt x="452" y="9"/>
                  </a:cubicBezTo>
                  <a:cubicBezTo>
                    <a:pt x="453" y="9"/>
                    <a:pt x="453" y="9"/>
                    <a:pt x="453" y="9"/>
                  </a:cubicBezTo>
                  <a:cubicBezTo>
                    <a:pt x="452" y="9"/>
                    <a:pt x="452" y="9"/>
                    <a:pt x="451" y="9"/>
                  </a:cubicBezTo>
                  <a:cubicBezTo>
                    <a:pt x="451" y="8"/>
                    <a:pt x="451" y="8"/>
                    <a:pt x="451" y="8"/>
                  </a:cubicBezTo>
                  <a:cubicBezTo>
                    <a:pt x="451" y="8"/>
                    <a:pt x="451" y="8"/>
                    <a:pt x="449" y="8"/>
                  </a:cubicBezTo>
                  <a:cubicBezTo>
                    <a:pt x="448" y="8"/>
                    <a:pt x="447" y="7"/>
                    <a:pt x="446" y="7"/>
                  </a:cubicBezTo>
                  <a:cubicBezTo>
                    <a:pt x="446" y="7"/>
                    <a:pt x="446" y="7"/>
                    <a:pt x="446" y="7"/>
                  </a:cubicBezTo>
                  <a:cubicBezTo>
                    <a:pt x="446" y="7"/>
                    <a:pt x="445" y="7"/>
                    <a:pt x="445" y="7"/>
                  </a:cubicBezTo>
                  <a:moveTo>
                    <a:pt x="459" y="11"/>
                  </a:moveTo>
                  <a:cubicBezTo>
                    <a:pt x="458" y="10"/>
                    <a:pt x="458" y="10"/>
                    <a:pt x="458" y="10"/>
                  </a:cubicBezTo>
                  <a:cubicBezTo>
                    <a:pt x="457" y="10"/>
                    <a:pt x="457" y="10"/>
                    <a:pt x="457" y="10"/>
                  </a:cubicBezTo>
                  <a:cubicBezTo>
                    <a:pt x="456" y="10"/>
                    <a:pt x="456" y="10"/>
                    <a:pt x="456" y="10"/>
                  </a:cubicBezTo>
                  <a:cubicBezTo>
                    <a:pt x="456" y="10"/>
                    <a:pt x="456" y="10"/>
                    <a:pt x="456" y="10"/>
                  </a:cubicBezTo>
                  <a:cubicBezTo>
                    <a:pt x="455" y="10"/>
                    <a:pt x="454" y="10"/>
                    <a:pt x="454" y="10"/>
                  </a:cubicBezTo>
                  <a:cubicBezTo>
                    <a:pt x="454" y="10"/>
                    <a:pt x="454" y="10"/>
                    <a:pt x="454" y="10"/>
                  </a:cubicBezTo>
                  <a:cubicBezTo>
                    <a:pt x="453" y="9"/>
                    <a:pt x="453" y="9"/>
                    <a:pt x="453" y="9"/>
                  </a:cubicBezTo>
                  <a:cubicBezTo>
                    <a:pt x="454" y="10"/>
                    <a:pt x="454" y="10"/>
                    <a:pt x="454" y="10"/>
                  </a:cubicBezTo>
                  <a:cubicBezTo>
                    <a:pt x="454" y="10"/>
                    <a:pt x="454" y="10"/>
                    <a:pt x="454" y="10"/>
                  </a:cubicBezTo>
                  <a:cubicBezTo>
                    <a:pt x="454" y="10"/>
                    <a:pt x="454" y="10"/>
                    <a:pt x="454" y="10"/>
                  </a:cubicBezTo>
                  <a:cubicBezTo>
                    <a:pt x="457" y="10"/>
                    <a:pt x="457" y="10"/>
                    <a:pt x="458" y="11"/>
                  </a:cubicBezTo>
                  <a:cubicBezTo>
                    <a:pt x="458" y="11"/>
                    <a:pt x="458" y="11"/>
                    <a:pt x="458" y="11"/>
                  </a:cubicBezTo>
                  <a:cubicBezTo>
                    <a:pt x="458" y="11"/>
                    <a:pt x="459" y="11"/>
                    <a:pt x="460" y="11"/>
                  </a:cubicBezTo>
                  <a:cubicBezTo>
                    <a:pt x="460" y="11"/>
                    <a:pt x="460" y="11"/>
                    <a:pt x="460" y="11"/>
                  </a:cubicBezTo>
                  <a:cubicBezTo>
                    <a:pt x="460" y="11"/>
                    <a:pt x="459" y="11"/>
                    <a:pt x="459" y="11"/>
                  </a:cubicBezTo>
                  <a:moveTo>
                    <a:pt x="440" y="6"/>
                  </a:moveTo>
                  <a:cubicBezTo>
                    <a:pt x="440" y="6"/>
                    <a:pt x="437" y="6"/>
                    <a:pt x="436" y="6"/>
                  </a:cubicBezTo>
                  <a:cubicBezTo>
                    <a:pt x="437" y="6"/>
                    <a:pt x="437" y="6"/>
                    <a:pt x="437" y="6"/>
                  </a:cubicBezTo>
                  <a:cubicBezTo>
                    <a:pt x="437" y="6"/>
                    <a:pt x="436" y="6"/>
                    <a:pt x="436" y="6"/>
                  </a:cubicBezTo>
                  <a:cubicBezTo>
                    <a:pt x="437" y="6"/>
                    <a:pt x="437" y="6"/>
                    <a:pt x="437" y="6"/>
                  </a:cubicBezTo>
                  <a:cubicBezTo>
                    <a:pt x="438" y="6"/>
                    <a:pt x="439" y="6"/>
                    <a:pt x="440" y="6"/>
                  </a:cubicBezTo>
                  <a:cubicBezTo>
                    <a:pt x="440" y="7"/>
                    <a:pt x="441" y="7"/>
                    <a:pt x="442" y="7"/>
                  </a:cubicBezTo>
                  <a:cubicBezTo>
                    <a:pt x="442" y="7"/>
                    <a:pt x="442" y="7"/>
                    <a:pt x="442" y="7"/>
                  </a:cubicBezTo>
                  <a:cubicBezTo>
                    <a:pt x="441" y="7"/>
                    <a:pt x="441" y="7"/>
                    <a:pt x="440" y="6"/>
                  </a:cubicBezTo>
                  <a:moveTo>
                    <a:pt x="487" y="60"/>
                  </a:moveTo>
                  <a:cubicBezTo>
                    <a:pt x="487" y="59"/>
                    <a:pt x="487" y="59"/>
                    <a:pt x="486" y="59"/>
                  </a:cubicBezTo>
                  <a:cubicBezTo>
                    <a:pt x="485" y="59"/>
                    <a:pt x="485" y="59"/>
                    <a:pt x="485" y="59"/>
                  </a:cubicBezTo>
                  <a:cubicBezTo>
                    <a:pt x="484" y="58"/>
                    <a:pt x="484" y="58"/>
                    <a:pt x="484" y="58"/>
                  </a:cubicBezTo>
                  <a:cubicBezTo>
                    <a:pt x="483" y="58"/>
                    <a:pt x="482" y="58"/>
                    <a:pt x="480" y="58"/>
                  </a:cubicBezTo>
                  <a:cubicBezTo>
                    <a:pt x="481" y="58"/>
                    <a:pt x="481" y="58"/>
                    <a:pt x="481" y="58"/>
                  </a:cubicBezTo>
                  <a:cubicBezTo>
                    <a:pt x="482" y="59"/>
                    <a:pt x="482" y="59"/>
                    <a:pt x="482" y="59"/>
                  </a:cubicBezTo>
                  <a:cubicBezTo>
                    <a:pt x="483" y="60"/>
                    <a:pt x="483" y="61"/>
                    <a:pt x="484" y="62"/>
                  </a:cubicBezTo>
                  <a:cubicBezTo>
                    <a:pt x="485" y="62"/>
                    <a:pt x="485" y="62"/>
                    <a:pt x="486" y="62"/>
                  </a:cubicBezTo>
                  <a:cubicBezTo>
                    <a:pt x="487" y="62"/>
                    <a:pt x="486" y="62"/>
                    <a:pt x="486" y="61"/>
                  </a:cubicBezTo>
                  <a:cubicBezTo>
                    <a:pt x="486" y="61"/>
                    <a:pt x="486" y="61"/>
                    <a:pt x="486" y="61"/>
                  </a:cubicBezTo>
                  <a:cubicBezTo>
                    <a:pt x="486" y="61"/>
                    <a:pt x="486" y="61"/>
                    <a:pt x="486" y="61"/>
                  </a:cubicBezTo>
                  <a:cubicBezTo>
                    <a:pt x="487" y="61"/>
                    <a:pt x="487" y="61"/>
                    <a:pt x="487" y="61"/>
                  </a:cubicBezTo>
                  <a:cubicBezTo>
                    <a:pt x="487" y="61"/>
                    <a:pt x="487" y="61"/>
                    <a:pt x="487" y="61"/>
                  </a:cubicBezTo>
                  <a:cubicBezTo>
                    <a:pt x="487" y="60"/>
                    <a:pt x="487" y="60"/>
                    <a:pt x="487" y="60"/>
                  </a:cubicBezTo>
                  <a:moveTo>
                    <a:pt x="473" y="23"/>
                  </a:moveTo>
                  <a:cubicBezTo>
                    <a:pt x="471" y="22"/>
                    <a:pt x="471" y="22"/>
                    <a:pt x="468" y="21"/>
                  </a:cubicBezTo>
                  <a:cubicBezTo>
                    <a:pt x="468" y="21"/>
                    <a:pt x="468" y="21"/>
                    <a:pt x="468" y="21"/>
                  </a:cubicBezTo>
                  <a:cubicBezTo>
                    <a:pt x="468" y="21"/>
                    <a:pt x="468" y="21"/>
                    <a:pt x="468" y="21"/>
                  </a:cubicBezTo>
                  <a:cubicBezTo>
                    <a:pt x="468" y="21"/>
                    <a:pt x="468" y="21"/>
                    <a:pt x="467" y="21"/>
                  </a:cubicBezTo>
                  <a:cubicBezTo>
                    <a:pt x="468" y="22"/>
                    <a:pt x="469" y="22"/>
                    <a:pt x="470" y="23"/>
                  </a:cubicBezTo>
                  <a:cubicBezTo>
                    <a:pt x="470" y="23"/>
                    <a:pt x="470" y="23"/>
                    <a:pt x="470" y="23"/>
                  </a:cubicBezTo>
                  <a:cubicBezTo>
                    <a:pt x="469" y="23"/>
                    <a:pt x="469" y="23"/>
                    <a:pt x="469" y="23"/>
                  </a:cubicBezTo>
                  <a:cubicBezTo>
                    <a:pt x="469" y="23"/>
                    <a:pt x="470" y="23"/>
                    <a:pt x="470" y="23"/>
                  </a:cubicBezTo>
                  <a:cubicBezTo>
                    <a:pt x="469" y="23"/>
                    <a:pt x="469" y="23"/>
                    <a:pt x="469" y="23"/>
                  </a:cubicBezTo>
                  <a:cubicBezTo>
                    <a:pt x="469" y="24"/>
                    <a:pt x="469" y="24"/>
                    <a:pt x="469" y="24"/>
                  </a:cubicBezTo>
                  <a:cubicBezTo>
                    <a:pt x="469" y="24"/>
                    <a:pt x="469" y="24"/>
                    <a:pt x="469" y="24"/>
                  </a:cubicBezTo>
                  <a:cubicBezTo>
                    <a:pt x="469" y="24"/>
                    <a:pt x="469" y="24"/>
                    <a:pt x="469" y="24"/>
                  </a:cubicBezTo>
                  <a:cubicBezTo>
                    <a:pt x="468" y="24"/>
                    <a:pt x="468" y="24"/>
                    <a:pt x="467" y="24"/>
                  </a:cubicBezTo>
                  <a:cubicBezTo>
                    <a:pt x="467" y="24"/>
                    <a:pt x="467" y="24"/>
                    <a:pt x="467" y="24"/>
                  </a:cubicBezTo>
                  <a:cubicBezTo>
                    <a:pt x="467" y="24"/>
                    <a:pt x="467" y="24"/>
                    <a:pt x="467" y="24"/>
                  </a:cubicBezTo>
                  <a:cubicBezTo>
                    <a:pt x="466" y="24"/>
                    <a:pt x="466" y="24"/>
                    <a:pt x="466" y="24"/>
                  </a:cubicBezTo>
                  <a:cubicBezTo>
                    <a:pt x="466" y="24"/>
                    <a:pt x="466" y="24"/>
                    <a:pt x="466" y="24"/>
                  </a:cubicBezTo>
                  <a:cubicBezTo>
                    <a:pt x="466" y="25"/>
                    <a:pt x="466" y="25"/>
                    <a:pt x="468" y="26"/>
                  </a:cubicBezTo>
                  <a:cubicBezTo>
                    <a:pt x="467" y="26"/>
                    <a:pt x="466" y="26"/>
                    <a:pt x="466" y="26"/>
                  </a:cubicBezTo>
                  <a:cubicBezTo>
                    <a:pt x="466" y="26"/>
                    <a:pt x="466" y="26"/>
                    <a:pt x="467" y="27"/>
                  </a:cubicBezTo>
                  <a:cubicBezTo>
                    <a:pt x="467" y="27"/>
                    <a:pt x="467" y="27"/>
                    <a:pt x="467" y="27"/>
                  </a:cubicBezTo>
                  <a:cubicBezTo>
                    <a:pt x="467" y="27"/>
                    <a:pt x="467" y="27"/>
                    <a:pt x="466" y="28"/>
                  </a:cubicBezTo>
                  <a:cubicBezTo>
                    <a:pt x="466" y="28"/>
                    <a:pt x="466" y="28"/>
                    <a:pt x="469" y="30"/>
                  </a:cubicBezTo>
                  <a:cubicBezTo>
                    <a:pt x="468" y="30"/>
                    <a:pt x="467" y="29"/>
                    <a:pt x="467" y="30"/>
                  </a:cubicBezTo>
                  <a:cubicBezTo>
                    <a:pt x="468" y="30"/>
                    <a:pt x="469" y="31"/>
                    <a:pt x="470" y="32"/>
                  </a:cubicBezTo>
                  <a:cubicBezTo>
                    <a:pt x="470" y="33"/>
                    <a:pt x="470" y="33"/>
                    <a:pt x="470" y="33"/>
                  </a:cubicBezTo>
                  <a:cubicBezTo>
                    <a:pt x="471" y="33"/>
                    <a:pt x="471" y="33"/>
                    <a:pt x="472" y="34"/>
                  </a:cubicBezTo>
                  <a:cubicBezTo>
                    <a:pt x="471" y="34"/>
                    <a:pt x="471" y="33"/>
                    <a:pt x="470" y="34"/>
                  </a:cubicBezTo>
                  <a:cubicBezTo>
                    <a:pt x="470" y="34"/>
                    <a:pt x="470" y="34"/>
                    <a:pt x="470" y="35"/>
                  </a:cubicBezTo>
                  <a:cubicBezTo>
                    <a:pt x="470" y="35"/>
                    <a:pt x="472" y="37"/>
                    <a:pt x="472" y="36"/>
                  </a:cubicBezTo>
                  <a:cubicBezTo>
                    <a:pt x="472" y="36"/>
                    <a:pt x="472" y="36"/>
                    <a:pt x="474" y="37"/>
                  </a:cubicBezTo>
                  <a:cubicBezTo>
                    <a:pt x="474" y="37"/>
                    <a:pt x="474" y="37"/>
                    <a:pt x="474" y="37"/>
                  </a:cubicBezTo>
                  <a:cubicBezTo>
                    <a:pt x="475" y="37"/>
                    <a:pt x="475" y="37"/>
                    <a:pt x="475" y="37"/>
                  </a:cubicBezTo>
                  <a:cubicBezTo>
                    <a:pt x="474" y="38"/>
                    <a:pt x="473" y="37"/>
                    <a:pt x="473" y="38"/>
                  </a:cubicBezTo>
                  <a:cubicBezTo>
                    <a:pt x="473" y="38"/>
                    <a:pt x="474" y="39"/>
                    <a:pt x="475" y="39"/>
                  </a:cubicBezTo>
                  <a:cubicBezTo>
                    <a:pt x="474" y="39"/>
                    <a:pt x="473" y="39"/>
                    <a:pt x="473" y="40"/>
                  </a:cubicBezTo>
                  <a:cubicBezTo>
                    <a:pt x="474" y="41"/>
                    <a:pt x="475" y="41"/>
                    <a:pt x="475" y="42"/>
                  </a:cubicBezTo>
                  <a:cubicBezTo>
                    <a:pt x="475" y="42"/>
                    <a:pt x="475" y="42"/>
                    <a:pt x="476" y="43"/>
                  </a:cubicBezTo>
                  <a:cubicBezTo>
                    <a:pt x="475" y="43"/>
                    <a:pt x="475" y="43"/>
                    <a:pt x="475" y="43"/>
                  </a:cubicBezTo>
                  <a:cubicBezTo>
                    <a:pt x="475" y="43"/>
                    <a:pt x="475" y="43"/>
                    <a:pt x="476" y="44"/>
                  </a:cubicBezTo>
                  <a:cubicBezTo>
                    <a:pt x="476" y="44"/>
                    <a:pt x="476" y="44"/>
                    <a:pt x="476" y="44"/>
                  </a:cubicBezTo>
                  <a:cubicBezTo>
                    <a:pt x="477" y="46"/>
                    <a:pt x="478" y="46"/>
                    <a:pt x="479" y="47"/>
                  </a:cubicBezTo>
                  <a:cubicBezTo>
                    <a:pt x="479" y="47"/>
                    <a:pt x="480" y="47"/>
                    <a:pt x="480" y="47"/>
                  </a:cubicBezTo>
                  <a:cubicBezTo>
                    <a:pt x="480" y="47"/>
                    <a:pt x="480" y="47"/>
                    <a:pt x="480" y="47"/>
                  </a:cubicBezTo>
                  <a:cubicBezTo>
                    <a:pt x="480" y="47"/>
                    <a:pt x="480" y="47"/>
                    <a:pt x="480" y="47"/>
                  </a:cubicBezTo>
                  <a:cubicBezTo>
                    <a:pt x="481" y="47"/>
                    <a:pt x="481" y="47"/>
                    <a:pt x="482" y="48"/>
                  </a:cubicBezTo>
                  <a:cubicBezTo>
                    <a:pt x="482" y="47"/>
                    <a:pt x="482" y="47"/>
                    <a:pt x="481" y="47"/>
                  </a:cubicBezTo>
                  <a:cubicBezTo>
                    <a:pt x="484" y="48"/>
                    <a:pt x="485" y="48"/>
                    <a:pt x="486" y="49"/>
                  </a:cubicBezTo>
                  <a:cubicBezTo>
                    <a:pt x="486" y="50"/>
                    <a:pt x="486" y="50"/>
                    <a:pt x="486" y="50"/>
                  </a:cubicBezTo>
                  <a:cubicBezTo>
                    <a:pt x="487" y="51"/>
                    <a:pt x="487" y="51"/>
                    <a:pt x="487" y="51"/>
                  </a:cubicBezTo>
                  <a:cubicBezTo>
                    <a:pt x="488" y="51"/>
                    <a:pt x="488" y="51"/>
                    <a:pt x="488" y="51"/>
                  </a:cubicBezTo>
                  <a:cubicBezTo>
                    <a:pt x="488" y="51"/>
                    <a:pt x="489" y="51"/>
                    <a:pt x="490" y="51"/>
                  </a:cubicBezTo>
                  <a:cubicBezTo>
                    <a:pt x="492" y="51"/>
                    <a:pt x="494" y="52"/>
                    <a:pt x="495" y="52"/>
                  </a:cubicBezTo>
                  <a:cubicBezTo>
                    <a:pt x="495" y="52"/>
                    <a:pt x="496" y="52"/>
                    <a:pt x="496" y="52"/>
                  </a:cubicBezTo>
                  <a:cubicBezTo>
                    <a:pt x="496" y="52"/>
                    <a:pt x="496" y="52"/>
                    <a:pt x="497" y="52"/>
                  </a:cubicBezTo>
                  <a:cubicBezTo>
                    <a:pt x="496" y="52"/>
                    <a:pt x="496" y="51"/>
                    <a:pt x="495" y="51"/>
                  </a:cubicBezTo>
                  <a:cubicBezTo>
                    <a:pt x="495" y="51"/>
                    <a:pt x="495" y="51"/>
                    <a:pt x="487" y="46"/>
                  </a:cubicBezTo>
                  <a:cubicBezTo>
                    <a:pt x="486" y="45"/>
                    <a:pt x="484" y="44"/>
                    <a:pt x="483" y="43"/>
                  </a:cubicBezTo>
                  <a:cubicBezTo>
                    <a:pt x="483" y="43"/>
                    <a:pt x="483" y="43"/>
                    <a:pt x="483" y="43"/>
                  </a:cubicBezTo>
                  <a:cubicBezTo>
                    <a:pt x="483" y="42"/>
                    <a:pt x="483" y="42"/>
                    <a:pt x="481" y="41"/>
                  </a:cubicBezTo>
                  <a:cubicBezTo>
                    <a:pt x="480" y="40"/>
                    <a:pt x="480" y="40"/>
                    <a:pt x="480" y="40"/>
                  </a:cubicBezTo>
                  <a:cubicBezTo>
                    <a:pt x="480" y="40"/>
                    <a:pt x="480" y="40"/>
                    <a:pt x="480" y="40"/>
                  </a:cubicBezTo>
                  <a:cubicBezTo>
                    <a:pt x="480" y="39"/>
                    <a:pt x="480" y="39"/>
                    <a:pt x="479" y="39"/>
                  </a:cubicBezTo>
                  <a:cubicBezTo>
                    <a:pt x="479" y="38"/>
                    <a:pt x="479" y="38"/>
                    <a:pt x="479" y="38"/>
                  </a:cubicBezTo>
                  <a:cubicBezTo>
                    <a:pt x="479" y="38"/>
                    <a:pt x="479" y="38"/>
                    <a:pt x="479" y="38"/>
                  </a:cubicBezTo>
                  <a:cubicBezTo>
                    <a:pt x="479" y="38"/>
                    <a:pt x="479" y="38"/>
                    <a:pt x="479" y="38"/>
                  </a:cubicBezTo>
                  <a:cubicBezTo>
                    <a:pt x="479" y="37"/>
                    <a:pt x="479" y="37"/>
                    <a:pt x="479" y="37"/>
                  </a:cubicBezTo>
                  <a:cubicBezTo>
                    <a:pt x="479" y="37"/>
                    <a:pt x="479" y="37"/>
                    <a:pt x="479" y="37"/>
                  </a:cubicBezTo>
                  <a:cubicBezTo>
                    <a:pt x="479" y="37"/>
                    <a:pt x="479" y="37"/>
                    <a:pt x="478" y="36"/>
                  </a:cubicBezTo>
                  <a:cubicBezTo>
                    <a:pt x="478" y="35"/>
                    <a:pt x="477" y="35"/>
                    <a:pt x="477" y="35"/>
                  </a:cubicBezTo>
                  <a:cubicBezTo>
                    <a:pt x="477" y="35"/>
                    <a:pt x="477" y="35"/>
                    <a:pt x="477" y="35"/>
                  </a:cubicBezTo>
                  <a:cubicBezTo>
                    <a:pt x="477" y="34"/>
                    <a:pt x="475" y="33"/>
                    <a:pt x="474" y="32"/>
                  </a:cubicBezTo>
                  <a:cubicBezTo>
                    <a:pt x="475" y="32"/>
                    <a:pt x="475" y="32"/>
                    <a:pt x="476" y="32"/>
                  </a:cubicBezTo>
                  <a:cubicBezTo>
                    <a:pt x="475" y="31"/>
                    <a:pt x="475" y="31"/>
                    <a:pt x="475" y="31"/>
                  </a:cubicBezTo>
                  <a:cubicBezTo>
                    <a:pt x="476" y="31"/>
                    <a:pt x="476" y="31"/>
                    <a:pt x="476" y="31"/>
                  </a:cubicBezTo>
                  <a:cubicBezTo>
                    <a:pt x="475" y="31"/>
                    <a:pt x="475" y="31"/>
                    <a:pt x="475" y="31"/>
                  </a:cubicBezTo>
                  <a:cubicBezTo>
                    <a:pt x="475" y="30"/>
                    <a:pt x="475" y="30"/>
                    <a:pt x="475" y="30"/>
                  </a:cubicBezTo>
                  <a:cubicBezTo>
                    <a:pt x="475" y="30"/>
                    <a:pt x="475" y="30"/>
                    <a:pt x="475" y="30"/>
                  </a:cubicBezTo>
                  <a:cubicBezTo>
                    <a:pt x="475" y="29"/>
                    <a:pt x="473" y="29"/>
                    <a:pt x="472" y="28"/>
                  </a:cubicBezTo>
                  <a:cubicBezTo>
                    <a:pt x="473" y="27"/>
                    <a:pt x="473" y="28"/>
                    <a:pt x="474" y="28"/>
                  </a:cubicBezTo>
                  <a:cubicBezTo>
                    <a:pt x="474" y="27"/>
                    <a:pt x="473" y="27"/>
                    <a:pt x="473" y="27"/>
                  </a:cubicBezTo>
                  <a:cubicBezTo>
                    <a:pt x="473" y="27"/>
                    <a:pt x="473" y="27"/>
                    <a:pt x="473" y="27"/>
                  </a:cubicBezTo>
                  <a:cubicBezTo>
                    <a:pt x="473" y="26"/>
                    <a:pt x="473" y="26"/>
                    <a:pt x="473" y="26"/>
                  </a:cubicBezTo>
                  <a:cubicBezTo>
                    <a:pt x="474" y="26"/>
                    <a:pt x="474" y="26"/>
                    <a:pt x="475" y="26"/>
                  </a:cubicBezTo>
                  <a:cubicBezTo>
                    <a:pt x="475" y="26"/>
                    <a:pt x="474" y="26"/>
                    <a:pt x="474" y="26"/>
                  </a:cubicBezTo>
                  <a:cubicBezTo>
                    <a:pt x="475" y="25"/>
                    <a:pt x="475" y="25"/>
                    <a:pt x="475" y="25"/>
                  </a:cubicBezTo>
                  <a:cubicBezTo>
                    <a:pt x="474" y="25"/>
                    <a:pt x="474" y="25"/>
                    <a:pt x="474" y="25"/>
                  </a:cubicBezTo>
                  <a:cubicBezTo>
                    <a:pt x="475" y="25"/>
                    <a:pt x="475" y="25"/>
                    <a:pt x="476" y="25"/>
                  </a:cubicBezTo>
                  <a:cubicBezTo>
                    <a:pt x="475" y="24"/>
                    <a:pt x="475" y="24"/>
                    <a:pt x="473" y="23"/>
                  </a:cubicBezTo>
                  <a:cubicBezTo>
                    <a:pt x="473" y="23"/>
                    <a:pt x="473" y="23"/>
                    <a:pt x="473" y="23"/>
                  </a:cubicBezTo>
                  <a:cubicBezTo>
                    <a:pt x="474" y="23"/>
                    <a:pt x="474" y="23"/>
                    <a:pt x="474" y="23"/>
                  </a:cubicBezTo>
                  <a:cubicBezTo>
                    <a:pt x="474" y="23"/>
                    <a:pt x="473" y="23"/>
                    <a:pt x="473" y="23"/>
                  </a:cubicBezTo>
                  <a:moveTo>
                    <a:pt x="504" y="38"/>
                  </a:moveTo>
                  <a:cubicBezTo>
                    <a:pt x="503" y="37"/>
                    <a:pt x="501" y="36"/>
                    <a:pt x="501" y="36"/>
                  </a:cubicBezTo>
                  <a:cubicBezTo>
                    <a:pt x="500" y="36"/>
                    <a:pt x="500" y="36"/>
                    <a:pt x="500" y="36"/>
                  </a:cubicBezTo>
                  <a:cubicBezTo>
                    <a:pt x="500" y="36"/>
                    <a:pt x="500" y="36"/>
                    <a:pt x="500" y="36"/>
                  </a:cubicBezTo>
                  <a:cubicBezTo>
                    <a:pt x="501" y="37"/>
                    <a:pt x="501" y="37"/>
                    <a:pt x="501" y="37"/>
                  </a:cubicBezTo>
                  <a:cubicBezTo>
                    <a:pt x="502" y="38"/>
                    <a:pt x="502" y="38"/>
                    <a:pt x="502" y="38"/>
                  </a:cubicBezTo>
                  <a:cubicBezTo>
                    <a:pt x="503" y="39"/>
                    <a:pt x="503" y="39"/>
                    <a:pt x="503" y="39"/>
                  </a:cubicBezTo>
                  <a:cubicBezTo>
                    <a:pt x="504" y="39"/>
                    <a:pt x="504" y="39"/>
                    <a:pt x="504" y="39"/>
                  </a:cubicBezTo>
                  <a:cubicBezTo>
                    <a:pt x="504" y="39"/>
                    <a:pt x="504" y="39"/>
                    <a:pt x="504" y="39"/>
                  </a:cubicBezTo>
                  <a:cubicBezTo>
                    <a:pt x="504" y="39"/>
                    <a:pt x="504" y="39"/>
                    <a:pt x="504" y="39"/>
                  </a:cubicBezTo>
                  <a:cubicBezTo>
                    <a:pt x="504" y="38"/>
                    <a:pt x="504" y="38"/>
                    <a:pt x="504" y="38"/>
                  </a:cubicBezTo>
                  <a:cubicBezTo>
                    <a:pt x="504" y="38"/>
                    <a:pt x="504" y="38"/>
                    <a:pt x="504" y="38"/>
                  </a:cubicBezTo>
                  <a:cubicBezTo>
                    <a:pt x="504" y="38"/>
                    <a:pt x="504" y="38"/>
                    <a:pt x="504" y="38"/>
                  </a:cubicBezTo>
                  <a:cubicBezTo>
                    <a:pt x="505" y="38"/>
                    <a:pt x="505" y="38"/>
                    <a:pt x="505" y="38"/>
                  </a:cubicBezTo>
                  <a:cubicBezTo>
                    <a:pt x="505" y="38"/>
                    <a:pt x="504" y="38"/>
                    <a:pt x="504" y="38"/>
                  </a:cubicBezTo>
                  <a:moveTo>
                    <a:pt x="428" y="7"/>
                  </a:moveTo>
                  <a:cubicBezTo>
                    <a:pt x="428" y="7"/>
                    <a:pt x="428" y="7"/>
                    <a:pt x="428" y="7"/>
                  </a:cubicBezTo>
                  <a:cubicBezTo>
                    <a:pt x="428" y="7"/>
                    <a:pt x="427" y="6"/>
                    <a:pt x="426" y="6"/>
                  </a:cubicBezTo>
                  <a:cubicBezTo>
                    <a:pt x="426" y="6"/>
                    <a:pt x="426" y="6"/>
                    <a:pt x="426" y="6"/>
                  </a:cubicBezTo>
                  <a:cubicBezTo>
                    <a:pt x="426" y="6"/>
                    <a:pt x="426" y="6"/>
                    <a:pt x="426" y="6"/>
                  </a:cubicBezTo>
                  <a:cubicBezTo>
                    <a:pt x="426" y="6"/>
                    <a:pt x="426" y="6"/>
                    <a:pt x="426" y="6"/>
                  </a:cubicBezTo>
                  <a:cubicBezTo>
                    <a:pt x="427" y="7"/>
                    <a:pt x="427" y="7"/>
                    <a:pt x="427" y="7"/>
                  </a:cubicBezTo>
                  <a:cubicBezTo>
                    <a:pt x="426" y="7"/>
                    <a:pt x="426" y="7"/>
                    <a:pt x="426" y="7"/>
                  </a:cubicBezTo>
                  <a:cubicBezTo>
                    <a:pt x="426" y="7"/>
                    <a:pt x="427" y="7"/>
                    <a:pt x="427" y="7"/>
                  </a:cubicBezTo>
                  <a:cubicBezTo>
                    <a:pt x="427" y="7"/>
                    <a:pt x="427" y="7"/>
                    <a:pt x="427" y="7"/>
                  </a:cubicBezTo>
                  <a:cubicBezTo>
                    <a:pt x="427" y="7"/>
                    <a:pt x="431" y="8"/>
                    <a:pt x="431" y="8"/>
                  </a:cubicBezTo>
                  <a:cubicBezTo>
                    <a:pt x="431" y="8"/>
                    <a:pt x="431" y="8"/>
                    <a:pt x="431" y="8"/>
                  </a:cubicBezTo>
                  <a:cubicBezTo>
                    <a:pt x="431" y="8"/>
                    <a:pt x="431" y="8"/>
                    <a:pt x="429" y="7"/>
                  </a:cubicBezTo>
                  <a:cubicBezTo>
                    <a:pt x="429" y="7"/>
                    <a:pt x="429" y="7"/>
                    <a:pt x="429" y="7"/>
                  </a:cubicBezTo>
                  <a:cubicBezTo>
                    <a:pt x="428" y="7"/>
                    <a:pt x="428" y="7"/>
                    <a:pt x="428" y="7"/>
                  </a:cubicBezTo>
                  <a:moveTo>
                    <a:pt x="431" y="8"/>
                  </a:moveTo>
                  <a:cubicBezTo>
                    <a:pt x="430" y="8"/>
                    <a:pt x="430" y="8"/>
                    <a:pt x="429" y="8"/>
                  </a:cubicBezTo>
                  <a:cubicBezTo>
                    <a:pt x="429" y="8"/>
                    <a:pt x="429" y="8"/>
                    <a:pt x="428" y="8"/>
                  </a:cubicBezTo>
                  <a:cubicBezTo>
                    <a:pt x="427" y="7"/>
                    <a:pt x="426" y="7"/>
                    <a:pt x="425" y="7"/>
                  </a:cubicBezTo>
                  <a:cubicBezTo>
                    <a:pt x="424" y="6"/>
                    <a:pt x="424" y="6"/>
                    <a:pt x="424" y="6"/>
                  </a:cubicBezTo>
                  <a:cubicBezTo>
                    <a:pt x="424" y="6"/>
                    <a:pt x="424" y="6"/>
                    <a:pt x="424" y="6"/>
                  </a:cubicBezTo>
                  <a:cubicBezTo>
                    <a:pt x="424" y="6"/>
                    <a:pt x="424" y="6"/>
                    <a:pt x="424" y="7"/>
                  </a:cubicBezTo>
                  <a:cubicBezTo>
                    <a:pt x="425" y="7"/>
                    <a:pt x="425" y="7"/>
                    <a:pt x="426" y="7"/>
                  </a:cubicBezTo>
                  <a:cubicBezTo>
                    <a:pt x="425" y="7"/>
                    <a:pt x="425" y="7"/>
                    <a:pt x="425" y="7"/>
                  </a:cubicBezTo>
                  <a:cubicBezTo>
                    <a:pt x="425" y="7"/>
                    <a:pt x="426" y="7"/>
                    <a:pt x="426" y="7"/>
                  </a:cubicBezTo>
                  <a:cubicBezTo>
                    <a:pt x="426" y="7"/>
                    <a:pt x="426" y="7"/>
                    <a:pt x="426" y="7"/>
                  </a:cubicBezTo>
                  <a:cubicBezTo>
                    <a:pt x="427" y="8"/>
                    <a:pt x="427" y="8"/>
                    <a:pt x="428" y="8"/>
                  </a:cubicBezTo>
                  <a:cubicBezTo>
                    <a:pt x="428" y="8"/>
                    <a:pt x="429" y="8"/>
                    <a:pt x="430" y="9"/>
                  </a:cubicBezTo>
                  <a:cubicBezTo>
                    <a:pt x="430" y="8"/>
                    <a:pt x="430" y="8"/>
                    <a:pt x="430" y="8"/>
                  </a:cubicBezTo>
                  <a:cubicBezTo>
                    <a:pt x="429" y="8"/>
                    <a:pt x="429" y="8"/>
                    <a:pt x="429" y="8"/>
                  </a:cubicBezTo>
                  <a:cubicBezTo>
                    <a:pt x="430" y="8"/>
                    <a:pt x="430" y="8"/>
                    <a:pt x="430" y="8"/>
                  </a:cubicBezTo>
                  <a:cubicBezTo>
                    <a:pt x="430" y="8"/>
                    <a:pt x="430" y="8"/>
                    <a:pt x="430" y="8"/>
                  </a:cubicBezTo>
                  <a:cubicBezTo>
                    <a:pt x="430" y="8"/>
                    <a:pt x="430" y="8"/>
                    <a:pt x="431" y="8"/>
                  </a:cubicBezTo>
                  <a:cubicBezTo>
                    <a:pt x="431" y="8"/>
                    <a:pt x="431" y="8"/>
                    <a:pt x="431" y="8"/>
                  </a:cubicBezTo>
                  <a:moveTo>
                    <a:pt x="433" y="10"/>
                  </a:moveTo>
                  <a:cubicBezTo>
                    <a:pt x="433" y="10"/>
                    <a:pt x="432" y="9"/>
                    <a:pt x="432" y="9"/>
                  </a:cubicBezTo>
                  <a:cubicBezTo>
                    <a:pt x="432" y="9"/>
                    <a:pt x="432" y="9"/>
                    <a:pt x="432" y="9"/>
                  </a:cubicBezTo>
                  <a:cubicBezTo>
                    <a:pt x="432" y="9"/>
                    <a:pt x="432" y="9"/>
                    <a:pt x="432" y="9"/>
                  </a:cubicBezTo>
                  <a:cubicBezTo>
                    <a:pt x="432" y="9"/>
                    <a:pt x="432" y="9"/>
                    <a:pt x="432" y="9"/>
                  </a:cubicBezTo>
                  <a:cubicBezTo>
                    <a:pt x="432" y="9"/>
                    <a:pt x="432" y="9"/>
                    <a:pt x="432" y="9"/>
                  </a:cubicBezTo>
                  <a:cubicBezTo>
                    <a:pt x="432" y="10"/>
                    <a:pt x="432" y="10"/>
                    <a:pt x="432" y="10"/>
                  </a:cubicBezTo>
                  <a:cubicBezTo>
                    <a:pt x="432" y="10"/>
                    <a:pt x="432" y="10"/>
                    <a:pt x="432" y="10"/>
                  </a:cubicBezTo>
                  <a:cubicBezTo>
                    <a:pt x="432" y="10"/>
                    <a:pt x="432" y="10"/>
                    <a:pt x="432" y="10"/>
                  </a:cubicBezTo>
                  <a:cubicBezTo>
                    <a:pt x="432" y="10"/>
                    <a:pt x="432" y="10"/>
                    <a:pt x="432" y="10"/>
                  </a:cubicBezTo>
                  <a:cubicBezTo>
                    <a:pt x="432" y="10"/>
                    <a:pt x="432" y="10"/>
                    <a:pt x="432" y="10"/>
                  </a:cubicBezTo>
                  <a:cubicBezTo>
                    <a:pt x="433" y="10"/>
                    <a:pt x="433" y="10"/>
                    <a:pt x="433" y="10"/>
                  </a:cubicBezTo>
                  <a:cubicBezTo>
                    <a:pt x="434" y="10"/>
                    <a:pt x="434" y="10"/>
                    <a:pt x="434" y="10"/>
                  </a:cubicBezTo>
                  <a:cubicBezTo>
                    <a:pt x="434" y="10"/>
                    <a:pt x="434" y="10"/>
                    <a:pt x="434" y="10"/>
                  </a:cubicBezTo>
                  <a:cubicBezTo>
                    <a:pt x="433" y="10"/>
                    <a:pt x="433" y="10"/>
                    <a:pt x="433" y="10"/>
                  </a:cubicBezTo>
                  <a:cubicBezTo>
                    <a:pt x="433" y="10"/>
                    <a:pt x="433" y="10"/>
                    <a:pt x="433" y="10"/>
                  </a:cubicBezTo>
                  <a:moveTo>
                    <a:pt x="430" y="9"/>
                  </a:moveTo>
                  <a:cubicBezTo>
                    <a:pt x="429" y="9"/>
                    <a:pt x="429" y="9"/>
                    <a:pt x="429" y="9"/>
                  </a:cubicBezTo>
                  <a:cubicBezTo>
                    <a:pt x="428" y="8"/>
                    <a:pt x="428" y="8"/>
                    <a:pt x="428" y="8"/>
                  </a:cubicBezTo>
                  <a:cubicBezTo>
                    <a:pt x="428" y="8"/>
                    <a:pt x="428" y="8"/>
                    <a:pt x="427" y="8"/>
                  </a:cubicBezTo>
                  <a:cubicBezTo>
                    <a:pt x="427" y="8"/>
                    <a:pt x="427" y="8"/>
                    <a:pt x="427" y="8"/>
                  </a:cubicBezTo>
                  <a:cubicBezTo>
                    <a:pt x="428" y="9"/>
                    <a:pt x="428" y="9"/>
                    <a:pt x="428" y="9"/>
                  </a:cubicBezTo>
                  <a:cubicBezTo>
                    <a:pt x="428" y="9"/>
                    <a:pt x="428" y="9"/>
                    <a:pt x="428" y="9"/>
                  </a:cubicBezTo>
                  <a:cubicBezTo>
                    <a:pt x="429" y="9"/>
                    <a:pt x="429" y="10"/>
                    <a:pt x="430" y="10"/>
                  </a:cubicBezTo>
                  <a:cubicBezTo>
                    <a:pt x="431" y="10"/>
                    <a:pt x="431" y="10"/>
                    <a:pt x="431" y="10"/>
                  </a:cubicBezTo>
                  <a:cubicBezTo>
                    <a:pt x="430" y="9"/>
                    <a:pt x="429" y="9"/>
                    <a:pt x="429" y="9"/>
                  </a:cubicBezTo>
                  <a:cubicBezTo>
                    <a:pt x="430" y="10"/>
                    <a:pt x="431" y="10"/>
                    <a:pt x="432" y="10"/>
                  </a:cubicBezTo>
                  <a:cubicBezTo>
                    <a:pt x="431" y="10"/>
                    <a:pt x="431" y="10"/>
                    <a:pt x="431" y="10"/>
                  </a:cubicBezTo>
                  <a:cubicBezTo>
                    <a:pt x="432" y="10"/>
                    <a:pt x="432" y="10"/>
                    <a:pt x="432" y="10"/>
                  </a:cubicBezTo>
                  <a:cubicBezTo>
                    <a:pt x="431" y="10"/>
                    <a:pt x="430" y="9"/>
                    <a:pt x="429" y="9"/>
                  </a:cubicBezTo>
                  <a:cubicBezTo>
                    <a:pt x="430" y="9"/>
                    <a:pt x="430" y="9"/>
                    <a:pt x="430" y="9"/>
                  </a:cubicBezTo>
                  <a:moveTo>
                    <a:pt x="425" y="7"/>
                  </a:moveTo>
                  <a:cubicBezTo>
                    <a:pt x="424" y="7"/>
                    <a:pt x="424" y="7"/>
                    <a:pt x="424" y="7"/>
                  </a:cubicBezTo>
                  <a:cubicBezTo>
                    <a:pt x="423" y="7"/>
                    <a:pt x="423" y="7"/>
                    <a:pt x="423" y="6"/>
                  </a:cubicBezTo>
                  <a:cubicBezTo>
                    <a:pt x="422" y="6"/>
                    <a:pt x="422" y="6"/>
                    <a:pt x="422" y="6"/>
                  </a:cubicBezTo>
                  <a:cubicBezTo>
                    <a:pt x="422" y="7"/>
                    <a:pt x="422" y="7"/>
                    <a:pt x="422" y="7"/>
                  </a:cubicBezTo>
                  <a:cubicBezTo>
                    <a:pt x="422" y="7"/>
                    <a:pt x="422" y="7"/>
                    <a:pt x="419" y="6"/>
                  </a:cubicBezTo>
                  <a:cubicBezTo>
                    <a:pt x="419" y="5"/>
                    <a:pt x="418" y="5"/>
                    <a:pt x="418" y="5"/>
                  </a:cubicBezTo>
                  <a:cubicBezTo>
                    <a:pt x="418" y="5"/>
                    <a:pt x="418" y="5"/>
                    <a:pt x="418" y="5"/>
                  </a:cubicBezTo>
                  <a:cubicBezTo>
                    <a:pt x="418" y="5"/>
                    <a:pt x="418" y="5"/>
                    <a:pt x="418" y="5"/>
                  </a:cubicBezTo>
                  <a:cubicBezTo>
                    <a:pt x="418" y="5"/>
                    <a:pt x="418" y="5"/>
                    <a:pt x="418" y="5"/>
                  </a:cubicBezTo>
                  <a:cubicBezTo>
                    <a:pt x="418" y="6"/>
                    <a:pt x="418" y="6"/>
                    <a:pt x="418" y="6"/>
                  </a:cubicBezTo>
                  <a:cubicBezTo>
                    <a:pt x="419" y="6"/>
                    <a:pt x="420" y="6"/>
                    <a:pt x="421" y="7"/>
                  </a:cubicBezTo>
                  <a:cubicBezTo>
                    <a:pt x="420" y="6"/>
                    <a:pt x="420" y="6"/>
                    <a:pt x="420" y="6"/>
                  </a:cubicBezTo>
                  <a:cubicBezTo>
                    <a:pt x="420" y="6"/>
                    <a:pt x="420" y="6"/>
                    <a:pt x="420" y="6"/>
                  </a:cubicBezTo>
                  <a:cubicBezTo>
                    <a:pt x="420" y="6"/>
                    <a:pt x="420" y="6"/>
                    <a:pt x="420" y="6"/>
                  </a:cubicBezTo>
                  <a:cubicBezTo>
                    <a:pt x="420" y="6"/>
                    <a:pt x="420" y="6"/>
                    <a:pt x="420" y="6"/>
                  </a:cubicBezTo>
                  <a:cubicBezTo>
                    <a:pt x="420" y="7"/>
                    <a:pt x="421" y="7"/>
                    <a:pt x="421" y="7"/>
                  </a:cubicBezTo>
                  <a:cubicBezTo>
                    <a:pt x="421" y="7"/>
                    <a:pt x="421" y="7"/>
                    <a:pt x="421" y="7"/>
                  </a:cubicBezTo>
                  <a:cubicBezTo>
                    <a:pt x="422" y="7"/>
                    <a:pt x="422" y="7"/>
                    <a:pt x="422" y="7"/>
                  </a:cubicBezTo>
                  <a:cubicBezTo>
                    <a:pt x="423" y="7"/>
                    <a:pt x="423" y="8"/>
                    <a:pt x="424"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4" y="9"/>
                  </a:cubicBezTo>
                  <a:cubicBezTo>
                    <a:pt x="424" y="9"/>
                    <a:pt x="424" y="9"/>
                    <a:pt x="424" y="9"/>
                  </a:cubicBezTo>
                  <a:cubicBezTo>
                    <a:pt x="425" y="9"/>
                    <a:pt x="425" y="9"/>
                    <a:pt x="425" y="9"/>
                  </a:cubicBezTo>
                  <a:cubicBezTo>
                    <a:pt x="425" y="9"/>
                    <a:pt x="425" y="9"/>
                    <a:pt x="425" y="9"/>
                  </a:cubicBezTo>
                  <a:cubicBezTo>
                    <a:pt x="425" y="9"/>
                    <a:pt x="425" y="9"/>
                    <a:pt x="425" y="9"/>
                  </a:cubicBezTo>
                  <a:cubicBezTo>
                    <a:pt x="425" y="9"/>
                    <a:pt x="424" y="9"/>
                    <a:pt x="423" y="8"/>
                  </a:cubicBezTo>
                  <a:cubicBezTo>
                    <a:pt x="424" y="8"/>
                    <a:pt x="424" y="8"/>
                    <a:pt x="424" y="8"/>
                  </a:cubicBezTo>
                  <a:cubicBezTo>
                    <a:pt x="424" y="8"/>
                    <a:pt x="424" y="8"/>
                    <a:pt x="424" y="8"/>
                  </a:cubicBezTo>
                  <a:cubicBezTo>
                    <a:pt x="424" y="8"/>
                    <a:pt x="424" y="8"/>
                    <a:pt x="424" y="8"/>
                  </a:cubicBezTo>
                  <a:cubicBezTo>
                    <a:pt x="424" y="8"/>
                    <a:pt x="424" y="8"/>
                    <a:pt x="424" y="8"/>
                  </a:cubicBezTo>
                  <a:cubicBezTo>
                    <a:pt x="424" y="8"/>
                    <a:pt x="424" y="8"/>
                    <a:pt x="424" y="8"/>
                  </a:cubicBezTo>
                  <a:cubicBezTo>
                    <a:pt x="424" y="8"/>
                    <a:pt x="424" y="8"/>
                    <a:pt x="423" y="8"/>
                  </a:cubicBezTo>
                  <a:cubicBezTo>
                    <a:pt x="423" y="7"/>
                    <a:pt x="423" y="7"/>
                    <a:pt x="423" y="7"/>
                  </a:cubicBezTo>
                  <a:cubicBezTo>
                    <a:pt x="424" y="8"/>
                    <a:pt x="424" y="8"/>
                    <a:pt x="425" y="8"/>
                  </a:cubicBezTo>
                  <a:cubicBezTo>
                    <a:pt x="425" y="8"/>
                    <a:pt x="425" y="8"/>
                    <a:pt x="425" y="8"/>
                  </a:cubicBezTo>
                  <a:cubicBezTo>
                    <a:pt x="422" y="7"/>
                    <a:pt x="422" y="7"/>
                    <a:pt x="422" y="7"/>
                  </a:cubicBezTo>
                  <a:cubicBezTo>
                    <a:pt x="423" y="7"/>
                    <a:pt x="423" y="7"/>
                    <a:pt x="423" y="7"/>
                  </a:cubicBezTo>
                  <a:cubicBezTo>
                    <a:pt x="425" y="7"/>
                    <a:pt x="425" y="7"/>
                    <a:pt x="425" y="7"/>
                  </a:cubicBezTo>
                  <a:cubicBezTo>
                    <a:pt x="425" y="7"/>
                    <a:pt x="425" y="7"/>
                    <a:pt x="425" y="7"/>
                  </a:cubicBezTo>
                  <a:moveTo>
                    <a:pt x="421" y="8"/>
                  </a:moveTo>
                  <a:cubicBezTo>
                    <a:pt x="420" y="8"/>
                    <a:pt x="420" y="8"/>
                    <a:pt x="419" y="7"/>
                  </a:cubicBezTo>
                  <a:cubicBezTo>
                    <a:pt x="419" y="7"/>
                    <a:pt x="419" y="7"/>
                    <a:pt x="419" y="7"/>
                  </a:cubicBezTo>
                  <a:cubicBezTo>
                    <a:pt x="418" y="7"/>
                    <a:pt x="417" y="7"/>
                    <a:pt x="417" y="7"/>
                  </a:cubicBezTo>
                  <a:cubicBezTo>
                    <a:pt x="416" y="6"/>
                    <a:pt x="416" y="6"/>
                    <a:pt x="416" y="6"/>
                  </a:cubicBezTo>
                  <a:cubicBezTo>
                    <a:pt x="416" y="6"/>
                    <a:pt x="416" y="6"/>
                    <a:pt x="416" y="6"/>
                  </a:cubicBezTo>
                  <a:cubicBezTo>
                    <a:pt x="416" y="6"/>
                    <a:pt x="416" y="6"/>
                    <a:pt x="416" y="6"/>
                  </a:cubicBezTo>
                  <a:cubicBezTo>
                    <a:pt x="416" y="6"/>
                    <a:pt x="416" y="6"/>
                    <a:pt x="416" y="6"/>
                  </a:cubicBezTo>
                  <a:cubicBezTo>
                    <a:pt x="416" y="7"/>
                    <a:pt x="416" y="7"/>
                    <a:pt x="416" y="7"/>
                  </a:cubicBezTo>
                  <a:cubicBezTo>
                    <a:pt x="416" y="7"/>
                    <a:pt x="417" y="7"/>
                    <a:pt x="417" y="7"/>
                  </a:cubicBezTo>
                  <a:cubicBezTo>
                    <a:pt x="417" y="7"/>
                    <a:pt x="417" y="7"/>
                    <a:pt x="416" y="7"/>
                  </a:cubicBezTo>
                  <a:cubicBezTo>
                    <a:pt x="416" y="7"/>
                    <a:pt x="416" y="7"/>
                    <a:pt x="416" y="7"/>
                  </a:cubicBezTo>
                  <a:cubicBezTo>
                    <a:pt x="417" y="7"/>
                    <a:pt x="417" y="7"/>
                    <a:pt x="417" y="7"/>
                  </a:cubicBezTo>
                  <a:cubicBezTo>
                    <a:pt x="416" y="7"/>
                    <a:pt x="416" y="7"/>
                    <a:pt x="416" y="7"/>
                  </a:cubicBezTo>
                  <a:cubicBezTo>
                    <a:pt x="416" y="7"/>
                    <a:pt x="416" y="7"/>
                    <a:pt x="415" y="7"/>
                  </a:cubicBezTo>
                  <a:cubicBezTo>
                    <a:pt x="416" y="8"/>
                    <a:pt x="416" y="8"/>
                    <a:pt x="416" y="8"/>
                  </a:cubicBezTo>
                  <a:cubicBezTo>
                    <a:pt x="416" y="8"/>
                    <a:pt x="415" y="7"/>
                    <a:pt x="415" y="7"/>
                  </a:cubicBezTo>
                  <a:cubicBezTo>
                    <a:pt x="414" y="7"/>
                    <a:pt x="414" y="7"/>
                    <a:pt x="414" y="7"/>
                  </a:cubicBezTo>
                  <a:cubicBezTo>
                    <a:pt x="416" y="8"/>
                    <a:pt x="417" y="9"/>
                    <a:pt x="417" y="8"/>
                  </a:cubicBezTo>
                  <a:cubicBezTo>
                    <a:pt x="417" y="8"/>
                    <a:pt x="417" y="8"/>
                    <a:pt x="417" y="8"/>
                  </a:cubicBezTo>
                  <a:cubicBezTo>
                    <a:pt x="417" y="8"/>
                    <a:pt x="417" y="8"/>
                    <a:pt x="417" y="8"/>
                  </a:cubicBezTo>
                  <a:cubicBezTo>
                    <a:pt x="417" y="8"/>
                    <a:pt x="417" y="8"/>
                    <a:pt x="417" y="8"/>
                  </a:cubicBezTo>
                  <a:cubicBezTo>
                    <a:pt x="417" y="8"/>
                    <a:pt x="418" y="8"/>
                    <a:pt x="418" y="8"/>
                  </a:cubicBezTo>
                  <a:cubicBezTo>
                    <a:pt x="418" y="8"/>
                    <a:pt x="418" y="8"/>
                    <a:pt x="418" y="8"/>
                  </a:cubicBezTo>
                  <a:cubicBezTo>
                    <a:pt x="419" y="8"/>
                    <a:pt x="419" y="8"/>
                    <a:pt x="420" y="9"/>
                  </a:cubicBezTo>
                  <a:cubicBezTo>
                    <a:pt x="419" y="9"/>
                    <a:pt x="419" y="9"/>
                    <a:pt x="419" y="9"/>
                  </a:cubicBezTo>
                  <a:cubicBezTo>
                    <a:pt x="420" y="9"/>
                    <a:pt x="420" y="9"/>
                    <a:pt x="420" y="9"/>
                  </a:cubicBezTo>
                  <a:cubicBezTo>
                    <a:pt x="421" y="9"/>
                    <a:pt x="421" y="10"/>
                    <a:pt x="422" y="10"/>
                  </a:cubicBezTo>
                  <a:cubicBezTo>
                    <a:pt x="424" y="10"/>
                    <a:pt x="424" y="10"/>
                    <a:pt x="424" y="10"/>
                  </a:cubicBezTo>
                  <a:cubicBezTo>
                    <a:pt x="424" y="10"/>
                    <a:pt x="423" y="9"/>
                    <a:pt x="421" y="9"/>
                  </a:cubicBezTo>
                  <a:cubicBezTo>
                    <a:pt x="421" y="9"/>
                    <a:pt x="421" y="9"/>
                    <a:pt x="421" y="9"/>
                  </a:cubicBezTo>
                  <a:cubicBezTo>
                    <a:pt x="421" y="9"/>
                    <a:pt x="421" y="9"/>
                    <a:pt x="422" y="9"/>
                  </a:cubicBezTo>
                  <a:cubicBezTo>
                    <a:pt x="422" y="9"/>
                    <a:pt x="422" y="9"/>
                    <a:pt x="422" y="9"/>
                  </a:cubicBezTo>
                  <a:cubicBezTo>
                    <a:pt x="422" y="9"/>
                    <a:pt x="422" y="9"/>
                    <a:pt x="422" y="9"/>
                  </a:cubicBezTo>
                  <a:cubicBezTo>
                    <a:pt x="422" y="8"/>
                    <a:pt x="421" y="8"/>
                    <a:pt x="421" y="8"/>
                  </a:cubicBezTo>
                  <a:moveTo>
                    <a:pt x="399" y="10"/>
                  </a:moveTo>
                  <a:cubicBezTo>
                    <a:pt x="399" y="9"/>
                    <a:pt x="399" y="9"/>
                    <a:pt x="399" y="9"/>
                  </a:cubicBezTo>
                  <a:cubicBezTo>
                    <a:pt x="398" y="9"/>
                    <a:pt x="398" y="9"/>
                    <a:pt x="398" y="9"/>
                  </a:cubicBezTo>
                  <a:cubicBezTo>
                    <a:pt x="397" y="9"/>
                    <a:pt x="397" y="9"/>
                    <a:pt x="397" y="9"/>
                  </a:cubicBezTo>
                  <a:cubicBezTo>
                    <a:pt x="397" y="9"/>
                    <a:pt x="397" y="9"/>
                    <a:pt x="397" y="9"/>
                  </a:cubicBezTo>
                  <a:cubicBezTo>
                    <a:pt x="397" y="9"/>
                    <a:pt x="397" y="9"/>
                    <a:pt x="397" y="9"/>
                  </a:cubicBezTo>
                  <a:cubicBezTo>
                    <a:pt x="396" y="8"/>
                    <a:pt x="395" y="8"/>
                    <a:pt x="395" y="8"/>
                  </a:cubicBezTo>
                  <a:cubicBezTo>
                    <a:pt x="395" y="9"/>
                    <a:pt x="395" y="9"/>
                    <a:pt x="394" y="9"/>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3" y="8"/>
                    <a:pt x="393" y="8"/>
                    <a:pt x="393" y="8"/>
                  </a:cubicBezTo>
                  <a:cubicBezTo>
                    <a:pt x="393" y="8"/>
                    <a:pt x="393" y="8"/>
                    <a:pt x="393" y="8"/>
                  </a:cubicBezTo>
                  <a:cubicBezTo>
                    <a:pt x="393" y="9"/>
                    <a:pt x="393" y="9"/>
                    <a:pt x="393" y="9"/>
                  </a:cubicBezTo>
                  <a:cubicBezTo>
                    <a:pt x="393" y="9"/>
                    <a:pt x="393" y="9"/>
                    <a:pt x="393" y="9"/>
                  </a:cubicBezTo>
                  <a:cubicBezTo>
                    <a:pt x="393" y="9"/>
                    <a:pt x="392" y="8"/>
                    <a:pt x="392" y="8"/>
                  </a:cubicBezTo>
                  <a:cubicBezTo>
                    <a:pt x="392" y="8"/>
                    <a:pt x="390" y="8"/>
                    <a:pt x="389" y="8"/>
                  </a:cubicBezTo>
                  <a:cubicBezTo>
                    <a:pt x="389" y="8"/>
                    <a:pt x="388" y="9"/>
                    <a:pt x="390" y="9"/>
                  </a:cubicBezTo>
                  <a:cubicBezTo>
                    <a:pt x="390" y="9"/>
                    <a:pt x="390" y="9"/>
                    <a:pt x="390" y="9"/>
                  </a:cubicBezTo>
                  <a:cubicBezTo>
                    <a:pt x="391" y="9"/>
                    <a:pt x="391" y="9"/>
                    <a:pt x="391" y="9"/>
                  </a:cubicBezTo>
                  <a:cubicBezTo>
                    <a:pt x="391" y="9"/>
                    <a:pt x="391" y="9"/>
                    <a:pt x="392" y="9"/>
                  </a:cubicBezTo>
                  <a:cubicBezTo>
                    <a:pt x="392" y="9"/>
                    <a:pt x="392" y="10"/>
                    <a:pt x="393" y="10"/>
                  </a:cubicBezTo>
                  <a:cubicBezTo>
                    <a:pt x="392" y="10"/>
                    <a:pt x="391" y="10"/>
                    <a:pt x="391" y="10"/>
                  </a:cubicBezTo>
                  <a:cubicBezTo>
                    <a:pt x="391" y="10"/>
                    <a:pt x="391" y="10"/>
                    <a:pt x="391" y="10"/>
                  </a:cubicBezTo>
                  <a:cubicBezTo>
                    <a:pt x="391" y="11"/>
                    <a:pt x="392" y="11"/>
                    <a:pt x="392" y="11"/>
                  </a:cubicBezTo>
                  <a:cubicBezTo>
                    <a:pt x="393" y="11"/>
                    <a:pt x="393" y="11"/>
                    <a:pt x="394" y="11"/>
                  </a:cubicBezTo>
                  <a:cubicBezTo>
                    <a:pt x="394" y="11"/>
                    <a:pt x="394" y="11"/>
                    <a:pt x="394" y="11"/>
                  </a:cubicBezTo>
                  <a:cubicBezTo>
                    <a:pt x="395" y="11"/>
                    <a:pt x="395" y="11"/>
                    <a:pt x="395" y="11"/>
                  </a:cubicBezTo>
                  <a:cubicBezTo>
                    <a:pt x="396" y="12"/>
                    <a:pt x="396" y="12"/>
                    <a:pt x="396" y="12"/>
                  </a:cubicBezTo>
                  <a:cubicBezTo>
                    <a:pt x="397" y="12"/>
                    <a:pt x="397" y="11"/>
                    <a:pt x="397" y="11"/>
                  </a:cubicBezTo>
                  <a:cubicBezTo>
                    <a:pt x="398" y="11"/>
                    <a:pt x="398" y="11"/>
                    <a:pt x="399" y="11"/>
                  </a:cubicBezTo>
                  <a:cubicBezTo>
                    <a:pt x="398" y="11"/>
                    <a:pt x="398" y="11"/>
                    <a:pt x="398" y="11"/>
                  </a:cubicBezTo>
                  <a:cubicBezTo>
                    <a:pt x="398" y="10"/>
                    <a:pt x="398" y="10"/>
                    <a:pt x="398" y="10"/>
                  </a:cubicBezTo>
                  <a:cubicBezTo>
                    <a:pt x="398" y="10"/>
                    <a:pt x="399" y="10"/>
                    <a:pt x="399" y="10"/>
                  </a:cubicBezTo>
                  <a:moveTo>
                    <a:pt x="390" y="11"/>
                  </a:moveTo>
                  <a:cubicBezTo>
                    <a:pt x="390" y="11"/>
                    <a:pt x="390" y="11"/>
                    <a:pt x="390" y="11"/>
                  </a:cubicBezTo>
                  <a:cubicBezTo>
                    <a:pt x="390" y="11"/>
                    <a:pt x="390" y="11"/>
                    <a:pt x="390" y="11"/>
                  </a:cubicBezTo>
                  <a:cubicBezTo>
                    <a:pt x="390" y="11"/>
                    <a:pt x="390" y="11"/>
                    <a:pt x="390" y="11"/>
                  </a:cubicBezTo>
                  <a:cubicBezTo>
                    <a:pt x="390" y="11"/>
                    <a:pt x="390" y="11"/>
                    <a:pt x="390" y="11"/>
                  </a:cubicBezTo>
                  <a:moveTo>
                    <a:pt x="401" y="18"/>
                  </a:moveTo>
                  <a:cubicBezTo>
                    <a:pt x="401" y="17"/>
                    <a:pt x="401" y="17"/>
                    <a:pt x="401" y="17"/>
                  </a:cubicBezTo>
                  <a:cubicBezTo>
                    <a:pt x="401" y="17"/>
                    <a:pt x="401" y="17"/>
                    <a:pt x="399" y="17"/>
                  </a:cubicBezTo>
                  <a:cubicBezTo>
                    <a:pt x="398" y="16"/>
                    <a:pt x="398" y="16"/>
                    <a:pt x="398" y="16"/>
                  </a:cubicBezTo>
                  <a:cubicBezTo>
                    <a:pt x="398" y="15"/>
                    <a:pt x="397" y="15"/>
                    <a:pt x="396" y="15"/>
                  </a:cubicBezTo>
                  <a:cubicBezTo>
                    <a:pt x="396" y="15"/>
                    <a:pt x="396" y="14"/>
                    <a:pt x="395" y="14"/>
                  </a:cubicBezTo>
                  <a:cubicBezTo>
                    <a:pt x="395" y="14"/>
                    <a:pt x="395" y="14"/>
                    <a:pt x="394" y="13"/>
                  </a:cubicBezTo>
                  <a:cubicBezTo>
                    <a:pt x="394" y="13"/>
                    <a:pt x="394" y="13"/>
                    <a:pt x="393" y="13"/>
                  </a:cubicBezTo>
                  <a:cubicBezTo>
                    <a:pt x="393" y="13"/>
                    <a:pt x="393" y="12"/>
                    <a:pt x="392" y="12"/>
                  </a:cubicBezTo>
                  <a:cubicBezTo>
                    <a:pt x="392" y="12"/>
                    <a:pt x="392" y="12"/>
                    <a:pt x="392" y="12"/>
                  </a:cubicBezTo>
                  <a:cubicBezTo>
                    <a:pt x="392" y="12"/>
                    <a:pt x="392" y="12"/>
                    <a:pt x="391" y="12"/>
                  </a:cubicBezTo>
                  <a:cubicBezTo>
                    <a:pt x="390" y="12"/>
                    <a:pt x="390" y="12"/>
                    <a:pt x="390" y="12"/>
                  </a:cubicBezTo>
                  <a:cubicBezTo>
                    <a:pt x="390" y="11"/>
                    <a:pt x="390" y="11"/>
                    <a:pt x="390" y="11"/>
                  </a:cubicBezTo>
                  <a:cubicBezTo>
                    <a:pt x="389" y="11"/>
                    <a:pt x="389" y="11"/>
                    <a:pt x="389" y="11"/>
                  </a:cubicBezTo>
                  <a:cubicBezTo>
                    <a:pt x="389" y="10"/>
                    <a:pt x="389" y="10"/>
                    <a:pt x="389" y="10"/>
                  </a:cubicBezTo>
                  <a:cubicBezTo>
                    <a:pt x="388" y="10"/>
                    <a:pt x="387" y="9"/>
                    <a:pt x="387" y="9"/>
                  </a:cubicBezTo>
                  <a:cubicBezTo>
                    <a:pt x="387" y="9"/>
                    <a:pt x="387" y="9"/>
                    <a:pt x="387" y="9"/>
                  </a:cubicBezTo>
                  <a:cubicBezTo>
                    <a:pt x="386" y="9"/>
                    <a:pt x="386" y="9"/>
                    <a:pt x="386" y="10"/>
                  </a:cubicBezTo>
                  <a:cubicBezTo>
                    <a:pt x="386" y="10"/>
                    <a:pt x="386" y="10"/>
                    <a:pt x="386" y="10"/>
                  </a:cubicBezTo>
                  <a:cubicBezTo>
                    <a:pt x="386" y="11"/>
                    <a:pt x="387" y="11"/>
                    <a:pt x="387" y="11"/>
                  </a:cubicBezTo>
                  <a:cubicBezTo>
                    <a:pt x="386" y="12"/>
                    <a:pt x="386" y="12"/>
                    <a:pt x="386" y="12"/>
                  </a:cubicBezTo>
                  <a:cubicBezTo>
                    <a:pt x="385" y="11"/>
                    <a:pt x="385" y="11"/>
                    <a:pt x="385" y="11"/>
                  </a:cubicBezTo>
                  <a:cubicBezTo>
                    <a:pt x="385" y="11"/>
                    <a:pt x="385" y="11"/>
                    <a:pt x="385" y="11"/>
                  </a:cubicBezTo>
                  <a:cubicBezTo>
                    <a:pt x="385" y="10"/>
                    <a:pt x="385" y="10"/>
                    <a:pt x="385" y="10"/>
                  </a:cubicBezTo>
                  <a:cubicBezTo>
                    <a:pt x="385" y="10"/>
                    <a:pt x="385" y="10"/>
                    <a:pt x="385" y="10"/>
                  </a:cubicBezTo>
                  <a:cubicBezTo>
                    <a:pt x="385" y="10"/>
                    <a:pt x="385" y="10"/>
                    <a:pt x="385" y="10"/>
                  </a:cubicBezTo>
                  <a:cubicBezTo>
                    <a:pt x="385" y="9"/>
                    <a:pt x="385" y="9"/>
                    <a:pt x="385" y="9"/>
                  </a:cubicBezTo>
                  <a:cubicBezTo>
                    <a:pt x="384" y="10"/>
                    <a:pt x="384" y="10"/>
                    <a:pt x="384" y="10"/>
                  </a:cubicBezTo>
                  <a:cubicBezTo>
                    <a:pt x="383" y="10"/>
                    <a:pt x="383" y="10"/>
                    <a:pt x="383" y="10"/>
                  </a:cubicBezTo>
                  <a:cubicBezTo>
                    <a:pt x="383" y="10"/>
                    <a:pt x="383" y="10"/>
                    <a:pt x="383" y="10"/>
                  </a:cubicBezTo>
                  <a:cubicBezTo>
                    <a:pt x="383" y="9"/>
                    <a:pt x="383" y="9"/>
                    <a:pt x="383" y="9"/>
                  </a:cubicBezTo>
                  <a:cubicBezTo>
                    <a:pt x="383" y="9"/>
                    <a:pt x="383" y="9"/>
                    <a:pt x="383" y="9"/>
                  </a:cubicBezTo>
                  <a:cubicBezTo>
                    <a:pt x="383" y="9"/>
                    <a:pt x="383" y="9"/>
                    <a:pt x="382" y="10"/>
                  </a:cubicBezTo>
                  <a:cubicBezTo>
                    <a:pt x="382" y="10"/>
                    <a:pt x="381" y="10"/>
                    <a:pt x="381" y="10"/>
                  </a:cubicBezTo>
                  <a:cubicBezTo>
                    <a:pt x="378" y="10"/>
                    <a:pt x="380" y="11"/>
                    <a:pt x="380" y="11"/>
                  </a:cubicBezTo>
                  <a:cubicBezTo>
                    <a:pt x="380" y="11"/>
                    <a:pt x="381" y="11"/>
                    <a:pt x="381" y="11"/>
                  </a:cubicBezTo>
                  <a:cubicBezTo>
                    <a:pt x="381" y="11"/>
                    <a:pt x="381" y="12"/>
                    <a:pt x="381" y="12"/>
                  </a:cubicBezTo>
                  <a:cubicBezTo>
                    <a:pt x="380" y="13"/>
                    <a:pt x="381" y="13"/>
                    <a:pt x="381" y="14"/>
                  </a:cubicBezTo>
                  <a:cubicBezTo>
                    <a:pt x="380" y="14"/>
                    <a:pt x="380" y="12"/>
                    <a:pt x="379" y="12"/>
                  </a:cubicBezTo>
                  <a:cubicBezTo>
                    <a:pt x="379" y="13"/>
                    <a:pt x="379" y="13"/>
                    <a:pt x="379" y="14"/>
                  </a:cubicBezTo>
                  <a:cubicBezTo>
                    <a:pt x="380" y="15"/>
                    <a:pt x="381" y="15"/>
                    <a:pt x="381" y="15"/>
                  </a:cubicBezTo>
                  <a:cubicBezTo>
                    <a:pt x="381" y="14"/>
                    <a:pt x="381" y="14"/>
                    <a:pt x="381" y="14"/>
                  </a:cubicBezTo>
                  <a:cubicBezTo>
                    <a:pt x="381" y="14"/>
                    <a:pt x="381" y="14"/>
                    <a:pt x="381" y="14"/>
                  </a:cubicBezTo>
                  <a:cubicBezTo>
                    <a:pt x="382" y="15"/>
                    <a:pt x="382" y="15"/>
                    <a:pt x="382" y="15"/>
                  </a:cubicBezTo>
                  <a:cubicBezTo>
                    <a:pt x="382" y="15"/>
                    <a:pt x="382" y="15"/>
                    <a:pt x="383" y="15"/>
                  </a:cubicBezTo>
                  <a:cubicBezTo>
                    <a:pt x="383" y="15"/>
                    <a:pt x="383" y="15"/>
                    <a:pt x="383" y="15"/>
                  </a:cubicBezTo>
                  <a:cubicBezTo>
                    <a:pt x="384" y="15"/>
                    <a:pt x="384" y="14"/>
                    <a:pt x="384" y="14"/>
                  </a:cubicBezTo>
                  <a:cubicBezTo>
                    <a:pt x="384" y="14"/>
                    <a:pt x="384" y="14"/>
                    <a:pt x="385" y="14"/>
                  </a:cubicBezTo>
                  <a:cubicBezTo>
                    <a:pt x="385" y="14"/>
                    <a:pt x="385" y="14"/>
                    <a:pt x="385" y="14"/>
                  </a:cubicBezTo>
                  <a:cubicBezTo>
                    <a:pt x="385" y="13"/>
                    <a:pt x="385" y="13"/>
                    <a:pt x="385" y="13"/>
                  </a:cubicBezTo>
                  <a:cubicBezTo>
                    <a:pt x="385" y="13"/>
                    <a:pt x="385" y="13"/>
                    <a:pt x="385" y="13"/>
                  </a:cubicBezTo>
                  <a:cubicBezTo>
                    <a:pt x="385" y="13"/>
                    <a:pt x="385" y="13"/>
                    <a:pt x="385" y="14"/>
                  </a:cubicBezTo>
                  <a:cubicBezTo>
                    <a:pt x="386" y="14"/>
                    <a:pt x="386" y="14"/>
                    <a:pt x="387" y="14"/>
                  </a:cubicBezTo>
                  <a:cubicBezTo>
                    <a:pt x="387" y="14"/>
                    <a:pt x="387" y="14"/>
                    <a:pt x="387" y="14"/>
                  </a:cubicBezTo>
                  <a:cubicBezTo>
                    <a:pt x="388" y="14"/>
                    <a:pt x="388" y="14"/>
                    <a:pt x="388" y="14"/>
                  </a:cubicBezTo>
                  <a:cubicBezTo>
                    <a:pt x="388" y="15"/>
                    <a:pt x="388" y="15"/>
                    <a:pt x="388" y="15"/>
                  </a:cubicBezTo>
                  <a:cubicBezTo>
                    <a:pt x="388" y="15"/>
                    <a:pt x="388" y="15"/>
                    <a:pt x="388" y="15"/>
                  </a:cubicBezTo>
                  <a:cubicBezTo>
                    <a:pt x="388" y="15"/>
                    <a:pt x="388" y="15"/>
                    <a:pt x="387" y="15"/>
                  </a:cubicBezTo>
                  <a:cubicBezTo>
                    <a:pt x="387" y="15"/>
                    <a:pt x="387" y="15"/>
                    <a:pt x="387" y="15"/>
                  </a:cubicBezTo>
                  <a:cubicBezTo>
                    <a:pt x="387" y="15"/>
                    <a:pt x="383" y="15"/>
                    <a:pt x="383" y="16"/>
                  </a:cubicBezTo>
                  <a:cubicBezTo>
                    <a:pt x="383" y="17"/>
                    <a:pt x="383" y="17"/>
                    <a:pt x="383" y="17"/>
                  </a:cubicBezTo>
                  <a:cubicBezTo>
                    <a:pt x="384" y="17"/>
                    <a:pt x="384" y="17"/>
                    <a:pt x="384" y="17"/>
                  </a:cubicBezTo>
                  <a:cubicBezTo>
                    <a:pt x="384" y="17"/>
                    <a:pt x="384" y="17"/>
                    <a:pt x="384" y="17"/>
                  </a:cubicBezTo>
                  <a:cubicBezTo>
                    <a:pt x="385" y="17"/>
                    <a:pt x="385" y="17"/>
                    <a:pt x="386" y="17"/>
                  </a:cubicBezTo>
                  <a:cubicBezTo>
                    <a:pt x="386" y="17"/>
                    <a:pt x="387" y="16"/>
                    <a:pt x="387" y="16"/>
                  </a:cubicBezTo>
                  <a:cubicBezTo>
                    <a:pt x="387" y="16"/>
                    <a:pt x="387" y="16"/>
                    <a:pt x="387" y="16"/>
                  </a:cubicBezTo>
                  <a:cubicBezTo>
                    <a:pt x="387" y="16"/>
                    <a:pt x="387" y="16"/>
                    <a:pt x="388" y="16"/>
                  </a:cubicBezTo>
                  <a:cubicBezTo>
                    <a:pt x="387" y="17"/>
                    <a:pt x="387" y="17"/>
                    <a:pt x="387" y="17"/>
                  </a:cubicBezTo>
                  <a:cubicBezTo>
                    <a:pt x="386" y="18"/>
                    <a:pt x="386" y="18"/>
                    <a:pt x="386" y="18"/>
                  </a:cubicBezTo>
                  <a:cubicBezTo>
                    <a:pt x="386" y="18"/>
                    <a:pt x="386" y="18"/>
                    <a:pt x="386" y="18"/>
                  </a:cubicBezTo>
                  <a:cubicBezTo>
                    <a:pt x="383" y="17"/>
                    <a:pt x="383" y="18"/>
                    <a:pt x="384" y="19"/>
                  </a:cubicBezTo>
                  <a:cubicBezTo>
                    <a:pt x="384" y="19"/>
                    <a:pt x="384" y="19"/>
                    <a:pt x="385" y="19"/>
                  </a:cubicBezTo>
                  <a:cubicBezTo>
                    <a:pt x="386" y="19"/>
                    <a:pt x="386" y="19"/>
                    <a:pt x="388" y="22"/>
                  </a:cubicBezTo>
                  <a:cubicBezTo>
                    <a:pt x="388" y="22"/>
                    <a:pt x="388" y="22"/>
                    <a:pt x="388" y="22"/>
                  </a:cubicBezTo>
                  <a:cubicBezTo>
                    <a:pt x="388" y="21"/>
                    <a:pt x="388" y="21"/>
                    <a:pt x="388" y="21"/>
                  </a:cubicBezTo>
                  <a:cubicBezTo>
                    <a:pt x="388" y="21"/>
                    <a:pt x="389" y="21"/>
                    <a:pt x="389" y="20"/>
                  </a:cubicBezTo>
                  <a:cubicBezTo>
                    <a:pt x="389" y="19"/>
                    <a:pt x="389" y="19"/>
                    <a:pt x="389" y="18"/>
                  </a:cubicBezTo>
                  <a:cubicBezTo>
                    <a:pt x="390" y="18"/>
                    <a:pt x="390" y="18"/>
                    <a:pt x="390" y="18"/>
                  </a:cubicBezTo>
                  <a:cubicBezTo>
                    <a:pt x="390" y="17"/>
                    <a:pt x="390" y="17"/>
                    <a:pt x="390" y="16"/>
                  </a:cubicBezTo>
                  <a:cubicBezTo>
                    <a:pt x="391" y="16"/>
                    <a:pt x="391" y="16"/>
                    <a:pt x="391" y="16"/>
                  </a:cubicBezTo>
                  <a:cubicBezTo>
                    <a:pt x="391" y="15"/>
                    <a:pt x="391" y="14"/>
                    <a:pt x="391" y="14"/>
                  </a:cubicBezTo>
                  <a:cubicBezTo>
                    <a:pt x="391" y="14"/>
                    <a:pt x="392" y="14"/>
                    <a:pt x="393" y="14"/>
                  </a:cubicBezTo>
                  <a:cubicBezTo>
                    <a:pt x="393" y="14"/>
                    <a:pt x="393" y="14"/>
                    <a:pt x="393" y="14"/>
                  </a:cubicBezTo>
                  <a:cubicBezTo>
                    <a:pt x="393" y="14"/>
                    <a:pt x="393" y="15"/>
                    <a:pt x="393" y="15"/>
                  </a:cubicBezTo>
                  <a:cubicBezTo>
                    <a:pt x="395" y="15"/>
                    <a:pt x="395" y="17"/>
                    <a:pt x="395" y="17"/>
                  </a:cubicBezTo>
                  <a:cubicBezTo>
                    <a:pt x="394" y="17"/>
                    <a:pt x="394" y="18"/>
                    <a:pt x="395" y="18"/>
                  </a:cubicBezTo>
                  <a:cubicBezTo>
                    <a:pt x="395" y="18"/>
                    <a:pt x="395" y="18"/>
                    <a:pt x="395" y="18"/>
                  </a:cubicBezTo>
                  <a:cubicBezTo>
                    <a:pt x="396" y="18"/>
                    <a:pt x="396" y="17"/>
                    <a:pt x="397" y="17"/>
                  </a:cubicBezTo>
                  <a:cubicBezTo>
                    <a:pt x="397" y="18"/>
                    <a:pt x="397" y="18"/>
                    <a:pt x="398" y="19"/>
                  </a:cubicBezTo>
                  <a:cubicBezTo>
                    <a:pt x="398" y="19"/>
                    <a:pt x="398" y="19"/>
                    <a:pt x="399" y="19"/>
                  </a:cubicBezTo>
                  <a:cubicBezTo>
                    <a:pt x="399" y="19"/>
                    <a:pt x="399" y="19"/>
                    <a:pt x="399" y="19"/>
                  </a:cubicBezTo>
                  <a:cubicBezTo>
                    <a:pt x="399" y="18"/>
                    <a:pt x="399" y="18"/>
                    <a:pt x="399" y="18"/>
                  </a:cubicBezTo>
                  <a:cubicBezTo>
                    <a:pt x="400" y="18"/>
                    <a:pt x="400" y="18"/>
                    <a:pt x="401" y="18"/>
                  </a:cubicBezTo>
                  <a:cubicBezTo>
                    <a:pt x="401" y="18"/>
                    <a:pt x="401" y="18"/>
                    <a:pt x="401" y="18"/>
                  </a:cubicBezTo>
                  <a:moveTo>
                    <a:pt x="609" y="325"/>
                  </a:moveTo>
                  <a:cubicBezTo>
                    <a:pt x="608" y="313"/>
                    <a:pt x="607" y="300"/>
                    <a:pt x="605" y="288"/>
                  </a:cubicBezTo>
                  <a:cubicBezTo>
                    <a:pt x="590" y="288"/>
                    <a:pt x="575" y="288"/>
                    <a:pt x="558" y="288"/>
                  </a:cubicBezTo>
                  <a:cubicBezTo>
                    <a:pt x="537" y="287"/>
                    <a:pt x="514" y="287"/>
                    <a:pt x="492" y="287"/>
                  </a:cubicBezTo>
                  <a:cubicBezTo>
                    <a:pt x="492" y="287"/>
                    <a:pt x="490" y="292"/>
                    <a:pt x="489" y="294"/>
                  </a:cubicBezTo>
                  <a:cubicBezTo>
                    <a:pt x="488" y="294"/>
                    <a:pt x="488" y="294"/>
                    <a:pt x="488" y="294"/>
                  </a:cubicBezTo>
                  <a:cubicBezTo>
                    <a:pt x="488" y="295"/>
                    <a:pt x="488" y="295"/>
                    <a:pt x="488" y="295"/>
                  </a:cubicBezTo>
                  <a:cubicBezTo>
                    <a:pt x="487" y="295"/>
                    <a:pt x="487" y="295"/>
                    <a:pt x="487" y="295"/>
                  </a:cubicBezTo>
                  <a:cubicBezTo>
                    <a:pt x="486" y="295"/>
                    <a:pt x="486" y="295"/>
                    <a:pt x="484" y="295"/>
                  </a:cubicBezTo>
                  <a:cubicBezTo>
                    <a:pt x="484" y="295"/>
                    <a:pt x="484" y="295"/>
                    <a:pt x="484" y="295"/>
                  </a:cubicBezTo>
                  <a:cubicBezTo>
                    <a:pt x="483" y="295"/>
                    <a:pt x="483" y="295"/>
                    <a:pt x="483" y="295"/>
                  </a:cubicBezTo>
                  <a:cubicBezTo>
                    <a:pt x="482" y="296"/>
                    <a:pt x="482" y="296"/>
                    <a:pt x="482" y="296"/>
                  </a:cubicBezTo>
                  <a:cubicBezTo>
                    <a:pt x="482" y="296"/>
                    <a:pt x="482" y="296"/>
                    <a:pt x="482" y="296"/>
                  </a:cubicBezTo>
                  <a:cubicBezTo>
                    <a:pt x="481" y="296"/>
                    <a:pt x="481" y="296"/>
                    <a:pt x="480" y="296"/>
                  </a:cubicBezTo>
                  <a:cubicBezTo>
                    <a:pt x="480" y="295"/>
                    <a:pt x="479" y="295"/>
                    <a:pt x="479" y="295"/>
                  </a:cubicBezTo>
                  <a:cubicBezTo>
                    <a:pt x="479" y="295"/>
                    <a:pt x="478" y="294"/>
                    <a:pt x="478" y="294"/>
                  </a:cubicBezTo>
                  <a:cubicBezTo>
                    <a:pt x="478" y="294"/>
                    <a:pt x="475" y="294"/>
                    <a:pt x="473" y="294"/>
                  </a:cubicBezTo>
                  <a:cubicBezTo>
                    <a:pt x="473" y="294"/>
                    <a:pt x="473" y="294"/>
                    <a:pt x="473" y="294"/>
                  </a:cubicBezTo>
                  <a:cubicBezTo>
                    <a:pt x="472" y="294"/>
                    <a:pt x="472" y="294"/>
                    <a:pt x="472" y="294"/>
                  </a:cubicBezTo>
                  <a:cubicBezTo>
                    <a:pt x="471" y="294"/>
                    <a:pt x="471" y="294"/>
                    <a:pt x="471" y="294"/>
                  </a:cubicBezTo>
                  <a:cubicBezTo>
                    <a:pt x="473" y="295"/>
                    <a:pt x="474" y="295"/>
                    <a:pt x="477" y="296"/>
                  </a:cubicBezTo>
                  <a:cubicBezTo>
                    <a:pt x="478" y="296"/>
                    <a:pt x="478" y="297"/>
                    <a:pt x="478" y="297"/>
                  </a:cubicBezTo>
                  <a:cubicBezTo>
                    <a:pt x="478" y="298"/>
                    <a:pt x="478" y="298"/>
                    <a:pt x="478" y="298"/>
                  </a:cubicBezTo>
                  <a:cubicBezTo>
                    <a:pt x="478" y="299"/>
                    <a:pt x="478" y="299"/>
                    <a:pt x="479" y="300"/>
                  </a:cubicBezTo>
                  <a:cubicBezTo>
                    <a:pt x="479" y="300"/>
                    <a:pt x="479" y="301"/>
                    <a:pt x="479" y="301"/>
                  </a:cubicBezTo>
                  <a:cubicBezTo>
                    <a:pt x="479" y="302"/>
                    <a:pt x="479" y="302"/>
                    <a:pt x="479" y="302"/>
                  </a:cubicBezTo>
                  <a:cubicBezTo>
                    <a:pt x="479" y="303"/>
                    <a:pt x="479" y="303"/>
                    <a:pt x="479" y="303"/>
                  </a:cubicBezTo>
                  <a:cubicBezTo>
                    <a:pt x="479" y="306"/>
                    <a:pt x="482" y="308"/>
                    <a:pt x="483" y="311"/>
                  </a:cubicBezTo>
                  <a:cubicBezTo>
                    <a:pt x="485" y="314"/>
                    <a:pt x="486" y="314"/>
                    <a:pt x="487" y="315"/>
                  </a:cubicBezTo>
                  <a:cubicBezTo>
                    <a:pt x="488" y="315"/>
                    <a:pt x="488" y="315"/>
                    <a:pt x="489" y="315"/>
                  </a:cubicBezTo>
                  <a:cubicBezTo>
                    <a:pt x="491" y="316"/>
                    <a:pt x="491" y="313"/>
                    <a:pt x="492" y="312"/>
                  </a:cubicBezTo>
                  <a:cubicBezTo>
                    <a:pt x="492" y="313"/>
                    <a:pt x="493" y="313"/>
                    <a:pt x="493" y="313"/>
                  </a:cubicBezTo>
                  <a:cubicBezTo>
                    <a:pt x="495" y="316"/>
                    <a:pt x="498" y="318"/>
                    <a:pt x="499" y="321"/>
                  </a:cubicBezTo>
                  <a:cubicBezTo>
                    <a:pt x="505" y="332"/>
                    <a:pt x="505" y="332"/>
                    <a:pt x="505" y="332"/>
                  </a:cubicBezTo>
                  <a:cubicBezTo>
                    <a:pt x="505" y="333"/>
                    <a:pt x="505" y="333"/>
                    <a:pt x="505" y="333"/>
                  </a:cubicBezTo>
                  <a:cubicBezTo>
                    <a:pt x="504" y="335"/>
                    <a:pt x="504" y="337"/>
                    <a:pt x="505" y="339"/>
                  </a:cubicBezTo>
                  <a:cubicBezTo>
                    <a:pt x="506" y="341"/>
                    <a:pt x="509" y="340"/>
                    <a:pt x="510" y="341"/>
                  </a:cubicBezTo>
                  <a:cubicBezTo>
                    <a:pt x="511" y="342"/>
                    <a:pt x="516" y="352"/>
                    <a:pt x="516" y="352"/>
                  </a:cubicBezTo>
                  <a:cubicBezTo>
                    <a:pt x="518" y="356"/>
                    <a:pt x="514" y="362"/>
                    <a:pt x="519" y="364"/>
                  </a:cubicBezTo>
                  <a:cubicBezTo>
                    <a:pt x="519" y="364"/>
                    <a:pt x="525" y="368"/>
                    <a:pt x="527" y="373"/>
                  </a:cubicBezTo>
                  <a:cubicBezTo>
                    <a:pt x="527" y="376"/>
                    <a:pt x="528" y="376"/>
                    <a:pt x="529" y="377"/>
                  </a:cubicBezTo>
                  <a:cubicBezTo>
                    <a:pt x="531" y="379"/>
                    <a:pt x="531" y="379"/>
                    <a:pt x="538" y="397"/>
                  </a:cubicBezTo>
                  <a:cubicBezTo>
                    <a:pt x="538" y="401"/>
                    <a:pt x="538" y="404"/>
                    <a:pt x="538" y="408"/>
                  </a:cubicBezTo>
                  <a:cubicBezTo>
                    <a:pt x="539" y="414"/>
                    <a:pt x="547" y="415"/>
                    <a:pt x="549" y="412"/>
                  </a:cubicBezTo>
                  <a:cubicBezTo>
                    <a:pt x="553" y="408"/>
                    <a:pt x="553" y="408"/>
                    <a:pt x="555" y="407"/>
                  </a:cubicBezTo>
                  <a:cubicBezTo>
                    <a:pt x="557" y="407"/>
                    <a:pt x="559" y="407"/>
                    <a:pt x="561" y="407"/>
                  </a:cubicBezTo>
                  <a:cubicBezTo>
                    <a:pt x="561" y="407"/>
                    <a:pt x="561" y="407"/>
                    <a:pt x="561" y="407"/>
                  </a:cubicBezTo>
                  <a:cubicBezTo>
                    <a:pt x="562" y="408"/>
                    <a:pt x="562" y="408"/>
                    <a:pt x="563" y="408"/>
                  </a:cubicBezTo>
                  <a:cubicBezTo>
                    <a:pt x="563" y="408"/>
                    <a:pt x="563" y="408"/>
                    <a:pt x="563" y="408"/>
                  </a:cubicBezTo>
                  <a:cubicBezTo>
                    <a:pt x="564" y="408"/>
                    <a:pt x="564" y="407"/>
                    <a:pt x="565" y="406"/>
                  </a:cubicBezTo>
                  <a:cubicBezTo>
                    <a:pt x="569" y="400"/>
                    <a:pt x="577" y="402"/>
                    <a:pt x="582" y="397"/>
                  </a:cubicBezTo>
                  <a:cubicBezTo>
                    <a:pt x="583" y="396"/>
                    <a:pt x="583" y="396"/>
                    <a:pt x="586" y="396"/>
                  </a:cubicBezTo>
                  <a:cubicBezTo>
                    <a:pt x="587" y="395"/>
                    <a:pt x="587" y="395"/>
                    <a:pt x="587" y="395"/>
                  </a:cubicBezTo>
                  <a:cubicBezTo>
                    <a:pt x="587" y="392"/>
                    <a:pt x="587" y="392"/>
                    <a:pt x="588" y="391"/>
                  </a:cubicBezTo>
                  <a:cubicBezTo>
                    <a:pt x="589" y="391"/>
                    <a:pt x="589" y="391"/>
                    <a:pt x="591" y="390"/>
                  </a:cubicBezTo>
                  <a:cubicBezTo>
                    <a:pt x="593" y="389"/>
                    <a:pt x="593" y="389"/>
                    <a:pt x="601" y="389"/>
                  </a:cubicBezTo>
                  <a:cubicBezTo>
                    <a:pt x="601" y="389"/>
                    <a:pt x="601" y="385"/>
                    <a:pt x="603" y="382"/>
                  </a:cubicBezTo>
                  <a:cubicBezTo>
                    <a:pt x="605" y="382"/>
                    <a:pt x="606" y="382"/>
                    <a:pt x="608" y="382"/>
                  </a:cubicBezTo>
                  <a:cubicBezTo>
                    <a:pt x="609" y="379"/>
                    <a:pt x="610" y="376"/>
                    <a:pt x="610" y="376"/>
                  </a:cubicBezTo>
                  <a:cubicBezTo>
                    <a:pt x="611" y="365"/>
                    <a:pt x="610" y="354"/>
                    <a:pt x="610" y="342"/>
                  </a:cubicBezTo>
                  <a:cubicBezTo>
                    <a:pt x="609" y="343"/>
                    <a:pt x="609" y="343"/>
                    <a:pt x="609" y="343"/>
                  </a:cubicBezTo>
                  <a:cubicBezTo>
                    <a:pt x="608" y="342"/>
                    <a:pt x="609" y="340"/>
                    <a:pt x="608" y="339"/>
                  </a:cubicBezTo>
                  <a:cubicBezTo>
                    <a:pt x="607" y="339"/>
                    <a:pt x="607" y="339"/>
                    <a:pt x="607" y="338"/>
                  </a:cubicBezTo>
                  <a:cubicBezTo>
                    <a:pt x="607" y="335"/>
                    <a:pt x="606" y="333"/>
                    <a:pt x="606" y="331"/>
                  </a:cubicBezTo>
                  <a:cubicBezTo>
                    <a:pt x="606" y="330"/>
                    <a:pt x="606" y="330"/>
                    <a:pt x="605" y="329"/>
                  </a:cubicBezTo>
                  <a:cubicBezTo>
                    <a:pt x="602" y="331"/>
                    <a:pt x="602" y="331"/>
                    <a:pt x="601" y="340"/>
                  </a:cubicBezTo>
                  <a:cubicBezTo>
                    <a:pt x="600" y="340"/>
                    <a:pt x="599" y="340"/>
                    <a:pt x="597" y="340"/>
                  </a:cubicBezTo>
                  <a:cubicBezTo>
                    <a:pt x="596" y="340"/>
                    <a:pt x="596" y="340"/>
                    <a:pt x="596" y="340"/>
                  </a:cubicBezTo>
                  <a:cubicBezTo>
                    <a:pt x="595" y="340"/>
                    <a:pt x="594" y="339"/>
                    <a:pt x="593" y="339"/>
                  </a:cubicBezTo>
                  <a:cubicBezTo>
                    <a:pt x="592" y="339"/>
                    <a:pt x="592" y="339"/>
                    <a:pt x="592" y="339"/>
                  </a:cubicBezTo>
                  <a:cubicBezTo>
                    <a:pt x="589" y="341"/>
                    <a:pt x="589" y="341"/>
                    <a:pt x="588" y="343"/>
                  </a:cubicBezTo>
                  <a:cubicBezTo>
                    <a:pt x="588" y="343"/>
                    <a:pt x="584" y="342"/>
                    <a:pt x="584" y="337"/>
                  </a:cubicBezTo>
                  <a:cubicBezTo>
                    <a:pt x="584" y="337"/>
                    <a:pt x="584" y="336"/>
                    <a:pt x="585" y="336"/>
                  </a:cubicBezTo>
                  <a:cubicBezTo>
                    <a:pt x="586" y="335"/>
                    <a:pt x="586" y="335"/>
                    <a:pt x="587" y="335"/>
                  </a:cubicBezTo>
                  <a:cubicBezTo>
                    <a:pt x="587" y="335"/>
                    <a:pt x="588" y="335"/>
                    <a:pt x="588" y="335"/>
                  </a:cubicBezTo>
                  <a:cubicBezTo>
                    <a:pt x="594" y="338"/>
                    <a:pt x="594" y="334"/>
                    <a:pt x="594" y="334"/>
                  </a:cubicBezTo>
                  <a:cubicBezTo>
                    <a:pt x="593" y="334"/>
                    <a:pt x="593" y="334"/>
                    <a:pt x="593" y="334"/>
                  </a:cubicBezTo>
                  <a:cubicBezTo>
                    <a:pt x="592" y="333"/>
                    <a:pt x="592" y="333"/>
                    <a:pt x="591" y="333"/>
                  </a:cubicBezTo>
                  <a:cubicBezTo>
                    <a:pt x="591" y="333"/>
                    <a:pt x="590" y="333"/>
                    <a:pt x="590" y="334"/>
                  </a:cubicBezTo>
                  <a:cubicBezTo>
                    <a:pt x="589" y="334"/>
                    <a:pt x="589" y="334"/>
                    <a:pt x="588" y="334"/>
                  </a:cubicBezTo>
                  <a:cubicBezTo>
                    <a:pt x="585" y="333"/>
                    <a:pt x="582" y="333"/>
                    <a:pt x="580" y="332"/>
                  </a:cubicBezTo>
                  <a:cubicBezTo>
                    <a:pt x="579" y="332"/>
                    <a:pt x="578" y="332"/>
                    <a:pt x="578" y="332"/>
                  </a:cubicBezTo>
                  <a:cubicBezTo>
                    <a:pt x="578" y="330"/>
                    <a:pt x="578" y="327"/>
                    <a:pt x="577" y="325"/>
                  </a:cubicBezTo>
                  <a:cubicBezTo>
                    <a:pt x="576" y="324"/>
                    <a:pt x="576" y="324"/>
                    <a:pt x="570" y="321"/>
                  </a:cubicBezTo>
                  <a:cubicBezTo>
                    <a:pt x="568" y="316"/>
                    <a:pt x="565" y="311"/>
                    <a:pt x="565" y="305"/>
                  </a:cubicBezTo>
                  <a:cubicBezTo>
                    <a:pt x="566" y="301"/>
                    <a:pt x="571" y="303"/>
                    <a:pt x="572" y="303"/>
                  </a:cubicBezTo>
                  <a:cubicBezTo>
                    <a:pt x="572" y="304"/>
                    <a:pt x="572" y="304"/>
                    <a:pt x="576" y="308"/>
                  </a:cubicBezTo>
                  <a:cubicBezTo>
                    <a:pt x="578" y="310"/>
                    <a:pt x="578" y="310"/>
                    <a:pt x="580" y="314"/>
                  </a:cubicBezTo>
                  <a:cubicBezTo>
                    <a:pt x="581" y="317"/>
                    <a:pt x="584" y="317"/>
                    <a:pt x="586" y="319"/>
                  </a:cubicBezTo>
                  <a:cubicBezTo>
                    <a:pt x="589" y="323"/>
                    <a:pt x="590" y="323"/>
                    <a:pt x="598" y="324"/>
                  </a:cubicBezTo>
                  <a:cubicBezTo>
                    <a:pt x="599" y="324"/>
                    <a:pt x="599" y="324"/>
                    <a:pt x="599" y="324"/>
                  </a:cubicBezTo>
                  <a:cubicBezTo>
                    <a:pt x="599" y="324"/>
                    <a:pt x="600" y="324"/>
                    <a:pt x="600" y="324"/>
                  </a:cubicBezTo>
                  <a:cubicBezTo>
                    <a:pt x="601" y="324"/>
                    <a:pt x="602" y="324"/>
                    <a:pt x="604" y="323"/>
                  </a:cubicBezTo>
                  <a:cubicBezTo>
                    <a:pt x="604" y="323"/>
                    <a:pt x="605" y="323"/>
                    <a:pt x="605" y="323"/>
                  </a:cubicBezTo>
                  <a:cubicBezTo>
                    <a:pt x="607" y="323"/>
                    <a:pt x="607" y="323"/>
                    <a:pt x="609" y="325"/>
                  </a:cubicBezTo>
                  <a:cubicBezTo>
                    <a:pt x="609" y="325"/>
                    <a:pt x="609" y="325"/>
                    <a:pt x="609" y="325"/>
                  </a:cubicBezTo>
                  <a:moveTo>
                    <a:pt x="680" y="160"/>
                  </a:moveTo>
                  <a:cubicBezTo>
                    <a:pt x="671" y="147"/>
                    <a:pt x="657" y="130"/>
                    <a:pt x="646" y="118"/>
                  </a:cubicBezTo>
                  <a:cubicBezTo>
                    <a:pt x="649" y="120"/>
                    <a:pt x="614" y="121"/>
                    <a:pt x="550" y="121"/>
                  </a:cubicBezTo>
                  <a:cubicBezTo>
                    <a:pt x="577" y="168"/>
                    <a:pt x="596" y="225"/>
                    <a:pt x="605" y="288"/>
                  </a:cubicBezTo>
                  <a:cubicBezTo>
                    <a:pt x="690" y="289"/>
                    <a:pt x="736" y="287"/>
                    <a:pt x="736" y="284"/>
                  </a:cubicBezTo>
                  <a:cubicBezTo>
                    <a:pt x="730" y="264"/>
                    <a:pt x="730" y="264"/>
                    <a:pt x="730" y="264"/>
                  </a:cubicBezTo>
                  <a:cubicBezTo>
                    <a:pt x="718" y="228"/>
                    <a:pt x="718" y="227"/>
                    <a:pt x="709" y="210"/>
                  </a:cubicBezTo>
                  <a:cubicBezTo>
                    <a:pt x="693" y="178"/>
                    <a:pt x="690" y="173"/>
                    <a:pt x="680" y="160"/>
                  </a:cubicBezTo>
                  <a:moveTo>
                    <a:pt x="415" y="119"/>
                  </a:moveTo>
                  <a:cubicBezTo>
                    <a:pt x="416" y="119"/>
                    <a:pt x="418" y="119"/>
                    <a:pt x="420" y="119"/>
                  </a:cubicBezTo>
                  <a:cubicBezTo>
                    <a:pt x="419" y="119"/>
                    <a:pt x="419" y="119"/>
                    <a:pt x="419" y="119"/>
                  </a:cubicBezTo>
                  <a:cubicBezTo>
                    <a:pt x="418" y="119"/>
                    <a:pt x="418" y="119"/>
                    <a:pt x="418" y="119"/>
                  </a:cubicBezTo>
                  <a:cubicBezTo>
                    <a:pt x="418" y="119"/>
                    <a:pt x="418" y="119"/>
                    <a:pt x="418" y="119"/>
                  </a:cubicBezTo>
                  <a:cubicBezTo>
                    <a:pt x="418" y="119"/>
                    <a:pt x="418" y="119"/>
                    <a:pt x="417" y="118"/>
                  </a:cubicBezTo>
                  <a:cubicBezTo>
                    <a:pt x="417" y="117"/>
                    <a:pt x="417" y="117"/>
                    <a:pt x="417" y="117"/>
                  </a:cubicBezTo>
                  <a:cubicBezTo>
                    <a:pt x="417" y="117"/>
                    <a:pt x="417" y="117"/>
                    <a:pt x="417" y="117"/>
                  </a:cubicBezTo>
                  <a:cubicBezTo>
                    <a:pt x="416" y="117"/>
                    <a:pt x="416" y="117"/>
                    <a:pt x="415" y="117"/>
                  </a:cubicBezTo>
                  <a:cubicBezTo>
                    <a:pt x="415" y="117"/>
                    <a:pt x="415" y="117"/>
                    <a:pt x="415" y="117"/>
                  </a:cubicBezTo>
                  <a:cubicBezTo>
                    <a:pt x="414" y="118"/>
                    <a:pt x="414" y="118"/>
                    <a:pt x="414" y="118"/>
                  </a:cubicBezTo>
                  <a:cubicBezTo>
                    <a:pt x="414" y="118"/>
                    <a:pt x="414" y="118"/>
                    <a:pt x="414" y="118"/>
                  </a:cubicBezTo>
                  <a:cubicBezTo>
                    <a:pt x="415" y="119"/>
                    <a:pt x="415" y="119"/>
                    <a:pt x="415" y="119"/>
                  </a:cubicBezTo>
                  <a:moveTo>
                    <a:pt x="416" y="52"/>
                  </a:moveTo>
                  <a:cubicBezTo>
                    <a:pt x="416" y="51"/>
                    <a:pt x="416" y="50"/>
                    <a:pt x="415" y="50"/>
                  </a:cubicBezTo>
                  <a:cubicBezTo>
                    <a:pt x="415" y="50"/>
                    <a:pt x="415" y="50"/>
                    <a:pt x="415" y="50"/>
                  </a:cubicBezTo>
                  <a:cubicBezTo>
                    <a:pt x="415" y="50"/>
                    <a:pt x="415" y="50"/>
                    <a:pt x="415" y="50"/>
                  </a:cubicBezTo>
                  <a:cubicBezTo>
                    <a:pt x="414" y="50"/>
                    <a:pt x="414" y="50"/>
                    <a:pt x="413" y="50"/>
                  </a:cubicBezTo>
                  <a:cubicBezTo>
                    <a:pt x="414" y="50"/>
                    <a:pt x="414" y="50"/>
                    <a:pt x="414" y="50"/>
                  </a:cubicBezTo>
                  <a:cubicBezTo>
                    <a:pt x="414" y="51"/>
                    <a:pt x="414" y="51"/>
                    <a:pt x="414" y="51"/>
                  </a:cubicBezTo>
                  <a:cubicBezTo>
                    <a:pt x="414" y="51"/>
                    <a:pt x="414" y="52"/>
                    <a:pt x="414" y="52"/>
                  </a:cubicBezTo>
                  <a:cubicBezTo>
                    <a:pt x="415" y="52"/>
                    <a:pt x="415" y="52"/>
                    <a:pt x="416" y="52"/>
                  </a:cubicBezTo>
                  <a:moveTo>
                    <a:pt x="550" y="121"/>
                  </a:moveTo>
                  <a:cubicBezTo>
                    <a:pt x="537" y="99"/>
                    <a:pt x="522" y="79"/>
                    <a:pt x="507" y="62"/>
                  </a:cubicBezTo>
                  <a:cubicBezTo>
                    <a:pt x="507" y="63"/>
                    <a:pt x="507" y="63"/>
                    <a:pt x="507" y="63"/>
                  </a:cubicBezTo>
                  <a:cubicBezTo>
                    <a:pt x="506" y="64"/>
                    <a:pt x="506" y="64"/>
                    <a:pt x="506" y="64"/>
                  </a:cubicBezTo>
                  <a:cubicBezTo>
                    <a:pt x="505" y="63"/>
                    <a:pt x="504" y="63"/>
                    <a:pt x="504" y="63"/>
                  </a:cubicBezTo>
                  <a:cubicBezTo>
                    <a:pt x="504" y="63"/>
                    <a:pt x="504" y="63"/>
                    <a:pt x="503" y="63"/>
                  </a:cubicBezTo>
                  <a:cubicBezTo>
                    <a:pt x="503" y="64"/>
                    <a:pt x="504" y="65"/>
                    <a:pt x="504" y="65"/>
                  </a:cubicBezTo>
                  <a:cubicBezTo>
                    <a:pt x="504" y="65"/>
                    <a:pt x="503" y="65"/>
                    <a:pt x="503" y="65"/>
                  </a:cubicBezTo>
                  <a:cubicBezTo>
                    <a:pt x="501" y="64"/>
                    <a:pt x="501" y="64"/>
                    <a:pt x="498" y="61"/>
                  </a:cubicBezTo>
                  <a:cubicBezTo>
                    <a:pt x="497" y="62"/>
                    <a:pt x="497" y="62"/>
                    <a:pt x="497" y="62"/>
                  </a:cubicBezTo>
                  <a:cubicBezTo>
                    <a:pt x="497" y="62"/>
                    <a:pt x="497" y="62"/>
                    <a:pt x="496" y="62"/>
                  </a:cubicBezTo>
                  <a:cubicBezTo>
                    <a:pt x="496" y="63"/>
                    <a:pt x="496" y="63"/>
                    <a:pt x="496" y="63"/>
                  </a:cubicBezTo>
                  <a:cubicBezTo>
                    <a:pt x="495" y="63"/>
                    <a:pt x="495" y="63"/>
                    <a:pt x="495" y="63"/>
                  </a:cubicBezTo>
                  <a:cubicBezTo>
                    <a:pt x="494" y="63"/>
                    <a:pt x="494" y="63"/>
                    <a:pt x="494" y="63"/>
                  </a:cubicBezTo>
                  <a:cubicBezTo>
                    <a:pt x="494" y="64"/>
                    <a:pt x="493" y="64"/>
                    <a:pt x="493" y="64"/>
                  </a:cubicBezTo>
                  <a:cubicBezTo>
                    <a:pt x="492" y="65"/>
                    <a:pt x="492" y="65"/>
                    <a:pt x="492" y="65"/>
                  </a:cubicBezTo>
                  <a:cubicBezTo>
                    <a:pt x="490" y="65"/>
                    <a:pt x="490" y="65"/>
                    <a:pt x="490" y="67"/>
                  </a:cubicBezTo>
                  <a:cubicBezTo>
                    <a:pt x="489" y="67"/>
                    <a:pt x="489" y="67"/>
                    <a:pt x="488" y="67"/>
                  </a:cubicBezTo>
                  <a:cubicBezTo>
                    <a:pt x="487" y="68"/>
                    <a:pt x="487" y="68"/>
                    <a:pt x="487" y="68"/>
                  </a:cubicBezTo>
                  <a:cubicBezTo>
                    <a:pt x="490" y="70"/>
                    <a:pt x="490" y="70"/>
                    <a:pt x="490" y="70"/>
                  </a:cubicBezTo>
                  <a:cubicBezTo>
                    <a:pt x="489" y="72"/>
                    <a:pt x="489" y="72"/>
                    <a:pt x="486" y="73"/>
                  </a:cubicBezTo>
                  <a:cubicBezTo>
                    <a:pt x="486" y="73"/>
                    <a:pt x="486" y="73"/>
                    <a:pt x="486" y="73"/>
                  </a:cubicBezTo>
                  <a:cubicBezTo>
                    <a:pt x="480" y="69"/>
                    <a:pt x="480" y="69"/>
                    <a:pt x="480" y="68"/>
                  </a:cubicBezTo>
                  <a:cubicBezTo>
                    <a:pt x="481" y="68"/>
                    <a:pt x="482" y="68"/>
                    <a:pt x="483" y="68"/>
                  </a:cubicBezTo>
                  <a:cubicBezTo>
                    <a:pt x="483" y="67"/>
                    <a:pt x="482" y="66"/>
                    <a:pt x="482" y="65"/>
                  </a:cubicBezTo>
                  <a:cubicBezTo>
                    <a:pt x="481" y="65"/>
                    <a:pt x="481" y="65"/>
                    <a:pt x="480" y="65"/>
                  </a:cubicBezTo>
                  <a:cubicBezTo>
                    <a:pt x="479" y="64"/>
                    <a:pt x="479" y="64"/>
                    <a:pt x="477" y="63"/>
                  </a:cubicBezTo>
                  <a:cubicBezTo>
                    <a:pt x="477" y="63"/>
                    <a:pt x="477" y="63"/>
                    <a:pt x="476" y="63"/>
                  </a:cubicBezTo>
                  <a:cubicBezTo>
                    <a:pt x="476" y="63"/>
                    <a:pt x="476" y="63"/>
                    <a:pt x="476" y="63"/>
                  </a:cubicBezTo>
                  <a:cubicBezTo>
                    <a:pt x="475" y="62"/>
                    <a:pt x="475" y="62"/>
                    <a:pt x="473" y="62"/>
                  </a:cubicBezTo>
                  <a:cubicBezTo>
                    <a:pt x="472" y="62"/>
                    <a:pt x="472" y="62"/>
                    <a:pt x="472" y="62"/>
                  </a:cubicBezTo>
                  <a:cubicBezTo>
                    <a:pt x="471" y="63"/>
                    <a:pt x="471" y="63"/>
                    <a:pt x="472" y="63"/>
                  </a:cubicBezTo>
                  <a:cubicBezTo>
                    <a:pt x="472" y="64"/>
                    <a:pt x="472" y="64"/>
                    <a:pt x="473" y="64"/>
                  </a:cubicBezTo>
                  <a:cubicBezTo>
                    <a:pt x="475" y="65"/>
                    <a:pt x="476" y="67"/>
                    <a:pt x="476" y="68"/>
                  </a:cubicBezTo>
                  <a:cubicBezTo>
                    <a:pt x="476" y="69"/>
                    <a:pt x="476" y="70"/>
                    <a:pt x="478" y="71"/>
                  </a:cubicBezTo>
                  <a:cubicBezTo>
                    <a:pt x="479" y="71"/>
                    <a:pt x="479" y="71"/>
                    <a:pt x="481" y="73"/>
                  </a:cubicBezTo>
                  <a:cubicBezTo>
                    <a:pt x="481" y="73"/>
                    <a:pt x="481" y="73"/>
                    <a:pt x="481" y="73"/>
                  </a:cubicBezTo>
                  <a:cubicBezTo>
                    <a:pt x="481" y="75"/>
                    <a:pt x="482" y="76"/>
                    <a:pt x="483" y="77"/>
                  </a:cubicBezTo>
                  <a:cubicBezTo>
                    <a:pt x="480" y="77"/>
                    <a:pt x="480" y="77"/>
                    <a:pt x="480" y="76"/>
                  </a:cubicBezTo>
                  <a:cubicBezTo>
                    <a:pt x="479" y="75"/>
                    <a:pt x="479" y="75"/>
                    <a:pt x="479" y="75"/>
                  </a:cubicBezTo>
                  <a:cubicBezTo>
                    <a:pt x="479" y="75"/>
                    <a:pt x="479" y="75"/>
                    <a:pt x="474" y="75"/>
                  </a:cubicBezTo>
                  <a:cubicBezTo>
                    <a:pt x="474" y="76"/>
                    <a:pt x="474" y="77"/>
                    <a:pt x="474" y="77"/>
                  </a:cubicBezTo>
                  <a:cubicBezTo>
                    <a:pt x="471" y="78"/>
                    <a:pt x="471" y="78"/>
                    <a:pt x="471" y="80"/>
                  </a:cubicBezTo>
                  <a:cubicBezTo>
                    <a:pt x="470" y="80"/>
                    <a:pt x="470" y="80"/>
                    <a:pt x="470" y="80"/>
                  </a:cubicBezTo>
                  <a:cubicBezTo>
                    <a:pt x="470" y="80"/>
                    <a:pt x="470" y="80"/>
                    <a:pt x="470" y="80"/>
                  </a:cubicBezTo>
                  <a:cubicBezTo>
                    <a:pt x="471" y="82"/>
                    <a:pt x="474" y="83"/>
                    <a:pt x="475" y="85"/>
                  </a:cubicBezTo>
                  <a:cubicBezTo>
                    <a:pt x="474" y="85"/>
                    <a:pt x="474" y="85"/>
                    <a:pt x="474" y="85"/>
                  </a:cubicBezTo>
                  <a:cubicBezTo>
                    <a:pt x="471" y="85"/>
                    <a:pt x="471" y="85"/>
                    <a:pt x="470" y="85"/>
                  </a:cubicBezTo>
                  <a:cubicBezTo>
                    <a:pt x="470" y="85"/>
                    <a:pt x="470" y="85"/>
                    <a:pt x="469" y="85"/>
                  </a:cubicBezTo>
                  <a:cubicBezTo>
                    <a:pt x="464" y="84"/>
                    <a:pt x="462" y="82"/>
                    <a:pt x="462" y="81"/>
                  </a:cubicBezTo>
                  <a:cubicBezTo>
                    <a:pt x="461" y="82"/>
                    <a:pt x="461" y="82"/>
                    <a:pt x="460" y="83"/>
                  </a:cubicBezTo>
                  <a:cubicBezTo>
                    <a:pt x="460" y="84"/>
                    <a:pt x="460" y="85"/>
                    <a:pt x="463" y="85"/>
                  </a:cubicBezTo>
                  <a:cubicBezTo>
                    <a:pt x="463" y="86"/>
                    <a:pt x="463" y="86"/>
                    <a:pt x="463" y="86"/>
                  </a:cubicBezTo>
                  <a:cubicBezTo>
                    <a:pt x="464" y="87"/>
                    <a:pt x="464" y="87"/>
                    <a:pt x="464" y="87"/>
                  </a:cubicBezTo>
                  <a:cubicBezTo>
                    <a:pt x="466" y="87"/>
                    <a:pt x="467" y="87"/>
                    <a:pt x="468" y="88"/>
                  </a:cubicBezTo>
                  <a:cubicBezTo>
                    <a:pt x="468" y="89"/>
                    <a:pt x="468" y="89"/>
                    <a:pt x="468" y="89"/>
                  </a:cubicBezTo>
                  <a:cubicBezTo>
                    <a:pt x="467" y="89"/>
                    <a:pt x="466" y="89"/>
                    <a:pt x="465" y="89"/>
                  </a:cubicBezTo>
                  <a:cubicBezTo>
                    <a:pt x="464" y="90"/>
                    <a:pt x="464" y="90"/>
                    <a:pt x="464" y="90"/>
                  </a:cubicBezTo>
                  <a:cubicBezTo>
                    <a:pt x="455" y="83"/>
                    <a:pt x="455" y="83"/>
                    <a:pt x="455" y="83"/>
                  </a:cubicBezTo>
                  <a:cubicBezTo>
                    <a:pt x="454" y="83"/>
                    <a:pt x="453" y="83"/>
                    <a:pt x="453" y="83"/>
                  </a:cubicBezTo>
                  <a:cubicBezTo>
                    <a:pt x="452" y="80"/>
                    <a:pt x="452" y="80"/>
                    <a:pt x="452" y="80"/>
                  </a:cubicBezTo>
                  <a:cubicBezTo>
                    <a:pt x="450" y="75"/>
                    <a:pt x="443" y="75"/>
                    <a:pt x="441" y="70"/>
                  </a:cubicBezTo>
                  <a:cubicBezTo>
                    <a:pt x="443" y="71"/>
                    <a:pt x="452" y="74"/>
                    <a:pt x="452" y="74"/>
                  </a:cubicBezTo>
                  <a:cubicBezTo>
                    <a:pt x="454" y="74"/>
                    <a:pt x="455" y="75"/>
                    <a:pt x="457" y="75"/>
                  </a:cubicBezTo>
                  <a:cubicBezTo>
                    <a:pt x="459" y="75"/>
                    <a:pt x="460" y="76"/>
                    <a:pt x="462" y="76"/>
                  </a:cubicBezTo>
                  <a:cubicBezTo>
                    <a:pt x="463" y="76"/>
                    <a:pt x="463" y="76"/>
                    <a:pt x="464" y="76"/>
                  </a:cubicBezTo>
                  <a:cubicBezTo>
                    <a:pt x="464" y="76"/>
                    <a:pt x="464" y="76"/>
                    <a:pt x="464" y="76"/>
                  </a:cubicBezTo>
                  <a:cubicBezTo>
                    <a:pt x="477" y="72"/>
                    <a:pt x="464" y="66"/>
                    <a:pt x="464" y="66"/>
                  </a:cubicBezTo>
                  <a:cubicBezTo>
                    <a:pt x="454" y="62"/>
                    <a:pt x="454" y="62"/>
                    <a:pt x="454" y="62"/>
                  </a:cubicBezTo>
                  <a:cubicBezTo>
                    <a:pt x="453" y="61"/>
                    <a:pt x="452" y="61"/>
                    <a:pt x="451" y="61"/>
                  </a:cubicBezTo>
                  <a:cubicBezTo>
                    <a:pt x="450" y="60"/>
                    <a:pt x="450" y="60"/>
                    <a:pt x="447" y="60"/>
                  </a:cubicBezTo>
                  <a:cubicBezTo>
                    <a:pt x="446" y="60"/>
                    <a:pt x="446" y="60"/>
                    <a:pt x="446" y="60"/>
                  </a:cubicBezTo>
                  <a:cubicBezTo>
                    <a:pt x="445" y="60"/>
                    <a:pt x="444" y="59"/>
                    <a:pt x="443" y="58"/>
                  </a:cubicBezTo>
                  <a:cubicBezTo>
                    <a:pt x="442" y="58"/>
                    <a:pt x="441" y="58"/>
                    <a:pt x="441" y="58"/>
                  </a:cubicBezTo>
                  <a:cubicBezTo>
                    <a:pt x="441" y="59"/>
                    <a:pt x="441" y="59"/>
                    <a:pt x="441" y="59"/>
                  </a:cubicBezTo>
                  <a:cubicBezTo>
                    <a:pt x="440" y="60"/>
                    <a:pt x="440" y="60"/>
                    <a:pt x="440" y="60"/>
                  </a:cubicBezTo>
                  <a:cubicBezTo>
                    <a:pt x="439" y="59"/>
                    <a:pt x="439" y="59"/>
                    <a:pt x="439" y="59"/>
                  </a:cubicBezTo>
                  <a:cubicBezTo>
                    <a:pt x="439" y="59"/>
                    <a:pt x="439" y="58"/>
                    <a:pt x="439" y="58"/>
                  </a:cubicBezTo>
                  <a:cubicBezTo>
                    <a:pt x="439" y="57"/>
                    <a:pt x="439" y="57"/>
                    <a:pt x="439" y="57"/>
                  </a:cubicBezTo>
                  <a:cubicBezTo>
                    <a:pt x="438" y="57"/>
                    <a:pt x="437" y="57"/>
                    <a:pt x="436" y="55"/>
                  </a:cubicBezTo>
                  <a:cubicBezTo>
                    <a:pt x="436" y="55"/>
                    <a:pt x="435" y="55"/>
                    <a:pt x="435" y="55"/>
                  </a:cubicBezTo>
                  <a:cubicBezTo>
                    <a:pt x="434" y="56"/>
                    <a:pt x="434" y="56"/>
                    <a:pt x="434" y="56"/>
                  </a:cubicBezTo>
                  <a:cubicBezTo>
                    <a:pt x="432" y="56"/>
                    <a:pt x="431" y="55"/>
                    <a:pt x="429" y="54"/>
                  </a:cubicBezTo>
                  <a:cubicBezTo>
                    <a:pt x="428" y="54"/>
                    <a:pt x="428" y="54"/>
                    <a:pt x="428" y="54"/>
                  </a:cubicBezTo>
                  <a:cubicBezTo>
                    <a:pt x="428" y="54"/>
                    <a:pt x="429" y="54"/>
                    <a:pt x="429" y="54"/>
                  </a:cubicBezTo>
                  <a:cubicBezTo>
                    <a:pt x="429" y="53"/>
                    <a:pt x="429" y="53"/>
                    <a:pt x="430" y="52"/>
                  </a:cubicBezTo>
                  <a:cubicBezTo>
                    <a:pt x="429" y="52"/>
                    <a:pt x="427" y="50"/>
                    <a:pt x="423" y="50"/>
                  </a:cubicBezTo>
                  <a:cubicBezTo>
                    <a:pt x="423" y="50"/>
                    <a:pt x="423" y="51"/>
                    <a:pt x="423" y="51"/>
                  </a:cubicBezTo>
                  <a:cubicBezTo>
                    <a:pt x="423" y="51"/>
                    <a:pt x="423" y="51"/>
                    <a:pt x="422" y="51"/>
                  </a:cubicBezTo>
                  <a:cubicBezTo>
                    <a:pt x="422" y="51"/>
                    <a:pt x="421" y="51"/>
                    <a:pt x="421" y="50"/>
                  </a:cubicBezTo>
                  <a:cubicBezTo>
                    <a:pt x="422" y="49"/>
                    <a:pt x="422" y="49"/>
                    <a:pt x="422" y="49"/>
                  </a:cubicBezTo>
                  <a:cubicBezTo>
                    <a:pt x="422" y="49"/>
                    <a:pt x="422" y="49"/>
                    <a:pt x="422" y="49"/>
                  </a:cubicBezTo>
                  <a:cubicBezTo>
                    <a:pt x="418" y="48"/>
                    <a:pt x="418" y="48"/>
                    <a:pt x="418" y="48"/>
                  </a:cubicBezTo>
                  <a:cubicBezTo>
                    <a:pt x="418" y="49"/>
                    <a:pt x="418" y="50"/>
                    <a:pt x="418" y="50"/>
                  </a:cubicBezTo>
                  <a:cubicBezTo>
                    <a:pt x="418" y="51"/>
                    <a:pt x="418" y="51"/>
                    <a:pt x="418" y="52"/>
                  </a:cubicBezTo>
                  <a:cubicBezTo>
                    <a:pt x="418" y="52"/>
                    <a:pt x="418" y="52"/>
                    <a:pt x="418" y="52"/>
                  </a:cubicBezTo>
                  <a:cubicBezTo>
                    <a:pt x="418" y="50"/>
                    <a:pt x="418" y="50"/>
                    <a:pt x="417" y="49"/>
                  </a:cubicBezTo>
                  <a:cubicBezTo>
                    <a:pt x="416" y="49"/>
                    <a:pt x="416" y="49"/>
                    <a:pt x="415" y="49"/>
                  </a:cubicBezTo>
                  <a:cubicBezTo>
                    <a:pt x="415" y="48"/>
                    <a:pt x="415" y="48"/>
                    <a:pt x="415" y="48"/>
                  </a:cubicBezTo>
                  <a:cubicBezTo>
                    <a:pt x="414" y="48"/>
                    <a:pt x="414" y="48"/>
                    <a:pt x="414" y="48"/>
                  </a:cubicBezTo>
                  <a:cubicBezTo>
                    <a:pt x="414" y="48"/>
                    <a:pt x="414" y="48"/>
                    <a:pt x="414" y="48"/>
                  </a:cubicBezTo>
                  <a:cubicBezTo>
                    <a:pt x="413" y="48"/>
                    <a:pt x="412" y="49"/>
                    <a:pt x="411" y="49"/>
                  </a:cubicBezTo>
                  <a:cubicBezTo>
                    <a:pt x="411" y="50"/>
                    <a:pt x="411" y="50"/>
                    <a:pt x="410" y="51"/>
                  </a:cubicBezTo>
                  <a:cubicBezTo>
                    <a:pt x="410" y="51"/>
                    <a:pt x="410" y="51"/>
                    <a:pt x="410" y="51"/>
                  </a:cubicBezTo>
                  <a:cubicBezTo>
                    <a:pt x="409" y="50"/>
                    <a:pt x="409" y="50"/>
                    <a:pt x="409" y="50"/>
                  </a:cubicBezTo>
                  <a:cubicBezTo>
                    <a:pt x="409" y="50"/>
                    <a:pt x="409" y="50"/>
                    <a:pt x="409" y="49"/>
                  </a:cubicBezTo>
                  <a:cubicBezTo>
                    <a:pt x="409" y="49"/>
                    <a:pt x="408" y="49"/>
                    <a:pt x="407" y="49"/>
                  </a:cubicBezTo>
                  <a:cubicBezTo>
                    <a:pt x="406" y="49"/>
                    <a:pt x="405" y="49"/>
                    <a:pt x="404" y="50"/>
                  </a:cubicBezTo>
                  <a:cubicBezTo>
                    <a:pt x="405" y="52"/>
                    <a:pt x="405" y="52"/>
                    <a:pt x="407" y="52"/>
                  </a:cubicBezTo>
                  <a:cubicBezTo>
                    <a:pt x="408" y="53"/>
                    <a:pt x="408" y="53"/>
                    <a:pt x="408" y="54"/>
                  </a:cubicBezTo>
                  <a:cubicBezTo>
                    <a:pt x="408" y="54"/>
                    <a:pt x="407" y="54"/>
                    <a:pt x="407" y="54"/>
                  </a:cubicBezTo>
                  <a:cubicBezTo>
                    <a:pt x="406" y="53"/>
                    <a:pt x="406" y="53"/>
                    <a:pt x="404" y="53"/>
                  </a:cubicBezTo>
                  <a:cubicBezTo>
                    <a:pt x="402" y="53"/>
                    <a:pt x="402" y="53"/>
                    <a:pt x="402" y="53"/>
                  </a:cubicBezTo>
                  <a:cubicBezTo>
                    <a:pt x="402" y="55"/>
                    <a:pt x="402" y="55"/>
                    <a:pt x="402" y="56"/>
                  </a:cubicBezTo>
                  <a:cubicBezTo>
                    <a:pt x="401" y="55"/>
                    <a:pt x="401" y="54"/>
                    <a:pt x="401" y="54"/>
                  </a:cubicBezTo>
                  <a:cubicBezTo>
                    <a:pt x="399" y="54"/>
                    <a:pt x="398" y="52"/>
                    <a:pt x="396" y="52"/>
                  </a:cubicBezTo>
                  <a:cubicBezTo>
                    <a:pt x="396" y="52"/>
                    <a:pt x="396" y="53"/>
                    <a:pt x="396" y="53"/>
                  </a:cubicBezTo>
                  <a:cubicBezTo>
                    <a:pt x="397" y="56"/>
                    <a:pt x="395" y="57"/>
                    <a:pt x="394" y="57"/>
                  </a:cubicBezTo>
                  <a:cubicBezTo>
                    <a:pt x="394" y="57"/>
                    <a:pt x="393" y="56"/>
                    <a:pt x="393" y="55"/>
                  </a:cubicBezTo>
                  <a:cubicBezTo>
                    <a:pt x="393" y="56"/>
                    <a:pt x="393" y="56"/>
                    <a:pt x="393" y="56"/>
                  </a:cubicBezTo>
                  <a:cubicBezTo>
                    <a:pt x="392" y="56"/>
                    <a:pt x="392" y="56"/>
                    <a:pt x="391" y="56"/>
                  </a:cubicBezTo>
                  <a:cubicBezTo>
                    <a:pt x="391" y="57"/>
                    <a:pt x="391" y="57"/>
                    <a:pt x="391" y="57"/>
                  </a:cubicBezTo>
                  <a:cubicBezTo>
                    <a:pt x="391" y="58"/>
                    <a:pt x="392" y="58"/>
                    <a:pt x="392" y="59"/>
                  </a:cubicBezTo>
                  <a:cubicBezTo>
                    <a:pt x="392" y="59"/>
                    <a:pt x="392" y="60"/>
                    <a:pt x="392" y="60"/>
                  </a:cubicBezTo>
                  <a:cubicBezTo>
                    <a:pt x="391" y="60"/>
                    <a:pt x="391" y="60"/>
                    <a:pt x="391" y="60"/>
                  </a:cubicBezTo>
                  <a:cubicBezTo>
                    <a:pt x="391" y="60"/>
                    <a:pt x="391" y="60"/>
                    <a:pt x="388" y="59"/>
                  </a:cubicBezTo>
                  <a:cubicBezTo>
                    <a:pt x="389" y="59"/>
                    <a:pt x="389" y="58"/>
                    <a:pt x="389" y="57"/>
                  </a:cubicBezTo>
                  <a:cubicBezTo>
                    <a:pt x="388" y="57"/>
                    <a:pt x="388" y="57"/>
                    <a:pt x="388" y="57"/>
                  </a:cubicBezTo>
                  <a:cubicBezTo>
                    <a:pt x="388" y="58"/>
                    <a:pt x="388" y="58"/>
                    <a:pt x="388" y="59"/>
                  </a:cubicBezTo>
                  <a:cubicBezTo>
                    <a:pt x="385" y="59"/>
                    <a:pt x="385" y="59"/>
                    <a:pt x="384" y="59"/>
                  </a:cubicBezTo>
                  <a:cubicBezTo>
                    <a:pt x="385" y="60"/>
                    <a:pt x="385" y="60"/>
                    <a:pt x="385" y="60"/>
                  </a:cubicBezTo>
                  <a:cubicBezTo>
                    <a:pt x="384" y="61"/>
                    <a:pt x="384" y="61"/>
                    <a:pt x="384" y="61"/>
                  </a:cubicBezTo>
                  <a:cubicBezTo>
                    <a:pt x="382" y="61"/>
                    <a:pt x="382" y="61"/>
                    <a:pt x="381" y="62"/>
                  </a:cubicBezTo>
                  <a:cubicBezTo>
                    <a:pt x="380" y="62"/>
                    <a:pt x="380" y="62"/>
                    <a:pt x="380" y="62"/>
                  </a:cubicBezTo>
                  <a:cubicBezTo>
                    <a:pt x="380" y="64"/>
                    <a:pt x="380" y="64"/>
                    <a:pt x="380" y="64"/>
                  </a:cubicBezTo>
                  <a:cubicBezTo>
                    <a:pt x="379" y="64"/>
                    <a:pt x="379" y="64"/>
                    <a:pt x="379" y="64"/>
                  </a:cubicBezTo>
                  <a:cubicBezTo>
                    <a:pt x="378" y="65"/>
                    <a:pt x="378" y="65"/>
                    <a:pt x="378" y="65"/>
                  </a:cubicBezTo>
                  <a:cubicBezTo>
                    <a:pt x="379" y="65"/>
                    <a:pt x="379" y="65"/>
                    <a:pt x="379" y="65"/>
                  </a:cubicBezTo>
                  <a:cubicBezTo>
                    <a:pt x="382" y="63"/>
                    <a:pt x="382" y="63"/>
                    <a:pt x="383" y="63"/>
                  </a:cubicBezTo>
                  <a:cubicBezTo>
                    <a:pt x="386" y="61"/>
                    <a:pt x="388" y="62"/>
                    <a:pt x="390" y="62"/>
                  </a:cubicBezTo>
                  <a:cubicBezTo>
                    <a:pt x="390" y="62"/>
                    <a:pt x="390" y="63"/>
                    <a:pt x="390" y="63"/>
                  </a:cubicBezTo>
                  <a:cubicBezTo>
                    <a:pt x="389" y="63"/>
                    <a:pt x="389" y="63"/>
                    <a:pt x="386" y="64"/>
                  </a:cubicBezTo>
                  <a:cubicBezTo>
                    <a:pt x="386" y="65"/>
                    <a:pt x="385" y="66"/>
                    <a:pt x="385" y="68"/>
                  </a:cubicBezTo>
                  <a:cubicBezTo>
                    <a:pt x="384" y="68"/>
                    <a:pt x="383" y="69"/>
                    <a:pt x="383" y="69"/>
                  </a:cubicBezTo>
                  <a:cubicBezTo>
                    <a:pt x="382" y="71"/>
                    <a:pt x="379" y="72"/>
                    <a:pt x="379" y="72"/>
                  </a:cubicBezTo>
                  <a:cubicBezTo>
                    <a:pt x="378" y="74"/>
                    <a:pt x="377" y="76"/>
                    <a:pt x="377" y="78"/>
                  </a:cubicBezTo>
                  <a:cubicBezTo>
                    <a:pt x="376" y="78"/>
                    <a:pt x="376" y="78"/>
                    <a:pt x="376" y="78"/>
                  </a:cubicBezTo>
                  <a:cubicBezTo>
                    <a:pt x="376" y="78"/>
                    <a:pt x="375" y="79"/>
                    <a:pt x="371" y="81"/>
                  </a:cubicBezTo>
                  <a:cubicBezTo>
                    <a:pt x="370" y="82"/>
                    <a:pt x="370" y="82"/>
                    <a:pt x="370" y="82"/>
                  </a:cubicBezTo>
                  <a:cubicBezTo>
                    <a:pt x="371" y="82"/>
                    <a:pt x="371" y="82"/>
                    <a:pt x="371" y="82"/>
                  </a:cubicBezTo>
                  <a:cubicBezTo>
                    <a:pt x="372" y="82"/>
                    <a:pt x="373" y="82"/>
                    <a:pt x="373" y="82"/>
                  </a:cubicBezTo>
                  <a:cubicBezTo>
                    <a:pt x="372" y="86"/>
                    <a:pt x="367" y="86"/>
                    <a:pt x="365" y="89"/>
                  </a:cubicBezTo>
                  <a:cubicBezTo>
                    <a:pt x="364" y="89"/>
                    <a:pt x="363" y="89"/>
                    <a:pt x="363" y="88"/>
                  </a:cubicBezTo>
                  <a:cubicBezTo>
                    <a:pt x="362" y="88"/>
                    <a:pt x="361" y="88"/>
                    <a:pt x="361" y="88"/>
                  </a:cubicBezTo>
                  <a:cubicBezTo>
                    <a:pt x="361" y="90"/>
                    <a:pt x="361" y="90"/>
                    <a:pt x="361" y="90"/>
                  </a:cubicBezTo>
                  <a:cubicBezTo>
                    <a:pt x="361" y="90"/>
                    <a:pt x="361" y="91"/>
                    <a:pt x="361" y="91"/>
                  </a:cubicBezTo>
                  <a:cubicBezTo>
                    <a:pt x="360" y="91"/>
                    <a:pt x="360" y="92"/>
                    <a:pt x="359"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6" y="92"/>
                    <a:pt x="355" y="93"/>
                    <a:pt x="353" y="94"/>
                  </a:cubicBezTo>
                  <a:cubicBezTo>
                    <a:pt x="352" y="97"/>
                    <a:pt x="349" y="97"/>
                    <a:pt x="347" y="98"/>
                  </a:cubicBezTo>
                  <a:cubicBezTo>
                    <a:pt x="347" y="99"/>
                    <a:pt x="347" y="100"/>
                    <a:pt x="347" y="100"/>
                  </a:cubicBezTo>
                  <a:cubicBezTo>
                    <a:pt x="347" y="100"/>
                    <a:pt x="347" y="100"/>
                    <a:pt x="346" y="105"/>
                  </a:cubicBezTo>
                  <a:cubicBezTo>
                    <a:pt x="345" y="105"/>
                    <a:pt x="345" y="105"/>
                    <a:pt x="345" y="105"/>
                  </a:cubicBezTo>
                  <a:cubicBezTo>
                    <a:pt x="344" y="106"/>
                    <a:pt x="344" y="107"/>
                    <a:pt x="344" y="108"/>
                  </a:cubicBezTo>
                  <a:cubicBezTo>
                    <a:pt x="345" y="108"/>
                    <a:pt x="346" y="108"/>
                    <a:pt x="346" y="108"/>
                  </a:cubicBezTo>
                  <a:cubicBezTo>
                    <a:pt x="347" y="108"/>
                    <a:pt x="347" y="108"/>
                    <a:pt x="347" y="108"/>
                  </a:cubicBezTo>
                  <a:cubicBezTo>
                    <a:pt x="348" y="108"/>
                    <a:pt x="348" y="108"/>
                    <a:pt x="348" y="108"/>
                  </a:cubicBezTo>
                  <a:cubicBezTo>
                    <a:pt x="348" y="109"/>
                    <a:pt x="347" y="110"/>
                    <a:pt x="347" y="110"/>
                  </a:cubicBezTo>
                  <a:cubicBezTo>
                    <a:pt x="346" y="112"/>
                    <a:pt x="346" y="112"/>
                    <a:pt x="345" y="112"/>
                  </a:cubicBezTo>
                  <a:cubicBezTo>
                    <a:pt x="345" y="113"/>
                    <a:pt x="345" y="113"/>
                    <a:pt x="345" y="114"/>
                  </a:cubicBezTo>
                  <a:cubicBezTo>
                    <a:pt x="346" y="114"/>
                    <a:pt x="346" y="114"/>
                    <a:pt x="348" y="114"/>
                  </a:cubicBezTo>
                  <a:cubicBezTo>
                    <a:pt x="348" y="116"/>
                    <a:pt x="348" y="116"/>
                    <a:pt x="347" y="117"/>
                  </a:cubicBezTo>
                  <a:cubicBezTo>
                    <a:pt x="352" y="117"/>
                    <a:pt x="357" y="117"/>
                    <a:pt x="362" y="117"/>
                  </a:cubicBezTo>
                  <a:cubicBezTo>
                    <a:pt x="363" y="116"/>
                    <a:pt x="363" y="116"/>
                    <a:pt x="366" y="115"/>
                  </a:cubicBezTo>
                  <a:cubicBezTo>
                    <a:pt x="366" y="114"/>
                    <a:pt x="366" y="114"/>
                    <a:pt x="366" y="113"/>
                  </a:cubicBezTo>
                  <a:cubicBezTo>
                    <a:pt x="368" y="113"/>
                    <a:pt x="368" y="115"/>
                    <a:pt x="369" y="116"/>
                  </a:cubicBezTo>
                  <a:cubicBezTo>
                    <a:pt x="369" y="116"/>
                    <a:pt x="369" y="117"/>
                    <a:pt x="369" y="117"/>
                  </a:cubicBezTo>
                  <a:cubicBezTo>
                    <a:pt x="378" y="118"/>
                    <a:pt x="387" y="118"/>
                    <a:pt x="395" y="118"/>
                  </a:cubicBezTo>
                  <a:cubicBezTo>
                    <a:pt x="396" y="118"/>
                    <a:pt x="397" y="118"/>
                    <a:pt x="398" y="117"/>
                  </a:cubicBezTo>
                  <a:cubicBezTo>
                    <a:pt x="398" y="116"/>
                    <a:pt x="399" y="115"/>
                    <a:pt x="401" y="114"/>
                  </a:cubicBezTo>
                  <a:cubicBezTo>
                    <a:pt x="401" y="113"/>
                    <a:pt x="401" y="112"/>
                    <a:pt x="401" y="112"/>
                  </a:cubicBezTo>
                  <a:cubicBezTo>
                    <a:pt x="401" y="112"/>
                    <a:pt x="400" y="111"/>
                    <a:pt x="400" y="111"/>
                  </a:cubicBezTo>
                  <a:cubicBezTo>
                    <a:pt x="399" y="111"/>
                    <a:pt x="398" y="111"/>
                    <a:pt x="396" y="111"/>
                  </a:cubicBezTo>
                  <a:cubicBezTo>
                    <a:pt x="396" y="109"/>
                    <a:pt x="396" y="109"/>
                    <a:pt x="396" y="107"/>
                  </a:cubicBezTo>
                  <a:cubicBezTo>
                    <a:pt x="395" y="107"/>
                    <a:pt x="394" y="107"/>
                    <a:pt x="394" y="107"/>
                  </a:cubicBezTo>
                  <a:cubicBezTo>
                    <a:pt x="394" y="104"/>
                    <a:pt x="394" y="101"/>
                    <a:pt x="393" y="99"/>
                  </a:cubicBezTo>
                  <a:cubicBezTo>
                    <a:pt x="394" y="99"/>
                    <a:pt x="394" y="99"/>
                    <a:pt x="397" y="94"/>
                  </a:cubicBezTo>
                  <a:cubicBezTo>
                    <a:pt x="402" y="93"/>
                    <a:pt x="405" y="88"/>
                    <a:pt x="405" y="88"/>
                  </a:cubicBezTo>
                  <a:cubicBezTo>
                    <a:pt x="406" y="87"/>
                    <a:pt x="406" y="87"/>
                    <a:pt x="408" y="87"/>
                  </a:cubicBezTo>
                  <a:cubicBezTo>
                    <a:pt x="409" y="86"/>
                    <a:pt x="409" y="86"/>
                    <a:pt x="409" y="86"/>
                  </a:cubicBezTo>
                  <a:cubicBezTo>
                    <a:pt x="408" y="83"/>
                    <a:pt x="410" y="80"/>
                    <a:pt x="410" y="77"/>
                  </a:cubicBezTo>
                  <a:cubicBezTo>
                    <a:pt x="411" y="77"/>
                    <a:pt x="411"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4" y="77"/>
                    <a:pt x="414" y="77"/>
                    <a:pt x="414" y="77"/>
                  </a:cubicBezTo>
                  <a:cubicBezTo>
                    <a:pt x="414" y="77"/>
                    <a:pt x="414" y="77"/>
                    <a:pt x="414" y="77"/>
                  </a:cubicBezTo>
                  <a:cubicBezTo>
                    <a:pt x="415" y="79"/>
                    <a:pt x="415" y="79"/>
                    <a:pt x="416" y="79"/>
                  </a:cubicBezTo>
                  <a:cubicBezTo>
                    <a:pt x="417" y="78"/>
                    <a:pt x="417" y="78"/>
                    <a:pt x="417" y="78"/>
                  </a:cubicBezTo>
                  <a:cubicBezTo>
                    <a:pt x="419" y="79"/>
                    <a:pt x="419" y="79"/>
                    <a:pt x="420" y="80"/>
                  </a:cubicBezTo>
                  <a:cubicBezTo>
                    <a:pt x="420" y="82"/>
                    <a:pt x="420" y="82"/>
                    <a:pt x="420" y="83"/>
                  </a:cubicBezTo>
                  <a:cubicBezTo>
                    <a:pt x="420" y="83"/>
                    <a:pt x="419" y="83"/>
                    <a:pt x="418" y="83"/>
                  </a:cubicBezTo>
                  <a:cubicBezTo>
                    <a:pt x="419" y="86"/>
                    <a:pt x="419" y="86"/>
                    <a:pt x="409" y="95"/>
                  </a:cubicBezTo>
                  <a:cubicBezTo>
                    <a:pt x="409" y="97"/>
                    <a:pt x="408" y="100"/>
                    <a:pt x="409" y="103"/>
                  </a:cubicBezTo>
                  <a:cubicBezTo>
                    <a:pt x="409" y="104"/>
                    <a:pt x="409" y="104"/>
                    <a:pt x="409" y="104"/>
                  </a:cubicBezTo>
                  <a:cubicBezTo>
                    <a:pt x="409" y="105"/>
                    <a:pt x="410" y="106"/>
                    <a:pt x="410" y="106"/>
                  </a:cubicBezTo>
                  <a:cubicBezTo>
                    <a:pt x="411" y="108"/>
                    <a:pt x="419" y="112"/>
                    <a:pt x="419" y="112"/>
                  </a:cubicBezTo>
                  <a:cubicBezTo>
                    <a:pt x="420" y="112"/>
                    <a:pt x="420" y="112"/>
                    <a:pt x="420" y="112"/>
                  </a:cubicBezTo>
                  <a:cubicBezTo>
                    <a:pt x="423" y="111"/>
                    <a:pt x="426" y="111"/>
                    <a:pt x="429" y="110"/>
                  </a:cubicBezTo>
                  <a:cubicBezTo>
                    <a:pt x="429" y="109"/>
                    <a:pt x="429" y="109"/>
                    <a:pt x="429" y="109"/>
                  </a:cubicBezTo>
                  <a:cubicBezTo>
                    <a:pt x="432" y="109"/>
                    <a:pt x="434" y="109"/>
                    <a:pt x="436" y="109"/>
                  </a:cubicBezTo>
                  <a:cubicBezTo>
                    <a:pt x="436" y="109"/>
                    <a:pt x="437" y="108"/>
                    <a:pt x="438" y="108"/>
                  </a:cubicBezTo>
                  <a:cubicBezTo>
                    <a:pt x="438" y="108"/>
                    <a:pt x="438" y="108"/>
                    <a:pt x="438" y="108"/>
                  </a:cubicBezTo>
                  <a:cubicBezTo>
                    <a:pt x="439" y="109"/>
                    <a:pt x="439" y="109"/>
                    <a:pt x="440" y="110"/>
                  </a:cubicBezTo>
                  <a:cubicBezTo>
                    <a:pt x="442" y="111"/>
                    <a:pt x="443" y="111"/>
                    <a:pt x="445" y="111"/>
                  </a:cubicBezTo>
                  <a:cubicBezTo>
                    <a:pt x="445" y="111"/>
                    <a:pt x="445" y="111"/>
                    <a:pt x="445" y="111"/>
                  </a:cubicBezTo>
                  <a:cubicBezTo>
                    <a:pt x="445" y="112"/>
                    <a:pt x="445" y="112"/>
                    <a:pt x="445" y="112"/>
                  </a:cubicBezTo>
                  <a:cubicBezTo>
                    <a:pt x="439" y="112"/>
                    <a:pt x="438" y="112"/>
                    <a:pt x="437" y="116"/>
                  </a:cubicBezTo>
                  <a:cubicBezTo>
                    <a:pt x="432" y="118"/>
                    <a:pt x="428" y="114"/>
                    <a:pt x="424" y="116"/>
                  </a:cubicBezTo>
                  <a:cubicBezTo>
                    <a:pt x="422" y="116"/>
                    <a:pt x="422" y="116"/>
                    <a:pt x="421" y="116"/>
                  </a:cubicBezTo>
                  <a:cubicBezTo>
                    <a:pt x="421" y="117"/>
                    <a:pt x="420" y="118"/>
                    <a:pt x="420" y="118"/>
                  </a:cubicBezTo>
                  <a:cubicBezTo>
                    <a:pt x="453" y="120"/>
                    <a:pt x="485" y="121"/>
                    <a:pt x="515" y="121"/>
                  </a:cubicBezTo>
                  <a:cubicBezTo>
                    <a:pt x="528" y="121"/>
                    <a:pt x="539" y="121"/>
                    <a:pt x="550" y="121"/>
                  </a:cubicBezTo>
                  <a:moveTo>
                    <a:pt x="362" y="117"/>
                  </a:moveTo>
                  <a:cubicBezTo>
                    <a:pt x="357" y="117"/>
                    <a:pt x="352" y="117"/>
                    <a:pt x="347" y="117"/>
                  </a:cubicBezTo>
                  <a:cubicBezTo>
                    <a:pt x="347" y="117"/>
                    <a:pt x="347" y="117"/>
                    <a:pt x="347" y="117"/>
                  </a:cubicBezTo>
                  <a:cubicBezTo>
                    <a:pt x="346" y="118"/>
                    <a:pt x="346" y="118"/>
                    <a:pt x="346" y="118"/>
                  </a:cubicBezTo>
                  <a:cubicBezTo>
                    <a:pt x="346" y="118"/>
                    <a:pt x="346" y="118"/>
                    <a:pt x="346" y="119"/>
                  </a:cubicBezTo>
                  <a:cubicBezTo>
                    <a:pt x="346" y="119"/>
                    <a:pt x="346" y="119"/>
                    <a:pt x="346" y="119"/>
                  </a:cubicBezTo>
                  <a:cubicBezTo>
                    <a:pt x="349" y="119"/>
                    <a:pt x="349" y="119"/>
                    <a:pt x="349" y="119"/>
                  </a:cubicBezTo>
                  <a:cubicBezTo>
                    <a:pt x="349" y="120"/>
                    <a:pt x="349" y="120"/>
                    <a:pt x="349" y="120"/>
                  </a:cubicBezTo>
                  <a:cubicBezTo>
                    <a:pt x="349" y="120"/>
                    <a:pt x="349" y="120"/>
                    <a:pt x="350" y="121"/>
                  </a:cubicBezTo>
                  <a:cubicBezTo>
                    <a:pt x="351" y="121"/>
                    <a:pt x="352" y="121"/>
                    <a:pt x="352" y="121"/>
                  </a:cubicBezTo>
                  <a:cubicBezTo>
                    <a:pt x="353" y="121"/>
                    <a:pt x="353" y="121"/>
                    <a:pt x="354" y="122"/>
                  </a:cubicBezTo>
                  <a:cubicBezTo>
                    <a:pt x="354" y="122"/>
                    <a:pt x="354" y="122"/>
                    <a:pt x="355" y="122"/>
                  </a:cubicBezTo>
                  <a:cubicBezTo>
                    <a:pt x="355" y="122"/>
                    <a:pt x="356" y="121"/>
                    <a:pt x="357" y="121"/>
                  </a:cubicBezTo>
                  <a:cubicBezTo>
                    <a:pt x="357" y="120"/>
                    <a:pt x="357" y="120"/>
                    <a:pt x="357" y="120"/>
                  </a:cubicBezTo>
                  <a:cubicBezTo>
                    <a:pt x="359" y="120"/>
                    <a:pt x="359" y="120"/>
                    <a:pt x="359" y="120"/>
                  </a:cubicBezTo>
                  <a:cubicBezTo>
                    <a:pt x="359" y="120"/>
                    <a:pt x="360" y="119"/>
                    <a:pt x="360" y="119"/>
                  </a:cubicBezTo>
                  <a:cubicBezTo>
                    <a:pt x="360" y="118"/>
                    <a:pt x="360" y="118"/>
                    <a:pt x="360" y="118"/>
                  </a:cubicBezTo>
                  <a:cubicBezTo>
                    <a:pt x="361" y="118"/>
                    <a:pt x="361" y="118"/>
                    <a:pt x="362" y="117"/>
                  </a:cubicBezTo>
                  <a:moveTo>
                    <a:pt x="395" y="118"/>
                  </a:moveTo>
                  <a:cubicBezTo>
                    <a:pt x="387" y="118"/>
                    <a:pt x="378" y="118"/>
                    <a:pt x="369" y="118"/>
                  </a:cubicBezTo>
                  <a:cubicBezTo>
                    <a:pt x="369" y="119"/>
                    <a:pt x="371" y="119"/>
                    <a:pt x="371" y="121"/>
                  </a:cubicBezTo>
                  <a:cubicBezTo>
                    <a:pt x="371" y="121"/>
                    <a:pt x="371" y="121"/>
                    <a:pt x="371" y="121"/>
                  </a:cubicBezTo>
                  <a:cubicBezTo>
                    <a:pt x="371" y="122"/>
                    <a:pt x="370" y="122"/>
                    <a:pt x="370" y="122"/>
                  </a:cubicBezTo>
                  <a:cubicBezTo>
                    <a:pt x="370" y="122"/>
                    <a:pt x="370" y="124"/>
                    <a:pt x="371" y="125"/>
                  </a:cubicBezTo>
                  <a:cubicBezTo>
                    <a:pt x="372" y="125"/>
                    <a:pt x="372" y="125"/>
                    <a:pt x="372" y="125"/>
                  </a:cubicBezTo>
                  <a:cubicBezTo>
                    <a:pt x="372" y="125"/>
                    <a:pt x="373" y="126"/>
                    <a:pt x="373" y="127"/>
                  </a:cubicBezTo>
                  <a:cubicBezTo>
                    <a:pt x="373" y="127"/>
                    <a:pt x="373" y="128"/>
                    <a:pt x="373" y="128"/>
                  </a:cubicBezTo>
                  <a:cubicBezTo>
                    <a:pt x="373" y="129"/>
                    <a:pt x="373" y="129"/>
                    <a:pt x="373" y="129"/>
                  </a:cubicBezTo>
                  <a:cubicBezTo>
                    <a:pt x="373" y="131"/>
                    <a:pt x="374" y="131"/>
                    <a:pt x="375" y="132"/>
                  </a:cubicBezTo>
                  <a:cubicBezTo>
                    <a:pt x="376" y="133"/>
                    <a:pt x="376" y="133"/>
                    <a:pt x="376" y="134"/>
                  </a:cubicBezTo>
                  <a:cubicBezTo>
                    <a:pt x="376" y="135"/>
                    <a:pt x="375" y="135"/>
                    <a:pt x="375" y="136"/>
                  </a:cubicBezTo>
                  <a:cubicBezTo>
                    <a:pt x="375" y="137"/>
                    <a:pt x="375" y="137"/>
                    <a:pt x="375" y="137"/>
                  </a:cubicBezTo>
                  <a:cubicBezTo>
                    <a:pt x="375" y="137"/>
                    <a:pt x="376" y="138"/>
                    <a:pt x="376" y="138"/>
                  </a:cubicBezTo>
                  <a:cubicBezTo>
                    <a:pt x="378" y="139"/>
                    <a:pt x="380" y="139"/>
                    <a:pt x="382" y="139"/>
                  </a:cubicBezTo>
                  <a:cubicBezTo>
                    <a:pt x="382" y="136"/>
                    <a:pt x="383" y="134"/>
                    <a:pt x="385" y="135"/>
                  </a:cubicBezTo>
                  <a:cubicBezTo>
                    <a:pt x="385" y="135"/>
                    <a:pt x="386" y="135"/>
                    <a:pt x="386" y="135"/>
                  </a:cubicBezTo>
                  <a:cubicBezTo>
                    <a:pt x="387" y="135"/>
                    <a:pt x="387" y="135"/>
                    <a:pt x="387" y="135"/>
                  </a:cubicBezTo>
                  <a:cubicBezTo>
                    <a:pt x="388" y="136"/>
                    <a:pt x="388" y="135"/>
                    <a:pt x="389" y="134"/>
                  </a:cubicBezTo>
                  <a:cubicBezTo>
                    <a:pt x="389" y="134"/>
                    <a:pt x="390" y="134"/>
                    <a:pt x="391" y="134"/>
                  </a:cubicBezTo>
                  <a:cubicBezTo>
                    <a:pt x="391" y="133"/>
                    <a:pt x="391" y="132"/>
                    <a:pt x="391" y="131"/>
                  </a:cubicBezTo>
                  <a:cubicBezTo>
                    <a:pt x="392" y="131"/>
                    <a:pt x="394" y="131"/>
                    <a:pt x="395" y="131"/>
                  </a:cubicBezTo>
                  <a:cubicBezTo>
                    <a:pt x="395" y="130"/>
                    <a:pt x="395" y="130"/>
                    <a:pt x="395" y="129"/>
                  </a:cubicBezTo>
                  <a:cubicBezTo>
                    <a:pt x="394" y="129"/>
                    <a:pt x="394" y="129"/>
                    <a:pt x="393" y="129"/>
                  </a:cubicBezTo>
                  <a:cubicBezTo>
                    <a:pt x="391" y="129"/>
                    <a:pt x="391" y="129"/>
                    <a:pt x="391" y="129"/>
                  </a:cubicBezTo>
                  <a:cubicBezTo>
                    <a:pt x="391" y="128"/>
                    <a:pt x="391" y="128"/>
                    <a:pt x="391" y="128"/>
                  </a:cubicBezTo>
                  <a:cubicBezTo>
                    <a:pt x="390" y="128"/>
                    <a:pt x="390" y="128"/>
                    <a:pt x="390" y="128"/>
                  </a:cubicBezTo>
                  <a:cubicBezTo>
                    <a:pt x="392" y="125"/>
                    <a:pt x="392" y="125"/>
                    <a:pt x="392" y="123"/>
                  </a:cubicBezTo>
                  <a:cubicBezTo>
                    <a:pt x="393" y="120"/>
                    <a:pt x="393" y="120"/>
                    <a:pt x="393" y="120"/>
                  </a:cubicBezTo>
                  <a:cubicBezTo>
                    <a:pt x="394" y="119"/>
                    <a:pt x="395" y="119"/>
                    <a:pt x="395" y="118"/>
                  </a:cubicBezTo>
                  <a:moveTo>
                    <a:pt x="605" y="288"/>
                  </a:moveTo>
                  <a:cubicBezTo>
                    <a:pt x="596" y="225"/>
                    <a:pt x="577" y="168"/>
                    <a:pt x="550" y="121"/>
                  </a:cubicBezTo>
                  <a:cubicBezTo>
                    <a:pt x="539" y="121"/>
                    <a:pt x="528" y="121"/>
                    <a:pt x="515" y="121"/>
                  </a:cubicBezTo>
                  <a:cubicBezTo>
                    <a:pt x="485" y="121"/>
                    <a:pt x="453" y="120"/>
                    <a:pt x="420" y="119"/>
                  </a:cubicBezTo>
                  <a:cubicBezTo>
                    <a:pt x="418" y="119"/>
                    <a:pt x="416" y="119"/>
                    <a:pt x="415"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5" y="120"/>
                    <a:pt x="414" y="120"/>
                    <a:pt x="412" y="121"/>
                  </a:cubicBezTo>
                  <a:cubicBezTo>
                    <a:pt x="412" y="121"/>
                    <a:pt x="412" y="122"/>
                    <a:pt x="413" y="123"/>
                  </a:cubicBezTo>
                  <a:cubicBezTo>
                    <a:pt x="415" y="124"/>
                    <a:pt x="415" y="124"/>
                    <a:pt x="418" y="124"/>
                  </a:cubicBezTo>
                  <a:cubicBezTo>
                    <a:pt x="418" y="123"/>
                    <a:pt x="420" y="122"/>
                    <a:pt x="420" y="121"/>
                  </a:cubicBezTo>
                  <a:cubicBezTo>
                    <a:pt x="423" y="122"/>
                    <a:pt x="424" y="125"/>
                    <a:pt x="426" y="126"/>
                  </a:cubicBezTo>
                  <a:cubicBezTo>
                    <a:pt x="426" y="126"/>
                    <a:pt x="426" y="127"/>
                    <a:pt x="426" y="127"/>
                  </a:cubicBezTo>
                  <a:cubicBezTo>
                    <a:pt x="425" y="128"/>
                    <a:pt x="424" y="129"/>
                    <a:pt x="423" y="130"/>
                  </a:cubicBezTo>
                  <a:cubicBezTo>
                    <a:pt x="423" y="131"/>
                    <a:pt x="422" y="131"/>
                    <a:pt x="421" y="131"/>
                  </a:cubicBezTo>
                  <a:cubicBezTo>
                    <a:pt x="421" y="131"/>
                    <a:pt x="420" y="131"/>
                    <a:pt x="420" y="131"/>
                  </a:cubicBezTo>
                  <a:cubicBezTo>
                    <a:pt x="419" y="130"/>
                    <a:pt x="419" y="129"/>
                    <a:pt x="419" y="129"/>
                  </a:cubicBezTo>
                  <a:cubicBezTo>
                    <a:pt x="418" y="128"/>
                    <a:pt x="417" y="128"/>
                    <a:pt x="417" y="128"/>
                  </a:cubicBezTo>
                  <a:cubicBezTo>
                    <a:pt x="417" y="127"/>
                    <a:pt x="417" y="126"/>
                    <a:pt x="417" y="126"/>
                  </a:cubicBezTo>
                  <a:cubicBezTo>
                    <a:pt x="416" y="126"/>
                    <a:pt x="416" y="126"/>
                    <a:pt x="415" y="126"/>
                  </a:cubicBezTo>
                  <a:cubicBezTo>
                    <a:pt x="415" y="127"/>
                    <a:pt x="414" y="128"/>
                    <a:pt x="413" y="128"/>
                  </a:cubicBezTo>
                  <a:cubicBezTo>
                    <a:pt x="412" y="133"/>
                    <a:pt x="410" y="141"/>
                    <a:pt x="410" y="141"/>
                  </a:cubicBezTo>
                  <a:cubicBezTo>
                    <a:pt x="411" y="141"/>
                    <a:pt x="411" y="141"/>
                    <a:pt x="412" y="142"/>
                  </a:cubicBezTo>
                  <a:cubicBezTo>
                    <a:pt x="411" y="143"/>
                    <a:pt x="411" y="143"/>
                    <a:pt x="411" y="143"/>
                  </a:cubicBezTo>
                  <a:cubicBezTo>
                    <a:pt x="404" y="141"/>
                    <a:pt x="404" y="141"/>
                    <a:pt x="402" y="143"/>
                  </a:cubicBezTo>
                  <a:cubicBezTo>
                    <a:pt x="403" y="144"/>
                    <a:pt x="404" y="145"/>
                    <a:pt x="404" y="146"/>
                  </a:cubicBezTo>
                  <a:cubicBezTo>
                    <a:pt x="404" y="147"/>
                    <a:pt x="404" y="147"/>
                    <a:pt x="404" y="147"/>
                  </a:cubicBezTo>
                  <a:cubicBezTo>
                    <a:pt x="403" y="147"/>
                    <a:pt x="403" y="147"/>
                    <a:pt x="403" y="147"/>
                  </a:cubicBezTo>
                  <a:cubicBezTo>
                    <a:pt x="401" y="145"/>
                    <a:pt x="399" y="144"/>
                    <a:pt x="397" y="142"/>
                  </a:cubicBezTo>
                  <a:cubicBezTo>
                    <a:pt x="383" y="149"/>
                    <a:pt x="379" y="151"/>
                    <a:pt x="379" y="144"/>
                  </a:cubicBezTo>
                  <a:cubicBezTo>
                    <a:pt x="377" y="144"/>
                    <a:pt x="377" y="144"/>
                    <a:pt x="377" y="144"/>
                  </a:cubicBezTo>
                  <a:cubicBezTo>
                    <a:pt x="376" y="145"/>
                    <a:pt x="375" y="145"/>
                    <a:pt x="374" y="145"/>
                  </a:cubicBezTo>
                  <a:cubicBezTo>
                    <a:pt x="373" y="145"/>
                    <a:pt x="372" y="145"/>
                    <a:pt x="372" y="145"/>
                  </a:cubicBezTo>
                  <a:cubicBezTo>
                    <a:pt x="371" y="145"/>
                    <a:pt x="370" y="145"/>
                    <a:pt x="370" y="145"/>
                  </a:cubicBezTo>
                  <a:cubicBezTo>
                    <a:pt x="370" y="145"/>
                    <a:pt x="370" y="146"/>
                    <a:pt x="370" y="147"/>
                  </a:cubicBezTo>
                  <a:cubicBezTo>
                    <a:pt x="369" y="148"/>
                    <a:pt x="368" y="148"/>
                    <a:pt x="368" y="148"/>
                  </a:cubicBezTo>
                  <a:cubicBezTo>
                    <a:pt x="367" y="148"/>
                    <a:pt x="367" y="147"/>
                    <a:pt x="366" y="147"/>
                  </a:cubicBezTo>
                  <a:cubicBezTo>
                    <a:pt x="366" y="146"/>
                    <a:pt x="365" y="145"/>
                    <a:pt x="364" y="145"/>
                  </a:cubicBezTo>
                  <a:cubicBezTo>
                    <a:pt x="363" y="145"/>
                    <a:pt x="363" y="145"/>
                    <a:pt x="362" y="145"/>
                  </a:cubicBezTo>
                  <a:cubicBezTo>
                    <a:pt x="362" y="144"/>
                    <a:pt x="362" y="144"/>
                    <a:pt x="362" y="143"/>
                  </a:cubicBezTo>
                  <a:cubicBezTo>
                    <a:pt x="362" y="143"/>
                    <a:pt x="363" y="142"/>
                    <a:pt x="363" y="141"/>
                  </a:cubicBezTo>
                  <a:cubicBezTo>
                    <a:pt x="364" y="141"/>
                    <a:pt x="365" y="141"/>
                    <a:pt x="366" y="141"/>
                  </a:cubicBezTo>
                  <a:cubicBezTo>
                    <a:pt x="368" y="142"/>
                    <a:pt x="370" y="143"/>
                    <a:pt x="372" y="143"/>
                  </a:cubicBezTo>
                  <a:cubicBezTo>
                    <a:pt x="372" y="142"/>
                    <a:pt x="374" y="140"/>
                    <a:pt x="374" y="135"/>
                  </a:cubicBezTo>
                  <a:cubicBezTo>
                    <a:pt x="373" y="134"/>
                    <a:pt x="373" y="134"/>
                    <a:pt x="372" y="134"/>
                  </a:cubicBezTo>
                  <a:cubicBezTo>
                    <a:pt x="369" y="135"/>
                    <a:pt x="369" y="135"/>
                    <a:pt x="368" y="136"/>
                  </a:cubicBezTo>
                  <a:cubicBezTo>
                    <a:pt x="367" y="137"/>
                    <a:pt x="367" y="137"/>
                    <a:pt x="367" y="137"/>
                  </a:cubicBezTo>
                  <a:cubicBezTo>
                    <a:pt x="366" y="137"/>
                    <a:pt x="366" y="137"/>
                    <a:pt x="366" y="137"/>
                  </a:cubicBezTo>
                  <a:cubicBezTo>
                    <a:pt x="366" y="136"/>
                    <a:pt x="366" y="136"/>
                    <a:pt x="366" y="135"/>
                  </a:cubicBezTo>
                  <a:cubicBezTo>
                    <a:pt x="366" y="135"/>
                    <a:pt x="367" y="134"/>
                    <a:pt x="367" y="134"/>
                  </a:cubicBezTo>
                  <a:cubicBezTo>
                    <a:pt x="367" y="132"/>
                    <a:pt x="367" y="132"/>
                    <a:pt x="367" y="131"/>
                  </a:cubicBezTo>
                  <a:cubicBezTo>
                    <a:pt x="367" y="132"/>
                    <a:pt x="366" y="132"/>
                    <a:pt x="366" y="132"/>
                  </a:cubicBezTo>
                  <a:cubicBezTo>
                    <a:pt x="365" y="125"/>
                    <a:pt x="365" y="125"/>
                    <a:pt x="364" y="124"/>
                  </a:cubicBezTo>
                  <a:cubicBezTo>
                    <a:pt x="360" y="128"/>
                    <a:pt x="360" y="128"/>
                    <a:pt x="359" y="128"/>
                  </a:cubicBezTo>
                  <a:cubicBezTo>
                    <a:pt x="358" y="129"/>
                    <a:pt x="358" y="129"/>
                    <a:pt x="358" y="130"/>
                  </a:cubicBezTo>
                  <a:cubicBezTo>
                    <a:pt x="358" y="131"/>
                    <a:pt x="358" y="131"/>
                    <a:pt x="358" y="131"/>
                  </a:cubicBezTo>
                  <a:cubicBezTo>
                    <a:pt x="357" y="132"/>
                    <a:pt x="356" y="132"/>
                    <a:pt x="355" y="133"/>
                  </a:cubicBezTo>
                  <a:cubicBezTo>
                    <a:pt x="353" y="136"/>
                    <a:pt x="357" y="138"/>
                    <a:pt x="356" y="141"/>
                  </a:cubicBezTo>
                  <a:cubicBezTo>
                    <a:pt x="356" y="142"/>
                    <a:pt x="356" y="142"/>
                    <a:pt x="356" y="142"/>
                  </a:cubicBezTo>
                  <a:cubicBezTo>
                    <a:pt x="355" y="144"/>
                    <a:pt x="355" y="144"/>
                    <a:pt x="355" y="144"/>
                  </a:cubicBezTo>
                  <a:cubicBezTo>
                    <a:pt x="356" y="145"/>
                    <a:pt x="356" y="147"/>
                    <a:pt x="356" y="148"/>
                  </a:cubicBezTo>
                  <a:cubicBezTo>
                    <a:pt x="356" y="149"/>
                    <a:pt x="356" y="150"/>
                    <a:pt x="356" y="150"/>
                  </a:cubicBezTo>
                  <a:cubicBezTo>
                    <a:pt x="356" y="150"/>
                    <a:pt x="355" y="150"/>
                    <a:pt x="355" y="150"/>
                  </a:cubicBezTo>
                  <a:cubicBezTo>
                    <a:pt x="354" y="150"/>
                    <a:pt x="354" y="150"/>
                    <a:pt x="353" y="150"/>
                  </a:cubicBezTo>
                  <a:cubicBezTo>
                    <a:pt x="351" y="151"/>
                    <a:pt x="351" y="151"/>
                    <a:pt x="350" y="150"/>
                  </a:cubicBezTo>
                  <a:cubicBezTo>
                    <a:pt x="346" y="150"/>
                    <a:pt x="346" y="150"/>
                    <a:pt x="337" y="156"/>
                  </a:cubicBezTo>
                  <a:cubicBezTo>
                    <a:pt x="336" y="155"/>
                    <a:pt x="336" y="155"/>
                    <a:pt x="335" y="155"/>
                  </a:cubicBezTo>
                  <a:cubicBezTo>
                    <a:pt x="335" y="155"/>
                    <a:pt x="335" y="155"/>
                    <a:pt x="334" y="155"/>
                  </a:cubicBezTo>
                  <a:cubicBezTo>
                    <a:pt x="334" y="155"/>
                    <a:pt x="333" y="155"/>
                    <a:pt x="333" y="155"/>
                  </a:cubicBezTo>
                  <a:cubicBezTo>
                    <a:pt x="332" y="155"/>
                    <a:pt x="332" y="156"/>
                    <a:pt x="332" y="157"/>
                  </a:cubicBezTo>
                  <a:cubicBezTo>
                    <a:pt x="334" y="158"/>
                    <a:pt x="334" y="158"/>
                    <a:pt x="334" y="158"/>
                  </a:cubicBezTo>
                  <a:cubicBezTo>
                    <a:pt x="334" y="159"/>
                    <a:pt x="334" y="160"/>
                    <a:pt x="333" y="161"/>
                  </a:cubicBezTo>
                  <a:cubicBezTo>
                    <a:pt x="330" y="161"/>
                    <a:pt x="330" y="161"/>
                    <a:pt x="325" y="165"/>
                  </a:cubicBezTo>
                  <a:cubicBezTo>
                    <a:pt x="324" y="165"/>
                    <a:pt x="324" y="165"/>
                    <a:pt x="324" y="165"/>
                  </a:cubicBezTo>
                  <a:cubicBezTo>
                    <a:pt x="323" y="165"/>
                    <a:pt x="322" y="165"/>
                    <a:pt x="322" y="165"/>
                  </a:cubicBezTo>
                  <a:cubicBezTo>
                    <a:pt x="320" y="167"/>
                    <a:pt x="320" y="169"/>
                    <a:pt x="319" y="171"/>
                  </a:cubicBezTo>
                  <a:cubicBezTo>
                    <a:pt x="317" y="171"/>
                    <a:pt x="316" y="171"/>
                    <a:pt x="314" y="172"/>
                  </a:cubicBezTo>
                  <a:cubicBezTo>
                    <a:pt x="314" y="173"/>
                    <a:pt x="313" y="174"/>
                    <a:pt x="313" y="175"/>
                  </a:cubicBezTo>
                  <a:cubicBezTo>
                    <a:pt x="312" y="175"/>
                    <a:pt x="311" y="175"/>
                    <a:pt x="310" y="175"/>
                  </a:cubicBezTo>
                  <a:cubicBezTo>
                    <a:pt x="309" y="174"/>
                    <a:pt x="309" y="174"/>
                    <a:pt x="309" y="174"/>
                  </a:cubicBezTo>
                  <a:cubicBezTo>
                    <a:pt x="308" y="174"/>
                    <a:pt x="307" y="174"/>
                    <a:pt x="307" y="174"/>
                  </a:cubicBezTo>
                  <a:cubicBezTo>
                    <a:pt x="306" y="173"/>
                    <a:pt x="306" y="173"/>
                    <a:pt x="306" y="173"/>
                  </a:cubicBezTo>
                  <a:cubicBezTo>
                    <a:pt x="305" y="172"/>
                    <a:pt x="305" y="172"/>
                    <a:pt x="304" y="172"/>
                  </a:cubicBezTo>
                  <a:cubicBezTo>
                    <a:pt x="303" y="173"/>
                    <a:pt x="303" y="174"/>
                    <a:pt x="303" y="175"/>
                  </a:cubicBezTo>
                  <a:cubicBezTo>
                    <a:pt x="303" y="175"/>
                    <a:pt x="304" y="176"/>
                    <a:pt x="304" y="176"/>
                  </a:cubicBezTo>
                  <a:cubicBezTo>
                    <a:pt x="304" y="176"/>
                    <a:pt x="303" y="177"/>
                    <a:pt x="303" y="178"/>
                  </a:cubicBezTo>
                  <a:cubicBezTo>
                    <a:pt x="303" y="179"/>
                    <a:pt x="303" y="179"/>
                    <a:pt x="303" y="179"/>
                  </a:cubicBezTo>
                  <a:cubicBezTo>
                    <a:pt x="303" y="179"/>
                    <a:pt x="303" y="180"/>
                    <a:pt x="303" y="180"/>
                  </a:cubicBezTo>
                  <a:cubicBezTo>
                    <a:pt x="301" y="180"/>
                    <a:pt x="298" y="180"/>
                    <a:pt x="296" y="180"/>
                  </a:cubicBezTo>
                  <a:cubicBezTo>
                    <a:pt x="295" y="179"/>
                    <a:pt x="295" y="179"/>
                    <a:pt x="295" y="178"/>
                  </a:cubicBezTo>
                  <a:cubicBezTo>
                    <a:pt x="289" y="179"/>
                    <a:pt x="289" y="179"/>
                    <a:pt x="288" y="180"/>
                  </a:cubicBezTo>
                  <a:cubicBezTo>
                    <a:pt x="288" y="182"/>
                    <a:pt x="289" y="182"/>
                    <a:pt x="289" y="182"/>
                  </a:cubicBezTo>
                  <a:cubicBezTo>
                    <a:pt x="290" y="183"/>
                    <a:pt x="291" y="184"/>
                    <a:pt x="292" y="184"/>
                  </a:cubicBezTo>
                  <a:cubicBezTo>
                    <a:pt x="294" y="184"/>
                    <a:pt x="294" y="184"/>
                    <a:pt x="295" y="184"/>
                  </a:cubicBezTo>
                  <a:cubicBezTo>
                    <a:pt x="298" y="187"/>
                    <a:pt x="298" y="187"/>
                    <a:pt x="298" y="188"/>
                  </a:cubicBezTo>
                  <a:cubicBezTo>
                    <a:pt x="299" y="191"/>
                    <a:pt x="299" y="193"/>
                    <a:pt x="299" y="195"/>
                  </a:cubicBezTo>
                  <a:cubicBezTo>
                    <a:pt x="300" y="196"/>
                    <a:pt x="301" y="197"/>
                    <a:pt x="302" y="199"/>
                  </a:cubicBezTo>
                  <a:cubicBezTo>
                    <a:pt x="302" y="201"/>
                    <a:pt x="302" y="201"/>
                    <a:pt x="297" y="213"/>
                  </a:cubicBezTo>
                  <a:cubicBezTo>
                    <a:pt x="296" y="214"/>
                    <a:pt x="294" y="215"/>
                    <a:pt x="293" y="215"/>
                  </a:cubicBezTo>
                  <a:cubicBezTo>
                    <a:pt x="292" y="215"/>
                    <a:pt x="292" y="215"/>
                    <a:pt x="292" y="215"/>
                  </a:cubicBezTo>
                  <a:cubicBezTo>
                    <a:pt x="289" y="214"/>
                    <a:pt x="286" y="214"/>
                    <a:pt x="283" y="212"/>
                  </a:cubicBezTo>
                  <a:cubicBezTo>
                    <a:pt x="279" y="211"/>
                    <a:pt x="276" y="211"/>
                    <a:pt x="273" y="211"/>
                  </a:cubicBezTo>
                  <a:cubicBezTo>
                    <a:pt x="269" y="210"/>
                    <a:pt x="269" y="210"/>
                    <a:pt x="268" y="209"/>
                  </a:cubicBezTo>
                  <a:cubicBezTo>
                    <a:pt x="268" y="209"/>
                    <a:pt x="268" y="209"/>
                    <a:pt x="268" y="209"/>
                  </a:cubicBezTo>
                  <a:cubicBezTo>
                    <a:pt x="267" y="210"/>
                    <a:pt x="267" y="210"/>
                    <a:pt x="266" y="210"/>
                  </a:cubicBezTo>
                  <a:cubicBezTo>
                    <a:pt x="264" y="212"/>
                    <a:pt x="262" y="212"/>
                    <a:pt x="260" y="212"/>
                  </a:cubicBezTo>
                  <a:cubicBezTo>
                    <a:pt x="260" y="213"/>
                    <a:pt x="260" y="213"/>
                    <a:pt x="260" y="213"/>
                  </a:cubicBezTo>
                  <a:cubicBezTo>
                    <a:pt x="262" y="217"/>
                    <a:pt x="258" y="221"/>
                    <a:pt x="260" y="225"/>
                  </a:cubicBezTo>
                  <a:cubicBezTo>
                    <a:pt x="259" y="227"/>
                    <a:pt x="259" y="229"/>
                    <a:pt x="259" y="232"/>
                  </a:cubicBezTo>
                  <a:cubicBezTo>
                    <a:pt x="254" y="239"/>
                    <a:pt x="254" y="239"/>
                    <a:pt x="255" y="241"/>
                  </a:cubicBezTo>
                  <a:cubicBezTo>
                    <a:pt x="256" y="243"/>
                    <a:pt x="256" y="244"/>
                    <a:pt x="256" y="244"/>
                  </a:cubicBezTo>
                  <a:cubicBezTo>
                    <a:pt x="255" y="245"/>
                    <a:pt x="255" y="245"/>
                    <a:pt x="255" y="245"/>
                  </a:cubicBezTo>
                  <a:cubicBezTo>
                    <a:pt x="254" y="247"/>
                    <a:pt x="254" y="247"/>
                    <a:pt x="254" y="251"/>
                  </a:cubicBezTo>
                  <a:cubicBezTo>
                    <a:pt x="255" y="251"/>
                    <a:pt x="256" y="251"/>
                    <a:pt x="257" y="251"/>
                  </a:cubicBezTo>
                  <a:cubicBezTo>
                    <a:pt x="259" y="251"/>
                    <a:pt x="260" y="250"/>
                    <a:pt x="262" y="253"/>
                  </a:cubicBezTo>
                  <a:cubicBezTo>
                    <a:pt x="263" y="253"/>
                    <a:pt x="264" y="252"/>
                    <a:pt x="265" y="252"/>
                  </a:cubicBezTo>
                  <a:cubicBezTo>
                    <a:pt x="266" y="252"/>
                    <a:pt x="266" y="252"/>
                    <a:pt x="269" y="254"/>
                  </a:cubicBezTo>
                  <a:cubicBezTo>
                    <a:pt x="270" y="255"/>
                    <a:pt x="270" y="257"/>
                    <a:pt x="271" y="258"/>
                  </a:cubicBezTo>
                  <a:cubicBezTo>
                    <a:pt x="271" y="258"/>
                    <a:pt x="272" y="258"/>
                    <a:pt x="272" y="258"/>
                  </a:cubicBezTo>
                  <a:cubicBezTo>
                    <a:pt x="271" y="257"/>
                    <a:pt x="271" y="257"/>
                    <a:pt x="271" y="257"/>
                  </a:cubicBezTo>
                  <a:cubicBezTo>
                    <a:pt x="281" y="254"/>
                    <a:pt x="289" y="246"/>
                    <a:pt x="301" y="246"/>
                  </a:cubicBezTo>
                  <a:cubicBezTo>
                    <a:pt x="303" y="244"/>
                    <a:pt x="303" y="243"/>
                    <a:pt x="303" y="242"/>
                  </a:cubicBezTo>
                  <a:cubicBezTo>
                    <a:pt x="302" y="241"/>
                    <a:pt x="301" y="240"/>
                    <a:pt x="301" y="239"/>
                  </a:cubicBezTo>
                  <a:cubicBezTo>
                    <a:pt x="301" y="238"/>
                    <a:pt x="301" y="238"/>
                    <a:pt x="304" y="232"/>
                  </a:cubicBezTo>
                  <a:cubicBezTo>
                    <a:pt x="306" y="229"/>
                    <a:pt x="320" y="226"/>
                    <a:pt x="320" y="226"/>
                  </a:cubicBezTo>
                  <a:cubicBezTo>
                    <a:pt x="322" y="224"/>
                    <a:pt x="322" y="223"/>
                    <a:pt x="322" y="222"/>
                  </a:cubicBezTo>
                  <a:cubicBezTo>
                    <a:pt x="322" y="222"/>
                    <a:pt x="322" y="222"/>
                    <a:pt x="322" y="221"/>
                  </a:cubicBezTo>
                  <a:cubicBezTo>
                    <a:pt x="322" y="216"/>
                    <a:pt x="322" y="212"/>
                    <a:pt x="329"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1" y="214"/>
                    <a:pt x="331" y="214"/>
                    <a:pt x="331" y="214"/>
                  </a:cubicBezTo>
                  <a:cubicBezTo>
                    <a:pt x="334" y="216"/>
                    <a:pt x="334" y="216"/>
                    <a:pt x="336" y="216"/>
                  </a:cubicBezTo>
                  <a:cubicBezTo>
                    <a:pt x="337" y="216"/>
                    <a:pt x="337" y="216"/>
                    <a:pt x="338" y="216"/>
                  </a:cubicBezTo>
                  <a:cubicBezTo>
                    <a:pt x="338" y="216"/>
                    <a:pt x="339" y="216"/>
                    <a:pt x="340" y="216"/>
                  </a:cubicBezTo>
                  <a:cubicBezTo>
                    <a:pt x="340" y="214"/>
                    <a:pt x="340" y="214"/>
                    <a:pt x="342" y="212"/>
                  </a:cubicBezTo>
                  <a:cubicBezTo>
                    <a:pt x="344" y="212"/>
                    <a:pt x="344" y="212"/>
                    <a:pt x="345" y="212"/>
                  </a:cubicBezTo>
                  <a:cubicBezTo>
                    <a:pt x="346" y="212"/>
                    <a:pt x="348" y="212"/>
                    <a:pt x="351" y="208"/>
                  </a:cubicBezTo>
                  <a:cubicBezTo>
                    <a:pt x="358" y="209"/>
                    <a:pt x="357" y="217"/>
                    <a:pt x="362" y="220"/>
                  </a:cubicBezTo>
                  <a:cubicBezTo>
                    <a:pt x="363" y="220"/>
                    <a:pt x="364" y="221"/>
                    <a:pt x="364" y="223"/>
                  </a:cubicBezTo>
                  <a:cubicBezTo>
                    <a:pt x="380" y="233"/>
                    <a:pt x="388" y="241"/>
                    <a:pt x="387" y="246"/>
                  </a:cubicBezTo>
                  <a:cubicBezTo>
                    <a:pt x="385" y="247"/>
                    <a:pt x="373" y="249"/>
                    <a:pt x="369" y="249"/>
                  </a:cubicBezTo>
                  <a:cubicBezTo>
                    <a:pt x="369" y="249"/>
                    <a:pt x="368" y="250"/>
                    <a:pt x="368" y="250"/>
                  </a:cubicBezTo>
                  <a:cubicBezTo>
                    <a:pt x="371" y="252"/>
                    <a:pt x="373" y="255"/>
                    <a:pt x="377" y="256"/>
                  </a:cubicBezTo>
                  <a:cubicBezTo>
                    <a:pt x="379" y="256"/>
                    <a:pt x="382" y="256"/>
                    <a:pt x="384" y="256"/>
                  </a:cubicBezTo>
                  <a:cubicBezTo>
                    <a:pt x="384" y="255"/>
                    <a:pt x="384" y="253"/>
                    <a:pt x="384" y="252"/>
                  </a:cubicBezTo>
                  <a:cubicBezTo>
                    <a:pt x="389" y="250"/>
                    <a:pt x="392" y="245"/>
                    <a:pt x="396" y="242"/>
                  </a:cubicBezTo>
                  <a:cubicBezTo>
                    <a:pt x="396" y="240"/>
                    <a:pt x="396" y="240"/>
                    <a:pt x="396" y="239"/>
                  </a:cubicBezTo>
                  <a:cubicBezTo>
                    <a:pt x="393" y="239"/>
                    <a:pt x="393" y="239"/>
                    <a:pt x="392" y="239"/>
                  </a:cubicBezTo>
                  <a:cubicBezTo>
                    <a:pt x="391" y="239"/>
                    <a:pt x="391" y="238"/>
                    <a:pt x="391" y="238"/>
                  </a:cubicBezTo>
                  <a:cubicBezTo>
                    <a:pt x="393" y="236"/>
                    <a:pt x="394" y="236"/>
                    <a:pt x="395" y="236"/>
                  </a:cubicBezTo>
                  <a:cubicBezTo>
                    <a:pt x="398" y="237"/>
                    <a:pt x="398" y="237"/>
                    <a:pt x="400" y="239"/>
                  </a:cubicBezTo>
                  <a:cubicBezTo>
                    <a:pt x="400" y="239"/>
                    <a:pt x="400" y="239"/>
                    <a:pt x="400" y="234"/>
                  </a:cubicBezTo>
                  <a:cubicBezTo>
                    <a:pt x="396" y="231"/>
                    <a:pt x="391" y="230"/>
                    <a:pt x="389" y="226"/>
                  </a:cubicBezTo>
                  <a:cubicBezTo>
                    <a:pt x="388" y="226"/>
                    <a:pt x="385" y="226"/>
                    <a:pt x="380" y="221"/>
                  </a:cubicBezTo>
                  <a:cubicBezTo>
                    <a:pt x="381" y="219"/>
                    <a:pt x="381" y="219"/>
                    <a:pt x="375" y="215"/>
                  </a:cubicBezTo>
                  <a:cubicBezTo>
                    <a:pt x="375" y="214"/>
                    <a:pt x="374" y="214"/>
                    <a:pt x="374" y="214"/>
                  </a:cubicBezTo>
                  <a:cubicBezTo>
                    <a:pt x="374" y="213"/>
                    <a:pt x="373" y="212"/>
                    <a:pt x="373" y="211"/>
                  </a:cubicBezTo>
                  <a:cubicBezTo>
                    <a:pt x="372" y="210"/>
                    <a:pt x="370" y="210"/>
                    <a:pt x="369" y="210"/>
                  </a:cubicBezTo>
                  <a:cubicBezTo>
                    <a:pt x="369" y="209"/>
                    <a:pt x="369" y="209"/>
                    <a:pt x="369" y="208"/>
                  </a:cubicBezTo>
                  <a:cubicBezTo>
                    <a:pt x="370" y="207"/>
                    <a:pt x="370" y="207"/>
                    <a:pt x="370" y="207"/>
                  </a:cubicBezTo>
                  <a:cubicBezTo>
                    <a:pt x="371" y="206"/>
                    <a:pt x="371" y="205"/>
                    <a:pt x="371" y="205"/>
                  </a:cubicBezTo>
                  <a:cubicBezTo>
                    <a:pt x="371" y="204"/>
                    <a:pt x="371" y="203"/>
                    <a:pt x="371" y="202"/>
                  </a:cubicBezTo>
                  <a:cubicBezTo>
                    <a:pt x="374" y="201"/>
                    <a:pt x="375" y="202"/>
                    <a:pt x="376" y="205"/>
                  </a:cubicBezTo>
                  <a:cubicBezTo>
                    <a:pt x="384" y="206"/>
                    <a:pt x="386" y="216"/>
                    <a:pt x="394" y="217"/>
                  </a:cubicBezTo>
                  <a:cubicBezTo>
                    <a:pt x="394" y="218"/>
                    <a:pt x="394" y="218"/>
                    <a:pt x="395" y="218"/>
                  </a:cubicBezTo>
                  <a:cubicBezTo>
                    <a:pt x="398" y="222"/>
                    <a:pt x="404" y="223"/>
                    <a:pt x="406" y="228"/>
                  </a:cubicBezTo>
                  <a:cubicBezTo>
                    <a:pt x="404" y="234"/>
                    <a:pt x="404" y="234"/>
                    <a:pt x="406" y="236"/>
                  </a:cubicBezTo>
                  <a:cubicBezTo>
                    <a:pt x="407" y="239"/>
                    <a:pt x="407" y="242"/>
                    <a:pt x="411" y="242"/>
                  </a:cubicBezTo>
                  <a:cubicBezTo>
                    <a:pt x="413" y="244"/>
                    <a:pt x="413" y="246"/>
                    <a:pt x="413" y="247"/>
                  </a:cubicBezTo>
                  <a:cubicBezTo>
                    <a:pt x="412" y="247"/>
                    <a:pt x="411" y="247"/>
                    <a:pt x="410" y="247"/>
                  </a:cubicBezTo>
                  <a:cubicBezTo>
                    <a:pt x="410" y="247"/>
                    <a:pt x="409" y="246"/>
                    <a:pt x="409" y="246"/>
                  </a:cubicBezTo>
                  <a:cubicBezTo>
                    <a:pt x="409" y="246"/>
                    <a:pt x="408" y="247"/>
                    <a:pt x="408" y="247"/>
                  </a:cubicBezTo>
                  <a:cubicBezTo>
                    <a:pt x="411" y="251"/>
                    <a:pt x="411" y="251"/>
                    <a:pt x="414" y="252"/>
                  </a:cubicBezTo>
                  <a:cubicBezTo>
                    <a:pt x="414" y="252"/>
                    <a:pt x="414" y="251"/>
                    <a:pt x="414" y="251"/>
                  </a:cubicBezTo>
                  <a:cubicBezTo>
                    <a:pt x="416" y="252"/>
                    <a:pt x="417" y="252"/>
                    <a:pt x="419" y="254"/>
                  </a:cubicBezTo>
                  <a:cubicBezTo>
                    <a:pt x="418" y="256"/>
                    <a:pt x="418" y="257"/>
                    <a:pt x="419" y="258"/>
                  </a:cubicBezTo>
                  <a:cubicBezTo>
                    <a:pt x="421" y="259"/>
                    <a:pt x="421" y="259"/>
                    <a:pt x="422" y="259"/>
                  </a:cubicBezTo>
                  <a:cubicBezTo>
                    <a:pt x="423" y="259"/>
                    <a:pt x="424" y="259"/>
                    <a:pt x="424" y="259"/>
                  </a:cubicBezTo>
                  <a:cubicBezTo>
                    <a:pt x="425" y="258"/>
                    <a:pt x="426" y="257"/>
                    <a:pt x="426" y="256"/>
                  </a:cubicBezTo>
                  <a:cubicBezTo>
                    <a:pt x="426" y="255"/>
                    <a:pt x="426" y="255"/>
                    <a:pt x="426" y="254"/>
                  </a:cubicBezTo>
                  <a:cubicBezTo>
                    <a:pt x="426" y="254"/>
                    <a:pt x="426" y="253"/>
                    <a:pt x="426" y="253"/>
                  </a:cubicBezTo>
                  <a:cubicBezTo>
                    <a:pt x="426" y="252"/>
                    <a:pt x="427" y="252"/>
                    <a:pt x="427" y="251"/>
                  </a:cubicBezTo>
                  <a:cubicBezTo>
                    <a:pt x="428" y="252"/>
                    <a:pt x="430" y="252"/>
                    <a:pt x="430" y="253"/>
                  </a:cubicBezTo>
                  <a:cubicBezTo>
                    <a:pt x="431" y="253"/>
                    <a:pt x="432" y="253"/>
                    <a:pt x="432" y="253"/>
                  </a:cubicBezTo>
                  <a:cubicBezTo>
                    <a:pt x="432" y="253"/>
                    <a:pt x="433" y="252"/>
                    <a:pt x="433" y="252"/>
                  </a:cubicBezTo>
                  <a:cubicBezTo>
                    <a:pt x="433" y="251"/>
                    <a:pt x="433" y="249"/>
                    <a:pt x="433" y="248"/>
                  </a:cubicBezTo>
                  <a:cubicBezTo>
                    <a:pt x="435" y="248"/>
                    <a:pt x="436" y="248"/>
                    <a:pt x="437" y="248"/>
                  </a:cubicBezTo>
                  <a:cubicBezTo>
                    <a:pt x="436" y="246"/>
                    <a:pt x="435" y="246"/>
                    <a:pt x="433" y="245"/>
                  </a:cubicBezTo>
                  <a:cubicBezTo>
                    <a:pt x="433" y="246"/>
                    <a:pt x="432" y="247"/>
                    <a:pt x="432" y="248"/>
                  </a:cubicBezTo>
                  <a:cubicBezTo>
                    <a:pt x="429" y="248"/>
                    <a:pt x="429" y="247"/>
                    <a:pt x="427" y="241"/>
                  </a:cubicBezTo>
                  <a:cubicBezTo>
                    <a:pt x="424" y="240"/>
                    <a:pt x="424" y="240"/>
                    <a:pt x="422" y="238"/>
                  </a:cubicBezTo>
                  <a:cubicBezTo>
                    <a:pt x="422" y="237"/>
                    <a:pt x="422" y="237"/>
                    <a:pt x="422" y="236"/>
                  </a:cubicBezTo>
                  <a:cubicBezTo>
                    <a:pt x="424" y="236"/>
                    <a:pt x="424" y="236"/>
                    <a:pt x="424" y="236"/>
                  </a:cubicBezTo>
                  <a:cubicBezTo>
                    <a:pt x="425" y="236"/>
                    <a:pt x="426" y="237"/>
                    <a:pt x="427" y="237"/>
                  </a:cubicBezTo>
                  <a:cubicBezTo>
                    <a:pt x="429" y="237"/>
                    <a:pt x="429" y="237"/>
                    <a:pt x="430" y="237"/>
                  </a:cubicBezTo>
                  <a:cubicBezTo>
                    <a:pt x="430" y="237"/>
                    <a:pt x="430" y="238"/>
                    <a:pt x="431" y="238"/>
                  </a:cubicBezTo>
                  <a:cubicBezTo>
                    <a:pt x="431" y="237"/>
                    <a:pt x="431" y="235"/>
                    <a:pt x="431" y="234"/>
                  </a:cubicBezTo>
                  <a:cubicBezTo>
                    <a:pt x="433" y="232"/>
                    <a:pt x="433" y="232"/>
                    <a:pt x="442" y="236"/>
                  </a:cubicBezTo>
                  <a:cubicBezTo>
                    <a:pt x="442" y="236"/>
                    <a:pt x="443" y="237"/>
                    <a:pt x="443" y="238"/>
                  </a:cubicBezTo>
                  <a:cubicBezTo>
                    <a:pt x="443" y="238"/>
                    <a:pt x="443" y="238"/>
                    <a:pt x="444" y="238"/>
                  </a:cubicBezTo>
                  <a:cubicBezTo>
                    <a:pt x="445" y="240"/>
                    <a:pt x="445" y="240"/>
                    <a:pt x="445" y="240"/>
                  </a:cubicBezTo>
                  <a:cubicBezTo>
                    <a:pt x="444" y="240"/>
                    <a:pt x="443" y="241"/>
                    <a:pt x="443" y="241"/>
                  </a:cubicBezTo>
                  <a:cubicBezTo>
                    <a:pt x="443" y="244"/>
                    <a:pt x="448" y="245"/>
                    <a:pt x="447" y="249"/>
                  </a:cubicBezTo>
                  <a:cubicBezTo>
                    <a:pt x="447" y="250"/>
                    <a:pt x="447" y="251"/>
                    <a:pt x="447" y="251"/>
                  </a:cubicBezTo>
                  <a:cubicBezTo>
                    <a:pt x="447" y="252"/>
                    <a:pt x="447" y="252"/>
                    <a:pt x="447" y="253"/>
                  </a:cubicBezTo>
                  <a:cubicBezTo>
                    <a:pt x="447" y="254"/>
                    <a:pt x="448" y="255"/>
                    <a:pt x="449" y="256"/>
                  </a:cubicBezTo>
                  <a:cubicBezTo>
                    <a:pt x="449" y="256"/>
                    <a:pt x="449" y="256"/>
                    <a:pt x="449" y="256"/>
                  </a:cubicBezTo>
                  <a:cubicBezTo>
                    <a:pt x="450" y="257"/>
                    <a:pt x="450" y="257"/>
                    <a:pt x="450" y="257"/>
                  </a:cubicBezTo>
                  <a:cubicBezTo>
                    <a:pt x="450" y="257"/>
                    <a:pt x="450" y="257"/>
                    <a:pt x="450" y="257"/>
                  </a:cubicBezTo>
                  <a:cubicBezTo>
                    <a:pt x="451" y="258"/>
                    <a:pt x="451" y="258"/>
                    <a:pt x="451" y="258"/>
                  </a:cubicBezTo>
                  <a:cubicBezTo>
                    <a:pt x="452" y="258"/>
                    <a:pt x="452" y="258"/>
                    <a:pt x="452" y="258"/>
                  </a:cubicBezTo>
                  <a:cubicBezTo>
                    <a:pt x="452" y="259"/>
                    <a:pt x="452" y="259"/>
                    <a:pt x="452" y="260"/>
                  </a:cubicBezTo>
                  <a:cubicBezTo>
                    <a:pt x="452" y="261"/>
                    <a:pt x="452" y="261"/>
                    <a:pt x="452" y="261"/>
                  </a:cubicBezTo>
                  <a:cubicBezTo>
                    <a:pt x="451" y="261"/>
                    <a:pt x="451" y="261"/>
                    <a:pt x="451" y="261"/>
                  </a:cubicBezTo>
                  <a:cubicBezTo>
                    <a:pt x="451" y="262"/>
                    <a:pt x="451" y="262"/>
                    <a:pt x="451" y="262"/>
                  </a:cubicBezTo>
                  <a:cubicBezTo>
                    <a:pt x="451" y="263"/>
                    <a:pt x="451" y="264"/>
                    <a:pt x="452" y="265"/>
                  </a:cubicBezTo>
                  <a:cubicBezTo>
                    <a:pt x="452" y="266"/>
                    <a:pt x="452" y="266"/>
                    <a:pt x="452" y="266"/>
                  </a:cubicBezTo>
                  <a:cubicBezTo>
                    <a:pt x="453" y="266"/>
                    <a:pt x="453" y="266"/>
                    <a:pt x="453" y="266"/>
                  </a:cubicBezTo>
                  <a:cubicBezTo>
                    <a:pt x="454" y="265"/>
                    <a:pt x="454" y="265"/>
                    <a:pt x="454" y="265"/>
                  </a:cubicBezTo>
                  <a:cubicBezTo>
                    <a:pt x="454" y="263"/>
                    <a:pt x="454" y="263"/>
                    <a:pt x="454" y="263"/>
                  </a:cubicBezTo>
                  <a:cubicBezTo>
                    <a:pt x="454" y="262"/>
                    <a:pt x="454" y="261"/>
                    <a:pt x="454" y="261"/>
                  </a:cubicBezTo>
                  <a:cubicBezTo>
                    <a:pt x="455" y="259"/>
                    <a:pt x="455" y="259"/>
                    <a:pt x="455" y="259"/>
                  </a:cubicBezTo>
                  <a:cubicBezTo>
                    <a:pt x="456" y="259"/>
                    <a:pt x="456" y="259"/>
                    <a:pt x="456" y="259"/>
                  </a:cubicBezTo>
                  <a:cubicBezTo>
                    <a:pt x="456" y="260"/>
                    <a:pt x="456" y="260"/>
                    <a:pt x="456" y="260"/>
                  </a:cubicBezTo>
                  <a:cubicBezTo>
                    <a:pt x="457" y="260"/>
                    <a:pt x="457" y="260"/>
                    <a:pt x="457" y="260"/>
                  </a:cubicBezTo>
                  <a:cubicBezTo>
                    <a:pt x="457" y="261"/>
                    <a:pt x="457" y="261"/>
                    <a:pt x="457" y="261"/>
                  </a:cubicBezTo>
                  <a:cubicBezTo>
                    <a:pt x="458" y="261"/>
                    <a:pt x="459" y="262"/>
                    <a:pt x="459" y="262"/>
                  </a:cubicBezTo>
                  <a:cubicBezTo>
                    <a:pt x="460" y="263"/>
                    <a:pt x="460" y="263"/>
                    <a:pt x="460" y="263"/>
                  </a:cubicBezTo>
                  <a:cubicBezTo>
                    <a:pt x="460" y="264"/>
                    <a:pt x="460" y="264"/>
                    <a:pt x="460" y="264"/>
                  </a:cubicBezTo>
                  <a:cubicBezTo>
                    <a:pt x="461" y="264"/>
                    <a:pt x="461" y="264"/>
                    <a:pt x="461" y="264"/>
                  </a:cubicBezTo>
                  <a:cubicBezTo>
                    <a:pt x="462" y="264"/>
                    <a:pt x="462" y="264"/>
                    <a:pt x="462" y="264"/>
                  </a:cubicBezTo>
                  <a:cubicBezTo>
                    <a:pt x="462" y="264"/>
                    <a:pt x="464" y="264"/>
                    <a:pt x="464" y="265"/>
                  </a:cubicBezTo>
                  <a:cubicBezTo>
                    <a:pt x="466" y="265"/>
                    <a:pt x="466" y="265"/>
                    <a:pt x="466" y="265"/>
                  </a:cubicBezTo>
                  <a:cubicBezTo>
                    <a:pt x="467" y="265"/>
                    <a:pt x="467" y="265"/>
                    <a:pt x="467" y="265"/>
                  </a:cubicBezTo>
                  <a:cubicBezTo>
                    <a:pt x="467" y="264"/>
                    <a:pt x="467" y="264"/>
                    <a:pt x="467" y="264"/>
                  </a:cubicBezTo>
                  <a:cubicBezTo>
                    <a:pt x="467" y="264"/>
                    <a:pt x="467" y="264"/>
                    <a:pt x="467" y="264"/>
                  </a:cubicBezTo>
                  <a:cubicBezTo>
                    <a:pt x="467" y="263"/>
                    <a:pt x="467" y="263"/>
                    <a:pt x="467" y="263"/>
                  </a:cubicBezTo>
                  <a:cubicBezTo>
                    <a:pt x="467" y="262"/>
                    <a:pt x="467" y="261"/>
                    <a:pt x="468" y="260"/>
                  </a:cubicBezTo>
                  <a:cubicBezTo>
                    <a:pt x="468" y="259"/>
                    <a:pt x="468" y="259"/>
                    <a:pt x="468" y="259"/>
                  </a:cubicBezTo>
                  <a:cubicBezTo>
                    <a:pt x="469" y="259"/>
                    <a:pt x="469" y="259"/>
                    <a:pt x="469" y="259"/>
                  </a:cubicBezTo>
                  <a:cubicBezTo>
                    <a:pt x="470" y="259"/>
                    <a:pt x="471" y="259"/>
                    <a:pt x="472" y="260"/>
                  </a:cubicBezTo>
                  <a:cubicBezTo>
                    <a:pt x="474" y="261"/>
                    <a:pt x="474" y="261"/>
                    <a:pt x="474" y="261"/>
                  </a:cubicBezTo>
                  <a:cubicBezTo>
                    <a:pt x="476" y="263"/>
                    <a:pt x="476" y="263"/>
                    <a:pt x="476" y="263"/>
                  </a:cubicBezTo>
                  <a:cubicBezTo>
                    <a:pt x="477" y="263"/>
                    <a:pt x="477" y="263"/>
                    <a:pt x="477" y="263"/>
                  </a:cubicBezTo>
                  <a:cubicBezTo>
                    <a:pt x="477" y="264"/>
                    <a:pt x="477" y="264"/>
                    <a:pt x="477" y="264"/>
                  </a:cubicBezTo>
                  <a:cubicBezTo>
                    <a:pt x="478" y="264"/>
                    <a:pt x="478" y="264"/>
                    <a:pt x="478" y="264"/>
                  </a:cubicBezTo>
                  <a:cubicBezTo>
                    <a:pt x="478" y="264"/>
                    <a:pt x="478" y="264"/>
                    <a:pt x="478" y="264"/>
                  </a:cubicBezTo>
                  <a:cubicBezTo>
                    <a:pt x="481" y="264"/>
                    <a:pt x="484" y="264"/>
                    <a:pt x="486" y="265"/>
                  </a:cubicBezTo>
                  <a:cubicBezTo>
                    <a:pt x="486" y="264"/>
                    <a:pt x="486" y="263"/>
                    <a:pt x="486" y="263"/>
                  </a:cubicBezTo>
                  <a:cubicBezTo>
                    <a:pt x="486" y="262"/>
                    <a:pt x="486" y="262"/>
                    <a:pt x="486" y="262"/>
                  </a:cubicBezTo>
                  <a:cubicBezTo>
                    <a:pt x="486" y="261"/>
                    <a:pt x="486" y="261"/>
                    <a:pt x="486" y="260"/>
                  </a:cubicBezTo>
                  <a:cubicBezTo>
                    <a:pt x="486" y="260"/>
                    <a:pt x="487" y="260"/>
                    <a:pt x="487" y="260"/>
                  </a:cubicBezTo>
                  <a:cubicBezTo>
                    <a:pt x="488" y="259"/>
                    <a:pt x="488" y="259"/>
                    <a:pt x="488" y="259"/>
                  </a:cubicBezTo>
                  <a:cubicBezTo>
                    <a:pt x="489" y="259"/>
                    <a:pt x="489" y="259"/>
                    <a:pt x="489" y="259"/>
                  </a:cubicBezTo>
                  <a:cubicBezTo>
                    <a:pt x="490" y="260"/>
                    <a:pt x="491" y="261"/>
                    <a:pt x="492" y="261"/>
                  </a:cubicBezTo>
                  <a:cubicBezTo>
                    <a:pt x="493" y="262"/>
                    <a:pt x="494" y="262"/>
                    <a:pt x="494" y="262"/>
                  </a:cubicBezTo>
                  <a:cubicBezTo>
                    <a:pt x="494" y="261"/>
                    <a:pt x="494" y="261"/>
                    <a:pt x="494" y="261"/>
                  </a:cubicBezTo>
                  <a:cubicBezTo>
                    <a:pt x="495" y="261"/>
                    <a:pt x="495" y="261"/>
                    <a:pt x="495" y="261"/>
                  </a:cubicBezTo>
                  <a:cubicBezTo>
                    <a:pt x="495" y="260"/>
                    <a:pt x="495" y="260"/>
                    <a:pt x="495" y="260"/>
                  </a:cubicBezTo>
                  <a:cubicBezTo>
                    <a:pt x="496" y="260"/>
                    <a:pt x="496" y="260"/>
                    <a:pt x="496" y="260"/>
                  </a:cubicBezTo>
                  <a:cubicBezTo>
                    <a:pt x="497" y="262"/>
                    <a:pt x="497" y="262"/>
                    <a:pt x="497" y="262"/>
                  </a:cubicBezTo>
                  <a:cubicBezTo>
                    <a:pt x="497" y="263"/>
                    <a:pt x="497" y="263"/>
                    <a:pt x="497" y="263"/>
                  </a:cubicBezTo>
                  <a:cubicBezTo>
                    <a:pt x="497" y="264"/>
                    <a:pt x="497" y="265"/>
                    <a:pt x="497" y="266"/>
                  </a:cubicBezTo>
                  <a:cubicBezTo>
                    <a:pt x="496" y="268"/>
                    <a:pt x="496" y="270"/>
                    <a:pt x="497" y="273"/>
                  </a:cubicBezTo>
                  <a:cubicBezTo>
                    <a:pt x="497" y="273"/>
                    <a:pt x="497" y="273"/>
                    <a:pt x="497" y="273"/>
                  </a:cubicBezTo>
                  <a:cubicBezTo>
                    <a:pt x="497" y="274"/>
                    <a:pt x="498" y="274"/>
                    <a:pt x="498" y="275"/>
                  </a:cubicBezTo>
                  <a:cubicBezTo>
                    <a:pt x="498" y="275"/>
                    <a:pt x="497" y="276"/>
                    <a:pt x="497" y="277"/>
                  </a:cubicBezTo>
                  <a:cubicBezTo>
                    <a:pt x="497" y="277"/>
                    <a:pt x="497" y="277"/>
                    <a:pt x="497" y="277"/>
                  </a:cubicBezTo>
                  <a:cubicBezTo>
                    <a:pt x="497" y="278"/>
                    <a:pt x="497" y="278"/>
                    <a:pt x="497" y="278"/>
                  </a:cubicBezTo>
                  <a:cubicBezTo>
                    <a:pt x="496" y="280"/>
                    <a:pt x="496" y="280"/>
                    <a:pt x="496" y="280"/>
                  </a:cubicBezTo>
                  <a:cubicBezTo>
                    <a:pt x="496" y="280"/>
                    <a:pt x="496" y="280"/>
                    <a:pt x="496" y="280"/>
                  </a:cubicBezTo>
                  <a:cubicBezTo>
                    <a:pt x="494" y="284"/>
                    <a:pt x="494" y="284"/>
                    <a:pt x="493" y="284"/>
                  </a:cubicBezTo>
                  <a:cubicBezTo>
                    <a:pt x="492" y="285"/>
                    <a:pt x="492" y="285"/>
                    <a:pt x="492" y="285"/>
                  </a:cubicBezTo>
                  <a:cubicBezTo>
                    <a:pt x="492" y="285"/>
                    <a:pt x="492" y="285"/>
                    <a:pt x="492" y="285"/>
                  </a:cubicBezTo>
                  <a:cubicBezTo>
                    <a:pt x="492" y="286"/>
                    <a:pt x="492" y="286"/>
                    <a:pt x="492" y="286"/>
                  </a:cubicBezTo>
                  <a:cubicBezTo>
                    <a:pt x="514" y="287"/>
                    <a:pt x="537" y="287"/>
                    <a:pt x="558" y="288"/>
                  </a:cubicBezTo>
                  <a:cubicBezTo>
                    <a:pt x="575" y="288"/>
                    <a:pt x="590" y="288"/>
                    <a:pt x="605" y="288"/>
                  </a:cubicBezTo>
                  <a:moveTo>
                    <a:pt x="554" y="46"/>
                  </a:moveTo>
                  <a:cubicBezTo>
                    <a:pt x="531" y="34"/>
                    <a:pt x="531" y="34"/>
                    <a:pt x="531" y="34"/>
                  </a:cubicBezTo>
                  <a:cubicBezTo>
                    <a:pt x="531" y="34"/>
                    <a:pt x="531" y="34"/>
                    <a:pt x="531" y="34"/>
                  </a:cubicBezTo>
                  <a:cubicBezTo>
                    <a:pt x="532" y="34"/>
                    <a:pt x="532" y="34"/>
                    <a:pt x="532" y="34"/>
                  </a:cubicBezTo>
                  <a:cubicBezTo>
                    <a:pt x="533" y="35"/>
                    <a:pt x="533" y="35"/>
                    <a:pt x="533" y="35"/>
                  </a:cubicBezTo>
                  <a:cubicBezTo>
                    <a:pt x="532" y="35"/>
                    <a:pt x="532" y="35"/>
                    <a:pt x="532" y="35"/>
                  </a:cubicBezTo>
                  <a:cubicBezTo>
                    <a:pt x="533" y="35"/>
                    <a:pt x="533" y="35"/>
                    <a:pt x="533" y="35"/>
                  </a:cubicBezTo>
                  <a:cubicBezTo>
                    <a:pt x="534" y="35"/>
                    <a:pt x="534" y="35"/>
                    <a:pt x="534" y="35"/>
                  </a:cubicBezTo>
                  <a:cubicBezTo>
                    <a:pt x="533" y="35"/>
                    <a:pt x="533" y="35"/>
                    <a:pt x="533" y="35"/>
                  </a:cubicBezTo>
                  <a:cubicBezTo>
                    <a:pt x="532" y="35"/>
                    <a:pt x="530" y="34"/>
                    <a:pt x="529" y="33"/>
                  </a:cubicBezTo>
                  <a:cubicBezTo>
                    <a:pt x="530" y="33"/>
                    <a:pt x="530" y="34"/>
                    <a:pt x="531" y="34"/>
                  </a:cubicBezTo>
                  <a:cubicBezTo>
                    <a:pt x="531" y="34"/>
                    <a:pt x="530" y="34"/>
                    <a:pt x="529" y="33"/>
                  </a:cubicBezTo>
                  <a:cubicBezTo>
                    <a:pt x="528" y="33"/>
                    <a:pt x="528" y="33"/>
                    <a:pt x="525" y="31"/>
                  </a:cubicBezTo>
                  <a:cubicBezTo>
                    <a:pt x="524" y="31"/>
                    <a:pt x="524" y="31"/>
                    <a:pt x="524" y="31"/>
                  </a:cubicBezTo>
                  <a:cubicBezTo>
                    <a:pt x="523" y="31"/>
                    <a:pt x="523" y="31"/>
                    <a:pt x="523" y="31"/>
                  </a:cubicBezTo>
                  <a:cubicBezTo>
                    <a:pt x="525" y="32"/>
                    <a:pt x="527" y="32"/>
                    <a:pt x="529" y="33"/>
                  </a:cubicBezTo>
                  <a:cubicBezTo>
                    <a:pt x="529" y="33"/>
                    <a:pt x="529" y="33"/>
                    <a:pt x="529" y="33"/>
                  </a:cubicBezTo>
                  <a:cubicBezTo>
                    <a:pt x="529" y="34"/>
                    <a:pt x="529" y="34"/>
                    <a:pt x="529" y="34"/>
                  </a:cubicBezTo>
                  <a:cubicBezTo>
                    <a:pt x="530" y="34"/>
                    <a:pt x="531" y="34"/>
                    <a:pt x="532" y="35"/>
                  </a:cubicBezTo>
                  <a:cubicBezTo>
                    <a:pt x="532" y="35"/>
                    <a:pt x="532" y="35"/>
                    <a:pt x="533" y="35"/>
                  </a:cubicBezTo>
                  <a:cubicBezTo>
                    <a:pt x="533" y="35"/>
                    <a:pt x="534" y="36"/>
                    <a:pt x="534" y="36"/>
                  </a:cubicBezTo>
                  <a:cubicBezTo>
                    <a:pt x="534" y="36"/>
                    <a:pt x="534" y="36"/>
                    <a:pt x="534" y="36"/>
                  </a:cubicBezTo>
                  <a:cubicBezTo>
                    <a:pt x="535" y="37"/>
                    <a:pt x="535" y="37"/>
                    <a:pt x="535" y="37"/>
                  </a:cubicBezTo>
                  <a:cubicBezTo>
                    <a:pt x="535" y="37"/>
                    <a:pt x="535" y="37"/>
                    <a:pt x="535" y="37"/>
                  </a:cubicBezTo>
                  <a:cubicBezTo>
                    <a:pt x="536" y="37"/>
                    <a:pt x="536" y="37"/>
                    <a:pt x="536" y="37"/>
                  </a:cubicBezTo>
                  <a:cubicBezTo>
                    <a:pt x="535" y="37"/>
                    <a:pt x="535" y="37"/>
                    <a:pt x="535" y="37"/>
                  </a:cubicBezTo>
                  <a:cubicBezTo>
                    <a:pt x="535" y="37"/>
                    <a:pt x="529" y="34"/>
                    <a:pt x="526" y="32"/>
                  </a:cubicBezTo>
                  <a:cubicBezTo>
                    <a:pt x="526" y="32"/>
                    <a:pt x="526" y="32"/>
                    <a:pt x="526" y="32"/>
                  </a:cubicBezTo>
                  <a:cubicBezTo>
                    <a:pt x="525" y="32"/>
                    <a:pt x="524" y="31"/>
                    <a:pt x="524" y="31"/>
                  </a:cubicBezTo>
                  <a:cubicBezTo>
                    <a:pt x="523" y="31"/>
                    <a:pt x="523" y="31"/>
                    <a:pt x="522" y="30"/>
                  </a:cubicBezTo>
                  <a:cubicBezTo>
                    <a:pt x="522" y="30"/>
                    <a:pt x="522" y="30"/>
                    <a:pt x="522" y="30"/>
                  </a:cubicBezTo>
                  <a:cubicBezTo>
                    <a:pt x="521" y="30"/>
                    <a:pt x="521" y="30"/>
                    <a:pt x="517" y="28"/>
                  </a:cubicBezTo>
                  <a:cubicBezTo>
                    <a:pt x="517" y="28"/>
                    <a:pt x="517" y="28"/>
                    <a:pt x="517" y="28"/>
                  </a:cubicBezTo>
                  <a:cubicBezTo>
                    <a:pt x="516" y="27"/>
                    <a:pt x="514" y="27"/>
                    <a:pt x="513" y="26"/>
                  </a:cubicBezTo>
                  <a:cubicBezTo>
                    <a:pt x="513" y="26"/>
                    <a:pt x="513" y="26"/>
                    <a:pt x="513" y="26"/>
                  </a:cubicBezTo>
                  <a:cubicBezTo>
                    <a:pt x="511" y="25"/>
                    <a:pt x="509" y="25"/>
                    <a:pt x="507" y="24"/>
                  </a:cubicBezTo>
                  <a:cubicBezTo>
                    <a:pt x="507" y="24"/>
                    <a:pt x="507" y="24"/>
                    <a:pt x="507" y="24"/>
                  </a:cubicBezTo>
                  <a:cubicBezTo>
                    <a:pt x="504" y="23"/>
                    <a:pt x="502" y="22"/>
                    <a:pt x="499" y="21"/>
                  </a:cubicBezTo>
                  <a:cubicBezTo>
                    <a:pt x="498" y="21"/>
                    <a:pt x="498" y="21"/>
                    <a:pt x="498" y="21"/>
                  </a:cubicBezTo>
                  <a:cubicBezTo>
                    <a:pt x="498" y="21"/>
                    <a:pt x="498" y="21"/>
                    <a:pt x="498" y="21"/>
                  </a:cubicBezTo>
                  <a:cubicBezTo>
                    <a:pt x="498" y="21"/>
                    <a:pt x="499" y="21"/>
                    <a:pt x="499" y="21"/>
                  </a:cubicBezTo>
                  <a:cubicBezTo>
                    <a:pt x="499" y="21"/>
                    <a:pt x="498" y="21"/>
                    <a:pt x="497" y="21"/>
                  </a:cubicBezTo>
                  <a:cubicBezTo>
                    <a:pt x="498" y="21"/>
                    <a:pt x="499" y="21"/>
                    <a:pt x="500" y="22"/>
                  </a:cubicBezTo>
                  <a:cubicBezTo>
                    <a:pt x="500" y="22"/>
                    <a:pt x="500" y="22"/>
                    <a:pt x="500" y="22"/>
                  </a:cubicBezTo>
                  <a:cubicBezTo>
                    <a:pt x="499" y="22"/>
                    <a:pt x="499" y="22"/>
                    <a:pt x="499" y="22"/>
                  </a:cubicBezTo>
                  <a:cubicBezTo>
                    <a:pt x="499" y="21"/>
                    <a:pt x="498" y="21"/>
                    <a:pt x="498" y="21"/>
                  </a:cubicBezTo>
                  <a:cubicBezTo>
                    <a:pt x="497" y="21"/>
                    <a:pt x="496" y="20"/>
                    <a:pt x="494" y="20"/>
                  </a:cubicBezTo>
                  <a:cubicBezTo>
                    <a:pt x="494" y="20"/>
                    <a:pt x="494" y="20"/>
                    <a:pt x="494" y="20"/>
                  </a:cubicBezTo>
                  <a:cubicBezTo>
                    <a:pt x="494" y="20"/>
                    <a:pt x="493" y="20"/>
                    <a:pt x="489" y="18"/>
                  </a:cubicBezTo>
                  <a:cubicBezTo>
                    <a:pt x="489" y="18"/>
                    <a:pt x="488" y="18"/>
                    <a:pt x="487" y="17"/>
                  </a:cubicBezTo>
                  <a:cubicBezTo>
                    <a:pt x="486" y="18"/>
                    <a:pt x="486" y="18"/>
                    <a:pt x="486" y="18"/>
                  </a:cubicBezTo>
                  <a:cubicBezTo>
                    <a:pt x="497" y="21"/>
                    <a:pt x="497" y="21"/>
                    <a:pt x="499" y="22"/>
                  </a:cubicBezTo>
                  <a:cubicBezTo>
                    <a:pt x="498" y="22"/>
                    <a:pt x="498" y="22"/>
                    <a:pt x="498" y="22"/>
                  </a:cubicBezTo>
                  <a:cubicBezTo>
                    <a:pt x="498" y="22"/>
                    <a:pt x="499"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1" y="24"/>
                    <a:pt x="501" y="24"/>
                    <a:pt x="502" y="24"/>
                  </a:cubicBezTo>
                  <a:cubicBezTo>
                    <a:pt x="502" y="24"/>
                    <a:pt x="503" y="24"/>
                    <a:pt x="503" y="25"/>
                  </a:cubicBezTo>
                  <a:cubicBezTo>
                    <a:pt x="503" y="24"/>
                    <a:pt x="503" y="24"/>
                    <a:pt x="500" y="24"/>
                  </a:cubicBezTo>
                  <a:cubicBezTo>
                    <a:pt x="499" y="24"/>
                    <a:pt x="499" y="24"/>
                    <a:pt x="499" y="24"/>
                  </a:cubicBezTo>
                  <a:cubicBezTo>
                    <a:pt x="498" y="23"/>
                    <a:pt x="498" y="23"/>
                    <a:pt x="498" y="23"/>
                  </a:cubicBezTo>
                  <a:cubicBezTo>
                    <a:pt x="500" y="24"/>
                    <a:pt x="501" y="25"/>
                    <a:pt x="502" y="25"/>
                  </a:cubicBezTo>
                  <a:cubicBezTo>
                    <a:pt x="502" y="25"/>
                    <a:pt x="502" y="25"/>
                    <a:pt x="502" y="25"/>
                  </a:cubicBezTo>
                  <a:cubicBezTo>
                    <a:pt x="503" y="26"/>
                    <a:pt x="504" y="26"/>
                    <a:pt x="504" y="27"/>
                  </a:cubicBezTo>
                  <a:cubicBezTo>
                    <a:pt x="504" y="27"/>
                    <a:pt x="504" y="27"/>
                    <a:pt x="504" y="27"/>
                  </a:cubicBezTo>
                  <a:cubicBezTo>
                    <a:pt x="506" y="29"/>
                    <a:pt x="506" y="29"/>
                    <a:pt x="515" y="34"/>
                  </a:cubicBezTo>
                  <a:cubicBezTo>
                    <a:pt x="516" y="34"/>
                    <a:pt x="516" y="34"/>
                    <a:pt x="517" y="34"/>
                  </a:cubicBezTo>
                  <a:cubicBezTo>
                    <a:pt x="517" y="35"/>
                    <a:pt x="517" y="35"/>
                    <a:pt x="517" y="35"/>
                  </a:cubicBezTo>
                  <a:cubicBezTo>
                    <a:pt x="517" y="35"/>
                    <a:pt x="517" y="35"/>
                    <a:pt x="517" y="35"/>
                  </a:cubicBezTo>
                  <a:cubicBezTo>
                    <a:pt x="517" y="35"/>
                    <a:pt x="517" y="35"/>
                    <a:pt x="517" y="35"/>
                  </a:cubicBezTo>
                  <a:cubicBezTo>
                    <a:pt x="516" y="35"/>
                    <a:pt x="516" y="35"/>
                    <a:pt x="515" y="35"/>
                  </a:cubicBezTo>
                  <a:cubicBezTo>
                    <a:pt x="515" y="36"/>
                    <a:pt x="515" y="36"/>
                    <a:pt x="514" y="36"/>
                  </a:cubicBezTo>
                  <a:cubicBezTo>
                    <a:pt x="515" y="36"/>
                    <a:pt x="515" y="36"/>
                    <a:pt x="515" y="36"/>
                  </a:cubicBezTo>
                  <a:cubicBezTo>
                    <a:pt x="515" y="37"/>
                    <a:pt x="515" y="37"/>
                    <a:pt x="515" y="37"/>
                  </a:cubicBezTo>
                  <a:cubicBezTo>
                    <a:pt x="515" y="37"/>
                    <a:pt x="515" y="37"/>
                    <a:pt x="514" y="37"/>
                  </a:cubicBezTo>
                  <a:cubicBezTo>
                    <a:pt x="515" y="37"/>
                    <a:pt x="524" y="42"/>
                    <a:pt x="525" y="43"/>
                  </a:cubicBezTo>
                  <a:cubicBezTo>
                    <a:pt x="526" y="43"/>
                    <a:pt x="526" y="43"/>
                    <a:pt x="526" y="43"/>
                  </a:cubicBezTo>
                  <a:cubicBezTo>
                    <a:pt x="526" y="43"/>
                    <a:pt x="527" y="43"/>
                    <a:pt x="530" y="44"/>
                  </a:cubicBezTo>
                  <a:cubicBezTo>
                    <a:pt x="530" y="45"/>
                    <a:pt x="531" y="45"/>
                    <a:pt x="531" y="45"/>
                  </a:cubicBezTo>
                  <a:cubicBezTo>
                    <a:pt x="532" y="46"/>
                    <a:pt x="532" y="46"/>
                    <a:pt x="532" y="46"/>
                  </a:cubicBezTo>
                  <a:cubicBezTo>
                    <a:pt x="531" y="46"/>
                    <a:pt x="531" y="46"/>
                    <a:pt x="524" y="43"/>
                  </a:cubicBezTo>
                  <a:cubicBezTo>
                    <a:pt x="524" y="43"/>
                    <a:pt x="523" y="43"/>
                    <a:pt x="523" y="43"/>
                  </a:cubicBezTo>
                  <a:cubicBezTo>
                    <a:pt x="522" y="43"/>
                    <a:pt x="521" y="42"/>
                    <a:pt x="520" y="42"/>
                  </a:cubicBezTo>
                  <a:cubicBezTo>
                    <a:pt x="519" y="41"/>
                    <a:pt x="519" y="41"/>
                    <a:pt x="519" y="41"/>
                  </a:cubicBezTo>
                  <a:cubicBezTo>
                    <a:pt x="519" y="42"/>
                    <a:pt x="519" y="42"/>
                    <a:pt x="519" y="42"/>
                  </a:cubicBezTo>
                  <a:cubicBezTo>
                    <a:pt x="520" y="43"/>
                    <a:pt x="520" y="43"/>
                    <a:pt x="520" y="43"/>
                  </a:cubicBezTo>
                  <a:cubicBezTo>
                    <a:pt x="522" y="43"/>
                    <a:pt x="522" y="43"/>
                    <a:pt x="524" y="45"/>
                  </a:cubicBezTo>
                  <a:cubicBezTo>
                    <a:pt x="524" y="45"/>
                    <a:pt x="524" y="45"/>
                    <a:pt x="522" y="44"/>
                  </a:cubicBezTo>
                  <a:cubicBezTo>
                    <a:pt x="521" y="44"/>
                    <a:pt x="521" y="44"/>
                    <a:pt x="521" y="44"/>
                  </a:cubicBezTo>
                  <a:cubicBezTo>
                    <a:pt x="523" y="46"/>
                    <a:pt x="525" y="47"/>
                    <a:pt x="526" y="47"/>
                  </a:cubicBezTo>
                  <a:cubicBezTo>
                    <a:pt x="526" y="47"/>
                    <a:pt x="526" y="47"/>
                    <a:pt x="526" y="47"/>
                  </a:cubicBezTo>
                  <a:cubicBezTo>
                    <a:pt x="526" y="47"/>
                    <a:pt x="526" y="47"/>
                    <a:pt x="526" y="47"/>
                  </a:cubicBezTo>
                  <a:cubicBezTo>
                    <a:pt x="526" y="47"/>
                    <a:pt x="526" y="47"/>
                    <a:pt x="526" y="47"/>
                  </a:cubicBezTo>
                  <a:cubicBezTo>
                    <a:pt x="526" y="47"/>
                    <a:pt x="526" y="47"/>
                    <a:pt x="526" y="47"/>
                  </a:cubicBezTo>
                  <a:cubicBezTo>
                    <a:pt x="527" y="47"/>
                    <a:pt x="527" y="47"/>
                    <a:pt x="527" y="47"/>
                  </a:cubicBezTo>
                  <a:cubicBezTo>
                    <a:pt x="527" y="47"/>
                    <a:pt x="527" y="47"/>
                    <a:pt x="527" y="47"/>
                  </a:cubicBezTo>
                  <a:cubicBezTo>
                    <a:pt x="527" y="47"/>
                    <a:pt x="527" y="47"/>
                    <a:pt x="527" y="47"/>
                  </a:cubicBezTo>
                  <a:cubicBezTo>
                    <a:pt x="527" y="47"/>
                    <a:pt x="527" y="47"/>
                    <a:pt x="527" y="47"/>
                  </a:cubicBezTo>
                  <a:cubicBezTo>
                    <a:pt x="530" y="48"/>
                    <a:pt x="533" y="50"/>
                    <a:pt x="533" y="50"/>
                  </a:cubicBezTo>
                  <a:cubicBezTo>
                    <a:pt x="530" y="48"/>
                    <a:pt x="526" y="48"/>
                    <a:pt x="523" y="46"/>
                  </a:cubicBezTo>
                  <a:cubicBezTo>
                    <a:pt x="522" y="46"/>
                    <a:pt x="521" y="45"/>
                    <a:pt x="521" y="45"/>
                  </a:cubicBezTo>
                  <a:cubicBezTo>
                    <a:pt x="515" y="41"/>
                    <a:pt x="515" y="41"/>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7" y="43"/>
                    <a:pt x="517" y="43"/>
                    <a:pt x="517" y="43"/>
                  </a:cubicBezTo>
                  <a:cubicBezTo>
                    <a:pt x="518" y="44"/>
                    <a:pt x="518" y="44"/>
                    <a:pt x="519" y="44"/>
                  </a:cubicBezTo>
                  <a:cubicBezTo>
                    <a:pt x="518" y="44"/>
                    <a:pt x="518" y="44"/>
                    <a:pt x="518" y="44"/>
                  </a:cubicBezTo>
                  <a:cubicBezTo>
                    <a:pt x="519" y="46"/>
                    <a:pt x="521" y="47"/>
                    <a:pt x="521" y="47"/>
                  </a:cubicBezTo>
                  <a:cubicBezTo>
                    <a:pt x="521" y="48"/>
                    <a:pt x="521" y="48"/>
                    <a:pt x="521" y="48"/>
                  </a:cubicBezTo>
                  <a:cubicBezTo>
                    <a:pt x="530" y="53"/>
                    <a:pt x="530" y="53"/>
                    <a:pt x="532" y="54"/>
                  </a:cubicBezTo>
                  <a:cubicBezTo>
                    <a:pt x="532" y="55"/>
                    <a:pt x="532" y="55"/>
                    <a:pt x="532" y="55"/>
                  </a:cubicBezTo>
                  <a:cubicBezTo>
                    <a:pt x="534" y="56"/>
                    <a:pt x="537" y="58"/>
                    <a:pt x="539" y="60"/>
                  </a:cubicBezTo>
                  <a:cubicBezTo>
                    <a:pt x="540" y="60"/>
                    <a:pt x="541" y="60"/>
                    <a:pt x="541" y="60"/>
                  </a:cubicBezTo>
                  <a:cubicBezTo>
                    <a:pt x="541" y="59"/>
                    <a:pt x="540" y="59"/>
                    <a:pt x="540" y="58"/>
                  </a:cubicBezTo>
                  <a:cubicBezTo>
                    <a:pt x="540" y="58"/>
                    <a:pt x="540" y="58"/>
                    <a:pt x="540" y="58"/>
                  </a:cubicBezTo>
                  <a:cubicBezTo>
                    <a:pt x="546" y="60"/>
                    <a:pt x="550" y="65"/>
                    <a:pt x="556" y="67"/>
                  </a:cubicBezTo>
                  <a:cubicBezTo>
                    <a:pt x="557" y="68"/>
                    <a:pt x="558" y="68"/>
                    <a:pt x="559" y="69"/>
                  </a:cubicBezTo>
                  <a:cubicBezTo>
                    <a:pt x="558" y="70"/>
                    <a:pt x="558" y="70"/>
                    <a:pt x="558" y="70"/>
                  </a:cubicBezTo>
                  <a:cubicBezTo>
                    <a:pt x="555" y="68"/>
                    <a:pt x="555" y="68"/>
                    <a:pt x="553" y="67"/>
                  </a:cubicBezTo>
                  <a:cubicBezTo>
                    <a:pt x="553" y="66"/>
                    <a:pt x="553" y="66"/>
                    <a:pt x="552" y="66"/>
                  </a:cubicBezTo>
                  <a:cubicBezTo>
                    <a:pt x="552" y="66"/>
                    <a:pt x="546" y="61"/>
                    <a:pt x="544" y="62"/>
                  </a:cubicBezTo>
                  <a:cubicBezTo>
                    <a:pt x="543" y="62"/>
                    <a:pt x="543" y="62"/>
                    <a:pt x="543" y="62"/>
                  </a:cubicBezTo>
                  <a:cubicBezTo>
                    <a:pt x="544" y="64"/>
                    <a:pt x="554" y="73"/>
                    <a:pt x="554" y="73"/>
                  </a:cubicBezTo>
                  <a:cubicBezTo>
                    <a:pt x="553" y="73"/>
                    <a:pt x="553" y="73"/>
                    <a:pt x="553" y="73"/>
                  </a:cubicBezTo>
                  <a:cubicBezTo>
                    <a:pt x="553" y="73"/>
                    <a:pt x="553" y="74"/>
                    <a:pt x="553" y="75"/>
                  </a:cubicBezTo>
                  <a:cubicBezTo>
                    <a:pt x="553" y="75"/>
                    <a:pt x="554" y="76"/>
                    <a:pt x="554" y="76"/>
                  </a:cubicBezTo>
                  <a:cubicBezTo>
                    <a:pt x="554" y="76"/>
                    <a:pt x="554" y="76"/>
                    <a:pt x="554" y="76"/>
                  </a:cubicBezTo>
                  <a:cubicBezTo>
                    <a:pt x="553" y="76"/>
                    <a:pt x="553" y="76"/>
                    <a:pt x="551" y="76"/>
                  </a:cubicBezTo>
                  <a:cubicBezTo>
                    <a:pt x="550" y="75"/>
                    <a:pt x="549" y="75"/>
                    <a:pt x="548" y="75"/>
                  </a:cubicBezTo>
                  <a:cubicBezTo>
                    <a:pt x="547" y="75"/>
                    <a:pt x="547" y="75"/>
                    <a:pt x="547" y="75"/>
                  </a:cubicBezTo>
                  <a:cubicBezTo>
                    <a:pt x="547" y="74"/>
                    <a:pt x="546" y="74"/>
                    <a:pt x="546" y="73"/>
                  </a:cubicBezTo>
                  <a:cubicBezTo>
                    <a:pt x="547" y="73"/>
                    <a:pt x="548" y="74"/>
                    <a:pt x="550" y="74"/>
                  </a:cubicBezTo>
                  <a:cubicBezTo>
                    <a:pt x="550" y="73"/>
                    <a:pt x="550" y="72"/>
                    <a:pt x="547" y="68"/>
                  </a:cubicBezTo>
                  <a:cubicBezTo>
                    <a:pt x="547" y="68"/>
                    <a:pt x="547" y="68"/>
                    <a:pt x="533" y="57"/>
                  </a:cubicBezTo>
                  <a:cubicBezTo>
                    <a:pt x="532" y="56"/>
                    <a:pt x="532" y="56"/>
                    <a:pt x="531" y="56"/>
                  </a:cubicBezTo>
                  <a:cubicBezTo>
                    <a:pt x="527" y="52"/>
                    <a:pt x="527" y="52"/>
                    <a:pt x="520" y="48"/>
                  </a:cubicBezTo>
                  <a:cubicBezTo>
                    <a:pt x="518" y="47"/>
                    <a:pt x="516" y="45"/>
                    <a:pt x="515" y="44"/>
                  </a:cubicBezTo>
                  <a:cubicBezTo>
                    <a:pt x="515" y="44"/>
                    <a:pt x="515" y="44"/>
                    <a:pt x="516" y="44"/>
                  </a:cubicBezTo>
                  <a:cubicBezTo>
                    <a:pt x="510" y="41"/>
                    <a:pt x="510" y="41"/>
                    <a:pt x="510" y="41"/>
                  </a:cubicBezTo>
                  <a:cubicBezTo>
                    <a:pt x="509" y="41"/>
                    <a:pt x="508" y="40"/>
                    <a:pt x="507" y="40"/>
                  </a:cubicBezTo>
                  <a:cubicBezTo>
                    <a:pt x="506" y="40"/>
                    <a:pt x="506" y="40"/>
                    <a:pt x="506" y="40"/>
                  </a:cubicBezTo>
                  <a:cubicBezTo>
                    <a:pt x="505" y="40"/>
                    <a:pt x="505" y="40"/>
                    <a:pt x="505" y="40"/>
                  </a:cubicBezTo>
                  <a:cubicBezTo>
                    <a:pt x="506" y="41"/>
                    <a:pt x="506" y="41"/>
                    <a:pt x="506" y="41"/>
                  </a:cubicBezTo>
                  <a:cubicBezTo>
                    <a:pt x="505" y="41"/>
                    <a:pt x="505" y="41"/>
                    <a:pt x="505" y="41"/>
                  </a:cubicBezTo>
                  <a:cubicBezTo>
                    <a:pt x="506" y="43"/>
                    <a:pt x="513" y="48"/>
                    <a:pt x="513" y="48"/>
                  </a:cubicBezTo>
                  <a:cubicBezTo>
                    <a:pt x="512" y="48"/>
                    <a:pt x="512" y="48"/>
                    <a:pt x="512" y="48"/>
                  </a:cubicBezTo>
                  <a:cubicBezTo>
                    <a:pt x="512" y="49"/>
                    <a:pt x="512" y="49"/>
                    <a:pt x="512" y="49"/>
                  </a:cubicBezTo>
                  <a:cubicBezTo>
                    <a:pt x="513" y="50"/>
                    <a:pt x="513" y="50"/>
                    <a:pt x="513" y="50"/>
                  </a:cubicBezTo>
                  <a:cubicBezTo>
                    <a:pt x="514" y="50"/>
                    <a:pt x="514" y="50"/>
                    <a:pt x="514" y="50"/>
                  </a:cubicBezTo>
                  <a:cubicBezTo>
                    <a:pt x="514" y="51"/>
                    <a:pt x="515" y="51"/>
                    <a:pt x="515" y="51"/>
                  </a:cubicBezTo>
                  <a:cubicBezTo>
                    <a:pt x="516" y="51"/>
                    <a:pt x="519" y="53"/>
                    <a:pt x="520" y="54"/>
                  </a:cubicBezTo>
                  <a:cubicBezTo>
                    <a:pt x="521" y="56"/>
                    <a:pt x="523" y="57"/>
                    <a:pt x="530" y="60"/>
                  </a:cubicBezTo>
                  <a:cubicBezTo>
                    <a:pt x="532" y="62"/>
                    <a:pt x="532" y="62"/>
                    <a:pt x="535" y="65"/>
                  </a:cubicBezTo>
                  <a:cubicBezTo>
                    <a:pt x="535" y="65"/>
                    <a:pt x="534" y="65"/>
                    <a:pt x="534" y="65"/>
                  </a:cubicBezTo>
                  <a:cubicBezTo>
                    <a:pt x="533" y="65"/>
                    <a:pt x="533" y="65"/>
                    <a:pt x="516" y="57"/>
                  </a:cubicBezTo>
                  <a:cubicBezTo>
                    <a:pt x="515" y="57"/>
                    <a:pt x="515" y="57"/>
                    <a:pt x="514" y="57"/>
                  </a:cubicBezTo>
                  <a:cubicBezTo>
                    <a:pt x="513" y="57"/>
                    <a:pt x="512" y="56"/>
                    <a:pt x="511" y="56"/>
                  </a:cubicBezTo>
                  <a:cubicBezTo>
                    <a:pt x="510" y="56"/>
                    <a:pt x="510" y="56"/>
                    <a:pt x="509" y="56"/>
                  </a:cubicBezTo>
                  <a:cubicBezTo>
                    <a:pt x="507" y="55"/>
                    <a:pt x="505" y="54"/>
                    <a:pt x="503" y="53"/>
                  </a:cubicBezTo>
                  <a:cubicBezTo>
                    <a:pt x="502" y="53"/>
                    <a:pt x="502" y="52"/>
                    <a:pt x="501" y="52"/>
                  </a:cubicBezTo>
                  <a:cubicBezTo>
                    <a:pt x="500" y="52"/>
                    <a:pt x="500" y="52"/>
                    <a:pt x="500" y="52"/>
                  </a:cubicBezTo>
                  <a:cubicBezTo>
                    <a:pt x="500" y="53"/>
                    <a:pt x="500" y="53"/>
                    <a:pt x="500" y="53"/>
                  </a:cubicBezTo>
                  <a:cubicBezTo>
                    <a:pt x="504" y="57"/>
                    <a:pt x="511" y="56"/>
                    <a:pt x="514" y="62"/>
                  </a:cubicBezTo>
                  <a:cubicBezTo>
                    <a:pt x="514" y="62"/>
                    <a:pt x="514" y="62"/>
                    <a:pt x="514" y="62"/>
                  </a:cubicBezTo>
                  <a:cubicBezTo>
                    <a:pt x="514" y="63"/>
                    <a:pt x="514" y="64"/>
                    <a:pt x="514" y="65"/>
                  </a:cubicBezTo>
                  <a:cubicBezTo>
                    <a:pt x="514" y="65"/>
                    <a:pt x="514" y="65"/>
                    <a:pt x="514" y="65"/>
                  </a:cubicBezTo>
                  <a:cubicBezTo>
                    <a:pt x="510" y="61"/>
                    <a:pt x="510" y="61"/>
                    <a:pt x="510" y="61"/>
                  </a:cubicBezTo>
                  <a:cubicBezTo>
                    <a:pt x="509" y="61"/>
                    <a:pt x="509" y="61"/>
                    <a:pt x="509" y="61"/>
                  </a:cubicBezTo>
                  <a:cubicBezTo>
                    <a:pt x="509" y="61"/>
                    <a:pt x="509" y="61"/>
                    <a:pt x="509" y="61"/>
                  </a:cubicBezTo>
                  <a:cubicBezTo>
                    <a:pt x="509" y="62"/>
                    <a:pt x="509" y="62"/>
                    <a:pt x="509" y="62"/>
                  </a:cubicBezTo>
                  <a:cubicBezTo>
                    <a:pt x="508" y="63"/>
                    <a:pt x="508" y="63"/>
                    <a:pt x="508" y="63"/>
                  </a:cubicBezTo>
                  <a:cubicBezTo>
                    <a:pt x="508" y="63"/>
                    <a:pt x="508" y="63"/>
                    <a:pt x="508" y="63"/>
                  </a:cubicBezTo>
                  <a:cubicBezTo>
                    <a:pt x="507" y="62"/>
                    <a:pt x="507" y="62"/>
                    <a:pt x="507" y="62"/>
                  </a:cubicBezTo>
                  <a:cubicBezTo>
                    <a:pt x="522" y="79"/>
                    <a:pt x="537" y="99"/>
                    <a:pt x="550" y="121"/>
                  </a:cubicBezTo>
                  <a:cubicBezTo>
                    <a:pt x="614" y="121"/>
                    <a:pt x="649" y="120"/>
                    <a:pt x="646" y="118"/>
                  </a:cubicBezTo>
                  <a:cubicBezTo>
                    <a:pt x="644" y="116"/>
                    <a:pt x="644" y="116"/>
                    <a:pt x="644" y="116"/>
                  </a:cubicBezTo>
                  <a:cubicBezTo>
                    <a:pt x="617" y="89"/>
                    <a:pt x="617" y="89"/>
                    <a:pt x="602" y="77"/>
                  </a:cubicBezTo>
                  <a:cubicBezTo>
                    <a:pt x="573" y="57"/>
                    <a:pt x="569" y="54"/>
                    <a:pt x="554" y="46"/>
                  </a:cubicBezTo>
                  <a:moveTo>
                    <a:pt x="624" y="357"/>
                  </a:moveTo>
                  <a:cubicBezTo>
                    <a:pt x="624" y="357"/>
                    <a:pt x="624" y="357"/>
                    <a:pt x="624" y="357"/>
                  </a:cubicBezTo>
                  <a:cubicBezTo>
                    <a:pt x="624" y="356"/>
                    <a:pt x="624" y="354"/>
                    <a:pt x="623" y="354"/>
                  </a:cubicBezTo>
                  <a:cubicBezTo>
                    <a:pt x="623" y="353"/>
                    <a:pt x="622" y="353"/>
                    <a:pt x="621" y="353"/>
                  </a:cubicBezTo>
                  <a:cubicBezTo>
                    <a:pt x="620" y="352"/>
                    <a:pt x="620" y="352"/>
                    <a:pt x="620" y="352"/>
                  </a:cubicBezTo>
                  <a:cubicBezTo>
                    <a:pt x="619" y="351"/>
                    <a:pt x="620" y="349"/>
                    <a:pt x="619" y="348"/>
                  </a:cubicBezTo>
                  <a:cubicBezTo>
                    <a:pt x="618" y="346"/>
                    <a:pt x="616" y="345"/>
                    <a:pt x="615" y="345"/>
                  </a:cubicBezTo>
                  <a:cubicBezTo>
                    <a:pt x="613" y="345"/>
                    <a:pt x="615" y="341"/>
                    <a:pt x="614" y="340"/>
                  </a:cubicBezTo>
                  <a:cubicBezTo>
                    <a:pt x="612" y="338"/>
                    <a:pt x="612" y="338"/>
                    <a:pt x="612" y="338"/>
                  </a:cubicBezTo>
                  <a:cubicBezTo>
                    <a:pt x="612" y="338"/>
                    <a:pt x="611" y="338"/>
                    <a:pt x="610" y="338"/>
                  </a:cubicBezTo>
                  <a:cubicBezTo>
                    <a:pt x="611" y="341"/>
                    <a:pt x="611" y="341"/>
                    <a:pt x="610" y="342"/>
                  </a:cubicBezTo>
                  <a:cubicBezTo>
                    <a:pt x="610" y="354"/>
                    <a:pt x="611" y="365"/>
                    <a:pt x="610" y="376"/>
                  </a:cubicBezTo>
                  <a:cubicBezTo>
                    <a:pt x="611" y="376"/>
                    <a:pt x="611" y="376"/>
                    <a:pt x="611" y="376"/>
                  </a:cubicBezTo>
                  <a:cubicBezTo>
                    <a:pt x="612" y="376"/>
                    <a:pt x="612" y="376"/>
                    <a:pt x="612" y="376"/>
                  </a:cubicBezTo>
                  <a:cubicBezTo>
                    <a:pt x="613" y="376"/>
                    <a:pt x="613" y="376"/>
                    <a:pt x="613" y="376"/>
                  </a:cubicBezTo>
                  <a:cubicBezTo>
                    <a:pt x="614" y="375"/>
                    <a:pt x="614" y="374"/>
                    <a:pt x="614" y="374"/>
                  </a:cubicBezTo>
                  <a:cubicBezTo>
                    <a:pt x="614" y="373"/>
                    <a:pt x="614" y="373"/>
                    <a:pt x="614" y="372"/>
                  </a:cubicBezTo>
                  <a:cubicBezTo>
                    <a:pt x="614" y="372"/>
                    <a:pt x="614" y="372"/>
                    <a:pt x="614" y="372"/>
                  </a:cubicBezTo>
                  <a:cubicBezTo>
                    <a:pt x="614" y="370"/>
                    <a:pt x="616" y="368"/>
                    <a:pt x="617" y="368"/>
                  </a:cubicBezTo>
                  <a:cubicBezTo>
                    <a:pt x="618" y="368"/>
                    <a:pt x="618" y="368"/>
                    <a:pt x="618" y="368"/>
                  </a:cubicBezTo>
                  <a:cubicBezTo>
                    <a:pt x="618" y="368"/>
                    <a:pt x="618" y="369"/>
                    <a:pt x="619" y="369"/>
                  </a:cubicBezTo>
                  <a:cubicBezTo>
                    <a:pt x="620" y="366"/>
                    <a:pt x="619" y="362"/>
                    <a:pt x="620" y="359"/>
                  </a:cubicBezTo>
                  <a:cubicBezTo>
                    <a:pt x="620" y="358"/>
                    <a:pt x="620" y="358"/>
                    <a:pt x="622" y="358"/>
                  </a:cubicBezTo>
                  <a:cubicBezTo>
                    <a:pt x="622" y="358"/>
                    <a:pt x="623" y="358"/>
                    <a:pt x="624" y="357"/>
                  </a:cubicBezTo>
                  <a:moveTo>
                    <a:pt x="743" y="321"/>
                  </a:moveTo>
                  <a:cubicBezTo>
                    <a:pt x="741" y="310"/>
                    <a:pt x="738" y="295"/>
                    <a:pt x="736" y="284"/>
                  </a:cubicBezTo>
                  <a:cubicBezTo>
                    <a:pt x="736" y="287"/>
                    <a:pt x="690" y="289"/>
                    <a:pt x="605" y="288"/>
                  </a:cubicBezTo>
                  <a:cubicBezTo>
                    <a:pt x="607" y="300"/>
                    <a:pt x="608" y="313"/>
                    <a:pt x="609" y="325"/>
                  </a:cubicBezTo>
                  <a:cubicBezTo>
                    <a:pt x="610" y="327"/>
                    <a:pt x="610" y="330"/>
                    <a:pt x="612" y="331"/>
                  </a:cubicBezTo>
                  <a:cubicBezTo>
                    <a:pt x="614" y="331"/>
                    <a:pt x="616" y="331"/>
                    <a:pt x="618" y="331"/>
                  </a:cubicBezTo>
                  <a:cubicBezTo>
                    <a:pt x="621" y="330"/>
                    <a:pt x="621" y="334"/>
                    <a:pt x="623" y="334"/>
                  </a:cubicBezTo>
                  <a:cubicBezTo>
                    <a:pt x="625" y="334"/>
                    <a:pt x="627" y="334"/>
                    <a:pt x="628" y="334"/>
                  </a:cubicBezTo>
                  <a:cubicBezTo>
                    <a:pt x="629" y="335"/>
                    <a:pt x="629" y="335"/>
                    <a:pt x="630" y="335"/>
                  </a:cubicBezTo>
                  <a:cubicBezTo>
                    <a:pt x="637" y="335"/>
                    <a:pt x="637" y="335"/>
                    <a:pt x="637" y="335"/>
                  </a:cubicBezTo>
                  <a:cubicBezTo>
                    <a:pt x="643" y="334"/>
                    <a:pt x="643" y="334"/>
                    <a:pt x="643" y="334"/>
                  </a:cubicBezTo>
                  <a:cubicBezTo>
                    <a:pt x="644" y="334"/>
                    <a:pt x="646" y="334"/>
                    <a:pt x="647" y="334"/>
                  </a:cubicBezTo>
                  <a:cubicBezTo>
                    <a:pt x="648" y="334"/>
                    <a:pt x="655" y="341"/>
                    <a:pt x="656" y="346"/>
                  </a:cubicBezTo>
                  <a:cubicBezTo>
                    <a:pt x="656" y="346"/>
                    <a:pt x="656" y="346"/>
                    <a:pt x="657" y="346"/>
                  </a:cubicBezTo>
                  <a:cubicBezTo>
                    <a:pt x="657" y="347"/>
                    <a:pt x="657" y="347"/>
                    <a:pt x="658" y="349"/>
                  </a:cubicBezTo>
                  <a:cubicBezTo>
                    <a:pt x="659" y="349"/>
                    <a:pt x="659" y="349"/>
                    <a:pt x="660" y="349"/>
                  </a:cubicBezTo>
                  <a:cubicBezTo>
                    <a:pt x="661" y="349"/>
                    <a:pt x="661" y="349"/>
                    <a:pt x="664" y="351"/>
                  </a:cubicBezTo>
                  <a:cubicBezTo>
                    <a:pt x="657" y="352"/>
                    <a:pt x="661" y="356"/>
                    <a:pt x="661" y="356"/>
                  </a:cubicBezTo>
                  <a:cubicBezTo>
                    <a:pt x="664" y="358"/>
                    <a:pt x="663" y="363"/>
                    <a:pt x="668" y="363"/>
                  </a:cubicBezTo>
                  <a:cubicBezTo>
                    <a:pt x="670" y="360"/>
                    <a:pt x="670" y="360"/>
                    <a:pt x="671" y="360"/>
                  </a:cubicBezTo>
                  <a:cubicBezTo>
                    <a:pt x="671" y="359"/>
                    <a:pt x="671" y="358"/>
                    <a:pt x="672" y="358"/>
                  </a:cubicBezTo>
                  <a:cubicBezTo>
                    <a:pt x="672" y="358"/>
                    <a:pt x="672" y="357"/>
                    <a:pt x="673" y="357"/>
                  </a:cubicBezTo>
                  <a:cubicBezTo>
                    <a:pt x="676" y="360"/>
                    <a:pt x="676" y="371"/>
                    <a:pt x="676" y="372"/>
                  </a:cubicBezTo>
                  <a:cubicBezTo>
                    <a:pt x="676" y="373"/>
                    <a:pt x="676" y="374"/>
                    <a:pt x="676" y="375"/>
                  </a:cubicBezTo>
                  <a:cubicBezTo>
                    <a:pt x="674" y="389"/>
                    <a:pt x="682" y="401"/>
                    <a:pt x="681" y="415"/>
                  </a:cubicBezTo>
                  <a:cubicBezTo>
                    <a:pt x="681" y="416"/>
                    <a:pt x="681" y="416"/>
                    <a:pt x="681" y="416"/>
                  </a:cubicBezTo>
                  <a:cubicBezTo>
                    <a:pt x="680" y="424"/>
                    <a:pt x="683" y="431"/>
                    <a:pt x="683" y="439"/>
                  </a:cubicBezTo>
                  <a:cubicBezTo>
                    <a:pt x="684" y="439"/>
                    <a:pt x="684" y="440"/>
                    <a:pt x="684" y="441"/>
                  </a:cubicBezTo>
                  <a:cubicBezTo>
                    <a:pt x="684" y="441"/>
                    <a:pt x="685" y="441"/>
                    <a:pt x="685" y="441"/>
                  </a:cubicBezTo>
                  <a:cubicBezTo>
                    <a:pt x="690" y="437"/>
                    <a:pt x="690" y="437"/>
                    <a:pt x="696" y="409"/>
                  </a:cubicBezTo>
                  <a:cubicBezTo>
                    <a:pt x="696" y="407"/>
                    <a:pt x="697" y="405"/>
                    <a:pt x="697" y="402"/>
                  </a:cubicBezTo>
                  <a:cubicBezTo>
                    <a:pt x="697" y="395"/>
                    <a:pt x="697" y="395"/>
                    <a:pt x="698" y="394"/>
                  </a:cubicBezTo>
                  <a:cubicBezTo>
                    <a:pt x="705" y="394"/>
                    <a:pt x="710" y="372"/>
                    <a:pt x="710" y="371"/>
                  </a:cubicBezTo>
                  <a:cubicBezTo>
                    <a:pt x="710" y="371"/>
                    <a:pt x="710" y="371"/>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4" y="367"/>
                    <a:pt x="714" y="367"/>
                    <a:pt x="714" y="367"/>
                  </a:cubicBezTo>
                  <a:cubicBezTo>
                    <a:pt x="715" y="366"/>
                    <a:pt x="715" y="366"/>
                    <a:pt x="715" y="358"/>
                  </a:cubicBezTo>
                  <a:cubicBezTo>
                    <a:pt x="716" y="357"/>
                    <a:pt x="716" y="357"/>
                    <a:pt x="717" y="357"/>
                  </a:cubicBezTo>
                  <a:cubicBezTo>
                    <a:pt x="718" y="358"/>
                    <a:pt x="718" y="358"/>
                    <a:pt x="718" y="358"/>
                  </a:cubicBezTo>
                  <a:cubicBezTo>
                    <a:pt x="718" y="358"/>
                    <a:pt x="718" y="358"/>
                    <a:pt x="718" y="358"/>
                  </a:cubicBezTo>
                  <a:cubicBezTo>
                    <a:pt x="719" y="357"/>
                    <a:pt x="720" y="355"/>
                    <a:pt x="721" y="354"/>
                  </a:cubicBezTo>
                  <a:cubicBezTo>
                    <a:pt x="721" y="353"/>
                    <a:pt x="722" y="353"/>
                    <a:pt x="723" y="353"/>
                  </a:cubicBezTo>
                  <a:cubicBezTo>
                    <a:pt x="723" y="352"/>
                    <a:pt x="723" y="351"/>
                    <a:pt x="723" y="350"/>
                  </a:cubicBezTo>
                  <a:cubicBezTo>
                    <a:pt x="724" y="350"/>
                    <a:pt x="724" y="350"/>
                    <a:pt x="724" y="350"/>
                  </a:cubicBezTo>
                  <a:cubicBezTo>
                    <a:pt x="725" y="353"/>
                    <a:pt x="726" y="358"/>
                    <a:pt x="727" y="365"/>
                  </a:cubicBezTo>
                  <a:cubicBezTo>
                    <a:pt x="728" y="369"/>
                    <a:pt x="728" y="369"/>
                    <a:pt x="728" y="370"/>
                  </a:cubicBezTo>
                  <a:cubicBezTo>
                    <a:pt x="728" y="371"/>
                    <a:pt x="728" y="371"/>
                    <a:pt x="728" y="372"/>
                  </a:cubicBezTo>
                  <a:cubicBezTo>
                    <a:pt x="728" y="373"/>
                    <a:pt x="728" y="373"/>
                    <a:pt x="728" y="375"/>
                  </a:cubicBezTo>
                  <a:cubicBezTo>
                    <a:pt x="728" y="376"/>
                    <a:pt x="728" y="376"/>
                    <a:pt x="728" y="376"/>
                  </a:cubicBezTo>
                  <a:cubicBezTo>
                    <a:pt x="729" y="376"/>
                    <a:pt x="729" y="376"/>
                    <a:pt x="729" y="376"/>
                  </a:cubicBezTo>
                  <a:cubicBezTo>
                    <a:pt x="732" y="381"/>
                    <a:pt x="727" y="387"/>
                    <a:pt x="730" y="392"/>
                  </a:cubicBezTo>
                  <a:cubicBezTo>
                    <a:pt x="731" y="392"/>
                    <a:pt x="731" y="392"/>
                    <a:pt x="731" y="392"/>
                  </a:cubicBezTo>
                  <a:cubicBezTo>
                    <a:pt x="731" y="391"/>
                    <a:pt x="732" y="391"/>
                    <a:pt x="733" y="389"/>
                  </a:cubicBezTo>
                  <a:cubicBezTo>
                    <a:pt x="733" y="389"/>
                    <a:pt x="733" y="388"/>
                    <a:pt x="733" y="388"/>
                  </a:cubicBezTo>
                  <a:cubicBezTo>
                    <a:pt x="733" y="387"/>
                    <a:pt x="733" y="387"/>
                    <a:pt x="733" y="387"/>
                  </a:cubicBezTo>
                  <a:cubicBezTo>
                    <a:pt x="733" y="386"/>
                    <a:pt x="733" y="386"/>
                    <a:pt x="733" y="385"/>
                  </a:cubicBezTo>
                  <a:cubicBezTo>
                    <a:pt x="737" y="389"/>
                    <a:pt x="735" y="403"/>
                    <a:pt x="731" y="428"/>
                  </a:cubicBezTo>
                  <a:cubicBezTo>
                    <a:pt x="731" y="429"/>
                    <a:pt x="731" y="430"/>
                    <a:pt x="731" y="430"/>
                  </a:cubicBezTo>
                  <a:cubicBezTo>
                    <a:pt x="730" y="436"/>
                    <a:pt x="731" y="442"/>
                    <a:pt x="730" y="448"/>
                  </a:cubicBezTo>
                  <a:cubicBezTo>
                    <a:pt x="730" y="449"/>
                    <a:pt x="730" y="449"/>
                    <a:pt x="730" y="449"/>
                  </a:cubicBezTo>
                  <a:cubicBezTo>
                    <a:pt x="729" y="453"/>
                    <a:pt x="729" y="456"/>
                    <a:pt x="729" y="459"/>
                  </a:cubicBezTo>
                  <a:cubicBezTo>
                    <a:pt x="728" y="462"/>
                    <a:pt x="728" y="464"/>
                    <a:pt x="727" y="467"/>
                  </a:cubicBezTo>
                  <a:cubicBezTo>
                    <a:pt x="726" y="470"/>
                    <a:pt x="725" y="476"/>
                    <a:pt x="726" y="480"/>
                  </a:cubicBezTo>
                  <a:cubicBezTo>
                    <a:pt x="726" y="480"/>
                    <a:pt x="726" y="480"/>
                    <a:pt x="726" y="480"/>
                  </a:cubicBezTo>
                  <a:cubicBezTo>
                    <a:pt x="727" y="478"/>
                    <a:pt x="727" y="476"/>
                    <a:pt x="727" y="476"/>
                  </a:cubicBezTo>
                  <a:cubicBezTo>
                    <a:pt x="728" y="473"/>
                    <a:pt x="731" y="459"/>
                    <a:pt x="731" y="459"/>
                  </a:cubicBezTo>
                  <a:cubicBezTo>
                    <a:pt x="731" y="458"/>
                    <a:pt x="731" y="458"/>
                    <a:pt x="731" y="458"/>
                  </a:cubicBezTo>
                  <a:cubicBezTo>
                    <a:pt x="731" y="457"/>
                    <a:pt x="731" y="457"/>
                    <a:pt x="732" y="457"/>
                  </a:cubicBezTo>
                  <a:cubicBezTo>
                    <a:pt x="732" y="456"/>
                    <a:pt x="732" y="456"/>
                    <a:pt x="732" y="455"/>
                  </a:cubicBezTo>
                  <a:cubicBezTo>
                    <a:pt x="732" y="455"/>
                    <a:pt x="732" y="454"/>
                    <a:pt x="732" y="454"/>
                  </a:cubicBezTo>
                  <a:cubicBezTo>
                    <a:pt x="732" y="453"/>
                    <a:pt x="733" y="452"/>
                    <a:pt x="733" y="451"/>
                  </a:cubicBezTo>
                  <a:cubicBezTo>
                    <a:pt x="732" y="450"/>
                    <a:pt x="732" y="438"/>
                    <a:pt x="733" y="434"/>
                  </a:cubicBezTo>
                  <a:cubicBezTo>
                    <a:pt x="733" y="433"/>
                    <a:pt x="733" y="433"/>
                    <a:pt x="733" y="432"/>
                  </a:cubicBezTo>
                  <a:cubicBezTo>
                    <a:pt x="733" y="431"/>
                    <a:pt x="733" y="431"/>
                    <a:pt x="733" y="430"/>
                  </a:cubicBezTo>
                  <a:cubicBezTo>
                    <a:pt x="733" y="428"/>
                    <a:pt x="733" y="426"/>
                    <a:pt x="733" y="424"/>
                  </a:cubicBezTo>
                  <a:cubicBezTo>
                    <a:pt x="734" y="421"/>
                    <a:pt x="737" y="408"/>
                    <a:pt x="737" y="407"/>
                  </a:cubicBezTo>
                  <a:cubicBezTo>
                    <a:pt x="738" y="410"/>
                    <a:pt x="737" y="412"/>
                    <a:pt x="737" y="414"/>
                  </a:cubicBezTo>
                  <a:cubicBezTo>
                    <a:pt x="738" y="414"/>
                    <a:pt x="738" y="414"/>
                    <a:pt x="738" y="414"/>
                  </a:cubicBezTo>
                  <a:cubicBezTo>
                    <a:pt x="738" y="413"/>
                    <a:pt x="738" y="413"/>
                    <a:pt x="738" y="413"/>
                  </a:cubicBezTo>
                  <a:cubicBezTo>
                    <a:pt x="739" y="417"/>
                    <a:pt x="739" y="417"/>
                    <a:pt x="737" y="440"/>
                  </a:cubicBezTo>
                  <a:cubicBezTo>
                    <a:pt x="742" y="419"/>
                    <a:pt x="742" y="419"/>
                    <a:pt x="743" y="409"/>
                  </a:cubicBezTo>
                  <a:cubicBezTo>
                    <a:pt x="743" y="407"/>
                    <a:pt x="744" y="406"/>
                    <a:pt x="744" y="404"/>
                  </a:cubicBezTo>
                  <a:cubicBezTo>
                    <a:pt x="745" y="395"/>
                    <a:pt x="745" y="395"/>
                    <a:pt x="744" y="385"/>
                  </a:cubicBezTo>
                  <a:cubicBezTo>
                    <a:pt x="743" y="379"/>
                    <a:pt x="743" y="364"/>
                    <a:pt x="744" y="355"/>
                  </a:cubicBezTo>
                  <a:cubicBezTo>
                    <a:pt x="745" y="355"/>
                    <a:pt x="745" y="356"/>
                    <a:pt x="745" y="356"/>
                  </a:cubicBezTo>
                  <a:cubicBezTo>
                    <a:pt x="745" y="357"/>
                    <a:pt x="745" y="357"/>
                    <a:pt x="745" y="357"/>
                  </a:cubicBezTo>
                  <a:cubicBezTo>
                    <a:pt x="745" y="360"/>
                    <a:pt x="745" y="362"/>
                    <a:pt x="745" y="364"/>
                  </a:cubicBezTo>
                  <a:cubicBezTo>
                    <a:pt x="745" y="368"/>
                    <a:pt x="745" y="371"/>
                    <a:pt x="745" y="374"/>
                  </a:cubicBezTo>
                  <a:cubicBezTo>
                    <a:pt x="745" y="375"/>
                    <a:pt x="745" y="375"/>
                    <a:pt x="746" y="375"/>
                  </a:cubicBezTo>
                  <a:cubicBezTo>
                    <a:pt x="746" y="365"/>
                    <a:pt x="746" y="365"/>
                    <a:pt x="745" y="364"/>
                  </a:cubicBezTo>
                  <a:cubicBezTo>
                    <a:pt x="745" y="361"/>
                    <a:pt x="745" y="359"/>
                    <a:pt x="745" y="356"/>
                  </a:cubicBezTo>
                  <a:cubicBezTo>
                    <a:pt x="745" y="356"/>
                    <a:pt x="745" y="356"/>
                    <a:pt x="745" y="356"/>
                  </a:cubicBezTo>
                  <a:cubicBezTo>
                    <a:pt x="745" y="355"/>
                    <a:pt x="745" y="354"/>
                    <a:pt x="745" y="353"/>
                  </a:cubicBezTo>
                  <a:cubicBezTo>
                    <a:pt x="745" y="352"/>
                    <a:pt x="745" y="352"/>
                    <a:pt x="745" y="352"/>
                  </a:cubicBezTo>
                  <a:cubicBezTo>
                    <a:pt x="745" y="343"/>
                    <a:pt x="744" y="330"/>
                    <a:pt x="743" y="321"/>
                  </a:cubicBezTo>
                  <a:moveTo>
                    <a:pt x="299" y="117"/>
                  </a:moveTo>
                  <a:cubicBezTo>
                    <a:pt x="299" y="117"/>
                    <a:pt x="299" y="117"/>
                    <a:pt x="299" y="117"/>
                  </a:cubicBezTo>
                  <a:cubicBezTo>
                    <a:pt x="297" y="117"/>
                    <a:pt x="297" y="117"/>
                    <a:pt x="297" y="117"/>
                  </a:cubicBezTo>
                  <a:cubicBezTo>
                    <a:pt x="297" y="118"/>
                    <a:pt x="296" y="118"/>
                    <a:pt x="296" y="118"/>
                  </a:cubicBezTo>
                  <a:cubicBezTo>
                    <a:pt x="295" y="119"/>
                    <a:pt x="295" y="119"/>
                    <a:pt x="295" y="119"/>
                  </a:cubicBezTo>
                  <a:cubicBezTo>
                    <a:pt x="295" y="119"/>
                    <a:pt x="295" y="119"/>
                    <a:pt x="295" y="119"/>
                  </a:cubicBezTo>
                  <a:cubicBezTo>
                    <a:pt x="294" y="119"/>
                    <a:pt x="294" y="119"/>
                    <a:pt x="294" y="119"/>
                  </a:cubicBezTo>
                  <a:cubicBezTo>
                    <a:pt x="293" y="120"/>
                    <a:pt x="293" y="120"/>
                    <a:pt x="292" y="121"/>
                  </a:cubicBezTo>
                  <a:cubicBezTo>
                    <a:pt x="292" y="121"/>
                    <a:pt x="292" y="122"/>
                    <a:pt x="292" y="122"/>
                  </a:cubicBezTo>
                  <a:cubicBezTo>
                    <a:pt x="292" y="123"/>
                    <a:pt x="292" y="123"/>
                    <a:pt x="292" y="123"/>
                  </a:cubicBezTo>
                  <a:cubicBezTo>
                    <a:pt x="294" y="122"/>
                    <a:pt x="294" y="122"/>
                    <a:pt x="294" y="122"/>
                  </a:cubicBezTo>
                  <a:cubicBezTo>
                    <a:pt x="295" y="120"/>
                    <a:pt x="295" y="120"/>
                    <a:pt x="295" y="120"/>
                  </a:cubicBezTo>
                  <a:cubicBezTo>
                    <a:pt x="295" y="120"/>
                    <a:pt x="295" y="120"/>
                    <a:pt x="295" y="120"/>
                  </a:cubicBezTo>
                  <a:cubicBezTo>
                    <a:pt x="296" y="121"/>
                    <a:pt x="297" y="120"/>
                    <a:pt x="297" y="120"/>
                  </a:cubicBezTo>
                  <a:cubicBezTo>
                    <a:pt x="297" y="119"/>
                    <a:pt x="297" y="119"/>
                    <a:pt x="297" y="119"/>
                  </a:cubicBezTo>
                  <a:cubicBezTo>
                    <a:pt x="297" y="119"/>
                    <a:pt x="298" y="119"/>
                    <a:pt x="298" y="118"/>
                  </a:cubicBezTo>
                  <a:cubicBezTo>
                    <a:pt x="298" y="118"/>
                    <a:pt x="298" y="118"/>
                    <a:pt x="298" y="118"/>
                  </a:cubicBezTo>
                  <a:cubicBezTo>
                    <a:pt x="298" y="118"/>
                    <a:pt x="299" y="117"/>
                    <a:pt x="299" y="117"/>
                  </a:cubicBezTo>
                  <a:moveTo>
                    <a:pt x="324" y="158"/>
                  </a:moveTo>
                  <a:cubicBezTo>
                    <a:pt x="324" y="157"/>
                    <a:pt x="324" y="156"/>
                    <a:pt x="324" y="156"/>
                  </a:cubicBezTo>
                  <a:cubicBezTo>
                    <a:pt x="323" y="155"/>
                    <a:pt x="323" y="153"/>
                    <a:pt x="323" y="153"/>
                  </a:cubicBezTo>
                  <a:cubicBezTo>
                    <a:pt x="323" y="152"/>
                    <a:pt x="322" y="152"/>
                    <a:pt x="322" y="151"/>
                  </a:cubicBezTo>
                  <a:cubicBezTo>
                    <a:pt x="321" y="152"/>
                    <a:pt x="321" y="152"/>
                    <a:pt x="321" y="152"/>
                  </a:cubicBezTo>
                  <a:cubicBezTo>
                    <a:pt x="321" y="152"/>
                    <a:pt x="321" y="153"/>
                    <a:pt x="319" y="154"/>
                  </a:cubicBezTo>
                  <a:cubicBezTo>
                    <a:pt x="318" y="155"/>
                    <a:pt x="318" y="155"/>
                    <a:pt x="318" y="149"/>
                  </a:cubicBezTo>
                  <a:cubicBezTo>
                    <a:pt x="317" y="149"/>
                    <a:pt x="316" y="149"/>
                    <a:pt x="315" y="149"/>
                  </a:cubicBezTo>
                  <a:cubicBezTo>
                    <a:pt x="316" y="145"/>
                    <a:pt x="317" y="144"/>
                    <a:pt x="314" y="143"/>
                  </a:cubicBezTo>
                  <a:cubicBezTo>
                    <a:pt x="314" y="143"/>
                    <a:pt x="314" y="143"/>
                    <a:pt x="314" y="142"/>
                  </a:cubicBezTo>
                  <a:cubicBezTo>
                    <a:pt x="313" y="142"/>
                    <a:pt x="313" y="142"/>
                    <a:pt x="313" y="142"/>
                  </a:cubicBezTo>
                  <a:cubicBezTo>
                    <a:pt x="313" y="141"/>
                    <a:pt x="313" y="140"/>
                    <a:pt x="312" y="139"/>
                  </a:cubicBezTo>
                  <a:cubicBezTo>
                    <a:pt x="312" y="139"/>
                    <a:pt x="312" y="139"/>
                    <a:pt x="312" y="139"/>
                  </a:cubicBezTo>
                  <a:cubicBezTo>
                    <a:pt x="312" y="138"/>
                    <a:pt x="311" y="135"/>
                    <a:pt x="310" y="135"/>
                  </a:cubicBezTo>
                  <a:cubicBezTo>
                    <a:pt x="306" y="135"/>
                    <a:pt x="306" y="135"/>
                    <a:pt x="306" y="134"/>
                  </a:cubicBezTo>
                  <a:cubicBezTo>
                    <a:pt x="307" y="131"/>
                    <a:pt x="307" y="131"/>
                    <a:pt x="310" y="131"/>
                  </a:cubicBezTo>
                  <a:cubicBezTo>
                    <a:pt x="310" y="131"/>
                    <a:pt x="310" y="130"/>
                    <a:pt x="310" y="130"/>
                  </a:cubicBezTo>
                  <a:cubicBezTo>
                    <a:pt x="310" y="128"/>
                    <a:pt x="312" y="128"/>
                    <a:pt x="313" y="127"/>
                  </a:cubicBezTo>
                  <a:cubicBezTo>
                    <a:pt x="313" y="126"/>
                    <a:pt x="313" y="125"/>
                    <a:pt x="314" y="123"/>
                  </a:cubicBezTo>
                  <a:cubicBezTo>
                    <a:pt x="311" y="123"/>
                    <a:pt x="308" y="123"/>
                    <a:pt x="305" y="123"/>
                  </a:cubicBezTo>
                  <a:cubicBezTo>
                    <a:pt x="307" y="120"/>
                    <a:pt x="307" y="120"/>
                    <a:pt x="307" y="120"/>
                  </a:cubicBezTo>
                  <a:cubicBezTo>
                    <a:pt x="308" y="119"/>
                    <a:pt x="310" y="119"/>
                    <a:pt x="310" y="118"/>
                  </a:cubicBezTo>
                  <a:cubicBezTo>
                    <a:pt x="310" y="117"/>
                    <a:pt x="310" y="117"/>
                    <a:pt x="309" y="117"/>
                  </a:cubicBezTo>
                  <a:cubicBezTo>
                    <a:pt x="309" y="117"/>
                    <a:pt x="309" y="117"/>
                    <a:pt x="309" y="117"/>
                  </a:cubicBezTo>
                  <a:cubicBezTo>
                    <a:pt x="308" y="117"/>
                    <a:pt x="308" y="117"/>
                    <a:pt x="307" y="117"/>
                  </a:cubicBezTo>
                  <a:cubicBezTo>
                    <a:pt x="306" y="117"/>
                    <a:pt x="304" y="116"/>
                    <a:pt x="303" y="117"/>
                  </a:cubicBezTo>
                  <a:cubicBezTo>
                    <a:pt x="303" y="118"/>
                    <a:pt x="302" y="119"/>
                    <a:pt x="301" y="120"/>
                  </a:cubicBezTo>
                  <a:cubicBezTo>
                    <a:pt x="301" y="121"/>
                    <a:pt x="301" y="122"/>
                    <a:pt x="300" y="123"/>
                  </a:cubicBezTo>
                  <a:cubicBezTo>
                    <a:pt x="298" y="124"/>
                    <a:pt x="298" y="124"/>
                    <a:pt x="298" y="124"/>
                  </a:cubicBezTo>
                  <a:cubicBezTo>
                    <a:pt x="297" y="123"/>
                    <a:pt x="297" y="123"/>
                    <a:pt x="297" y="122"/>
                  </a:cubicBezTo>
                  <a:cubicBezTo>
                    <a:pt x="296" y="123"/>
                    <a:pt x="296" y="123"/>
                    <a:pt x="296" y="123"/>
                  </a:cubicBezTo>
                  <a:cubicBezTo>
                    <a:pt x="294" y="123"/>
                    <a:pt x="294" y="126"/>
                    <a:pt x="294" y="126"/>
                  </a:cubicBezTo>
                  <a:cubicBezTo>
                    <a:pt x="295" y="127"/>
                    <a:pt x="296" y="126"/>
                    <a:pt x="297" y="127"/>
                  </a:cubicBezTo>
                  <a:cubicBezTo>
                    <a:pt x="296" y="128"/>
                    <a:pt x="296" y="128"/>
                    <a:pt x="296" y="128"/>
                  </a:cubicBezTo>
                  <a:cubicBezTo>
                    <a:pt x="296" y="128"/>
                    <a:pt x="296" y="128"/>
                    <a:pt x="296" y="129"/>
                  </a:cubicBezTo>
                  <a:cubicBezTo>
                    <a:pt x="295" y="130"/>
                    <a:pt x="296" y="131"/>
                    <a:pt x="294" y="131"/>
                  </a:cubicBezTo>
                  <a:cubicBezTo>
                    <a:pt x="292" y="132"/>
                    <a:pt x="292" y="133"/>
                    <a:pt x="292" y="133"/>
                  </a:cubicBezTo>
                  <a:cubicBezTo>
                    <a:pt x="292" y="134"/>
                    <a:pt x="292" y="134"/>
                    <a:pt x="292" y="134"/>
                  </a:cubicBezTo>
                  <a:cubicBezTo>
                    <a:pt x="292" y="134"/>
                    <a:pt x="293" y="134"/>
                    <a:pt x="294" y="134"/>
                  </a:cubicBezTo>
                  <a:cubicBezTo>
                    <a:pt x="294" y="134"/>
                    <a:pt x="294" y="133"/>
                    <a:pt x="295" y="134"/>
                  </a:cubicBezTo>
                  <a:cubicBezTo>
                    <a:pt x="295" y="135"/>
                    <a:pt x="295" y="135"/>
                    <a:pt x="296" y="135"/>
                  </a:cubicBezTo>
                  <a:cubicBezTo>
                    <a:pt x="296" y="136"/>
                    <a:pt x="297" y="136"/>
                    <a:pt x="297" y="135"/>
                  </a:cubicBezTo>
                  <a:cubicBezTo>
                    <a:pt x="297" y="135"/>
                    <a:pt x="297" y="135"/>
                    <a:pt x="298" y="134"/>
                  </a:cubicBezTo>
                  <a:cubicBezTo>
                    <a:pt x="299" y="135"/>
                    <a:pt x="299" y="135"/>
                    <a:pt x="299" y="135"/>
                  </a:cubicBezTo>
                  <a:cubicBezTo>
                    <a:pt x="298" y="136"/>
                    <a:pt x="299" y="137"/>
                    <a:pt x="299" y="138"/>
                  </a:cubicBezTo>
                  <a:cubicBezTo>
                    <a:pt x="298" y="139"/>
                    <a:pt x="297" y="138"/>
                    <a:pt x="296" y="139"/>
                  </a:cubicBezTo>
                  <a:cubicBezTo>
                    <a:pt x="296" y="140"/>
                    <a:pt x="296" y="140"/>
                    <a:pt x="296" y="141"/>
                  </a:cubicBezTo>
                  <a:cubicBezTo>
                    <a:pt x="298" y="141"/>
                    <a:pt x="299" y="141"/>
                    <a:pt x="301" y="141"/>
                  </a:cubicBezTo>
                  <a:cubicBezTo>
                    <a:pt x="302" y="140"/>
                    <a:pt x="302" y="140"/>
                    <a:pt x="302" y="140"/>
                  </a:cubicBezTo>
                  <a:cubicBezTo>
                    <a:pt x="304" y="142"/>
                    <a:pt x="301" y="145"/>
                    <a:pt x="304" y="146"/>
                  </a:cubicBezTo>
                  <a:cubicBezTo>
                    <a:pt x="304" y="146"/>
                    <a:pt x="304" y="146"/>
                    <a:pt x="304" y="146"/>
                  </a:cubicBezTo>
                  <a:cubicBezTo>
                    <a:pt x="304" y="147"/>
                    <a:pt x="303" y="148"/>
                    <a:pt x="303" y="149"/>
                  </a:cubicBezTo>
                  <a:cubicBezTo>
                    <a:pt x="304" y="150"/>
                    <a:pt x="303" y="151"/>
                    <a:pt x="302" y="151"/>
                  </a:cubicBezTo>
                  <a:cubicBezTo>
                    <a:pt x="300" y="152"/>
                    <a:pt x="299" y="150"/>
                    <a:pt x="297" y="150"/>
                  </a:cubicBezTo>
                  <a:cubicBezTo>
                    <a:pt x="297" y="150"/>
                    <a:pt x="297" y="150"/>
                    <a:pt x="297" y="150"/>
                  </a:cubicBezTo>
                  <a:cubicBezTo>
                    <a:pt x="296" y="150"/>
                    <a:pt x="296" y="150"/>
                    <a:pt x="295" y="151"/>
                  </a:cubicBezTo>
                  <a:cubicBezTo>
                    <a:pt x="295" y="152"/>
                    <a:pt x="295" y="152"/>
                    <a:pt x="295" y="152"/>
                  </a:cubicBezTo>
                  <a:cubicBezTo>
                    <a:pt x="294" y="152"/>
                    <a:pt x="294" y="152"/>
                    <a:pt x="293" y="152"/>
                  </a:cubicBezTo>
                  <a:cubicBezTo>
                    <a:pt x="292" y="153"/>
                    <a:pt x="292" y="153"/>
                    <a:pt x="292" y="153"/>
                  </a:cubicBezTo>
                  <a:cubicBezTo>
                    <a:pt x="294" y="154"/>
                    <a:pt x="295" y="153"/>
                    <a:pt x="297" y="154"/>
                  </a:cubicBezTo>
                  <a:cubicBezTo>
                    <a:pt x="297" y="154"/>
                    <a:pt x="297" y="155"/>
                    <a:pt x="296" y="156"/>
                  </a:cubicBezTo>
                  <a:cubicBezTo>
                    <a:pt x="296" y="156"/>
                    <a:pt x="296" y="156"/>
                    <a:pt x="295" y="156"/>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1" y="159"/>
                    <a:pt x="291" y="159"/>
                    <a:pt x="291" y="160"/>
                  </a:cubicBezTo>
                  <a:cubicBezTo>
                    <a:pt x="293" y="161"/>
                    <a:pt x="295" y="159"/>
                    <a:pt x="296" y="160"/>
                  </a:cubicBezTo>
                  <a:cubicBezTo>
                    <a:pt x="298" y="161"/>
                    <a:pt x="299" y="160"/>
                    <a:pt x="301" y="161"/>
                  </a:cubicBezTo>
                  <a:cubicBezTo>
                    <a:pt x="301" y="162"/>
                    <a:pt x="301" y="162"/>
                    <a:pt x="300" y="163"/>
                  </a:cubicBezTo>
                  <a:cubicBezTo>
                    <a:pt x="300" y="163"/>
                    <a:pt x="299" y="163"/>
                    <a:pt x="296" y="163"/>
                  </a:cubicBezTo>
                  <a:cubicBezTo>
                    <a:pt x="295" y="163"/>
                    <a:pt x="295" y="164"/>
                    <a:pt x="294" y="165"/>
                  </a:cubicBezTo>
                  <a:cubicBezTo>
                    <a:pt x="293" y="165"/>
                    <a:pt x="292" y="165"/>
                    <a:pt x="291" y="165"/>
                  </a:cubicBezTo>
                  <a:cubicBezTo>
                    <a:pt x="291" y="168"/>
                    <a:pt x="291" y="168"/>
                    <a:pt x="287" y="169"/>
                  </a:cubicBezTo>
                  <a:cubicBezTo>
                    <a:pt x="288" y="170"/>
                    <a:pt x="288" y="170"/>
                    <a:pt x="291" y="169"/>
                  </a:cubicBezTo>
                  <a:cubicBezTo>
                    <a:pt x="292" y="169"/>
                    <a:pt x="292" y="169"/>
                    <a:pt x="293" y="168"/>
                  </a:cubicBezTo>
                  <a:cubicBezTo>
                    <a:pt x="293" y="168"/>
                    <a:pt x="293" y="168"/>
                    <a:pt x="295" y="169"/>
                  </a:cubicBezTo>
                  <a:cubicBezTo>
                    <a:pt x="296" y="169"/>
                    <a:pt x="296" y="169"/>
                    <a:pt x="297" y="169"/>
                  </a:cubicBezTo>
                  <a:cubicBezTo>
                    <a:pt x="298" y="167"/>
                    <a:pt x="298" y="167"/>
                    <a:pt x="298" y="166"/>
                  </a:cubicBezTo>
                  <a:cubicBezTo>
                    <a:pt x="300" y="167"/>
                    <a:pt x="302" y="166"/>
                    <a:pt x="304" y="167"/>
                  </a:cubicBezTo>
                  <a:cubicBezTo>
                    <a:pt x="306" y="167"/>
                    <a:pt x="306" y="165"/>
                    <a:pt x="307" y="165"/>
                  </a:cubicBezTo>
                  <a:cubicBezTo>
                    <a:pt x="309" y="165"/>
                    <a:pt x="309" y="167"/>
                    <a:pt x="310" y="167"/>
                  </a:cubicBezTo>
                  <a:cubicBezTo>
                    <a:pt x="311" y="167"/>
                    <a:pt x="311" y="167"/>
                    <a:pt x="311" y="167"/>
                  </a:cubicBezTo>
                  <a:cubicBezTo>
                    <a:pt x="312" y="167"/>
                    <a:pt x="314" y="167"/>
                    <a:pt x="316" y="166"/>
                  </a:cubicBezTo>
                  <a:cubicBezTo>
                    <a:pt x="317" y="165"/>
                    <a:pt x="317" y="165"/>
                    <a:pt x="317" y="165"/>
                  </a:cubicBezTo>
                  <a:cubicBezTo>
                    <a:pt x="319" y="165"/>
                    <a:pt x="319" y="165"/>
                    <a:pt x="320" y="165"/>
                  </a:cubicBezTo>
                  <a:cubicBezTo>
                    <a:pt x="320" y="164"/>
                    <a:pt x="320" y="164"/>
                    <a:pt x="320" y="164"/>
                  </a:cubicBezTo>
                  <a:cubicBezTo>
                    <a:pt x="320" y="163"/>
                    <a:pt x="319" y="162"/>
                    <a:pt x="319" y="161"/>
                  </a:cubicBezTo>
                  <a:cubicBezTo>
                    <a:pt x="319" y="161"/>
                    <a:pt x="319" y="161"/>
                    <a:pt x="319" y="161"/>
                  </a:cubicBezTo>
                  <a:cubicBezTo>
                    <a:pt x="319" y="160"/>
                    <a:pt x="319" y="159"/>
                    <a:pt x="321" y="160"/>
                  </a:cubicBezTo>
                  <a:cubicBezTo>
                    <a:pt x="321" y="160"/>
                    <a:pt x="321" y="160"/>
                    <a:pt x="322" y="158"/>
                  </a:cubicBezTo>
                  <a:cubicBezTo>
                    <a:pt x="323" y="158"/>
                    <a:pt x="323" y="158"/>
                    <a:pt x="324" y="158"/>
                  </a:cubicBezTo>
                  <a:moveTo>
                    <a:pt x="281" y="142"/>
                  </a:moveTo>
                  <a:cubicBezTo>
                    <a:pt x="281" y="142"/>
                    <a:pt x="281" y="142"/>
                    <a:pt x="281" y="142"/>
                  </a:cubicBezTo>
                  <a:cubicBezTo>
                    <a:pt x="281" y="142"/>
                    <a:pt x="281" y="142"/>
                    <a:pt x="281" y="142"/>
                  </a:cubicBezTo>
                  <a:cubicBezTo>
                    <a:pt x="281" y="142"/>
                    <a:pt x="281" y="142"/>
                    <a:pt x="281" y="142"/>
                  </a:cubicBezTo>
                  <a:moveTo>
                    <a:pt x="293" y="143"/>
                  </a:moveTo>
                  <a:cubicBezTo>
                    <a:pt x="293" y="143"/>
                    <a:pt x="294" y="142"/>
                    <a:pt x="293" y="141"/>
                  </a:cubicBezTo>
                  <a:cubicBezTo>
                    <a:pt x="292" y="140"/>
                    <a:pt x="293" y="139"/>
                    <a:pt x="293" y="139"/>
                  </a:cubicBezTo>
                  <a:cubicBezTo>
                    <a:pt x="293" y="139"/>
                    <a:pt x="293" y="138"/>
                    <a:pt x="292" y="138"/>
                  </a:cubicBezTo>
                  <a:cubicBezTo>
                    <a:pt x="292" y="138"/>
                    <a:pt x="291" y="138"/>
                    <a:pt x="291" y="138"/>
                  </a:cubicBezTo>
                  <a:cubicBezTo>
                    <a:pt x="291" y="137"/>
                    <a:pt x="291" y="137"/>
                    <a:pt x="291" y="137"/>
                  </a:cubicBezTo>
                  <a:cubicBezTo>
                    <a:pt x="290" y="137"/>
                    <a:pt x="290" y="137"/>
                    <a:pt x="290" y="137"/>
                  </a:cubicBezTo>
                  <a:cubicBezTo>
                    <a:pt x="289" y="137"/>
                    <a:pt x="288" y="138"/>
                    <a:pt x="288" y="138"/>
                  </a:cubicBezTo>
                  <a:cubicBezTo>
                    <a:pt x="287" y="138"/>
                    <a:pt x="287" y="138"/>
                    <a:pt x="287" y="139"/>
                  </a:cubicBezTo>
                  <a:cubicBezTo>
                    <a:pt x="287" y="139"/>
                    <a:pt x="286" y="139"/>
                    <a:pt x="286" y="139"/>
                  </a:cubicBezTo>
                  <a:cubicBezTo>
                    <a:pt x="285" y="139"/>
                    <a:pt x="285" y="139"/>
                    <a:pt x="285" y="139"/>
                  </a:cubicBezTo>
                  <a:cubicBezTo>
                    <a:pt x="285" y="138"/>
                    <a:pt x="285" y="138"/>
                    <a:pt x="285" y="137"/>
                  </a:cubicBezTo>
                  <a:cubicBezTo>
                    <a:pt x="284" y="137"/>
                    <a:pt x="284" y="137"/>
                    <a:pt x="282" y="137"/>
                  </a:cubicBezTo>
                  <a:cubicBezTo>
                    <a:pt x="282" y="139"/>
                    <a:pt x="281" y="140"/>
                    <a:pt x="281" y="142"/>
                  </a:cubicBezTo>
                  <a:cubicBezTo>
                    <a:pt x="280" y="142"/>
                    <a:pt x="280" y="143"/>
                    <a:pt x="279" y="142"/>
                  </a:cubicBezTo>
                  <a:cubicBezTo>
                    <a:pt x="278" y="142"/>
                    <a:pt x="278" y="143"/>
                    <a:pt x="277" y="143"/>
                  </a:cubicBezTo>
                  <a:cubicBezTo>
                    <a:pt x="277" y="143"/>
                    <a:pt x="277" y="143"/>
                    <a:pt x="276" y="142"/>
                  </a:cubicBezTo>
                  <a:cubicBezTo>
                    <a:pt x="275" y="142"/>
                    <a:pt x="275" y="142"/>
                    <a:pt x="275" y="142"/>
                  </a:cubicBezTo>
                  <a:cubicBezTo>
                    <a:pt x="274" y="145"/>
                    <a:pt x="273" y="147"/>
                    <a:pt x="273" y="149"/>
                  </a:cubicBezTo>
                  <a:cubicBezTo>
                    <a:pt x="274" y="149"/>
                    <a:pt x="274" y="149"/>
                    <a:pt x="276" y="149"/>
                  </a:cubicBezTo>
                  <a:cubicBezTo>
                    <a:pt x="275" y="150"/>
                    <a:pt x="275" y="151"/>
                    <a:pt x="275" y="152"/>
                  </a:cubicBezTo>
                  <a:cubicBezTo>
                    <a:pt x="272" y="153"/>
                    <a:pt x="272" y="153"/>
                    <a:pt x="271" y="154"/>
                  </a:cubicBezTo>
                  <a:cubicBezTo>
                    <a:pt x="271" y="154"/>
                    <a:pt x="271" y="154"/>
                    <a:pt x="271" y="154"/>
                  </a:cubicBezTo>
                  <a:cubicBezTo>
                    <a:pt x="271" y="155"/>
                    <a:pt x="271" y="156"/>
                    <a:pt x="270" y="156"/>
                  </a:cubicBezTo>
                  <a:cubicBezTo>
                    <a:pt x="270" y="157"/>
                    <a:pt x="269" y="157"/>
                    <a:pt x="269" y="157"/>
                  </a:cubicBezTo>
                  <a:cubicBezTo>
                    <a:pt x="269" y="158"/>
                    <a:pt x="269" y="158"/>
                    <a:pt x="269" y="158"/>
                  </a:cubicBezTo>
                  <a:cubicBezTo>
                    <a:pt x="269" y="158"/>
                    <a:pt x="268" y="159"/>
                    <a:pt x="269" y="159"/>
                  </a:cubicBezTo>
                  <a:cubicBezTo>
                    <a:pt x="270" y="160"/>
                    <a:pt x="271" y="160"/>
                    <a:pt x="271" y="160"/>
                  </a:cubicBezTo>
                  <a:cubicBezTo>
                    <a:pt x="273" y="159"/>
                    <a:pt x="274" y="160"/>
                    <a:pt x="274" y="160"/>
                  </a:cubicBezTo>
                  <a:cubicBezTo>
                    <a:pt x="275" y="160"/>
                    <a:pt x="277" y="159"/>
                    <a:pt x="277" y="159"/>
                  </a:cubicBezTo>
                  <a:cubicBezTo>
                    <a:pt x="277" y="159"/>
                    <a:pt x="277" y="159"/>
                    <a:pt x="277" y="158"/>
                  </a:cubicBezTo>
                  <a:cubicBezTo>
                    <a:pt x="278" y="157"/>
                    <a:pt x="278" y="157"/>
                    <a:pt x="278" y="157"/>
                  </a:cubicBezTo>
                  <a:cubicBezTo>
                    <a:pt x="281" y="157"/>
                    <a:pt x="284" y="157"/>
                    <a:pt x="286" y="157"/>
                  </a:cubicBezTo>
                  <a:cubicBezTo>
                    <a:pt x="286" y="157"/>
                    <a:pt x="287" y="156"/>
                    <a:pt x="287" y="156"/>
                  </a:cubicBezTo>
                  <a:cubicBezTo>
                    <a:pt x="287" y="155"/>
                    <a:pt x="286" y="155"/>
                    <a:pt x="286" y="154"/>
                  </a:cubicBezTo>
                  <a:cubicBezTo>
                    <a:pt x="287" y="153"/>
                    <a:pt x="287" y="154"/>
                    <a:pt x="288" y="153"/>
                  </a:cubicBezTo>
                  <a:cubicBezTo>
                    <a:pt x="288" y="152"/>
                    <a:pt x="288" y="152"/>
                    <a:pt x="289" y="150"/>
                  </a:cubicBezTo>
                  <a:cubicBezTo>
                    <a:pt x="289" y="149"/>
                    <a:pt x="290" y="148"/>
                    <a:pt x="290" y="147"/>
                  </a:cubicBezTo>
                  <a:cubicBezTo>
                    <a:pt x="290" y="146"/>
                    <a:pt x="290" y="145"/>
                    <a:pt x="290" y="145"/>
                  </a:cubicBezTo>
                  <a:cubicBezTo>
                    <a:pt x="292" y="145"/>
                    <a:pt x="293" y="144"/>
                    <a:pt x="293" y="143"/>
                  </a:cubicBezTo>
                  <a:moveTo>
                    <a:pt x="544" y="571"/>
                  </a:moveTo>
                  <a:cubicBezTo>
                    <a:pt x="544" y="571"/>
                    <a:pt x="544" y="570"/>
                    <a:pt x="545" y="570"/>
                  </a:cubicBezTo>
                  <a:cubicBezTo>
                    <a:pt x="548" y="559"/>
                    <a:pt x="548" y="559"/>
                    <a:pt x="548" y="559"/>
                  </a:cubicBezTo>
                  <a:cubicBezTo>
                    <a:pt x="547" y="558"/>
                    <a:pt x="547" y="556"/>
                    <a:pt x="543" y="555"/>
                  </a:cubicBezTo>
                  <a:cubicBezTo>
                    <a:pt x="542" y="559"/>
                    <a:pt x="542" y="559"/>
                    <a:pt x="542" y="559"/>
                  </a:cubicBezTo>
                  <a:cubicBezTo>
                    <a:pt x="541" y="560"/>
                    <a:pt x="541" y="560"/>
                    <a:pt x="535" y="564"/>
                  </a:cubicBezTo>
                  <a:cubicBezTo>
                    <a:pt x="535" y="564"/>
                    <a:pt x="533" y="567"/>
                    <a:pt x="533" y="567"/>
                  </a:cubicBezTo>
                  <a:cubicBezTo>
                    <a:pt x="533" y="568"/>
                    <a:pt x="533" y="568"/>
                    <a:pt x="533" y="568"/>
                  </a:cubicBezTo>
                  <a:cubicBezTo>
                    <a:pt x="532" y="569"/>
                    <a:pt x="531" y="568"/>
                    <a:pt x="531" y="569"/>
                  </a:cubicBezTo>
                  <a:cubicBezTo>
                    <a:pt x="530" y="570"/>
                    <a:pt x="530" y="571"/>
                    <a:pt x="528" y="572"/>
                  </a:cubicBezTo>
                  <a:cubicBezTo>
                    <a:pt x="525" y="575"/>
                    <a:pt x="522" y="572"/>
                    <a:pt x="518" y="573"/>
                  </a:cubicBezTo>
                  <a:cubicBezTo>
                    <a:pt x="517" y="574"/>
                    <a:pt x="516" y="574"/>
                    <a:pt x="516" y="575"/>
                  </a:cubicBezTo>
                  <a:cubicBezTo>
                    <a:pt x="515" y="576"/>
                    <a:pt x="515" y="577"/>
                    <a:pt x="514" y="579"/>
                  </a:cubicBezTo>
                  <a:cubicBezTo>
                    <a:pt x="513" y="580"/>
                    <a:pt x="512" y="581"/>
                    <a:pt x="511" y="582"/>
                  </a:cubicBezTo>
                  <a:cubicBezTo>
                    <a:pt x="511" y="582"/>
                    <a:pt x="509" y="588"/>
                    <a:pt x="510" y="589"/>
                  </a:cubicBezTo>
                  <a:cubicBezTo>
                    <a:pt x="510" y="590"/>
                    <a:pt x="510" y="590"/>
                    <a:pt x="510" y="591"/>
                  </a:cubicBezTo>
                  <a:cubicBezTo>
                    <a:pt x="510" y="591"/>
                    <a:pt x="509" y="594"/>
                    <a:pt x="509" y="594"/>
                  </a:cubicBezTo>
                  <a:cubicBezTo>
                    <a:pt x="509" y="595"/>
                    <a:pt x="508" y="595"/>
                    <a:pt x="508" y="594"/>
                  </a:cubicBezTo>
                  <a:cubicBezTo>
                    <a:pt x="507" y="594"/>
                    <a:pt x="507" y="594"/>
                    <a:pt x="504" y="597"/>
                  </a:cubicBezTo>
                  <a:cubicBezTo>
                    <a:pt x="503" y="599"/>
                    <a:pt x="503" y="601"/>
                    <a:pt x="501" y="603"/>
                  </a:cubicBezTo>
                  <a:cubicBezTo>
                    <a:pt x="501" y="603"/>
                    <a:pt x="501" y="603"/>
                    <a:pt x="500" y="604"/>
                  </a:cubicBezTo>
                  <a:cubicBezTo>
                    <a:pt x="500" y="604"/>
                    <a:pt x="500" y="604"/>
                    <a:pt x="500" y="605"/>
                  </a:cubicBezTo>
                  <a:cubicBezTo>
                    <a:pt x="500" y="606"/>
                    <a:pt x="500" y="608"/>
                    <a:pt x="500" y="609"/>
                  </a:cubicBezTo>
                  <a:cubicBezTo>
                    <a:pt x="499" y="610"/>
                    <a:pt x="499" y="610"/>
                    <a:pt x="499" y="611"/>
                  </a:cubicBezTo>
                  <a:cubicBezTo>
                    <a:pt x="498" y="614"/>
                    <a:pt x="498" y="614"/>
                    <a:pt x="497" y="616"/>
                  </a:cubicBezTo>
                  <a:cubicBezTo>
                    <a:pt x="499" y="617"/>
                    <a:pt x="501" y="616"/>
                    <a:pt x="503" y="616"/>
                  </a:cubicBezTo>
                  <a:cubicBezTo>
                    <a:pt x="503" y="617"/>
                    <a:pt x="503" y="617"/>
                    <a:pt x="503" y="618"/>
                  </a:cubicBezTo>
                  <a:cubicBezTo>
                    <a:pt x="505" y="619"/>
                    <a:pt x="510" y="620"/>
                    <a:pt x="515" y="615"/>
                  </a:cubicBezTo>
                  <a:cubicBezTo>
                    <a:pt x="517" y="612"/>
                    <a:pt x="517" y="609"/>
                    <a:pt x="519" y="606"/>
                  </a:cubicBezTo>
                  <a:cubicBezTo>
                    <a:pt x="521" y="604"/>
                    <a:pt x="523" y="603"/>
                    <a:pt x="524" y="601"/>
                  </a:cubicBezTo>
                  <a:cubicBezTo>
                    <a:pt x="526" y="599"/>
                    <a:pt x="526" y="596"/>
                    <a:pt x="528" y="593"/>
                  </a:cubicBezTo>
                  <a:cubicBezTo>
                    <a:pt x="529" y="592"/>
                    <a:pt x="531" y="592"/>
                    <a:pt x="532" y="591"/>
                  </a:cubicBezTo>
                  <a:cubicBezTo>
                    <a:pt x="533" y="590"/>
                    <a:pt x="534" y="591"/>
                    <a:pt x="535" y="590"/>
                  </a:cubicBezTo>
                  <a:cubicBezTo>
                    <a:pt x="536" y="588"/>
                    <a:pt x="535" y="585"/>
                    <a:pt x="536" y="583"/>
                  </a:cubicBezTo>
                  <a:cubicBezTo>
                    <a:pt x="537" y="582"/>
                    <a:pt x="539" y="581"/>
                    <a:pt x="539" y="579"/>
                  </a:cubicBezTo>
                  <a:cubicBezTo>
                    <a:pt x="539" y="579"/>
                    <a:pt x="540" y="578"/>
                    <a:pt x="540" y="577"/>
                  </a:cubicBezTo>
                  <a:cubicBezTo>
                    <a:pt x="540" y="577"/>
                    <a:pt x="540" y="576"/>
                    <a:pt x="540" y="575"/>
                  </a:cubicBezTo>
                  <a:cubicBezTo>
                    <a:pt x="540" y="575"/>
                    <a:pt x="541" y="575"/>
                    <a:pt x="541" y="574"/>
                  </a:cubicBezTo>
                  <a:cubicBezTo>
                    <a:pt x="541" y="573"/>
                    <a:pt x="543" y="572"/>
                    <a:pt x="544" y="571"/>
                  </a:cubicBezTo>
                  <a:moveTo>
                    <a:pt x="577" y="426"/>
                  </a:moveTo>
                  <a:cubicBezTo>
                    <a:pt x="577" y="425"/>
                    <a:pt x="577" y="423"/>
                    <a:pt x="575" y="421"/>
                  </a:cubicBezTo>
                  <a:cubicBezTo>
                    <a:pt x="568" y="420"/>
                    <a:pt x="563" y="428"/>
                    <a:pt x="556" y="426"/>
                  </a:cubicBezTo>
                  <a:cubicBezTo>
                    <a:pt x="555" y="426"/>
                    <a:pt x="554" y="426"/>
                    <a:pt x="552" y="426"/>
                  </a:cubicBezTo>
                  <a:cubicBezTo>
                    <a:pt x="546" y="427"/>
                    <a:pt x="544" y="426"/>
                    <a:pt x="541" y="425"/>
                  </a:cubicBezTo>
                  <a:cubicBezTo>
                    <a:pt x="539" y="419"/>
                    <a:pt x="539" y="419"/>
                    <a:pt x="539" y="417"/>
                  </a:cubicBezTo>
                  <a:cubicBezTo>
                    <a:pt x="538" y="417"/>
                    <a:pt x="537" y="416"/>
                    <a:pt x="537" y="416"/>
                  </a:cubicBezTo>
                  <a:cubicBezTo>
                    <a:pt x="536" y="414"/>
                    <a:pt x="536" y="412"/>
                    <a:pt x="536" y="411"/>
                  </a:cubicBezTo>
                  <a:cubicBezTo>
                    <a:pt x="519" y="396"/>
                    <a:pt x="504" y="384"/>
                    <a:pt x="507" y="371"/>
                  </a:cubicBezTo>
                  <a:cubicBezTo>
                    <a:pt x="507" y="371"/>
                    <a:pt x="507" y="370"/>
                    <a:pt x="507" y="367"/>
                  </a:cubicBezTo>
                  <a:cubicBezTo>
                    <a:pt x="507" y="365"/>
                    <a:pt x="507" y="364"/>
                    <a:pt x="506" y="362"/>
                  </a:cubicBezTo>
                  <a:cubicBezTo>
                    <a:pt x="506" y="362"/>
                    <a:pt x="477" y="309"/>
                    <a:pt x="477" y="300"/>
                  </a:cubicBezTo>
                  <a:cubicBezTo>
                    <a:pt x="474" y="297"/>
                    <a:pt x="470" y="297"/>
                    <a:pt x="468" y="295"/>
                  </a:cubicBezTo>
                  <a:cubicBezTo>
                    <a:pt x="467" y="295"/>
                    <a:pt x="467" y="295"/>
                    <a:pt x="465" y="295"/>
                  </a:cubicBezTo>
                  <a:cubicBezTo>
                    <a:pt x="464" y="295"/>
                    <a:pt x="462" y="296"/>
                    <a:pt x="461" y="297"/>
                  </a:cubicBezTo>
                  <a:cubicBezTo>
                    <a:pt x="460" y="297"/>
                    <a:pt x="460" y="297"/>
                    <a:pt x="460" y="297"/>
                  </a:cubicBezTo>
                  <a:cubicBezTo>
                    <a:pt x="443" y="293"/>
                    <a:pt x="427" y="284"/>
                    <a:pt x="410" y="284"/>
                  </a:cubicBezTo>
                  <a:cubicBezTo>
                    <a:pt x="409" y="297"/>
                    <a:pt x="409" y="297"/>
                    <a:pt x="408" y="299"/>
                  </a:cubicBezTo>
                  <a:cubicBezTo>
                    <a:pt x="408" y="299"/>
                    <a:pt x="407" y="299"/>
                    <a:pt x="406" y="299"/>
                  </a:cubicBezTo>
                  <a:cubicBezTo>
                    <a:pt x="405" y="299"/>
                    <a:pt x="405" y="299"/>
                    <a:pt x="403" y="299"/>
                  </a:cubicBezTo>
                  <a:cubicBezTo>
                    <a:pt x="399" y="298"/>
                    <a:pt x="397" y="294"/>
                    <a:pt x="394" y="293"/>
                  </a:cubicBezTo>
                  <a:cubicBezTo>
                    <a:pt x="390" y="293"/>
                    <a:pt x="386" y="293"/>
                    <a:pt x="381" y="291"/>
                  </a:cubicBezTo>
                  <a:cubicBezTo>
                    <a:pt x="379" y="283"/>
                    <a:pt x="367" y="283"/>
                    <a:pt x="367" y="283"/>
                  </a:cubicBezTo>
                  <a:cubicBezTo>
                    <a:pt x="361" y="283"/>
                    <a:pt x="361" y="283"/>
                    <a:pt x="354" y="261"/>
                  </a:cubicBezTo>
                  <a:cubicBezTo>
                    <a:pt x="355" y="260"/>
                    <a:pt x="355" y="260"/>
                    <a:pt x="360" y="258"/>
                  </a:cubicBezTo>
                  <a:cubicBezTo>
                    <a:pt x="360" y="258"/>
                    <a:pt x="359" y="257"/>
                    <a:pt x="359" y="256"/>
                  </a:cubicBezTo>
                  <a:cubicBezTo>
                    <a:pt x="357" y="255"/>
                    <a:pt x="355" y="254"/>
                    <a:pt x="353" y="254"/>
                  </a:cubicBezTo>
                  <a:cubicBezTo>
                    <a:pt x="337" y="254"/>
                    <a:pt x="337" y="254"/>
                    <a:pt x="329" y="258"/>
                  </a:cubicBezTo>
                  <a:cubicBezTo>
                    <a:pt x="325" y="255"/>
                    <a:pt x="318" y="249"/>
                    <a:pt x="310" y="257"/>
                  </a:cubicBezTo>
                  <a:cubicBezTo>
                    <a:pt x="306" y="257"/>
                    <a:pt x="303" y="257"/>
                    <a:pt x="299" y="257"/>
                  </a:cubicBezTo>
                  <a:cubicBezTo>
                    <a:pt x="299" y="258"/>
                    <a:pt x="299" y="258"/>
                    <a:pt x="285" y="264"/>
                  </a:cubicBezTo>
                  <a:cubicBezTo>
                    <a:pt x="285" y="264"/>
                    <a:pt x="285" y="264"/>
                    <a:pt x="284" y="264"/>
                  </a:cubicBezTo>
                  <a:cubicBezTo>
                    <a:pt x="279" y="263"/>
                    <a:pt x="274" y="265"/>
                    <a:pt x="270" y="261"/>
                  </a:cubicBezTo>
                  <a:cubicBezTo>
                    <a:pt x="270" y="261"/>
                    <a:pt x="268" y="260"/>
                    <a:pt x="268" y="260"/>
                  </a:cubicBezTo>
                  <a:cubicBezTo>
                    <a:pt x="266" y="263"/>
                    <a:pt x="265" y="269"/>
                    <a:pt x="265" y="269"/>
                  </a:cubicBezTo>
                  <a:cubicBezTo>
                    <a:pt x="263" y="270"/>
                    <a:pt x="262" y="271"/>
                    <a:pt x="257" y="270"/>
                  </a:cubicBezTo>
                  <a:cubicBezTo>
                    <a:pt x="256" y="273"/>
                    <a:pt x="256" y="276"/>
                    <a:pt x="255" y="280"/>
                  </a:cubicBezTo>
                  <a:cubicBezTo>
                    <a:pt x="253" y="280"/>
                    <a:pt x="250" y="279"/>
                    <a:pt x="247" y="281"/>
                  </a:cubicBezTo>
                  <a:cubicBezTo>
                    <a:pt x="246" y="286"/>
                    <a:pt x="244" y="291"/>
                    <a:pt x="243" y="297"/>
                  </a:cubicBezTo>
                  <a:cubicBezTo>
                    <a:pt x="243" y="298"/>
                    <a:pt x="243" y="299"/>
                    <a:pt x="243" y="301"/>
                  </a:cubicBezTo>
                  <a:cubicBezTo>
                    <a:pt x="240" y="301"/>
                    <a:pt x="238" y="301"/>
                    <a:pt x="236" y="301"/>
                  </a:cubicBezTo>
                  <a:cubicBezTo>
                    <a:pt x="235" y="307"/>
                    <a:pt x="227" y="311"/>
                    <a:pt x="224" y="311"/>
                  </a:cubicBezTo>
                  <a:cubicBezTo>
                    <a:pt x="220" y="319"/>
                    <a:pt x="213" y="326"/>
                    <a:pt x="211" y="334"/>
                  </a:cubicBezTo>
                  <a:cubicBezTo>
                    <a:pt x="210" y="334"/>
                    <a:pt x="210" y="334"/>
                    <a:pt x="209" y="334"/>
                  </a:cubicBezTo>
                  <a:cubicBezTo>
                    <a:pt x="209" y="334"/>
                    <a:pt x="209" y="334"/>
                    <a:pt x="207" y="335"/>
                  </a:cubicBezTo>
                  <a:cubicBezTo>
                    <a:pt x="207" y="335"/>
                    <a:pt x="206" y="335"/>
                    <a:pt x="205" y="335"/>
                  </a:cubicBezTo>
                  <a:cubicBezTo>
                    <a:pt x="204" y="348"/>
                    <a:pt x="204" y="349"/>
                    <a:pt x="198" y="351"/>
                  </a:cubicBezTo>
                  <a:cubicBezTo>
                    <a:pt x="198" y="351"/>
                    <a:pt x="198" y="352"/>
                    <a:pt x="197" y="353"/>
                  </a:cubicBezTo>
                  <a:cubicBezTo>
                    <a:pt x="197" y="354"/>
                    <a:pt x="197" y="356"/>
                    <a:pt x="198" y="357"/>
                  </a:cubicBezTo>
                  <a:cubicBezTo>
                    <a:pt x="206" y="359"/>
                    <a:pt x="206" y="359"/>
                    <a:pt x="207" y="361"/>
                  </a:cubicBezTo>
                  <a:cubicBezTo>
                    <a:pt x="204" y="366"/>
                    <a:pt x="204" y="366"/>
                    <a:pt x="204" y="381"/>
                  </a:cubicBezTo>
                  <a:cubicBezTo>
                    <a:pt x="204" y="382"/>
                    <a:pt x="204" y="383"/>
                    <a:pt x="204" y="386"/>
                  </a:cubicBezTo>
                  <a:cubicBezTo>
                    <a:pt x="204" y="386"/>
                    <a:pt x="204" y="386"/>
                    <a:pt x="200" y="390"/>
                  </a:cubicBezTo>
                  <a:cubicBezTo>
                    <a:pt x="200" y="393"/>
                    <a:pt x="201" y="396"/>
                    <a:pt x="202" y="399"/>
                  </a:cubicBezTo>
                  <a:cubicBezTo>
                    <a:pt x="202" y="402"/>
                    <a:pt x="202" y="402"/>
                    <a:pt x="202" y="402"/>
                  </a:cubicBezTo>
                  <a:cubicBezTo>
                    <a:pt x="202" y="413"/>
                    <a:pt x="220" y="423"/>
                    <a:pt x="220" y="424"/>
                  </a:cubicBezTo>
                  <a:cubicBezTo>
                    <a:pt x="220" y="430"/>
                    <a:pt x="220" y="435"/>
                    <a:pt x="234" y="438"/>
                  </a:cubicBezTo>
                  <a:cubicBezTo>
                    <a:pt x="235" y="441"/>
                    <a:pt x="235" y="441"/>
                    <a:pt x="235" y="445"/>
                  </a:cubicBezTo>
                  <a:cubicBezTo>
                    <a:pt x="247" y="456"/>
                    <a:pt x="255" y="455"/>
                    <a:pt x="255" y="455"/>
                  </a:cubicBezTo>
                  <a:cubicBezTo>
                    <a:pt x="255" y="454"/>
                    <a:pt x="256" y="452"/>
                    <a:pt x="257" y="451"/>
                  </a:cubicBezTo>
                  <a:cubicBezTo>
                    <a:pt x="260" y="450"/>
                    <a:pt x="262" y="451"/>
                    <a:pt x="265" y="451"/>
                  </a:cubicBezTo>
                  <a:cubicBezTo>
                    <a:pt x="266" y="451"/>
                    <a:pt x="266" y="451"/>
                    <a:pt x="268" y="451"/>
                  </a:cubicBezTo>
                  <a:cubicBezTo>
                    <a:pt x="270" y="451"/>
                    <a:pt x="273" y="451"/>
                    <a:pt x="275" y="451"/>
                  </a:cubicBezTo>
                  <a:cubicBezTo>
                    <a:pt x="277" y="456"/>
                    <a:pt x="281" y="455"/>
                    <a:pt x="290" y="453"/>
                  </a:cubicBezTo>
                  <a:cubicBezTo>
                    <a:pt x="293" y="447"/>
                    <a:pt x="295" y="447"/>
                    <a:pt x="305" y="449"/>
                  </a:cubicBezTo>
                  <a:cubicBezTo>
                    <a:pt x="305" y="449"/>
                    <a:pt x="306" y="449"/>
                    <a:pt x="306" y="449"/>
                  </a:cubicBezTo>
                  <a:cubicBezTo>
                    <a:pt x="312" y="443"/>
                    <a:pt x="317" y="446"/>
                    <a:pt x="319" y="446"/>
                  </a:cubicBezTo>
                  <a:cubicBezTo>
                    <a:pt x="321" y="456"/>
                    <a:pt x="323" y="457"/>
                    <a:pt x="327" y="458"/>
                  </a:cubicBezTo>
                  <a:cubicBezTo>
                    <a:pt x="334" y="458"/>
                    <a:pt x="341" y="458"/>
                    <a:pt x="347" y="459"/>
                  </a:cubicBezTo>
                  <a:cubicBezTo>
                    <a:pt x="347" y="461"/>
                    <a:pt x="347" y="463"/>
                    <a:pt x="347" y="467"/>
                  </a:cubicBezTo>
                  <a:cubicBezTo>
                    <a:pt x="347" y="467"/>
                    <a:pt x="345" y="485"/>
                    <a:pt x="343" y="489"/>
                  </a:cubicBezTo>
                  <a:cubicBezTo>
                    <a:pt x="342" y="489"/>
                    <a:pt x="341" y="489"/>
                    <a:pt x="341" y="489"/>
                  </a:cubicBezTo>
                  <a:cubicBezTo>
                    <a:pt x="340" y="490"/>
                    <a:pt x="340" y="491"/>
                    <a:pt x="340" y="491"/>
                  </a:cubicBezTo>
                  <a:cubicBezTo>
                    <a:pt x="355" y="500"/>
                    <a:pt x="356" y="518"/>
                    <a:pt x="365" y="531"/>
                  </a:cubicBezTo>
                  <a:cubicBezTo>
                    <a:pt x="364" y="532"/>
                    <a:pt x="364" y="533"/>
                    <a:pt x="364" y="533"/>
                  </a:cubicBezTo>
                  <a:cubicBezTo>
                    <a:pt x="364" y="534"/>
                    <a:pt x="364" y="535"/>
                    <a:pt x="364" y="536"/>
                  </a:cubicBezTo>
                  <a:cubicBezTo>
                    <a:pt x="364" y="540"/>
                    <a:pt x="365" y="540"/>
                    <a:pt x="367" y="541"/>
                  </a:cubicBezTo>
                  <a:cubicBezTo>
                    <a:pt x="367" y="553"/>
                    <a:pt x="357" y="562"/>
                    <a:pt x="356" y="574"/>
                  </a:cubicBezTo>
                  <a:cubicBezTo>
                    <a:pt x="356" y="580"/>
                    <a:pt x="357" y="580"/>
                    <a:pt x="361" y="583"/>
                  </a:cubicBezTo>
                  <a:cubicBezTo>
                    <a:pt x="361" y="589"/>
                    <a:pt x="361" y="591"/>
                    <a:pt x="366" y="594"/>
                  </a:cubicBezTo>
                  <a:cubicBezTo>
                    <a:pt x="368" y="603"/>
                    <a:pt x="368" y="603"/>
                    <a:pt x="370" y="604"/>
                  </a:cubicBezTo>
                  <a:cubicBezTo>
                    <a:pt x="370" y="607"/>
                    <a:pt x="369" y="610"/>
                    <a:pt x="369" y="613"/>
                  </a:cubicBezTo>
                  <a:cubicBezTo>
                    <a:pt x="369" y="614"/>
                    <a:pt x="375" y="632"/>
                    <a:pt x="382" y="639"/>
                  </a:cubicBezTo>
                  <a:cubicBezTo>
                    <a:pt x="381" y="642"/>
                    <a:pt x="381" y="642"/>
                    <a:pt x="383" y="645"/>
                  </a:cubicBezTo>
                  <a:cubicBezTo>
                    <a:pt x="383" y="646"/>
                    <a:pt x="383" y="646"/>
                    <a:pt x="383" y="647"/>
                  </a:cubicBezTo>
                  <a:cubicBezTo>
                    <a:pt x="382" y="648"/>
                    <a:pt x="380" y="649"/>
                    <a:pt x="380" y="650"/>
                  </a:cubicBezTo>
                  <a:cubicBezTo>
                    <a:pt x="380" y="650"/>
                    <a:pt x="381" y="651"/>
                    <a:pt x="381" y="651"/>
                  </a:cubicBezTo>
                  <a:cubicBezTo>
                    <a:pt x="382" y="651"/>
                    <a:pt x="383" y="651"/>
                    <a:pt x="383" y="651"/>
                  </a:cubicBezTo>
                  <a:cubicBezTo>
                    <a:pt x="383" y="654"/>
                    <a:pt x="383" y="654"/>
                    <a:pt x="386" y="656"/>
                  </a:cubicBezTo>
                  <a:cubicBezTo>
                    <a:pt x="389" y="656"/>
                    <a:pt x="391" y="656"/>
                    <a:pt x="394" y="656"/>
                  </a:cubicBezTo>
                  <a:cubicBezTo>
                    <a:pt x="398" y="655"/>
                    <a:pt x="398" y="655"/>
                    <a:pt x="401" y="654"/>
                  </a:cubicBezTo>
                  <a:cubicBezTo>
                    <a:pt x="404" y="654"/>
                    <a:pt x="408" y="654"/>
                    <a:pt x="412" y="653"/>
                  </a:cubicBezTo>
                  <a:cubicBezTo>
                    <a:pt x="413" y="653"/>
                    <a:pt x="413" y="652"/>
                    <a:pt x="413" y="651"/>
                  </a:cubicBezTo>
                  <a:cubicBezTo>
                    <a:pt x="422" y="650"/>
                    <a:pt x="422" y="650"/>
                    <a:pt x="424" y="647"/>
                  </a:cubicBezTo>
                  <a:cubicBezTo>
                    <a:pt x="424" y="647"/>
                    <a:pt x="451" y="634"/>
                    <a:pt x="448" y="620"/>
                  </a:cubicBezTo>
                  <a:cubicBezTo>
                    <a:pt x="448" y="619"/>
                    <a:pt x="460" y="612"/>
                    <a:pt x="465" y="610"/>
                  </a:cubicBezTo>
                  <a:cubicBezTo>
                    <a:pt x="466" y="606"/>
                    <a:pt x="466" y="606"/>
                    <a:pt x="464" y="592"/>
                  </a:cubicBezTo>
                  <a:cubicBezTo>
                    <a:pt x="476" y="582"/>
                    <a:pt x="492" y="578"/>
                    <a:pt x="500" y="564"/>
                  </a:cubicBezTo>
                  <a:cubicBezTo>
                    <a:pt x="500" y="563"/>
                    <a:pt x="501" y="562"/>
                    <a:pt x="501" y="560"/>
                  </a:cubicBezTo>
                  <a:cubicBezTo>
                    <a:pt x="502" y="558"/>
                    <a:pt x="502" y="557"/>
                    <a:pt x="501" y="555"/>
                  </a:cubicBezTo>
                  <a:cubicBezTo>
                    <a:pt x="502" y="551"/>
                    <a:pt x="503" y="547"/>
                    <a:pt x="503" y="542"/>
                  </a:cubicBezTo>
                  <a:cubicBezTo>
                    <a:pt x="499" y="535"/>
                    <a:pt x="505" y="528"/>
                    <a:pt x="502" y="521"/>
                  </a:cubicBezTo>
                  <a:cubicBezTo>
                    <a:pt x="502" y="519"/>
                    <a:pt x="502" y="519"/>
                    <a:pt x="502" y="519"/>
                  </a:cubicBezTo>
                  <a:cubicBezTo>
                    <a:pt x="515" y="479"/>
                    <a:pt x="568" y="470"/>
                    <a:pt x="577" y="426"/>
                  </a:cubicBezTo>
                  <a:moveTo>
                    <a:pt x="133" y="516"/>
                  </a:moveTo>
                  <a:cubicBezTo>
                    <a:pt x="132" y="514"/>
                    <a:pt x="129" y="503"/>
                    <a:pt x="124" y="501"/>
                  </a:cubicBezTo>
                  <a:cubicBezTo>
                    <a:pt x="123" y="501"/>
                    <a:pt x="122" y="501"/>
                    <a:pt x="120" y="501"/>
                  </a:cubicBezTo>
                  <a:cubicBezTo>
                    <a:pt x="114" y="498"/>
                    <a:pt x="113" y="486"/>
                    <a:pt x="105" y="490"/>
                  </a:cubicBezTo>
                  <a:cubicBezTo>
                    <a:pt x="103" y="490"/>
                    <a:pt x="101" y="490"/>
                    <a:pt x="99" y="489"/>
                  </a:cubicBezTo>
                  <a:cubicBezTo>
                    <a:pt x="96" y="486"/>
                    <a:pt x="96" y="486"/>
                    <a:pt x="93" y="486"/>
                  </a:cubicBezTo>
                  <a:cubicBezTo>
                    <a:pt x="93" y="487"/>
                    <a:pt x="93" y="489"/>
                    <a:pt x="93" y="490"/>
                  </a:cubicBezTo>
                  <a:cubicBezTo>
                    <a:pt x="89" y="489"/>
                    <a:pt x="89" y="488"/>
                    <a:pt x="89" y="486"/>
                  </a:cubicBezTo>
                  <a:cubicBezTo>
                    <a:pt x="89" y="486"/>
                    <a:pt x="90" y="485"/>
                    <a:pt x="90" y="485"/>
                  </a:cubicBezTo>
                  <a:cubicBezTo>
                    <a:pt x="83" y="478"/>
                    <a:pt x="82" y="478"/>
                    <a:pt x="80" y="478"/>
                  </a:cubicBezTo>
                  <a:cubicBezTo>
                    <a:pt x="80" y="478"/>
                    <a:pt x="80" y="478"/>
                    <a:pt x="79" y="477"/>
                  </a:cubicBezTo>
                  <a:cubicBezTo>
                    <a:pt x="77" y="475"/>
                    <a:pt x="77" y="475"/>
                    <a:pt x="74" y="476"/>
                  </a:cubicBezTo>
                  <a:cubicBezTo>
                    <a:pt x="75" y="477"/>
                    <a:pt x="75" y="479"/>
                    <a:pt x="76" y="481"/>
                  </a:cubicBezTo>
                  <a:cubicBezTo>
                    <a:pt x="75" y="481"/>
                    <a:pt x="74" y="481"/>
                    <a:pt x="73" y="481"/>
                  </a:cubicBezTo>
                  <a:cubicBezTo>
                    <a:pt x="73" y="480"/>
                    <a:pt x="73" y="479"/>
                    <a:pt x="72" y="478"/>
                  </a:cubicBezTo>
                  <a:cubicBezTo>
                    <a:pt x="72" y="477"/>
                    <a:pt x="73" y="476"/>
                    <a:pt x="73" y="475"/>
                  </a:cubicBezTo>
                  <a:cubicBezTo>
                    <a:pt x="73" y="475"/>
                    <a:pt x="73" y="474"/>
                    <a:pt x="73" y="474"/>
                  </a:cubicBezTo>
                  <a:cubicBezTo>
                    <a:pt x="73" y="472"/>
                    <a:pt x="73" y="472"/>
                    <a:pt x="68" y="470"/>
                  </a:cubicBezTo>
                  <a:cubicBezTo>
                    <a:pt x="68" y="470"/>
                    <a:pt x="68" y="470"/>
                    <a:pt x="68" y="470"/>
                  </a:cubicBezTo>
                  <a:cubicBezTo>
                    <a:pt x="68" y="470"/>
                    <a:pt x="67" y="470"/>
                    <a:pt x="66" y="470"/>
                  </a:cubicBezTo>
                  <a:cubicBezTo>
                    <a:pt x="67" y="474"/>
                    <a:pt x="67" y="474"/>
                    <a:pt x="67" y="475"/>
                  </a:cubicBezTo>
                  <a:cubicBezTo>
                    <a:pt x="66" y="475"/>
                    <a:pt x="65" y="475"/>
                    <a:pt x="65" y="475"/>
                  </a:cubicBezTo>
                  <a:cubicBezTo>
                    <a:pt x="65" y="474"/>
                    <a:pt x="64" y="473"/>
                    <a:pt x="64" y="472"/>
                  </a:cubicBezTo>
                  <a:cubicBezTo>
                    <a:pt x="65" y="471"/>
                    <a:pt x="66" y="470"/>
                    <a:pt x="66" y="469"/>
                  </a:cubicBezTo>
                  <a:cubicBezTo>
                    <a:pt x="65" y="461"/>
                    <a:pt x="65" y="461"/>
                    <a:pt x="64" y="459"/>
                  </a:cubicBezTo>
                  <a:cubicBezTo>
                    <a:pt x="64" y="459"/>
                    <a:pt x="63" y="459"/>
                    <a:pt x="62" y="459"/>
                  </a:cubicBezTo>
                  <a:cubicBezTo>
                    <a:pt x="62" y="457"/>
                    <a:pt x="62" y="454"/>
                    <a:pt x="61" y="451"/>
                  </a:cubicBezTo>
                  <a:cubicBezTo>
                    <a:pt x="59" y="446"/>
                    <a:pt x="55" y="442"/>
                    <a:pt x="52" y="437"/>
                  </a:cubicBezTo>
                  <a:cubicBezTo>
                    <a:pt x="51" y="437"/>
                    <a:pt x="50" y="436"/>
                    <a:pt x="49" y="436"/>
                  </a:cubicBezTo>
                  <a:cubicBezTo>
                    <a:pt x="49" y="435"/>
                    <a:pt x="48" y="435"/>
                    <a:pt x="48" y="434"/>
                  </a:cubicBezTo>
                  <a:cubicBezTo>
                    <a:pt x="47" y="435"/>
                    <a:pt x="45" y="435"/>
                    <a:pt x="45" y="435"/>
                  </a:cubicBezTo>
                  <a:cubicBezTo>
                    <a:pt x="44" y="435"/>
                    <a:pt x="44" y="435"/>
                    <a:pt x="44" y="435"/>
                  </a:cubicBezTo>
                  <a:cubicBezTo>
                    <a:pt x="44" y="435"/>
                    <a:pt x="34" y="422"/>
                    <a:pt x="32" y="419"/>
                  </a:cubicBezTo>
                  <a:cubicBezTo>
                    <a:pt x="32" y="419"/>
                    <a:pt x="32" y="418"/>
                    <a:pt x="31" y="417"/>
                  </a:cubicBezTo>
                  <a:cubicBezTo>
                    <a:pt x="30" y="415"/>
                    <a:pt x="30" y="415"/>
                    <a:pt x="30" y="412"/>
                  </a:cubicBezTo>
                  <a:cubicBezTo>
                    <a:pt x="30" y="412"/>
                    <a:pt x="30" y="412"/>
                    <a:pt x="29" y="412"/>
                  </a:cubicBezTo>
                  <a:cubicBezTo>
                    <a:pt x="29" y="412"/>
                    <a:pt x="28" y="413"/>
                    <a:pt x="28" y="413"/>
                  </a:cubicBezTo>
                  <a:cubicBezTo>
                    <a:pt x="27" y="412"/>
                    <a:pt x="27" y="412"/>
                    <a:pt x="26" y="408"/>
                  </a:cubicBezTo>
                  <a:cubicBezTo>
                    <a:pt x="26" y="408"/>
                    <a:pt x="27" y="407"/>
                    <a:pt x="27" y="407"/>
                  </a:cubicBezTo>
                  <a:cubicBezTo>
                    <a:pt x="26" y="406"/>
                    <a:pt x="26" y="405"/>
                    <a:pt x="25" y="404"/>
                  </a:cubicBezTo>
                  <a:cubicBezTo>
                    <a:pt x="24" y="406"/>
                    <a:pt x="24" y="406"/>
                    <a:pt x="24" y="406"/>
                  </a:cubicBezTo>
                  <a:cubicBezTo>
                    <a:pt x="24" y="406"/>
                    <a:pt x="24" y="406"/>
                    <a:pt x="24" y="406"/>
                  </a:cubicBezTo>
                  <a:cubicBezTo>
                    <a:pt x="23" y="405"/>
                    <a:pt x="22" y="405"/>
                    <a:pt x="22" y="405"/>
                  </a:cubicBezTo>
                  <a:cubicBezTo>
                    <a:pt x="22" y="406"/>
                    <a:pt x="22" y="407"/>
                    <a:pt x="22" y="409"/>
                  </a:cubicBezTo>
                  <a:cubicBezTo>
                    <a:pt x="21" y="409"/>
                    <a:pt x="21" y="409"/>
                    <a:pt x="21" y="410"/>
                  </a:cubicBezTo>
                  <a:cubicBezTo>
                    <a:pt x="20" y="406"/>
                    <a:pt x="20" y="406"/>
                    <a:pt x="18" y="405"/>
                  </a:cubicBezTo>
                  <a:cubicBezTo>
                    <a:pt x="18" y="405"/>
                    <a:pt x="17" y="405"/>
                    <a:pt x="16" y="405"/>
                  </a:cubicBezTo>
                  <a:cubicBezTo>
                    <a:pt x="16" y="404"/>
                    <a:pt x="15" y="404"/>
                    <a:pt x="15" y="403"/>
                  </a:cubicBezTo>
                  <a:cubicBezTo>
                    <a:pt x="15" y="402"/>
                    <a:pt x="15" y="401"/>
                    <a:pt x="14" y="399"/>
                  </a:cubicBezTo>
                  <a:cubicBezTo>
                    <a:pt x="13" y="398"/>
                    <a:pt x="12" y="397"/>
                    <a:pt x="12" y="396"/>
                  </a:cubicBezTo>
                  <a:cubicBezTo>
                    <a:pt x="12" y="396"/>
                    <a:pt x="12" y="409"/>
                    <a:pt x="11" y="413"/>
                  </a:cubicBezTo>
                  <a:cubicBezTo>
                    <a:pt x="9" y="402"/>
                    <a:pt x="10" y="396"/>
                    <a:pt x="10" y="393"/>
                  </a:cubicBezTo>
                  <a:cubicBezTo>
                    <a:pt x="10" y="392"/>
                    <a:pt x="10" y="392"/>
                    <a:pt x="10" y="392"/>
                  </a:cubicBezTo>
                  <a:cubicBezTo>
                    <a:pt x="10" y="392"/>
                    <a:pt x="10" y="392"/>
                    <a:pt x="9" y="392"/>
                  </a:cubicBezTo>
                  <a:cubicBezTo>
                    <a:pt x="9" y="394"/>
                    <a:pt x="9" y="394"/>
                    <a:pt x="9" y="397"/>
                  </a:cubicBezTo>
                  <a:cubicBezTo>
                    <a:pt x="8" y="397"/>
                    <a:pt x="8" y="397"/>
                    <a:pt x="7" y="398"/>
                  </a:cubicBezTo>
                  <a:cubicBezTo>
                    <a:pt x="7" y="399"/>
                    <a:pt x="6" y="401"/>
                    <a:pt x="6" y="401"/>
                  </a:cubicBezTo>
                  <a:cubicBezTo>
                    <a:pt x="6" y="404"/>
                    <a:pt x="6" y="406"/>
                    <a:pt x="6" y="410"/>
                  </a:cubicBezTo>
                  <a:cubicBezTo>
                    <a:pt x="2" y="424"/>
                    <a:pt x="12" y="436"/>
                    <a:pt x="10" y="449"/>
                  </a:cubicBezTo>
                  <a:cubicBezTo>
                    <a:pt x="11" y="454"/>
                    <a:pt x="11" y="454"/>
                    <a:pt x="11" y="456"/>
                  </a:cubicBezTo>
                  <a:cubicBezTo>
                    <a:pt x="12" y="461"/>
                    <a:pt x="12" y="461"/>
                    <a:pt x="13" y="465"/>
                  </a:cubicBezTo>
                  <a:cubicBezTo>
                    <a:pt x="13" y="465"/>
                    <a:pt x="13" y="465"/>
                    <a:pt x="13" y="466"/>
                  </a:cubicBezTo>
                  <a:cubicBezTo>
                    <a:pt x="16" y="475"/>
                    <a:pt x="16" y="475"/>
                    <a:pt x="16" y="476"/>
                  </a:cubicBezTo>
                  <a:cubicBezTo>
                    <a:pt x="17" y="477"/>
                    <a:pt x="17" y="478"/>
                    <a:pt x="17" y="479"/>
                  </a:cubicBezTo>
                  <a:cubicBezTo>
                    <a:pt x="17" y="479"/>
                    <a:pt x="18" y="484"/>
                    <a:pt x="21" y="492"/>
                  </a:cubicBezTo>
                  <a:cubicBezTo>
                    <a:pt x="21" y="493"/>
                    <a:pt x="21" y="493"/>
                    <a:pt x="22" y="494"/>
                  </a:cubicBezTo>
                  <a:cubicBezTo>
                    <a:pt x="25" y="502"/>
                    <a:pt x="28" y="509"/>
                    <a:pt x="32" y="517"/>
                  </a:cubicBezTo>
                  <a:cubicBezTo>
                    <a:pt x="32" y="518"/>
                    <a:pt x="32" y="519"/>
                    <a:pt x="33" y="520"/>
                  </a:cubicBezTo>
                  <a:cubicBezTo>
                    <a:pt x="38" y="531"/>
                    <a:pt x="50" y="555"/>
                    <a:pt x="61" y="564"/>
                  </a:cubicBezTo>
                  <a:cubicBezTo>
                    <a:pt x="64" y="567"/>
                    <a:pt x="66" y="571"/>
                    <a:pt x="68" y="575"/>
                  </a:cubicBezTo>
                  <a:cubicBezTo>
                    <a:pt x="69" y="576"/>
                    <a:pt x="70" y="577"/>
                    <a:pt x="70" y="578"/>
                  </a:cubicBezTo>
                  <a:cubicBezTo>
                    <a:pt x="70" y="579"/>
                    <a:pt x="70" y="579"/>
                    <a:pt x="70" y="579"/>
                  </a:cubicBezTo>
                  <a:cubicBezTo>
                    <a:pt x="71" y="579"/>
                    <a:pt x="71" y="579"/>
                    <a:pt x="72" y="580"/>
                  </a:cubicBezTo>
                  <a:cubicBezTo>
                    <a:pt x="72" y="581"/>
                    <a:pt x="72" y="581"/>
                    <a:pt x="73" y="582"/>
                  </a:cubicBezTo>
                  <a:cubicBezTo>
                    <a:pt x="73" y="582"/>
                    <a:pt x="73" y="582"/>
                    <a:pt x="73" y="583"/>
                  </a:cubicBezTo>
                  <a:cubicBezTo>
                    <a:pt x="75" y="586"/>
                    <a:pt x="75" y="586"/>
                    <a:pt x="76" y="587"/>
                  </a:cubicBezTo>
                  <a:cubicBezTo>
                    <a:pt x="76" y="587"/>
                    <a:pt x="76" y="587"/>
                    <a:pt x="76" y="587"/>
                  </a:cubicBezTo>
                  <a:cubicBezTo>
                    <a:pt x="77" y="588"/>
                    <a:pt x="77" y="588"/>
                    <a:pt x="78" y="590"/>
                  </a:cubicBezTo>
                  <a:cubicBezTo>
                    <a:pt x="78" y="590"/>
                    <a:pt x="79" y="591"/>
                    <a:pt x="79" y="591"/>
                  </a:cubicBezTo>
                  <a:cubicBezTo>
                    <a:pt x="79" y="592"/>
                    <a:pt x="79" y="592"/>
                    <a:pt x="79" y="592"/>
                  </a:cubicBezTo>
                  <a:cubicBezTo>
                    <a:pt x="79" y="592"/>
                    <a:pt x="80" y="592"/>
                    <a:pt x="80" y="592"/>
                  </a:cubicBezTo>
                  <a:cubicBezTo>
                    <a:pt x="81" y="594"/>
                    <a:pt x="81" y="595"/>
                    <a:pt x="83" y="597"/>
                  </a:cubicBezTo>
                  <a:cubicBezTo>
                    <a:pt x="83" y="597"/>
                    <a:pt x="84" y="598"/>
                    <a:pt x="84" y="598"/>
                  </a:cubicBezTo>
                  <a:cubicBezTo>
                    <a:pt x="84" y="598"/>
                    <a:pt x="84" y="599"/>
                    <a:pt x="85" y="599"/>
                  </a:cubicBezTo>
                  <a:cubicBezTo>
                    <a:pt x="87" y="602"/>
                    <a:pt x="89" y="606"/>
                    <a:pt x="92" y="609"/>
                  </a:cubicBezTo>
                  <a:cubicBezTo>
                    <a:pt x="92" y="609"/>
                    <a:pt x="100" y="619"/>
                    <a:pt x="102" y="622"/>
                  </a:cubicBezTo>
                  <a:cubicBezTo>
                    <a:pt x="103" y="622"/>
                    <a:pt x="103" y="623"/>
                    <a:pt x="103" y="623"/>
                  </a:cubicBezTo>
                  <a:cubicBezTo>
                    <a:pt x="110" y="630"/>
                    <a:pt x="117" y="637"/>
                    <a:pt x="123" y="644"/>
                  </a:cubicBezTo>
                  <a:cubicBezTo>
                    <a:pt x="124" y="645"/>
                    <a:pt x="124" y="645"/>
                    <a:pt x="126" y="647"/>
                  </a:cubicBezTo>
                  <a:cubicBezTo>
                    <a:pt x="126" y="647"/>
                    <a:pt x="127" y="648"/>
                    <a:pt x="127" y="648"/>
                  </a:cubicBezTo>
                  <a:cubicBezTo>
                    <a:pt x="148" y="666"/>
                    <a:pt x="148" y="666"/>
                    <a:pt x="152" y="669"/>
                  </a:cubicBezTo>
                  <a:cubicBezTo>
                    <a:pt x="156" y="672"/>
                    <a:pt x="160" y="675"/>
                    <a:pt x="165" y="678"/>
                  </a:cubicBezTo>
                  <a:cubicBezTo>
                    <a:pt x="165" y="678"/>
                    <a:pt x="165" y="678"/>
                    <a:pt x="165" y="678"/>
                  </a:cubicBezTo>
                  <a:cubicBezTo>
                    <a:pt x="156" y="672"/>
                    <a:pt x="156" y="672"/>
                    <a:pt x="156" y="672"/>
                  </a:cubicBezTo>
                  <a:cubicBezTo>
                    <a:pt x="157" y="672"/>
                    <a:pt x="157" y="672"/>
                    <a:pt x="157" y="672"/>
                  </a:cubicBezTo>
                  <a:cubicBezTo>
                    <a:pt x="158" y="673"/>
                    <a:pt x="159" y="674"/>
                    <a:pt x="161" y="675"/>
                  </a:cubicBezTo>
                  <a:cubicBezTo>
                    <a:pt x="161" y="675"/>
                    <a:pt x="161" y="676"/>
                    <a:pt x="162" y="676"/>
                  </a:cubicBezTo>
                  <a:cubicBezTo>
                    <a:pt x="163" y="677"/>
                    <a:pt x="165" y="678"/>
                    <a:pt x="167" y="680"/>
                  </a:cubicBezTo>
                  <a:cubicBezTo>
                    <a:pt x="169" y="681"/>
                    <a:pt x="169" y="681"/>
                    <a:pt x="178" y="687"/>
                  </a:cubicBezTo>
                  <a:cubicBezTo>
                    <a:pt x="177" y="686"/>
                    <a:pt x="175" y="685"/>
                    <a:pt x="174" y="685"/>
                  </a:cubicBezTo>
                  <a:cubicBezTo>
                    <a:pt x="174" y="684"/>
                    <a:pt x="174" y="684"/>
                    <a:pt x="173" y="684"/>
                  </a:cubicBezTo>
                  <a:cubicBezTo>
                    <a:pt x="172" y="683"/>
                    <a:pt x="172" y="683"/>
                    <a:pt x="171" y="683"/>
                  </a:cubicBezTo>
                  <a:cubicBezTo>
                    <a:pt x="172" y="683"/>
                    <a:pt x="172" y="683"/>
                    <a:pt x="172" y="683"/>
                  </a:cubicBezTo>
                  <a:cubicBezTo>
                    <a:pt x="173" y="684"/>
                    <a:pt x="174" y="684"/>
                    <a:pt x="175" y="685"/>
                  </a:cubicBezTo>
                  <a:cubicBezTo>
                    <a:pt x="177" y="686"/>
                    <a:pt x="180" y="688"/>
                    <a:pt x="182" y="689"/>
                  </a:cubicBezTo>
                  <a:cubicBezTo>
                    <a:pt x="181" y="689"/>
                    <a:pt x="179" y="688"/>
                    <a:pt x="178" y="687"/>
                  </a:cubicBezTo>
                  <a:cubicBezTo>
                    <a:pt x="179" y="688"/>
                    <a:pt x="180" y="688"/>
                    <a:pt x="181" y="689"/>
                  </a:cubicBezTo>
                  <a:cubicBezTo>
                    <a:pt x="186" y="692"/>
                    <a:pt x="191" y="695"/>
                    <a:pt x="196" y="698"/>
                  </a:cubicBezTo>
                  <a:cubicBezTo>
                    <a:pt x="197" y="698"/>
                    <a:pt x="197" y="698"/>
                    <a:pt x="198" y="699"/>
                  </a:cubicBezTo>
                  <a:cubicBezTo>
                    <a:pt x="199" y="700"/>
                    <a:pt x="201" y="700"/>
                    <a:pt x="202" y="701"/>
                  </a:cubicBezTo>
                  <a:cubicBezTo>
                    <a:pt x="203" y="701"/>
                    <a:pt x="203" y="701"/>
                    <a:pt x="203" y="702"/>
                  </a:cubicBezTo>
                  <a:cubicBezTo>
                    <a:pt x="207" y="703"/>
                    <a:pt x="210" y="705"/>
                    <a:pt x="213" y="706"/>
                  </a:cubicBezTo>
                  <a:cubicBezTo>
                    <a:pt x="214" y="707"/>
                    <a:pt x="214" y="707"/>
                    <a:pt x="214" y="707"/>
                  </a:cubicBezTo>
                  <a:cubicBezTo>
                    <a:pt x="215" y="707"/>
                    <a:pt x="215" y="707"/>
                    <a:pt x="215" y="707"/>
                  </a:cubicBezTo>
                  <a:cubicBezTo>
                    <a:pt x="215" y="708"/>
                    <a:pt x="215" y="708"/>
                    <a:pt x="215" y="708"/>
                  </a:cubicBezTo>
                  <a:cubicBezTo>
                    <a:pt x="219" y="709"/>
                    <a:pt x="219" y="709"/>
                    <a:pt x="220" y="710"/>
                  </a:cubicBezTo>
                  <a:cubicBezTo>
                    <a:pt x="221" y="710"/>
                    <a:pt x="221" y="710"/>
                    <a:pt x="221" y="710"/>
                  </a:cubicBezTo>
                  <a:cubicBezTo>
                    <a:pt x="228" y="713"/>
                    <a:pt x="237" y="717"/>
                    <a:pt x="237" y="717"/>
                  </a:cubicBezTo>
                  <a:cubicBezTo>
                    <a:pt x="237" y="717"/>
                    <a:pt x="238" y="717"/>
                    <a:pt x="238" y="717"/>
                  </a:cubicBezTo>
                  <a:cubicBezTo>
                    <a:pt x="240" y="718"/>
                    <a:pt x="240" y="718"/>
                    <a:pt x="243" y="719"/>
                  </a:cubicBezTo>
                  <a:cubicBezTo>
                    <a:pt x="243" y="719"/>
                    <a:pt x="243" y="719"/>
                    <a:pt x="245" y="719"/>
                  </a:cubicBezTo>
                  <a:cubicBezTo>
                    <a:pt x="245" y="719"/>
                    <a:pt x="245" y="719"/>
                    <a:pt x="245" y="719"/>
                  </a:cubicBezTo>
                  <a:cubicBezTo>
                    <a:pt x="241" y="717"/>
                    <a:pt x="241" y="717"/>
                    <a:pt x="239" y="717"/>
                  </a:cubicBezTo>
                  <a:cubicBezTo>
                    <a:pt x="238" y="717"/>
                    <a:pt x="238" y="716"/>
                    <a:pt x="236" y="716"/>
                  </a:cubicBezTo>
                  <a:cubicBezTo>
                    <a:pt x="236" y="716"/>
                    <a:pt x="230" y="713"/>
                    <a:pt x="227" y="712"/>
                  </a:cubicBezTo>
                  <a:cubicBezTo>
                    <a:pt x="226" y="712"/>
                    <a:pt x="226" y="712"/>
                    <a:pt x="225" y="711"/>
                  </a:cubicBezTo>
                  <a:cubicBezTo>
                    <a:pt x="218" y="708"/>
                    <a:pt x="218" y="708"/>
                    <a:pt x="217" y="707"/>
                  </a:cubicBezTo>
                  <a:cubicBezTo>
                    <a:pt x="217" y="707"/>
                    <a:pt x="216" y="707"/>
                    <a:pt x="215" y="706"/>
                  </a:cubicBezTo>
                  <a:cubicBezTo>
                    <a:pt x="214" y="706"/>
                    <a:pt x="212" y="705"/>
                    <a:pt x="210" y="704"/>
                  </a:cubicBezTo>
                  <a:cubicBezTo>
                    <a:pt x="210" y="704"/>
                    <a:pt x="209" y="704"/>
                    <a:pt x="209" y="703"/>
                  </a:cubicBezTo>
                  <a:cubicBezTo>
                    <a:pt x="209" y="703"/>
                    <a:pt x="209" y="704"/>
                    <a:pt x="208" y="703"/>
                  </a:cubicBezTo>
                  <a:cubicBezTo>
                    <a:pt x="203" y="700"/>
                    <a:pt x="196" y="695"/>
                    <a:pt x="196" y="695"/>
                  </a:cubicBezTo>
                  <a:cubicBezTo>
                    <a:pt x="195" y="695"/>
                    <a:pt x="194" y="694"/>
                    <a:pt x="194" y="694"/>
                  </a:cubicBezTo>
                  <a:cubicBezTo>
                    <a:pt x="193" y="694"/>
                    <a:pt x="193" y="694"/>
                    <a:pt x="192" y="693"/>
                  </a:cubicBezTo>
                  <a:cubicBezTo>
                    <a:pt x="190" y="692"/>
                    <a:pt x="187" y="691"/>
                    <a:pt x="184" y="689"/>
                  </a:cubicBezTo>
                  <a:cubicBezTo>
                    <a:pt x="184" y="689"/>
                    <a:pt x="184" y="689"/>
                    <a:pt x="183" y="688"/>
                  </a:cubicBezTo>
                  <a:cubicBezTo>
                    <a:pt x="182" y="688"/>
                    <a:pt x="181" y="687"/>
                    <a:pt x="180" y="686"/>
                  </a:cubicBezTo>
                  <a:cubicBezTo>
                    <a:pt x="181" y="686"/>
                    <a:pt x="181" y="686"/>
                    <a:pt x="182" y="686"/>
                  </a:cubicBezTo>
                  <a:cubicBezTo>
                    <a:pt x="180" y="685"/>
                    <a:pt x="178" y="684"/>
                    <a:pt x="176" y="682"/>
                  </a:cubicBezTo>
                  <a:cubicBezTo>
                    <a:pt x="173" y="680"/>
                    <a:pt x="171" y="678"/>
                    <a:pt x="168" y="676"/>
                  </a:cubicBezTo>
                  <a:cubicBezTo>
                    <a:pt x="168" y="675"/>
                    <a:pt x="168" y="675"/>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7" y="675"/>
                  </a:cubicBezTo>
                  <a:cubicBezTo>
                    <a:pt x="165" y="675"/>
                    <a:pt x="165" y="675"/>
                    <a:pt x="161" y="671"/>
                  </a:cubicBezTo>
                  <a:cubicBezTo>
                    <a:pt x="160" y="671"/>
                    <a:pt x="159" y="670"/>
                    <a:pt x="158" y="669"/>
                  </a:cubicBezTo>
                  <a:cubicBezTo>
                    <a:pt x="158" y="669"/>
                    <a:pt x="158" y="669"/>
                    <a:pt x="160" y="670"/>
                  </a:cubicBezTo>
                  <a:cubicBezTo>
                    <a:pt x="161" y="670"/>
                    <a:pt x="161" y="671"/>
                    <a:pt x="162" y="671"/>
                  </a:cubicBezTo>
                  <a:cubicBezTo>
                    <a:pt x="162" y="671"/>
                    <a:pt x="163" y="671"/>
                    <a:pt x="163" y="671"/>
                  </a:cubicBezTo>
                  <a:cubicBezTo>
                    <a:pt x="162" y="670"/>
                    <a:pt x="162" y="670"/>
                    <a:pt x="161" y="670"/>
                  </a:cubicBezTo>
                  <a:cubicBezTo>
                    <a:pt x="161" y="669"/>
                    <a:pt x="161" y="669"/>
                    <a:pt x="159" y="668"/>
                  </a:cubicBezTo>
                  <a:cubicBezTo>
                    <a:pt x="158" y="667"/>
                    <a:pt x="158" y="667"/>
                    <a:pt x="154" y="663"/>
                  </a:cubicBezTo>
                  <a:cubicBezTo>
                    <a:pt x="153" y="663"/>
                    <a:pt x="153" y="662"/>
                    <a:pt x="152" y="662"/>
                  </a:cubicBezTo>
                  <a:cubicBezTo>
                    <a:pt x="152" y="662"/>
                    <a:pt x="153" y="662"/>
                    <a:pt x="153" y="662"/>
                  </a:cubicBezTo>
                  <a:cubicBezTo>
                    <a:pt x="154" y="662"/>
                    <a:pt x="154" y="662"/>
                    <a:pt x="154" y="661"/>
                  </a:cubicBezTo>
                  <a:cubicBezTo>
                    <a:pt x="155" y="661"/>
                    <a:pt x="155" y="661"/>
                    <a:pt x="157" y="662"/>
                  </a:cubicBezTo>
                  <a:cubicBezTo>
                    <a:pt x="155" y="660"/>
                    <a:pt x="153" y="657"/>
                    <a:pt x="152" y="655"/>
                  </a:cubicBezTo>
                  <a:cubicBezTo>
                    <a:pt x="151" y="653"/>
                    <a:pt x="151" y="653"/>
                    <a:pt x="151" y="653"/>
                  </a:cubicBezTo>
                  <a:cubicBezTo>
                    <a:pt x="150" y="653"/>
                    <a:pt x="149" y="652"/>
                    <a:pt x="148" y="651"/>
                  </a:cubicBezTo>
                  <a:cubicBezTo>
                    <a:pt x="148" y="651"/>
                    <a:pt x="148" y="651"/>
                    <a:pt x="147" y="651"/>
                  </a:cubicBezTo>
                  <a:cubicBezTo>
                    <a:pt x="147" y="650"/>
                    <a:pt x="146" y="650"/>
                    <a:pt x="145" y="648"/>
                  </a:cubicBezTo>
                  <a:cubicBezTo>
                    <a:pt x="142" y="646"/>
                    <a:pt x="139" y="645"/>
                    <a:pt x="137" y="643"/>
                  </a:cubicBezTo>
                  <a:cubicBezTo>
                    <a:pt x="138" y="643"/>
                    <a:pt x="138" y="643"/>
                    <a:pt x="139" y="643"/>
                  </a:cubicBezTo>
                  <a:cubicBezTo>
                    <a:pt x="145" y="646"/>
                    <a:pt x="145" y="646"/>
                    <a:pt x="146" y="644"/>
                  </a:cubicBezTo>
                  <a:cubicBezTo>
                    <a:pt x="137" y="630"/>
                    <a:pt x="137" y="628"/>
                    <a:pt x="137" y="627"/>
                  </a:cubicBezTo>
                  <a:cubicBezTo>
                    <a:pt x="138" y="628"/>
                    <a:pt x="139" y="630"/>
                    <a:pt x="140" y="631"/>
                  </a:cubicBezTo>
                  <a:cubicBezTo>
                    <a:pt x="137" y="619"/>
                    <a:pt x="125" y="611"/>
                    <a:pt x="127" y="597"/>
                  </a:cubicBezTo>
                  <a:cubicBezTo>
                    <a:pt x="128" y="597"/>
                    <a:pt x="129" y="597"/>
                    <a:pt x="130" y="597"/>
                  </a:cubicBezTo>
                  <a:cubicBezTo>
                    <a:pt x="130" y="596"/>
                    <a:pt x="131" y="594"/>
                    <a:pt x="131" y="593"/>
                  </a:cubicBezTo>
                  <a:cubicBezTo>
                    <a:pt x="133" y="594"/>
                    <a:pt x="136" y="594"/>
                    <a:pt x="138" y="594"/>
                  </a:cubicBezTo>
                  <a:cubicBezTo>
                    <a:pt x="138" y="593"/>
                    <a:pt x="138" y="592"/>
                    <a:pt x="137" y="591"/>
                  </a:cubicBezTo>
                  <a:cubicBezTo>
                    <a:pt x="138" y="590"/>
                    <a:pt x="138" y="590"/>
                    <a:pt x="138" y="590"/>
                  </a:cubicBezTo>
                  <a:cubicBezTo>
                    <a:pt x="137" y="585"/>
                    <a:pt x="137" y="585"/>
                    <a:pt x="137" y="584"/>
                  </a:cubicBezTo>
                  <a:cubicBezTo>
                    <a:pt x="137" y="583"/>
                    <a:pt x="138" y="583"/>
                    <a:pt x="138" y="583"/>
                  </a:cubicBezTo>
                  <a:cubicBezTo>
                    <a:pt x="136" y="579"/>
                    <a:pt x="136" y="578"/>
                    <a:pt x="136" y="575"/>
                  </a:cubicBezTo>
                  <a:cubicBezTo>
                    <a:pt x="136" y="575"/>
                    <a:pt x="136" y="575"/>
                    <a:pt x="136" y="575"/>
                  </a:cubicBezTo>
                  <a:cubicBezTo>
                    <a:pt x="136" y="572"/>
                    <a:pt x="134" y="569"/>
                    <a:pt x="133" y="566"/>
                  </a:cubicBezTo>
                  <a:cubicBezTo>
                    <a:pt x="133" y="566"/>
                    <a:pt x="133" y="566"/>
                    <a:pt x="133" y="564"/>
                  </a:cubicBezTo>
                  <a:cubicBezTo>
                    <a:pt x="133" y="561"/>
                    <a:pt x="132" y="559"/>
                    <a:pt x="131" y="557"/>
                  </a:cubicBezTo>
                  <a:cubicBezTo>
                    <a:pt x="131" y="557"/>
                    <a:pt x="131" y="556"/>
                    <a:pt x="130" y="555"/>
                  </a:cubicBezTo>
                  <a:cubicBezTo>
                    <a:pt x="130" y="554"/>
                    <a:pt x="130" y="554"/>
                    <a:pt x="129" y="553"/>
                  </a:cubicBezTo>
                  <a:cubicBezTo>
                    <a:pt x="129" y="552"/>
                    <a:pt x="129" y="552"/>
                    <a:pt x="128" y="550"/>
                  </a:cubicBezTo>
                  <a:cubicBezTo>
                    <a:pt x="127" y="548"/>
                    <a:pt x="126" y="545"/>
                    <a:pt x="126" y="543"/>
                  </a:cubicBezTo>
                  <a:cubicBezTo>
                    <a:pt x="126" y="543"/>
                    <a:pt x="126" y="543"/>
                    <a:pt x="129" y="535"/>
                  </a:cubicBezTo>
                  <a:cubicBezTo>
                    <a:pt x="129" y="534"/>
                    <a:pt x="130" y="534"/>
                    <a:pt x="130" y="534"/>
                  </a:cubicBezTo>
                  <a:cubicBezTo>
                    <a:pt x="130" y="533"/>
                    <a:pt x="131" y="533"/>
                    <a:pt x="131" y="532"/>
                  </a:cubicBezTo>
                  <a:cubicBezTo>
                    <a:pt x="131" y="532"/>
                    <a:pt x="132" y="525"/>
                    <a:pt x="133" y="522"/>
                  </a:cubicBezTo>
                  <a:cubicBezTo>
                    <a:pt x="134" y="519"/>
                    <a:pt x="134" y="519"/>
                    <a:pt x="133" y="516"/>
                  </a:cubicBezTo>
                  <a:moveTo>
                    <a:pt x="19" y="357"/>
                  </a:moveTo>
                  <a:cubicBezTo>
                    <a:pt x="20" y="357"/>
                    <a:pt x="20" y="357"/>
                    <a:pt x="20" y="357"/>
                  </a:cubicBezTo>
                  <a:cubicBezTo>
                    <a:pt x="19" y="357"/>
                    <a:pt x="19" y="356"/>
                    <a:pt x="19" y="356"/>
                  </a:cubicBezTo>
                  <a:cubicBezTo>
                    <a:pt x="19" y="355"/>
                    <a:pt x="19" y="353"/>
                    <a:pt x="19" y="352"/>
                  </a:cubicBezTo>
                  <a:cubicBezTo>
                    <a:pt x="17" y="353"/>
                    <a:pt x="17" y="353"/>
                    <a:pt x="17" y="353"/>
                  </a:cubicBezTo>
                  <a:cubicBezTo>
                    <a:pt x="16" y="353"/>
                    <a:pt x="16" y="353"/>
                    <a:pt x="16" y="353"/>
                  </a:cubicBezTo>
                  <a:cubicBezTo>
                    <a:pt x="16" y="352"/>
                    <a:pt x="16" y="352"/>
                    <a:pt x="15" y="351"/>
                  </a:cubicBezTo>
                  <a:cubicBezTo>
                    <a:pt x="15" y="351"/>
                    <a:pt x="15" y="351"/>
                    <a:pt x="15" y="351"/>
                  </a:cubicBezTo>
                  <a:cubicBezTo>
                    <a:pt x="14" y="352"/>
                    <a:pt x="14" y="353"/>
                    <a:pt x="14" y="353"/>
                  </a:cubicBezTo>
                  <a:cubicBezTo>
                    <a:pt x="13" y="353"/>
                    <a:pt x="13" y="353"/>
                    <a:pt x="13" y="353"/>
                  </a:cubicBezTo>
                  <a:cubicBezTo>
                    <a:pt x="13" y="353"/>
                    <a:pt x="13" y="353"/>
                    <a:pt x="12" y="352"/>
                  </a:cubicBezTo>
                  <a:cubicBezTo>
                    <a:pt x="12" y="351"/>
                    <a:pt x="12" y="351"/>
                    <a:pt x="12" y="351"/>
                  </a:cubicBezTo>
                  <a:cubicBezTo>
                    <a:pt x="12" y="350"/>
                    <a:pt x="12" y="350"/>
                    <a:pt x="11" y="349"/>
                  </a:cubicBezTo>
                  <a:cubicBezTo>
                    <a:pt x="11" y="348"/>
                    <a:pt x="11" y="348"/>
                    <a:pt x="11" y="348"/>
                  </a:cubicBezTo>
                  <a:cubicBezTo>
                    <a:pt x="11" y="348"/>
                    <a:pt x="11" y="348"/>
                    <a:pt x="11" y="348"/>
                  </a:cubicBezTo>
                  <a:cubicBezTo>
                    <a:pt x="10" y="348"/>
                    <a:pt x="10" y="348"/>
                    <a:pt x="10" y="348"/>
                  </a:cubicBezTo>
                  <a:cubicBezTo>
                    <a:pt x="10" y="348"/>
                    <a:pt x="10" y="347"/>
                    <a:pt x="9" y="347"/>
                  </a:cubicBezTo>
                  <a:cubicBezTo>
                    <a:pt x="9" y="347"/>
                    <a:pt x="9" y="347"/>
                    <a:pt x="8" y="348"/>
                  </a:cubicBezTo>
                  <a:cubicBezTo>
                    <a:pt x="8" y="350"/>
                    <a:pt x="8" y="353"/>
                    <a:pt x="8" y="355"/>
                  </a:cubicBezTo>
                  <a:cubicBezTo>
                    <a:pt x="8" y="359"/>
                    <a:pt x="8" y="360"/>
                    <a:pt x="8" y="360"/>
                  </a:cubicBezTo>
                  <a:cubicBezTo>
                    <a:pt x="9" y="360"/>
                    <a:pt x="9" y="360"/>
                    <a:pt x="9" y="360"/>
                  </a:cubicBezTo>
                  <a:cubicBezTo>
                    <a:pt x="9" y="360"/>
                    <a:pt x="9" y="360"/>
                    <a:pt x="10" y="358"/>
                  </a:cubicBezTo>
                  <a:cubicBezTo>
                    <a:pt x="10" y="357"/>
                    <a:pt x="11" y="357"/>
                    <a:pt x="11" y="357"/>
                  </a:cubicBezTo>
                  <a:cubicBezTo>
                    <a:pt x="11" y="357"/>
                    <a:pt x="11" y="357"/>
                    <a:pt x="12" y="358"/>
                  </a:cubicBezTo>
                  <a:cubicBezTo>
                    <a:pt x="12" y="358"/>
                    <a:pt x="12" y="358"/>
                    <a:pt x="12" y="358"/>
                  </a:cubicBezTo>
                  <a:cubicBezTo>
                    <a:pt x="12" y="358"/>
                    <a:pt x="12" y="358"/>
                    <a:pt x="12" y="358"/>
                  </a:cubicBezTo>
                  <a:cubicBezTo>
                    <a:pt x="12" y="357"/>
                    <a:pt x="12" y="357"/>
                    <a:pt x="13" y="358"/>
                  </a:cubicBezTo>
                  <a:cubicBezTo>
                    <a:pt x="14" y="358"/>
                    <a:pt x="15" y="357"/>
                    <a:pt x="15" y="357"/>
                  </a:cubicBezTo>
                  <a:cubicBezTo>
                    <a:pt x="16" y="357"/>
                    <a:pt x="16" y="357"/>
                    <a:pt x="16" y="357"/>
                  </a:cubicBezTo>
                  <a:cubicBezTo>
                    <a:pt x="17" y="358"/>
                    <a:pt x="18" y="358"/>
                    <a:pt x="18" y="358"/>
                  </a:cubicBezTo>
                  <a:cubicBezTo>
                    <a:pt x="19" y="358"/>
                    <a:pt x="19" y="358"/>
                    <a:pt x="19" y="358"/>
                  </a:cubicBezTo>
                  <a:cubicBezTo>
                    <a:pt x="19" y="358"/>
                    <a:pt x="19" y="358"/>
                    <a:pt x="19" y="357"/>
                  </a:cubicBezTo>
                  <a:moveTo>
                    <a:pt x="4" y="358"/>
                  </a:moveTo>
                  <a:cubicBezTo>
                    <a:pt x="4" y="357"/>
                    <a:pt x="4" y="355"/>
                    <a:pt x="4" y="355"/>
                  </a:cubicBezTo>
                  <a:cubicBezTo>
                    <a:pt x="4" y="354"/>
                    <a:pt x="4" y="354"/>
                    <a:pt x="4" y="354"/>
                  </a:cubicBezTo>
                  <a:cubicBezTo>
                    <a:pt x="4" y="354"/>
                    <a:pt x="4" y="353"/>
                    <a:pt x="4" y="353"/>
                  </a:cubicBezTo>
                  <a:cubicBezTo>
                    <a:pt x="4" y="353"/>
                    <a:pt x="4" y="353"/>
                    <a:pt x="4" y="353"/>
                  </a:cubicBezTo>
                  <a:cubicBezTo>
                    <a:pt x="3" y="353"/>
                    <a:pt x="3" y="352"/>
                    <a:pt x="3" y="352"/>
                  </a:cubicBezTo>
                  <a:cubicBezTo>
                    <a:pt x="3" y="356"/>
                    <a:pt x="3" y="356"/>
                    <a:pt x="3" y="356"/>
                  </a:cubicBezTo>
                  <a:cubicBezTo>
                    <a:pt x="3" y="356"/>
                    <a:pt x="3" y="356"/>
                    <a:pt x="3" y="356"/>
                  </a:cubicBezTo>
                  <a:cubicBezTo>
                    <a:pt x="3" y="356"/>
                    <a:pt x="3" y="356"/>
                    <a:pt x="3" y="356"/>
                  </a:cubicBezTo>
                  <a:cubicBezTo>
                    <a:pt x="3" y="356"/>
                    <a:pt x="4" y="357"/>
                    <a:pt x="4" y="357"/>
                  </a:cubicBezTo>
                  <a:cubicBezTo>
                    <a:pt x="4" y="358"/>
                    <a:pt x="4" y="359"/>
                    <a:pt x="4" y="360"/>
                  </a:cubicBezTo>
                  <a:cubicBezTo>
                    <a:pt x="4" y="360"/>
                    <a:pt x="4" y="360"/>
                    <a:pt x="4" y="360"/>
                  </a:cubicBezTo>
                  <a:cubicBezTo>
                    <a:pt x="4" y="360"/>
                    <a:pt x="4" y="360"/>
                    <a:pt x="4" y="358"/>
                  </a:cubicBezTo>
                  <a:moveTo>
                    <a:pt x="4" y="343"/>
                  </a:moveTo>
                  <a:cubicBezTo>
                    <a:pt x="5" y="343"/>
                    <a:pt x="6" y="343"/>
                    <a:pt x="7" y="343"/>
                  </a:cubicBezTo>
                  <a:cubicBezTo>
                    <a:pt x="7" y="342"/>
                    <a:pt x="7" y="336"/>
                    <a:pt x="6" y="335"/>
                  </a:cubicBezTo>
                  <a:cubicBezTo>
                    <a:pt x="6" y="335"/>
                    <a:pt x="6" y="335"/>
                    <a:pt x="6" y="335"/>
                  </a:cubicBezTo>
                  <a:cubicBezTo>
                    <a:pt x="5" y="335"/>
                    <a:pt x="5" y="335"/>
                    <a:pt x="5" y="335"/>
                  </a:cubicBezTo>
                  <a:cubicBezTo>
                    <a:pt x="5" y="335"/>
                    <a:pt x="5" y="335"/>
                    <a:pt x="5" y="335"/>
                  </a:cubicBezTo>
                  <a:cubicBezTo>
                    <a:pt x="5" y="335"/>
                    <a:pt x="5" y="335"/>
                    <a:pt x="4" y="327"/>
                  </a:cubicBezTo>
                  <a:cubicBezTo>
                    <a:pt x="4" y="325"/>
                    <a:pt x="4" y="325"/>
                    <a:pt x="4" y="324"/>
                  </a:cubicBezTo>
                  <a:cubicBezTo>
                    <a:pt x="5" y="323"/>
                    <a:pt x="5" y="323"/>
                    <a:pt x="4" y="323"/>
                  </a:cubicBezTo>
                  <a:cubicBezTo>
                    <a:pt x="4" y="323"/>
                    <a:pt x="4" y="323"/>
                    <a:pt x="4" y="323"/>
                  </a:cubicBezTo>
                  <a:cubicBezTo>
                    <a:pt x="4" y="323"/>
                    <a:pt x="4" y="323"/>
                    <a:pt x="4" y="323"/>
                  </a:cubicBezTo>
                  <a:cubicBezTo>
                    <a:pt x="4" y="323"/>
                    <a:pt x="4" y="323"/>
                    <a:pt x="4" y="323"/>
                  </a:cubicBezTo>
                  <a:cubicBezTo>
                    <a:pt x="4" y="323"/>
                    <a:pt x="4" y="323"/>
                    <a:pt x="4" y="324"/>
                  </a:cubicBezTo>
                  <a:cubicBezTo>
                    <a:pt x="4" y="323"/>
                    <a:pt x="4" y="323"/>
                    <a:pt x="4" y="323"/>
                  </a:cubicBezTo>
                  <a:cubicBezTo>
                    <a:pt x="4" y="323"/>
                    <a:pt x="4" y="323"/>
                    <a:pt x="4" y="323"/>
                  </a:cubicBezTo>
                  <a:cubicBezTo>
                    <a:pt x="3" y="323"/>
                    <a:pt x="3" y="323"/>
                    <a:pt x="3" y="323"/>
                  </a:cubicBezTo>
                  <a:cubicBezTo>
                    <a:pt x="3" y="323"/>
                    <a:pt x="2" y="331"/>
                    <a:pt x="3" y="332"/>
                  </a:cubicBezTo>
                  <a:cubicBezTo>
                    <a:pt x="3" y="331"/>
                    <a:pt x="3" y="330"/>
                    <a:pt x="3" y="329"/>
                  </a:cubicBezTo>
                  <a:cubicBezTo>
                    <a:pt x="4" y="329"/>
                    <a:pt x="3" y="332"/>
                    <a:pt x="3" y="334"/>
                  </a:cubicBezTo>
                  <a:cubicBezTo>
                    <a:pt x="3" y="335"/>
                    <a:pt x="3" y="337"/>
                    <a:pt x="4" y="337"/>
                  </a:cubicBezTo>
                  <a:cubicBezTo>
                    <a:pt x="4" y="337"/>
                    <a:pt x="4" y="337"/>
                    <a:pt x="4" y="337"/>
                  </a:cubicBezTo>
                  <a:cubicBezTo>
                    <a:pt x="4" y="337"/>
                    <a:pt x="4" y="337"/>
                    <a:pt x="4" y="339"/>
                  </a:cubicBezTo>
                  <a:cubicBezTo>
                    <a:pt x="4" y="339"/>
                    <a:pt x="4" y="342"/>
                    <a:pt x="4" y="343"/>
                  </a:cubicBezTo>
                  <a:moveTo>
                    <a:pt x="287" y="80"/>
                  </a:moveTo>
                  <a:cubicBezTo>
                    <a:pt x="287" y="79"/>
                    <a:pt x="288" y="78"/>
                    <a:pt x="289" y="77"/>
                  </a:cubicBezTo>
                  <a:cubicBezTo>
                    <a:pt x="289" y="76"/>
                    <a:pt x="289" y="76"/>
                    <a:pt x="289" y="75"/>
                  </a:cubicBezTo>
                  <a:cubicBezTo>
                    <a:pt x="288" y="75"/>
                    <a:pt x="288" y="75"/>
                    <a:pt x="287" y="74"/>
                  </a:cubicBezTo>
                  <a:cubicBezTo>
                    <a:pt x="289" y="71"/>
                    <a:pt x="289" y="71"/>
                    <a:pt x="290" y="70"/>
                  </a:cubicBezTo>
                  <a:cubicBezTo>
                    <a:pt x="289" y="70"/>
                    <a:pt x="288" y="70"/>
                    <a:pt x="287" y="70"/>
                  </a:cubicBezTo>
                  <a:cubicBezTo>
                    <a:pt x="286" y="70"/>
                    <a:pt x="286" y="70"/>
                    <a:pt x="286" y="70"/>
                  </a:cubicBezTo>
                  <a:cubicBezTo>
                    <a:pt x="284" y="70"/>
                    <a:pt x="282" y="72"/>
                    <a:pt x="280" y="72"/>
                  </a:cubicBezTo>
                  <a:cubicBezTo>
                    <a:pt x="279" y="72"/>
                    <a:pt x="279" y="72"/>
                    <a:pt x="278" y="72"/>
                  </a:cubicBezTo>
                  <a:cubicBezTo>
                    <a:pt x="278" y="71"/>
                    <a:pt x="277" y="71"/>
                    <a:pt x="276" y="71"/>
                  </a:cubicBezTo>
                  <a:cubicBezTo>
                    <a:pt x="274" y="71"/>
                    <a:pt x="272" y="73"/>
                    <a:pt x="270" y="73"/>
                  </a:cubicBezTo>
                  <a:cubicBezTo>
                    <a:pt x="270" y="73"/>
                    <a:pt x="269" y="73"/>
                    <a:pt x="268" y="73"/>
                  </a:cubicBezTo>
                  <a:cubicBezTo>
                    <a:pt x="268" y="72"/>
                    <a:pt x="269" y="72"/>
                    <a:pt x="269" y="71"/>
                  </a:cubicBezTo>
                  <a:cubicBezTo>
                    <a:pt x="269" y="71"/>
                    <a:pt x="270" y="70"/>
                    <a:pt x="270" y="70"/>
                  </a:cubicBezTo>
                  <a:cubicBezTo>
                    <a:pt x="270" y="69"/>
                    <a:pt x="270" y="69"/>
                    <a:pt x="270" y="68"/>
                  </a:cubicBezTo>
                  <a:cubicBezTo>
                    <a:pt x="269" y="69"/>
                    <a:pt x="269" y="69"/>
                    <a:pt x="269" y="69"/>
                  </a:cubicBezTo>
                  <a:cubicBezTo>
                    <a:pt x="268" y="69"/>
                    <a:pt x="268" y="70"/>
                    <a:pt x="268" y="70"/>
                  </a:cubicBezTo>
                  <a:cubicBezTo>
                    <a:pt x="268" y="70"/>
                    <a:pt x="262" y="67"/>
                    <a:pt x="258" y="73"/>
                  </a:cubicBezTo>
                  <a:cubicBezTo>
                    <a:pt x="259" y="73"/>
                    <a:pt x="260" y="73"/>
                    <a:pt x="261" y="73"/>
                  </a:cubicBezTo>
                  <a:cubicBezTo>
                    <a:pt x="263" y="73"/>
                    <a:pt x="263" y="73"/>
                    <a:pt x="263" y="73"/>
                  </a:cubicBezTo>
                  <a:cubicBezTo>
                    <a:pt x="263" y="75"/>
                    <a:pt x="263" y="75"/>
                    <a:pt x="263" y="75"/>
                  </a:cubicBezTo>
                  <a:cubicBezTo>
                    <a:pt x="264" y="76"/>
                    <a:pt x="262" y="76"/>
                    <a:pt x="262" y="77"/>
                  </a:cubicBezTo>
                  <a:cubicBezTo>
                    <a:pt x="260" y="76"/>
                    <a:pt x="257" y="76"/>
                    <a:pt x="256" y="76"/>
                  </a:cubicBezTo>
                  <a:cubicBezTo>
                    <a:pt x="255" y="77"/>
                    <a:pt x="255" y="78"/>
                    <a:pt x="254" y="79"/>
                  </a:cubicBezTo>
                  <a:cubicBezTo>
                    <a:pt x="255" y="78"/>
                    <a:pt x="255" y="78"/>
                    <a:pt x="256" y="78"/>
                  </a:cubicBezTo>
                  <a:cubicBezTo>
                    <a:pt x="257" y="78"/>
                    <a:pt x="258" y="78"/>
                    <a:pt x="258" y="78"/>
                  </a:cubicBezTo>
                  <a:cubicBezTo>
                    <a:pt x="259" y="79"/>
                    <a:pt x="259" y="79"/>
                    <a:pt x="259" y="79"/>
                  </a:cubicBezTo>
                  <a:cubicBezTo>
                    <a:pt x="258" y="80"/>
                    <a:pt x="257" y="81"/>
                    <a:pt x="256" y="82"/>
                  </a:cubicBezTo>
                  <a:cubicBezTo>
                    <a:pt x="256" y="83"/>
                    <a:pt x="256" y="83"/>
                    <a:pt x="256" y="83"/>
                  </a:cubicBezTo>
                  <a:cubicBezTo>
                    <a:pt x="256" y="83"/>
                    <a:pt x="257" y="83"/>
                    <a:pt x="257" y="83"/>
                  </a:cubicBezTo>
                  <a:cubicBezTo>
                    <a:pt x="259" y="83"/>
                    <a:pt x="260" y="83"/>
                    <a:pt x="261" y="83"/>
                  </a:cubicBezTo>
                  <a:cubicBezTo>
                    <a:pt x="262" y="83"/>
                    <a:pt x="262" y="83"/>
                    <a:pt x="263" y="83"/>
                  </a:cubicBezTo>
                  <a:cubicBezTo>
                    <a:pt x="264" y="83"/>
                    <a:pt x="264" y="83"/>
                    <a:pt x="264" y="84"/>
                  </a:cubicBezTo>
                  <a:cubicBezTo>
                    <a:pt x="264" y="84"/>
                    <a:pt x="264" y="86"/>
                    <a:pt x="266" y="86"/>
                  </a:cubicBezTo>
                  <a:cubicBezTo>
                    <a:pt x="267" y="86"/>
                    <a:pt x="268" y="86"/>
                    <a:pt x="269" y="86"/>
                  </a:cubicBezTo>
                  <a:cubicBezTo>
                    <a:pt x="270" y="85"/>
                    <a:pt x="270" y="85"/>
                    <a:pt x="272" y="83"/>
                  </a:cubicBezTo>
                  <a:cubicBezTo>
                    <a:pt x="273" y="83"/>
                    <a:pt x="275" y="82"/>
                    <a:pt x="275" y="82"/>
                  </a:cubicBezTo>
                  <a:cubicBezTo>
                    <a:pt x="276" y="82"/>
                    <a:pt x="277" y="82"/>
                    <a:pt x="277" y="81"/>
                  </a:cubicBezTo>
                  <a:cubicBezTo>
                    <a:pt x="278" y="80"/>
                    <a:pt x="279" y="80"/>
                    <a:pt x="281" y="80"/>
                  </a:cubicBezTo>
                  <a:cubicBezTo>
                    <a:pt x="282" y="79"/>
                    <a:pt x="282" y="79"/>
                    <a:pt x="287" y="80"/>
                  </a:cubicBezTo>
                  <a:moveTo>
                    <a:pt x="103" y="171"/>
                  </a:moveTo>
                  <a:cubicBezTo>
                    <a:pt x="104" y="170"/>
                    <a:pt x="104" y="170"/>
                    <a:pt x="104" y="170"/>
                  </a:cubicBezTo>
                  <a:cubicBezTo>
                    <a:pt x="104" y="169"/>
                    <a:pt x="104" y="169"/>
                    <a:pt x="104" y="168"/>
                  </a:cubicBezTo>
                  <a:cubicBezTo>
                    <a:pt x="104" y="168"/>
                    <a:pt x="104" y="168"/>
                    <a:pt x="104" y="168"/>
                  </a:cubicBezTo>
                  <a:cubicBezTo>
                    <a:pt x="103" y="168"/>
                    <a:pt x="103" y="164"/>
                    <a:pt x="103" y="164"/>
                  </a:cubicBezTo>
                  <a:cubicBezTo>
                    <a:pt x="103" y="163"/>
                    <a:pt x="103" y="163"/>
                    <a:pt x="101" y="162"/>
                  </a:cubicBezTo>
                  <a:cubicBezTo>
                    <a:pt x="101" y="162"/>
                    <a:pt x="101" y="162"/>
                    <a:pt x="101" y="161"/>
                  </a:cubicBezTo>
                  <a:cubicBezTo>
                    <a:pt x="104" y="158"/>
                    <a:pt x="104" y="158"/>
                    <a:pt x="104" y="158"/>
                  </a:cubicBezTo>
                  <a:cubicBezTo>
                    <a:pt x="105" y="157"/>
                    <a:pt x="106" y="157"/>
                    <a:pt x="106" y="157"/>
                  </a:cubicBezTo>
                  <a:cubicBezTo>
                    <a:pt x="108" y="155"/>
                    <a:pt x="108" y="154"/>
                    <a:pt x="108" y="153"/>
                  </a:cubicBezTo>
                  <a:cubicBezTo>
                    <a:pt x="108" y="152"/>
                    <a:pt x="108" y="152"/>
                    <a:pt x="108" y="152"/>
                  </a:cubicBezTo>
                  <a:cubicBezTo>
                    <a:pt x="108" y="152"/>
                    <a:pt x="106" y="153"/>
                    <a:pt x="106" y="153"/>
                  </a:cubicBezTo>
                  <a:cubicBezTo>
                    <a:pt x="104" y="155"/>
                    <a:pt x="104" y="157"/>
                    <a:pt x="102" y="158"/>
                  </a:cubicBezTo>
                  <a:cubicBezTo>
                    <a:pt x="99" y="162"/>
                    <a:pt x="95" y="165"/>
                    <a:pt x="92" y="168"/>
                  </a:cubicBezTo>
                  <a:cubicBezTo>
                    <a:pt x="90" y="170"/>
                    <a:pt x="90" y="170"/>
                    <a:pt x="88" y="174"/>
                  </a:cubicBezTo>
                  <a:cubicBezTo>
                    <a:pt x="90" y="175"/>
                    <a:pt x="92" y="175"/>
                    <a:pt x="94" y="175"/>
                  </a:cubicBezTo>
                  <a:cubicBezTo>
                    <a:pt x="95" y="175"/>
                    <a:pt x="95" y="175"/>
                    <a:pt x="95" y="177"/>
                  </a:cubicBezTo>
                  <a:cubicBezTo>
                    <a:pt x="94" y="180"/>
                    <a:pt x="95" y="181"/>
                    <a:pt x="95" y="182"/>
                  </a:cubicBezTo>
                  <a:cubicBezTo>
                    <a:pt x="96" y="181"/>
                    <a:pt x="96" y="181"/>
                    <a:pt x="96" y="181"/>
                  </a:cubicBezTo>
                  <a:cubicBezTo>
                    <a:pt x="97" y="181"/>
                    <a:pt x="97" y="180"/>
                    <a:pt x="99" y="176"/>
                  </a:cubicBezTo>
                  <a:cubicBezTo>
                    <a:pt x="101" y="173"/>
                    <a:pt x="101" y="173"/>
                    <a:pt x="103" y="171"/>
                  </a:cubicBezTo>
                  <a:moveTo>
                    <a:pt x="89" y="162"/>
                  </a:moveTo>
                  <a:cubicBezTo>
                    <a:pt x="89" y="162"/>
                    <a:pt x="89" y="162"/>
                    <a:pt x="89" y="162"/>
                  </a:cubicBezTo>
                  <a:cubicBezTo>
                    <a:pt x="89" y="162"/>
                    <a:pt x="89" y="161"/>
                    <a:pt x="88" y="161"/>
                  </a:cubicBezTo>
                  <a:cubicBezTo>
                    <a:pt x="88" y="161"/>
                    <a:pt x="88" y="161"/>
                    <a:pt x="88" y="161"/>
                  </a:cubicBezTo>
                  <a:cubicBezTo>
                    <a:pt x="88" y="160"/>
                    <a:pt x="88" y="160"/>
                    <a:pt x="88" y="159"/>
                  </a:cubicBezTo>
                  <a:cubicBezTo>
                    <a:pt x="88" y="158"/>
                    <a:pt x="88" y="158"/>
                    <a:pt x="88" y="158"/>
                  </a:cubicBezTo>
                  <a:cubicBezTo>
                    <a:pt x="88" y="158"/>
                    <a:pt x="88" y="158"/>
                    <a:pt x="88" y="158"/>
                  </a:cubicBezTo>
                  <a:cubicBezTo>
                    <a:pt x="87" y="158"/>
                    <a:pt x="87" y="159"/>
                    <a:pt x="86" y="159"/>
                  </a:cubicBezTo>
                  <a:cubicBezTo>
                    <a:pt x="86" y="159"/>
                    <a:pt x="86" y="160"/>
                    <a:pt x="86" y="160"/>
                  </a:cubicBezTo>
                  <a:cubicBezTo>
                    <a:pt x="86" y="161"/>
                    <a:pt x="86" y="161"/>
                    <a:pt x="86" y="162"/>
                  </a:cubicBezTo>
                  <a:cubicBezTo>
                    <a:pt x="85" y="165"/>
                    <a:pt x="85" y="165"/>
                    <a:pt x="85" y="165"/>
                  </a:cubicBezTo>
                  <a:cubicBezTo>
                    <a:pt x="85" y="166"/>
                    <a:pt x="85" y="166"/>
                    <a:pt x="89" y="162"/>
                  </a:cubicBezTo>
                  <a:moveTo>
                    <a:pt x="363" y="4"/>
                  </a:moveTo>
                  <a:cubicBezTo>
                    <a:pt x="363" y="3"/>
                    <a:pt x="363" y="3"/>
                    <a:pt x="363" y="3"/>
                  </a:cubicBezTo>
                  <a:cubicBezTo>
                    <a:pt x="363" y="3"/>
                    <a:pt x="363"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1" y="3"/>
                  </a:cubicBezTo>
                  <a:cubicBezTo>
                    <a:pt x="361" y="3"/>
                    <a:pt x="356"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3" y="4"/>
                  </a:cubicBezTo>
                  <a:cubicBezTo>
                    <a:pt x="351" y="5"/>
                    <a:pt x="349" y="5"/>
                    <a:pt x="348" y="6"/>
                  </a:cubicBezTo>
                  <a:cubicBezTo>
                    <a:pt x="350" y="5"/>
                    <a:pt x="352" y="5"/>
                    <a:pt x="354" y="4"/>
                  </a:cubicBezTo>
                  <a:cubicBezTo>
                    <a:pt x="354" y="4"/>
                    <a:pt x="355" y="4"/>
                    <a:pt x="355" y="4"/>
                  </a:cubicBezTo>
                  <a:cubicBezTo>
                    <a:pt x="358" y="3"/>
                    <a:pt x="358" y="3"/>
                    <a:pt x="360" y="3"/>
                  </a:cubicBezTo>
                  <a:cubicBezTo>
                    <a:pt x="359" y="3"/>
                    <a:pt x="359" y="3"/>
                    <a:pt x="359" y="3"/>
                  </a:cubicBezTo>
                  <a:cubicBezTo>
                    <a:pt x="357" y="3"/>
                    <a:pt x="354" y="3"/>
                    <a:pt x="352" y="4"/>
                  </a:cubicBezTo>
                  <a:cubicBezTo>
                    <a:pt x="354" y="3"/>
                    <a:pt x="354" y="3"/>
                    <a:pt x="355" y="3"/>
                  </a:cubicBezTo>
                  <a:cubicBezTo>
                    <a:pt x="355" y="3"/>
                    <a:pt x="355" y="3"/>
                    <a:pt x="356" y="3"/>
                  </a:cubicBezTo>
                  <a:cubicBezTo>
                    <a:pt x="357" y="3"/>
                    <a:pt x="357" y="3"/>
                    <a:pt x="357" y="3"/>
                  </a:cubicBezTo>
                  <a:cubicBezTo>
                    <a:pt x="357" y="3"/>
                    <a:pt x="357" y="3"/>
                    <a:pt x="357" y="3"/>
                  </a:cubicBezTo>
                  <a:cubicBezTo>
                    <a:pt x="357" y="3"/>
                    <a:pt x="356" y="3"/>
                    <a:pt x="356" y="3"/>
                  </a:cubicBezTo>
                  <a:cubicBezTo>
                    <a:pt x="355" y="3"/>
                    <a:pt x="355" y="3"/>
                    <a:pt x="354" y="3"/>
                  </a:cubicBezTo>
                  <a:cubicBezTo>
                    <a:pt x="354" y="3"/>
                    <a:pt x="353"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0" y="3"/>
                    <a:pt x="350" y="3"/>
                  </a:cubicBezTo>
                  <a:cubicBezTo>
                    <a:pt x="351" y="3"/>
                    <a:pt x="353" y="2"/>
                    <a:pt x="355" y="2"/>
                  </a:cubicBezTo>
                  <a:cubicBezTo>
                    <a:pt x="356" y="2"/>
                    <a:pt x="356" y="2"/>
                    <a:pt x="358" y="2"/>
                  </a:cubicBezTo>
                  <a:cubicBezTo>
                    <a:pt x="359" y="2"/>
                    <a:pt x="359" y="2"/>
                    <a:pt x="359" y="2"/>
                  </a:cubicBezTo>
                  <a:cubicBezTo>
                    <a:pt x="359" y="2"/>
                    <a:pt x="360" y="2"/>
                    <a:pt x="361" y="2"/>
                  </a:cubicBezTo>
                  <a:cubicBezTo>
                    <a:pt x="362" y="2"/>
                    <a:pt x="362" y="2"/>
                    <a:pt x="364" y="2"/>
                  </a:cubicBezTo>
                  <a:cubicBezTo>
                    <a:pt x="364" y="2"/>
                    <a:pt x="365" y="2"/>
                    <a:pt x="365" y="1"/>
                  </a:cubicBezTo>
                  <a:cubicBezTo>
                    <a:pt x="365" y="1"/>
                    <a:pt x="365" y="1"/>
                    <a:pt x="365" y="1"/>
                  </a:cubicBezTo>
                  <a:cubicBezTo>
                    <a:pt x="365" y="1"/>
                    <a:pt x="365" y="1"/>
                    <a:pt x="365" y="1"/>
                  </a:cubicBezTo>
                  <a:cubicBezTo>
                    <a:pt x="366" y="1"/>
                    <a:pt x="366" y="1"/>
                    <a:pt x="366" y="1"/>
                  </a:cubicBezTo>
                  <a:cubicBezTo>
                    <a:pt x="366" y="1"/>
                    <a:pt x="366" y="1"/>
                    <a:pt x="366" y="1"/>
                  </a:cubicBezTo>
                  <a:cubicBezTo>
                    <a:pt x="366" y="1"/>
                    <a:pt x="365" y="1"/>
                    <a:pt x="366" y="1"/>
                  </a:cubicBezTo>
                  <a:cubicBezTo>
                    <a:pt x="366" y="1"/>
                    <a:pt x="366" y="1"/>
                    <a:pt x="366" y="1"/>
                  </a:cubicBezTo>
                  <a:cubicBezTo>
                    <a:pt x="365" y="1"/>
                    <a:pt x="365" y="1"/>
                    <a:pt x="365" y="1"/>
                  </a:cubicBezTo>
                  <a:cubicBezTo>
                    <a:pt x="365" y="1"/>
                    <a:pt x="365" y="1"/>
                    <a:pt x="365" y="1"/>
                  </a:cubicBezTo>
                  <a:cubicBezTo>
                    <a:pt x="365" y="1"/>
                    <a:pt x="365" y="1"/>
                    <a:pt x="365" y="1"/>
                  </a:cubicBezTo>
                  <a:cubicBezTo>
                    <a:pt x="364" y="1"/>
                    <a:pt x="364" y="1"/>
                    <a:pt x="364" y="1"/>
                  </a:cubicBezTo>
                  <a:cubicBezTo>
                    <a:pt x="363" y="1"/>
                    <a:pt x="363" y="1"/>
                    <a:pt x="363" y="1"/>
                  </a:cubicBezTo>
                  <a:cubicBezTo>
                    <a:pt x="364" y="1"/>
                    <a:pt x="364" y="1"/>
                    <a:pt x="364" y="1"/>
                  </a:cubicBezTo>
                  <a:cubicBezTo>
                    <a:pt x="364" y="1"/>
                    <a:pt x="364" y="1"/>
                    <a:pt x="365" y="1"/>
                  </a:cubicBezTo>
                  <a:cubicBezTo>
                    <a:pt x="365" y="1"/>
                    <a:pt x="366" y="1"/>
                    <a:pt x="366" y="1"/>
                  </a:cubicBezTo>
                  <a:cubicBezTo>
                    <a:pt x="367" y="1"/>
                    <a:pt x="367" y="1"/>
                    <a:pt x="368" y="1"/>
                  </a:cubicBezTo>
                  <a:cubicBezTo>
                    <a:pt x="369" y="1"/>
                    <a:pt x="370" y="0"/>
                    <a:pt x="370" y="0"/>
                  </a:cubicBezTo>
                  <a:cubicBezTo>
                    <a:pt x="370" y="0"/>
                    <a:pt x="370" y="0"/>
                    <a:pt x="370" y="0"/>
                  </a:cubicBezTo>
                  <a:cubicBezTo>
                    <a:pt x="370" y="0"/>
                    <a:pt x="370" y="0"/>
                    <a:pt x="370" y="0"/>
                  </a:cubicBezTo>
                  <a:cubicBezTo>
                    <a:pt x="370" y="0"/>
                    <a:pt x="370" y="0"/>
                    <a:pt x="369" y="0"/>
                  </a:cubicBezTo>
                  <a:cubicBezTo>
                    <a:pt x="369" y="0"/>
                    <a:pt x="368" y="0"/>
                    <a:pt x="367" y="0"/>
                  </a:cubicBezTo>
                  <a:cubicBezTo>
                    <a:pt x="367" y="0"/>
                    <a:pt x="367" y="0"/>
                    <a:pt x="367" y="0"/>
                  </a:cubicBezTo>
                  <a:cubicBezTo>
                    <a:pt x="367" y="0"/>
                    <a:pt x="367" y="0"/>
                    <a:pt x="367" y="0"/>
                  </a:cubicBezTo>
                  <a:cubicBezTo>
                    <a:pt x="365" y="0"/>
                    <a:pt x="363" y="1"/>
                    <a:pt x="362" y="1"/>
                  </a:cubicBezTo>
                  <a:cubicBezTo>
                    <a:pt x="361" y="1"/>
                    <a:pt x="361" y="1"/>
                    <a:pt x="362" y="0"/>
                  </a:cubicBezTo>
                  <a:cubicBezTo>
                    <a:pt x="362" y="0"/>
                    <a:pt x="363" y="0"/>
                    <a:pt x="363" y="0"/>
                  </a:cubicBezTo>
                  <a:cubicBezTo>
                    <a:pt x="363" y="0"/>
                    <a:pt x="362" y="0"/>
                    <a:pt x="361" y="0"/>
                  </a:cubicBezTo>
                  <a:cubicBezTo>
                    <a:pt x="361" y="0"/>
                    <a:pt x="361" y="0"/>
                    <a:pt x="361" y="0"/>
                  </a:cubicBezTo>
                  <a:cubicBezTo>
                    <a:pt x="360" y="0"/>
                    <a:pt x="360" y="0"/>
                    <a:pt x="360" y="0"/>
                  </a:cubicBezTo>
                  <a:cubicBezTo>
                    <a:pt x="360" y="0"/>
                    <a:pt x="360" y="0"/>
                    <a:pt x="360" y="0"/>
                  </a:cubicBezTo>
                  <a:cubicBezTo>
                    <a:pt x="359" y="0"/>
                    <a:pt x="359" y="1"/>
                    <a:pt x="358" y="1"/>
                  </a:cubicBezTo>
                  <a:cubicBezTo>
                    <a:pt x="357" y="1"/>
                    <a:pt x="357" y="1"/>
                    <a:pt x="357" y="1"/>
                  </a:cubicBezTo>
                  <a:cubicBezTo>
                    <a:pt x="357" y="1"/>
                    <a:pt x="357" y="1"/>
                    <a:pt x="357" y="1"/>
                  </a:cubicBezTo>
                  <a:cubicBezTo>
                    <a:pt x="357" y="1"/>
                    <a:pt x="357" y="1"/>
                    <a:pt x="357" y="1"/>
                  </a:cubicBezTo>
                  <a:cubicBezTo>
                    <a:pt x="356" y="1"/>
                    <a:pt x="356" y="1"/>
                    <a:pt x="356" y="1"/>
                  </a:cubicBezTo>
                  <a:cubicBezTo>
                    <a:pt x="356" y="1"/>
                    <a:pt x="356" y="1"/>
                    <a:pt x="356" y="1"/>
                  </a:cubicBezTo>
                  <a:cubicBezTo>
                    <a:pt x="355" y="1"/>
                    <a:pt x="354" y="1"/>
                    <a:pt x="353" y="1"/>
                  </a:cubicBezTo>
                  <a:cubicBezTo>
                    <a:pt x="353" y="1"/>
                    <a:pt x="353" y="1"/>
                    <a:pt x="353" y="1"/>
                  </a:cubicBezTo>
                  <a:cubicBezTo>
                    <a:pt x="354" y="1"/>
                    <a:pt x="354" y="1"/>
                    <a:pt x="354" y="1"/>
                  </a:cubicBezTo>
                  <a:cubicBezTo>
                    <a:pt x="354" y="1"/>
                    <a:pt x="354" y="1"/>
                    <a:pt x="354" y="1"/>
                  </a:cubicBezTo>
                  <a:cubicBezTo>
                    <a:pt x="354" y="1"/>
                    <a:pt x="354" y="1"/>
                    <a:pt x="354" y="1"/>
                  </a:cubicBezTo>
                  <a:cubicBezTo>
                    <a:pt x="354" y="1"/>
                    <a:pt x="354" y="1"/>
                    <a:pt x="354" y="1"/>
                  </a:cubicBezTo>
                  <a:cubicBezTo>
                    <a:pt x="354" y="1"/>
                    <a:pt x="354" y="1"/>
                    <a:pt x="354"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4" y="1"/>
                    <a:pt x="354" y="1"/>
                    <a:pt x="354" y="1"/>
                  </a:cubicBezTo>
                  <a:cubicBezTo>
                    <a:pt x="352" y="1"/>
                    <a:pt x="352" y="1"/>
                    <a:pt x="352" y="1"/>
                  </a:cubicBezTo>
                  <a:cubicBezTo>
                    <a:pt x="352" y="1"/>
                    <a:pt x="352" y="1"/>
                    <a:pt x="352" y="1"/>
                  </a:cubicBezTo>
                  <a:cubicBezTo>
                    <a:pt x="351" y="1"/>
                    <a:pt x="351" y="1"/>
                    <a:pt x="351" y="1"/>
                  </a:cubicBezTo>
                  <a:cubicBezTo>
                    <a:pt x="351" y="1"/>
                    <a:pt x="351" y="1"/>
                    <a:pt x="351" y="1"/>
                  </a:cubicBezTo>
                  <a:cubicBezTo>
                    <a:pt x="350" y="1"/>
                    <a:pt x="350" y="1"/>
                    <a:pt x="350" y="1"/>
                  </a:cubicBezTo>
                  <a:cubicBezTo>
                    <a:pt x="350" y="2"/>
                    <a:pt x="350" y="2"/>
                    <a:pt x="350" y="2"/>
                  </a:cubicBezTo>
                  <a:cubicBezTo>
                    <a:pt x="350" y="2"/>
                    <a:pt x="350" y="2"/>
                    <a:pt x="350" y="2"/>
                  </a:cubicBezTo>
                  <a:cubicBezTo>
                    <a:pt x="350" y="2"/>
                    <a:pt x="350" y="2"/>
                    <a:pt x="350" y="2"/>
                  </a:cubicBezTo>
                  <a:cubicBezTo>
                    <a:pt x="350" y="2"/>
                    <a:pt x="350" y="2"/>
                    <a:pt x="350" y="2"/>
                  </a:cubicBezTo>
                  <a:cubicBezTo>
                    <a:pt x="349" y="2"/>
                    <a:pt x="349" y="2"/>
                    <a:pt x="349" y="2"/>
                  </a:cubicBezTo>
                  <a:cubicBezTo>
                    <a:pt x="348" y="2"/>
                    <a:pt x="348" y="2"/>
                    <a:pt x="348" y="2"/>
                  </a:cubicBezTo>
                  <a:cubicBezTo>
                    <a:pt x="347" y="2"/>
                    <a:pt x="347" y="2"/>
                    <a:pt x="347" y="2"/>
                  </a:cubicBezTo>
                  <a:cubicBezTo>
                    <a:pt x="347" y="2"/>
                    <a:pt x="347" y="2"/>
                    <a:pt x="347" y="2"/>
                  </a:cubicBezTo>
                  <a:cubicBezTo>
                    <a:pt x="346" y="2"/>
                    <a:pt x="346" y="2"/>
                    <a:pt x="346" y="2"/>
                  </a:cubicBezTo>
                  <a:cubicBezTo>
                    <a:pt x="344" y="2"/>
                    <a:pt x="344" y="2"/>
                    <a:pt x="344" y="2"/>
                  </a:cubicBezTo>
                  <a:cubicBezTo>
                    <a:pt x="345" y="2"/>
                    <a:pt x="345" y="2"/>
                    <a:pt x="345" y="2"/>
                  </a:cubicBezTo>
                  <a:cubicBezTo>
                    <a:pt x="345" y="2"/>
                    <a:pt x="345" y="2"/>
                    <a:pt x="345" y="2"/>
                  </a:cubicBezTo>
                  <a:cubicBezTo>
                    <a:pt x="345" y="2"/>
                    <a:pt x="345" y="2"/>
                    <a:pt x="345" y="2"/>
                  </a:cubicBezTo>
                  <a:cubicBezTo>
                    <a:pt x="346" y="2"/>
                    <a:pt x="346" y="2"/>
                    <a:pt x="346" y="2"/>
                  </a:cubicBezTo>
                  <a:cubicBezTo>
                    <a:pt x="346" y="2"/>
                    <a:pt x="346" y="2"/>
                    <a:pt x="346" y="2"/>
                  </a:cubicBezTo>
                  <a:cubicBezTo>
                    <a:pt x="346" y="2"/>
                    <a:pt x="346" y="2"/>
                    <a:pt x="346" y="2"/>
                  </a:cubicBezTo>
                  <a:cubicBezTo>
                    <a:pt x="346" y="2"/>
                    <a:pt x="347" y="2"/>
                    <a:pt x="347" y="2"/>
                  </a:cubicBezTo>
                  <a:cubicBezTo>
                    <a:pt x="347" y="2"/>
                    <a:pt x="347" y="2"/>
                    <a:pt x="347" y="2"/>
                  </a:cubicBezTo>
                  <a:cubicBezTo>
                    <a:pt x="348" y="2"/>
                    <a:pt x="348" y="2"/>
                    <a:pt x="348" y="2"/>
                  </a:cubicBezTo>
                  <a:cubicBezTo>
                    <a:pt x="348" y="2"/>
                    <a:pt x="348" y="2"/>
                    <a:pt x="348" y="2"/>
                  </a:cubicBezTo>
                  <a:cubicBezTo>
                    <a:pt x="349" y="2"/>
                    <a:pt x="349" y="2"/>
                    <a:pt x="349" y="2"/>
                  </a:cubicBezTo>
                  <a:cubicBezTo>
                    <a:pt x="349" y="2"/>
                    <a:pt x="349" y="2"/>
                    <a:pt x="349" y="2"/>
                  </a:cubicBezTo>
                  <a:cubicBezTo>
                    <a:pt x="350" y="1"/>
                    <a:pt x="350" y="1"/>
                    <a:pt x="350" y="1"/>
                  </a:cubicBezTo>
                  <a:cubicBezTo>
                    <a:pt x="350" y="1"/>
                    <a:pt x="350" y="1"/>
                    <a:pt x="350" y="1"/>
                  </a:cubicBezTo>
                  <a:cubicBezTo>
                    <a:pt x="350" y="1"/>
                    <a:pt x="350" y="1"/>
                    <a:pt x="350" y="1"/>
                  </a:cubicBezTo>
                  <a:cubicBezTo>
                    <a:pt x="350" y="1"/>
                    <a:pt x="350" y="1"/>
                    <a:pt x="350" y="1"/>
                  </a:cubicBezTo>
                  <a:cubicBezTo>
                    <a:pt x="350" y="1"/>
                    <a:pt x="350" y="1"/>
                    <a:pt x="350" y="1"/>
                  </a:cubicBezTo>
                  <a:cubicBezTo>
                    <a:pt x="350" y="1"/>
                    <a:pt x="350" y="1"/>
                    <a:pt x="350" y="1"/>
                  </a:cubicBezTo>
                  <a:cubicBezTo>
                    <a:pt x="351" y="1"/>
                    <a:pt x="351" y="1"/>
                    <a:pt x="351" y="1"/>
                  </a:cubicBezTo>
                  <a:cubicBezTo>
                    <a:pt x="351" y="1"/>
                    <a:pt x="350" y="1"/>
                    <a:pt x="350" y="1"/>
                  </a:cubicBezTo>
                  <a:cubicBezTo>
                    <a:pt x="349" y="1"/>
                    <a:pt x="348" y="1"/>
                    <a:pt x="348" y="2"/>
                  </a:cubicBezTo>
                  <a:cubicBezTo>
                    <a:pt x="348" y="2"/>
                    <a:pt x="348" y="2"/>
                    <a:pt x="348" y="2"/>
                  </a:cubicBezTo>
                  <a:cubicBezTo>
                    <a:pt x="347" y="2"/>
                    <a:pt x="347" y="2"/>
                    <a:pt x="347" y="2"/>
                  </a:cubicBezTo>
                  <a:cubicBezTo>
                    <a:pt x="346" y="2"/>
                    <a:pt x="346" y="2"/>
                    <a:pt x="346" y="2"/>
                  </a:cubicBezTo>
                  <a:cubicBezTo>
                    <a:pt x="346" y="2"/>
                    <a:pt x="346" y="2"/>
                    <a:pt x="346" y="2"/>
                  </a:cubicBezTo>
                  <a:cubicBezTo>
                    <a:pt x="345" y="2"/>
                    <a:pt x="345" y="2"/>
                    <a:pt x="345" y="2"/>
                  </a:cubicBezTo>
                  <a:cubicBezTo>
                    <a:pt x="345" y="2"/>
                    <a:pt x="344" y="2"/>
                    <a:pt x="344" y="2"/>
                  </a:cubicBezTo>
                  <a:cubicBezTo>
                    <a:pt x="343" y="2"/>
                    <a:pt x="343" y="2"/>
                    <a:pt x="343" y="2"/>
                  </a:cubicBezTo>
                  <a:cubicBezTo>
                    <a:pt x="343" y="2"/>
                    <a:pt x="342" y="2"/>
                    <a:pt x="341" y="2"/>
                  </a:cubicBezTo>
                  <a:cubicBezTo>
                    <a:pt x="341" y="3"/>
                    <a:pt x="341" y="3"/>
                    <a:pt x="341" y="3"/>
                  </a:cubicBezTo>
                  <a:cubicBezTo>
                    <a:pt x="341" y="3"/>
                    <a:pt x="341" y="3"/>
                    <a:pt x="341" y="3"/>
                  </a:cubicBezTo>
                  <a:cubicBezTo>
                    <a:pt x="341" y="3"/>
                    <a:pt x="341" y="3"/>
                    <a:pt x="341" y="3"/>
                  </a:cubicBezTo>
                  <a:cubicBezTo>
                    <a:pt x="341" y="3"/>
                    <a:pt x="341" y="3"/>
                    <a:pt x="341" y="3"/>
                  </a:cubicBezTo>
                  <a:cubicBezTo>
                    <a:pt x="341" y="2"/>
                    <a:pt x="341" y="2"/>
                    <a:pt x="341" y="2"/>
                  </a:cubicBezTo>
                  <a:cubicBezTo>
                    <a:pt x="341" y="2"/>
                    <a:pt x="341" y="2"/>
                    <a:pt x="341" y="2"/>
                  </a:cubicBezTo>
                  <a:cubicBezTo>
                    <a:pt x="342" y="2"/>
                    <a:pt x="342" y="2"/>
                    <a:pt x="342" y="2"/>
                  </a:cubicBezTo>
                  <a:cubicBezTo>
                    <a:pt x="342" y="2"/>
                    <a:pt x="342" y="2"/>
                    <a:pt x="342" y="2"/>
                  </a:cubicBezTo>
                  <a:cubicBezTo>
                    <a:pt x="343" y="2"/>
                    <a:pt x="343" y="2"/>
                    <a:pt x="343" y="2"/>
                  </a:cubicBezTo>
                  <a:cubicBezTo>
                    <a:pt x="343" y="2"/>
                    <a:pt x="343" y="2"/>
                    <a:pt x="343" y="2"/>
                  </a:cubicBezTo>
                  <a:cubicBezTo>
                    <a:pt x="344" y="2"/>
                    <a:pt x="344" y="2"/>
                    <a:pt x="344" y="2"/>
                  </a:cubicBezTo>
                  <a:cubicBezTo>
                    <a:pt x="345" y="2"/>
                    <a:pt x="345" y="2"/>
                    <a:pt x="345" y="2"/>
                  </a:cubicBezTo>
                  <a:cubicBezTo>
                    <a:pt x="345" y="2"/>
                    <a:pt x="345" y="2"/>
                    <a:pt x="345" y="2"/>
                  </a:cubicBezTo>
                  <a:cubicBezTo>
                    <a:pt x="346" y="2"/>
                    <a:pt x="346" y="2"/>
                    <a:pt x="346" y="2"/>
                  </a:cubicBezTo>
                  <a:cubicBezTo>
                    <a:pt x="346" y="2"/>
                    <a:pt x="346" y="2"/>
                    <a:pt x="346" y="2"/>
                  </a:cubicBezTo>
                  <a:cubicBezTo>
                    <a:pt x="346" y="2"/>
                    <a:pt x="346" y="2"/>
                    <a:pt x="346" y="2"/>
                  </a:cubicBezTo>
                  <a:cubicBezTo>
                    <a:pt x="347" y="1"/>
                    <a:pt x="347" y="1"/>
                    <a:pt x="347" y="1"/>
                  </a:cubicBezTo>
                  <a:cubicBezTo>
                    <a:pt x="348" y="1"/>
                    <a:pt x="348" y="1"/>
                    <a:pt x="348" y="1"/>
                  </a:cubicBezTo>
                  <a:cubicBezTo>
                    <a:pt x="348" y="1"/>
                    <a:pt x="348" y="1"/>
                    <a:pt x="348" y="1"/>
                  </a:cubicBezTo>
                  <a:cubicBezTo>
                    <a:pt x="349" y="1"/>
                    <a:pt x="349" y="1"/>
                    <a:pt x="349" y="1"/>
                  </a:cubicBezTo>
                  <a:cubicBezTo>
                    <a:pt x="349" y="1"/>
                    <a:pt x="349" y="1"/>
                    <a:pt x="349" y="1"/>
                  </a:cubicBezTo>
                  <a:cubicBezTo>
                    <a:pt x="348" y="1"/>
                    <a:pt x="348" y="1"/>
                    <a:pt x="348" y="1"/>
                  </a:cubicBezTo>
                  <a:cubicBezTo>
                    <a:pt x="348" y="1"/>
                    <a:pt x="348" y="1"/>
                    <a:pt x="346" y="1"/>
                  </a:cubicBezTo>
                  <a:cubicBezTo>
                    <a:pt x="345" y="2"/>
                    <a:pt x="344" y="2"/>
                    <a:pt x="343" y="2"/>
                  </a:cubicBezTo>
                  <a:cubicBezTo>
                    <a:pt x="342" y="2"/>
                    <a:pt x="342" y="2"/>
                    <a:pt x="342" y="2"/>
                  </a:cubicBezTo>
                  <a:cubicBezTo>
                    <a:pt x="342" y="2"/>
                    <a:pt x="342" y="2"/>
                    <a:pt x="342" y="2"/>
                  </a:cubicBezTo>
                  <a:cubicBezTo>
                    <a:pt x="341" y="2"/>
                    <a:pt x="341" y="2"/>
                    <a:pt x="341" y="2"/>
                  </a:cubicBezTo>
                  <a:cubicBezTo>
                    <a:pt x="340" y="2"/>
                    <a:pt x="339" y="2"/>
                    <a:pt x="338" y="3"/>
                  </a:cubicBezTo>
                  <a:cubicBezTo>
                    <a:pt x="338" y="3"/>
                    <a:pt x="338" y="3"/>
                    <a:pt x="338" y="3"/>
                  </a:cubicBezTo>
                  <a:cubicBezTo>
                    <a:pt x="337" y="3"/>
                    <a:pt x="337" y="3"/>
                    <a:pt x="337" y="3"/>
                  </a:cubicBezTo>
                  <a:cubicBezTo>
                    <a:pt x="338" y="2"/>
                    <a:pt x="338" y="2"/>
                    <a:pt x="338" y="2"/>
                  </a:cubicBezTo>
                  <a:cubicBezTo>
                    <a:pt x="339" y="2"/>
                    <a:pt x="339" y="2"/>
                    <a:pt x="339" y="2"/>
                  </a:cubicBezTo>
                  <a:cubicBezTo>
                    <a:pt x="339" y="2"/>
                    <a:pt x="340" y="2"/>
                    <a:pt x="340" y="2"/>
                  </a:cubicBezTo>
                  <a:cubicBezTo>
                    <a:pt x="341" y="2"/>
                    <a:pt x="341" y="2"/>
                    <a:pt x="342" y="2"/>
                  </a:cubicBezTo>
                  <a:cubicBezTo>
                    <a:pt x="343" y="2"/>
                    <a:pt x="343" y="2"/>
                    <a:pt x="343" y="2"/>
                  </a:cubicBezTo>
                  <a:cubicBezTo>
                    <a:pt x="343" y="2"/>
                    <a:pt x="343" y="2"/>
                    <a:pt x="343" y="2"/>
                  </a:cubicBezTo>
                  <a:cubicBezTo>
                    <a:pt x="344" y="2"/>
                    <a:pt x="344" y="2"/>
                    <a:pt x="344" y="2"/>
                  </a:cubicBezTo>
                  <a:cubicBezTo>
                    <a:pt x="344" y="2"/>
                    <a:pt x="344" y="2"/>
                    <a:pt x="344" y="2"/>
                  </a:cubicBezTo>
                  <a:cubicBezTo>
                    <a:pt x="345" y="2"/>
                    <a:pt x="345" y="2"/>
                    <a:pt x="345" y="2"/>
                  </a:cubicBezTo>
                  <a:cubicBezTo>
                    <a:pt x="346" y="2"/>
                    <a:pt x="346" y="2"/>
                    <a:pt x="346" y="2"/>
                  </a:cubicBezTo>
                  <a:cubicBezTo>
                    <a:pt x="346" y="1"/>
                    <a:pt x="346" y="1"/>
                    <a:pt x="346" y="1"/>
                  </a:cubicBezTo>
                  <a:cubicBezTo>
                    <a:pt x="347" y="1"/>
                    <a:pt x="347" y="1"/>
                    <a:pt x="348" y="1"/>
                  </a:cubicBezTo>
                  <a:cubicBezTo>
                    <a:pt x="348" y="1"/>
                    <a:pt x="348" y="1"/>
                    <a:pt x="348" y="1"/>
                  </a:cubicBezTo>
                  <a:cubicBezTo>
                    <a:pt x="349" y="1"/>
                    <a:pt x="349" y="1"/>
                    <a:pt x="349" y="1"/>
                  </a:cubicBezTo>
                  <a:cubicBezTo>
                    <a:pt x="349" y="1"/>
                    <a:pt x="349" y="1"/>
                    <a:pt x="349" y="1"/>
                  </a:cubicBezTo>
                  <a:cubicBezTo>
                    <a:pt x="349" y="1"/>
                    <a:pt x="349" y="1"/>
                    <a:pt x="349" y="1"/>
                  </a:cubicBezTo>
                  <a:cubicBezTo>
                    <a:pt x="349" y="1"/>
                    <a:pt x="349" y="1"/>
                    <a:pt x="349" y="1"/>
                  </a:cubicBezTo>
                  <a:cubicBezTo>
                    <a:pt x="348" y="1"/>
                    <a:pt x="348" y="1"/>
                    <a:pt x="348" y="1"/>
                  </a:cubicBezTo>
                  <a:cubicBezTo>
                    <a:pt x="347" y="1"/>
                    <a:pt x="347" y="1"/>
                    <a:pt x="347" y="1"/>
                  </a:cubicBezTo>
                  <a:cubicBezTo>
                    <a:pt x="347" y="1"/>
                    <a:pt x="347" y="1"/>
                    <a:pt x="347" y="1"/>
                  </a:cubicBezTo>
                  <a:cubicBezTo>
                    <a:pt x="346" y="1"/>
                    <a:pt x="346" y="1"/>
                    <a:pt x="346" y="1"/>
                  </a:cubicBezTo>
                  <a:cubicBezTo>
                    <a:pt x="346" y="1"/>
                    <a:pt x="346" y="1"/>
                    <a:pt x="346" y="1"/>
                  </a:cubicBezTo>
                  <a:cubicBezTo>
                    <a:pt x="346" y="1"/>
                    <a:pt x="346" y="1"/>
                    <a:pt x="346" y="1"/>
                  </a:cubicBezTo>
                  <a:cubicBezTo>
                    <a:pt x="346" y="1"/>
                    <a:pt x="346" y="1"/>
                    <a:pt x="346" y="1"/>
                  </a:cubicBezTo>
                  <a:cubicBezTo>
                    <a:pt x="345" y="1"/>
                    <a:pt x="345" y="1"/>
                    <a:pt x="345" y="1"/>
                  </a:cubicBezTo>
                  <a:cubicBezTo>
                    <a:pt x="345" y="1"/>
                    <a:pt x="345" y="1"/>
                    <a:pt x="345" y="1"/>
                  </a:cubicBezTo>
                  <a:cubicBezTo>
                    <a:pt x="345" y="1"/>
                    <a:pt x="345" y="1"/>
                    <a:pt x="345" y="1"/>
                  </a:cubicBezTo>
                  <a:cubicBezTo>
                    <a:pt x="345" y="1"/>
                    <a:pt x="345" y="1"/>
                    <a:pt x="345" y="1"/>
                  </a:cubicBezTo>
                  <a:cubicBezTo>
                    <a:pt x="345" y="1"/>
                    <a:pt x="345" y="1"/>
                    <a:pt x="345" y="1"/>
                  </a:cubicBezTo>
                  <a:cubicBezTo>
                    <a:pt x="344" y="1"/>
                    <a:pt x="344" y="1"/>
                    <a:pt x="344" y="1"/>
                  </a:cubicBezTo>
                  <a:cubicBezTo>
                    <a:pt x="344" y="1"/>
                    <a:pt x="344" y="1"/>
                    <a:pt x="344" y="1"/>
                  </a:cubicBezTo>
                  <a:cubicBezTo>
                    <a:pt x="343" y="1"/>
                    <a:pt x="343" y="1"/>
                    <a:pt x="343" y="1"/>
                  </a:cubicBezTo>
                  <a:cubicBezTo>
                    <a:pt x="343" y="1"/>
                    <a:pt x="343" y="1"/>
                    <a:pt x="343" y="1"/>
                  </a:cubicBezTo>
                  <a:cubicBezTo>
                    <a:pt x="343" y="2"/>
                    <a:pt x="343" y="2"/>
                    <a:pt x="343" y="2"/>
                  </a:cubicBezTo>
                  <a:cubicBezTo>
                    <a:pt x="342" y="2"/>
                    <a:pt x="342" y="2"/>
                    <a:pt x="342"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0" y="2"/>
                    <a:pt x="340" y="2"/>
                    <a:pt x="340" y="2"/>
                  </a:cubicBezTo>
                  <a:cubicBezTo>
                    <a:pt x="340" y="2"/>
                    <a:pt x="340" y="2"/>
                    <a:pt x="340" y="2"/>
                  </a:cubicBezTo>
                  <a:cubicBezTo>
                    <a:pt x="339" y="2"/>
                    <a:pt x="339" y="2"/>
                    <a:pt x="339"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7" y="2"/>
                    <a:pt x="337" y="2"/>
                    <a:pt x="337" y="2"/>
                  </a:cubicBezTo>
                  <a:cubicBezTo>
                    <a:pt x="336" y="2"/>
                    <a:pt x="336" y="2"/>
                    <a:pt x="336" y="2"/>
                  </a:cubicBezTo>
                  <a:cubicBezTo>
                    <a:pt x="335" y="3"/>
                    <a:pt x="335" y="3"/>
                    <a:pt x="335" y="3"/>
                  </a:cubicBezTo>
                  <a:cubicBezTo>
                    <a:pt x="335" y="3"/>
                    <a:pt x="335" y="3"/>
                    <a:pt x="335" y="3"/>
                  </a:cubicBezTo>
                  <a:cubicBezTo>
                    <a:pt x="335" y="3"/>
                    <a:pt x="335" y="3"/>
                    <a:pt x="335" y="3"/>
                  </a:cubicBezTo>
                  <a:cubicBezTo>
                    <a:pt x="335" y="3"/>
                    <a:pt x="335" y="3"/>
                    <a:pt x="335" y="3"/>
                  </a:cubicBezTo>
                  <a:cubicBezTo>
                    <a:pt x="335" y="3"/>
                    <a:pt x="335" y="3"/>
                    <a:pt x="335" y="3"/>
                  </a:cubicBezTo>
                  <a:cubicBezTo>
                    <a:pt x="336" y="3"/>
                    <a:pt x="336" y="3"/>
                    <a:pt x="336" y="3"/>
                  </a:cubicBezTo>
                  <a:cubicBezTo>
                    <a:pt x="336" y="2"/>
                    <a:pt x="336" y="2"/>
                    <a:pt x="336" y="2"/>
                  </a:cubicBezTo>
                  <a:cubicBezTo>
                    <a:pt x="336" y="2"/>
                    <a:pt x="336" y="2"/>
                    <a:pt x="336" y="2"/>
                  </a:cubicBezTo>
                  <a:cubicBezTo>
                    <a:pt x="337" y="2"/>
                    <a:pt x="337" y="2"/>
                    <a:pt x="337" y="2"/>
                  </a:cubicBezTo>
                  <a:cubicBezTo>
                    <a:pt x="337" y="2"/>
                    <a:pt x="337" y="2"/>
                    <a:pt x="337" y="2"/>
                  </a:cubicBezTo>
                  <a:cubicBezTo>
                    <a:pt x="337" y="2"/>
                    <a:pt x="337" y="2"/>
                    <a:pt x="337" y="2"/>
                  </a:cubicBezTo>
                  <a:cubicBezTo>
                    <a:pt x="337" y="2"/>
                    <a:pt x="337" y="2"/>
                    <a:pt x="337" y="2"/>
                  </a:cubicBezTo>
                  <a:cubicBezTo>
                    <a:pt x="338" y="2"/>
                    <a:pt x="338" y="2"/>
                    <a:pt x="338" y="2"/>
                  </a:cubicBezTo>
                  <a:cubicBezTo>
                    <a:pt x="339" y="2"/>
                    <a:pt x="339" y="2"/>
                    <a:pt x="339" y="2"/>
                  </a:cubicBezTo>
                  <a:cubicBezTo>
                    <a:pt x="340" y="2"/>
                    <a:pt x="340" y="2"/>
                    <a:pt x="340" y="2"/>
                  </a:cubicBezTo>
                  <a:cubicBezTo>
                    <a:pt x="340" y="2"/>
                    <a:pt x="340" y="2"/>
                    <a:pt x="340" y="2"/>
                  </a:cubicBezTo>
                  <a:cubicBezTo>
                    <a:pt x="341" y="2"/>
                    <a:pt x="341" y="2"/>
                    <a:pt x="341" y="2"/>
                  </a:cubicBezTo>
                  <a:cubicBezTo>
                    <a:pt x="341" y="2"/>
                    <a:pt x="341" y="2"/>
                    <a:pt x="341" y="2"/>
                  </a:cubicBezTo>
                  <a:cubicBezTo>
                    <a:pt x="341" y="2"/>
                    <a:pt x="341" y="2"/>
                    <a:pt x="341" y="2"/>
                  </a:cubicBezTo>
                  <a:cubicBezTo>
                    <a:pt x="340" y="2"/>
                    <a:pt x="340" y="2"/>
                    <a:pt x="340" y="2"/>
                  </a:cubicBezTo>
                  <a:cubicBezTo>
                    <a:pt x="340" y="2"/>
                    <a:pt x="340" y="2"/>
                    <a:pt x="340" y="2"/>
                  </a:cubicBezTo>
                  <a:cubicBezTo>
                    <a:pt x="339" y="2"/>
                    <a:pt x="339" y="2"/>
                    <a:pt x="339" y="2"/>
                  </a:cubicBezTo>
                  <a:cubicBezTo>
                    <a:pt x="339" y="2"/>
                    <a:pt x="339" y="2"/>
                    <a:pt x="339" y="2"/>
                  </a:cubicBezTo>
                  <a:cubicBezTo>
                    <a:pt x="338" y="2"/>
                    <a:pt x="338" y="2"/>
                    <a:pt x="338" y="2"/>
                  </a:cubicBezTo>
                  <a:cubicBezTo>
                    <a:pt x="337" y="2"/>
                    <a:pt x="336" y="2"/>
                    <a:pt x="336" y="2"/>
                  </a:cubicBezTo>
                  <a:cubicBezTo>
                    <a:pt x="335" y="2"/>
                    <a:pt x="335" y="2"/>
                    <a:pt x="335" y="2"/>
                  </a:cubicBezTo>
                  <a:cubicBezTo>
                    <a:pt x="335" y="2"/>
                    <a:pt x="335" y="2"/>
                    <a:pt x="335" y="2"/>
                  </a:cubicBezTo>
                  <a:cubicBezTo>
                    <a:pt x="334" y="2"/>
                    <a:pt x="334" y="2"/>
                    <a:pt x="334" y="2"/>
                  </a:cubicBezTo>
                  <a:cubicBezTo>
                    <a:pt x="332" y="3"/>
                    <a:pt x="331" y="3"/>
                    <a:pt x="329" y="3"/>
                  </a:cubicBezTo>
                  <a:cubicBezTo>
                    <a:pt x="329" y="3"/>
                    <a:pt x="329" y="3"/>
                    <a:pt x="329" y="3"/>
                  </a:cubicBezTo>
                  <a:cubicBezTo>
                    <a:pt x="330" y="3"/>
                    <a:pt x="330" y="3"/>
                    <a:pt x="330" y="3"/>
                  </a:cubicBezTo>
                  <a:cubicBezTo>
                    <a:pt x="330" y="3"/>
                    <a:pt x="330" y="3"/>
                    <a:pt x="330" y="3"/>
                  </a:cubicBezTo>
                  <a:cubicBezTo>
                    <a:pt x="330" y="3"/>
                    <a:pt x="330" y="3"/>
                    <a:pt x="330" y="3"/>
                  </a:cubicBezTo>
                  <a:cubicBezTo>
                    <a:pt x="330" y="3"/>
                    <a:pt x="329" y="3"/>
                    <a:pt x="328" y="3"/>
                  </a:cubicBezTo>
                  <a:cubicBezTo>
                    <a:pt x="327" y="3"/>
                    <a:pt x="326" y="3"/>
                    <a:pt x="325" y="3"/>
                  </a:cubicBezTo>
                  <a:cubicBezTo>
                    <a:pt x="325" y="3"/>
                    <a:pt x="324" y="4"/>
                    <a:pt x="323" y="4"/>
                  </a:cubicBezTo>
                  <a:cubicBezTo>
                    <a:pt x="323" y="4"/>
                    <a:pt x="323" y="4"/>
                    <a:pt x="323" y="4"/>
                  </a:cubicBezTo>
                  <a:cubicBezTo>
                    <a:pt x="323" y="4"/>
                    <a:pt x="323" y="4"/>
                    <a:pt x="323" y="4"/>
                  </a:cubicBezTo>
                  <a:cubicBezTo>
                    <a:pt x="323" y="4"/>
                    <a:pt x="323" y="4"/>
                    <a:pt x="323" y="4"/>
                  </a:cubicBezTo>
                  <a:cubicBezTo>
                    <a:pt x="322" y="4"/>
                    <a:pt x="322" y="4"/>
                    <a:pt x="322" y="4"/>
                  </a:cubicBezTo>
                  <a:cubicBezTo>
                    <a:pt x="322" y="4"/>
                    <a:pt x="322" y="4"/>
                    <a:pt x="322" y="4"/>
                  </a:cubicBezTo>
                  <a:cubicBezTo>
                    <a:pt x="322" y="4"/>
                    <a:pt x="322" y="4"/>
                    <a:pt x="322" y="4"/>
                  </a:cubicBezTo>
                  <a:cubicBezTo>
                    <a:pt x="321" y="4"/>
                    <a:pt x="321" y="4"/>
                    <a:pt x="321" y="4"/>
                  </a:cubicBezTo>
                  <a:cubicBezTo>
                    <a:pt x="321" y="4"/>
                    <a:pt x="321" y="4"/>
                    <a:pt x="321" y="4"/>
                  </a:cubicBezTo>
                  <a:cubicBezTo>
                    <a:pt x="320" y="4"/>
                    <a:pt x="320" y="4"/>
                    <a:pt x="320" y="4"/>
                  </a:cubicBezTo>
                  <a:cubicBezTo>
                    <a:pt x="320" y="4"/>
                    <a:pt x="320" y="4"/>
                    <a:pt x="320" y="4"/>
                  </a:cubicBezTo>
                  <a:cubicBezTo>
                    <a:pt x="320" y="4"/>
                    <a:pt x="320" y="4"/>
                    <a:pt x="320" y="4"/>
                  </a:cubicBezTo>
                  <a:cubicBezTo>
                    <a:pt x="319" y="4"/>
                    <a:pt x="319" y="4"/>
                    <a:pt x="319" y="4"/>
                  </a:cubicBezTo>
                  <a:cubicBezTo>
                    <a:pt x="319" y="4"/>
                    <a:pt x="318" y="4"/>
                    <a:pt x="317" y="5"/>
                  </a:cubicBezTo>
                  <a:cubicBezTo>
                    <a:pt x="317" y="5"/>
                    <a:pt x="317" y="5"/>
                    <a:pt x="317" y="5"/>
                  </a:cubicBezTo>
                  <a:cubicBezTo>
                    <a:pt x="316" y="5"/>
                    <a:pt x="315" y="5"/>
                    <a:pt x="315" y="5"/>
                  </a:cubicBezTo>
                  <a:cubicBezTo>
                    <a:pt x="315" y="5"/>
                    <a:pt x="315" y="5"/>
                    <a:pt x="314" y="5"/>
                  </a:cubicBezTo>
                  <a:cubicBezTo>
                    <a:pt x="314" y="5"/>
                    <a:pt x="314" y="5"/>
                    <a:pt x="314" y="5"/>
                  </a:cubicBezTo>
                  <a:cubicBezTo>
                    <a:pt x="313" y="5"/>
                    <a:pt x="313" y="5"/>
                    <a:pt x="313" y="5"/>
                  </a:cubicBezTo>
                  <a:cubicBezTo>
                    <a:pt x="313" y="5"/>
                    <a:pt x="313" y="5"/>
                    <a:pt x="314" y="5"/>
                  </a:cubicBezTo>
                  <a:cubicBezTo>
                    <a:pt x="314" y="5"/>
                    <a:pt x="314" y="5"/>
                    <a:pt x="314" y="5"/>
                  </a:cubicBezTo>
                  <a:cubicBezTo>
                    <a:pt x="315" y="5"/>
                    <a:pt x="315" y="5"/>
                    <a:pt x="315" y="5"/>
                  </a:cubicBezTo>
                  <a:cubicBezTo>
                    <a:pt x="314" y="5"/>
                    <a:pt x="313" y="6"/>
                    <a:pt x="312" y="6"/>
                  </a:cubicBezTo>
                  <a:cubicBezTo>
                    <a:pt x="311" y="6"/>
                    <a:pt x="311" y="6"/>
                    <a:pt x="311" y="6"/>
                  </a:cubicBezTo>
                  <a:cubicBezTo>
                    <a:pt x="311" y="6"/>
                    <a:pt x="311" y="6"/>
                    <a:pt x="311" y="6"/>
                  </a:cubicBezTo>
                  <a:cubicBezTo>
                    <a:pt x="310" y="6"/>
                    <a:pt x="310" y="6"/>
                    <a:pt x="310" y="6"/>
                  </a:cubicBezTo>
                  <a:cubicBezTo>
                    <a:pt x="309" y="6"/>
                    <a:pt x="308" y="6"/>
                    <a:pt x="307" y="7"/>
                  </a:cubicBezTo>
                  <a:cubicBezTo>
                    <a:pt x="306" y="7"/>
                    <a:pt x="305" y="7"/>
                    <a:pt x="305" y="7"/>
                  </a:cubicBezTo>
                  <a:cubicBezTo>
                    <a:pt x="304" y="7"/>
                    <a:pt x="304" y="7"/>
                    <a:pt x="304" y="7"/>
                  </a:cubicBezTo>
                  <a:cubicBezTo>
                    <a:pt x="303" y="7"/>
                    <a:pt x="303" y="7"/>
                    <a:pt x="303" y="7"/>
                  </a:cubicBezTo>
                  <a:cubicBezTo>
                    <a:pt x="303" y="7"/>
                    <a:pt x="303" y="7"/>
                    <a:pt x="303" y="7"/>
                  </a:cubicBezTo>
                  <a:cubicBezTo>
                    <a:pt x="303" y="7"/>
                    <a:pt x="303" y="7"/>
                    <a:pt x="303" y="7"/>
                  </a:cubicBezTo>
                  <a:cubicBezTo>
                    <a:pt x="302" y="8"/>
                    <a:pt x="302" y="8"/>
                    <a:pt x="302" y="8"/>
                  </a:cubicBezTo>
                  <a:cubicBezTo>
                    <a:pt x="302" y="8"/>
                    <a:pt x="302" y="8"/>
                    <a:pt x="302" y="8"/>
                  </a:cubicBezTo>
                  <a:cubicBezTo>
                    <a:pt x="302" y="7"/>
                    <a:pt x="302" y="7"/>
                    <a:pt x="302" y="7"/>
                  </a:cubicBezTo>
                  <a:cubicBezTo>
                    <a:pt x="302" y="7"/>
                    <a:pt x="302" y="7"/>
                    <a:pt x="302" y="7"/>
                  </a:cubicBezTo>
                  <a:cubicBezTo>
                    <a:pt x="301" y="8"/>
                    <a:pt x="301" y="8"/>
                    <a:pt x="301" y="8"/>
                  </a:cubicBezTo>
                  <a:cubicBezTo>
                    <a:pt x="300" y="8"/>
                    <a:pt x="300" y="8"/>
                    <a:pt x="300" y="8"/>
                  </a:cubicBezTo>
                  <a:cubicBezTo>
                    <a:pt x="300" y="8"/>
                    <a:pt x="300" y="8"/>
                    <a:pt x="299" y="8"/>
                  </a:cubicBezTo>
                  <a:cubicBezTo>
                    <a:pt x="299" y="8"/>
                    <a:pt x="298" y="8"/>
                    <a:pt x="298" y="8"/>
                  </a:cubicBezTo>
                  <a:cubicBezTo>
                    <a:pt x="298" y="8"/>
                    <a:pt x="298" y="8"/>
                    <a:pt x="298" y="8"/>
                  </a:cubicBezTo>
                  <a:cubicBezTo>
                    <a:pt x="298" y="8"/>
                    <a:pt x="298" y="8"/>
                    <a:pt x="297" y="8"/>
                  </a:cubicBezTo>
                  <a:cubicBezTo>
                    <a:pt x="296" y="8"/>
                    <a:pt x="296" y="8"/>
                    <a:pt x="296" y="8"/>
                  </a:cubicBezTo>
                  <a:cubicBezTo>
                    <a:pt x="295" y="8"/>
                    <a:pt x="295" y="8"/>
                    <a:pt x="295" y="8"/>
                  </a:cubicBezTo>
                  <a:cubicBezTo>
                    <a:pt x="295" y="8"/>
                    <a:pt x="295" y="8"/>
                    <a:pt x="295" y="8"/>
                  </a:cubicBezTo>
                  <a:cubicBezTo>
                    <a:pt x="295" y="9"/>
                    <a:pt x="295" y="9"/>
                    <a:pt x="295" y="9"/>
                  </a:cubicBezTo>
                  <a:cubicBezTo>
                    <a:pt x="294" y="9"/>
                    <a:pt x="294" y="9"/>
                    <a:pt x="294" y="9"/>
                  </a:cubicBezTo>
                  <a:cubicBezTo>
                    <a:pt x="294" y="9"/>
                    <a:pt x="294" y="9"/>
                    <a:pt x="294" y="9"/>
                  </a:cubicBezTo>
                  <a:cubicBezTo>
                    <a:pt x="293" y="9"/>
                    <a:pt x="293" y="9"/>
                    <a:pt x="293" y="9"/>
                  </a:cubicBezTo>
                  <a:cubicBezTo>
                    <a:pt x="292" y="9"/>
                    <a:pt x="292" y="9"/>
                    <a:pt x="292" y="9"/>
                  </a:cubicBezTo>
                  <a:cubicBezTo>
                    <a:pt x="292" y="9"/>
                    <a:pt x="292" y="9"/>
                    <a:pt x="292" y="9"/>
                  </a:cubicBezTo>
                  <a:cubicBezTo>
                    <a:pt x="292" y="9"/>
                    <a:pt x="292" y="9"/>
                    <a:pt x="292" y="9"/>
                  </a:cubicBezTo>
                  <a:cubicBezTo>
                    <a:pt x="289" y="10"/>
                    <a:pt x="287" y="11"/>
                    <a:pt x="284" y="11"/>
                  </a:cubicBezTo>
                  <a:cubicBezTo>
                    <a:pt x="284" y="11"/>
                    <a:pt x="284" y="11"/>
                    <a:pt x="284" y="11"/>
                  </a:cubicBezTo>
                  <a:cubicBezTo>
                    <a:pt x="283" y="12"/>
                    <a:pt x="283" y="12"/>
                    <a:pt x="283" y="12"/>
                  </a:cubicBezTo>
                  <a:cubicBezTo>
                    <a:pt x="283" y="12"/>
                    <a:pt x="283" y="12"/>
                    <a:pt x="283" y="12"/>
                  </a:cubicBezTo>
                  <a:cubicBezTo>
                    <a:pt x="282" y="12"/>
                    <a:pt x="282" y="12"/>
                    <a:pt x="282" y="12"/>
                  </a:cubicBezTo>
                  <a:cubicBezTo>
                    <a:pt x="282" y="12"/>
                    <a:pt x="282" y="12"/>
                    <a:pt x="282" y="12"/>
                  </a:cubicBezTo>
                  <a:cubicBezTo>
                    <a:pt x="283" y="12"/>
                    <a:pt x="283" y="12"/>
                    <a:pt x="283" y="12"/>
                  </a:cubicBezTo>
                  <a:cubicBezTo>
                    <a:pt x="284" y="12"/>
                    <a:pt x="284" y="12"/>
                    <a:pt x="284" y="12"/>
                  </a:cubicBezTo>
                  <a:cubicBezTo>
                    <a:pt x="284" y="12"/>
                    <a:pt x="284" y="12"/>
                    <a:pt x="285" y="12"/>
                  </a:cubicBezTo>
                  <a:cubicBezTo>
                    <a:pt x="285" y="12"/>
                    <a:pt x="285" y="12"/>
                    <a:pt x="285" y="12"/>
                  </a:cubicBezTo>
                  <a:cubicBezTo>
                    <a:pt x="285" y="12"/>
                    <a:pt x="285" y="12"/>
                    <a:pt x="285" y="12"/>
                  </a:cubicBezTo>
                  <a:cubicBezTo>
                    <a:pt x="284" y="12"/>
                    <a:pt x="283" y="12"/>
                    <a:pt x="282" y="13"/>
                  </a:cubicBezTo>
                  <a:cubicBezTo>
                    <a:pt x="282" y="13"/>
                    <a:pt x="282" y="13"/>
                    <a:pt x="281" y="13"/>
                  </a:cubicBezTo>
                  <a:cubicBezTo>
                    <a:pt x="281" y="13"/>
                    <a:pt x="281" y="13"/>
                    <a:pt x="281" y="13"/>
                  </a:cubicBezTo>
                  <a:cubicBezTo>
                    <a:pt x="280" y="13"/>
                    <a:pt x="280" y="13"/>
                    <a:pt x="279" y="13"/>
                  </a:cubicBezTo>
                  <a:cubicBezTo>
                    <a:pt x="279" y="13"/>
                    <a:pt x="279" y="13"/>
                    <a:pt x="279" y="13"/>
                  </a:cubicBezTo>
                  <a:cubicBezTo>
                    <a:pt x="279" y="13"/>
                    <a:pt x="279" y="13"/>
                    <a:pt x="279" y="13"/>
                  </a:cubicBezTo>
                  <a:cubicBezTo>
                    <a:pt x="279" y="13"/>
                    <a:pt x="279" y="13"/>
                    <a:pt x="279" y="13"/>
                  </a:cubicBezTo>
                  <a:cubicBezTo>
                    <a:pt x="279" y="13"/>
                    <a:pt x="279" y="13"/>
                    <a:pt x="279"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79" y="13"/>
                    <a:pt x="279" y="13"/>
                    <a:pt x="279" y="13"/>
                  </a:cubicBezTo>
                  <a:cubicBezTo>
                    <a:pt x="278" y="13"/>
                    <a:pt x="278" y="13"/>
                    <a:pt x="278" y="13"/>
                  </a:cubicBezTo>
                  <a:cubicBezTo>
                    <a:pt x="278" y="13"/>
                    <a:pt x="278" y="13"/>
                    <a:pt x="278" y="13"/>
                  </a:cubicBezTo>
                  <a:cubicBezTo>
                    <a:pt x="279" y="13"/>
                    <a:pt x="279" y="13"/>
                    <a:pt x="279" y="13"/>
                  </a:cubicBezTo>
                  <a:cubicBezTo>
                    <a:pt x="279" y="13"/>
                    <a:pt x="279" y="13"/>
                    <a:pt x="279" y="13"/>
                  </a:cubicBezTo>
                  <a:cubicBezTo>
                    <a:pt x="278" y="13"/>
                    <a:pt x="278" y="13"/>
                    <a:pt x="277" y="13"/>
                  </a:cubicBezTo>
                  <a:cubicBezTo>
                    <a:pt x="277" y="13"/>
                    <a:pt x="277" y="13"/>
                    <a:pt x="277" y="13"/>
                  </a:cubicBezTo>
                  <a:cubicBezTo>
                    <a:pt x="276" y="14"/>
                    <a:pt x="275" y="14"/>
                    <a:pt x="274" y="14"/>
                  </a:cubicBezTo>
                  <a:cubicBezTo>
                    <a:pt x="274" y="14"/>
                    <a:pt x="274" y="14"/>
                    <a:pt x="274" y="14"/>
                  </a:cubicBezTo>
                  <a:cubicBezTo>
                    <a:pt x="273" y="15"/>
                    <a:pt x="273" y="15"/>
                    <a:pt x="271" y="15"/>
                  </a:cubicBezTo>
                  <a:cubicBezTo>
                    <a:pt x="271" y="16"/>
                    <a:pt x="271" y="16"/>
                    <a:pt x="271" y="16"/>
                  </a:cubicBezTo>
                  <a:cubicBezTo>
                    <a:pt x="270" y="16"/>
                    <a:pt x="270" y="16"/>
                    <a:pt x="270" y="16"/>
                  </a:cubicBezTo>
                  <a:cubicBezTo>
                    <a:pt x="270" y="16"/>
                    <a:pt x="270" y="16"/>
                    <a:pt x="270" y="16"/>
                  </a:cubicBezTo>
                  <a:cubicBezTo>
                    <a:pt x="269" y="16"/>
                    <a:pt x="269" y="16"/>
                    <a:pt x="269" y="16"/>
                  </a:cubicBezTo>
                  <a:cubicBezTo>
                    <a:pt x="269" y="16"/>
                    <a:pt x="269" y="16"/>
                    <a:pt x="269" y="16"/>
                  </a:cubicBezTo>
                  <a:cubicBezTo>
                    <a:pt x="268" y="16"/>
                    <a:pt x="268" y="16"/>
                    <a:pt x="268" y="16"/>
                  </a:cubicBezTo>
                  <a:cubicBezTo>
                    <a:pt x="268" y="17"/>
                    <a:pt x="268" y="17"/>
                    <a:pt x="268" y="17"/>
                  </a:cubicBezTo>
                  <a:cubicBezTo>
                    <a:pt x="267" y="17"/>
                    <a:pt x="267" y="17"/>
                    <a:pt x="267" y="17"/>
                  </a:cubicBezTo>
                  <a:cubicBezTo>
                    <a:pt x="267" y="17"/>
                    <a:pt x="267" y="17"/>
                    <a:pt x="267" y="17"/>
                  </a:cubicBezTo>
                  <a:cubicBezTo>
                    <a:pt x="267" y="17"/>
                    <a:pt x="267" y="17"/>
                    <a:pt x="267" y="17"/>
                  </a:cubicBezTo>
                  <a:cubicBezTo>
                    <a:pt x="266" y="17"/>
                    <a:pt x="266" y="17"/>
                    <a:pt x="266" y="17"/>
                  </a:cubicBezTo>
                  <a:cubicBezTo>
                    <a:pt x="266" y="17"/>
                    <a:pt x="266" y="17"/>
                    <a:pt x="266" y="17"/>
                  </a:cubicBezTo>
                  <a:cubicBezTo>
                    <a:pt x="266" y="17"/>
                    <a:pt x="266" y="17"/>
                    <a:pt x="266" y="17"/>
                  </a:cubicBezTo>
                  <a:cubicBezTo>
                    <a:pt x="265" y="18"/>
                    <a:pt x="265" y="18"/>
                    <a:pt x="265" y="18"/>
                  </a:cubicBezTo>
                  <a:cubicBezTo>
                    <a:pt x="265" y="18"/>
                    <a:pt x="265" y="18"/>
                    <a:pt x="265" y="18"/>
                  </a:cubicBezTo>
                  <a:cubicBezTo>
                    <a:pt x="265" y="18"/>
                    <a:pt x="265" y="18"/>
                    <a:pt x="265" y="18"/>
                  </a:cubicBezTo>
                  <a:cubicBezTo>
                    <a:pt x="265" y="18"/>
                    <a:pt x="265" y="18"/>
                    <a:pt x="265" y="18"/>
                  </a:cubicBezTo>
                  <a:cubicBezTo>
                    <a:pt x="265" y="18"/>
                    <a:pt x="265" y="18"/>
                    <a:pt x="265" y="18"/>
                  </a:cubicBezTo>
                  <a:cubicBezTo>
                    <a:pt x="266" y="18"/>
                    <a:pt x="266" y="18"/>
                    <a:pt x="266" y="18"/>
                  </a:cubicBezTo>
                  <a:cubicBezTo>
                    <a:pt x="266" y="17"/>
                    <a:pt x="267" y="17"/>
                    <a:pt x="268" y="17"/>
                  </a:cubicBezTo>
                  <a:cubicBezTo>
                    <a:pt x="268" y="17"/>
                    <a:pt x="268" y="17"/>
                    <a:pt x="268" y="17"/>
                  </a:cubicBezTo>
                  <a:cubicBezTo>
                    <a:pt x="268" y="17"/>
                    <a:pt x="268" y="17"/>
                    <a:pt x="268" y="17"/>
                  </a:cubicBezTo>
                  <a:cubicBezTo>
                    <a:pt x="268" y="17"/>
                    <a:pt x="268" y="17"/>
                    <a:pt x="268" y="17"/>
                  </a:cubicBezTo>
                  <a:cubicBezTo>
                    <a:pt x="268" y="17"/>
                    <a:pt x="268" y="17"/>
                    <a:pt x="268" y="17"/>
                  </a:cubicBezTo>
                  <a:cubicBezTo>
                    <a:pt x="268" y="17"/>
                    <a:pt x="268" y="17"/>
                    <a:pt x="268" y="17"/>
                  </a:cubicBezTo>
                  <a:cubicBezTo>
                    <a:pt x="268" y="17"/>
                    <a:pt x="268" y="17"/>
                    <a:pt x="269" y="17"/>
                  </a:cubicBezTo>
                  <a:cubicBezTo>
                    <a:pt x="269" y="17"/>
                    <a:pt x="269" y="17"/>
                    <a:pt x="269" y="17"/>
                  </a:cubicBezTo>
                  <a:cubicBezTo>
                    <a:pt x="269" y="17"/>
                    <a:pt x="269" y="17"/>
                    <a:pt x="269" y="17"/>
                  </a:cubicBezTo>
                  <a:cubicBezTo>
                    <a:pt x="269" y="17"/>
                    <a:pt x="269" y="17"/>
                    <a:pt x="269" y="17"/>
                  </a:cubicBezTo>
                  <a:cubicBezTo>
                    <a:pt x="269" y="17"/>
                    <a:pt x="269" y="17"/>
                    <a:pt x="269"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1" y="17"/>
                    <a:pt x="271" y="17"/>
                    <a:pt x="271" y="17"/>
                  </a:cubicBezTo>
                  <a:cubicBezTo>
                    <a:pt x="271" y="17"/>
                    <a:pt x="271" y="17"/>
                    <a:pt x="271" y="17"/>
                  </a:cubicBezTo>
                  <a:cubicBezTo>
                    <a:pt x="272" y="16"/>
                    <a:pt x="272" y="16"/>
                    <a:pt x="272" y="16"/>
                  </a:cubicBezTo>
                  <a:cubicBezTo>
                    <a:pt x="271" y="17"/>
                    <a:pt x="271" y="17"/>
                    <a:pt x="271" y="17"/>
                  </a:cubicBezTo>
                  <a:cubicBezTo>
                    <a:pt x="271" y="17"/>
                    <a:pt x="271" y="17"/>
                    <a:pt x="271" y="17"/>
                  </a:cubicBezTo>
                  <a:cubicBezTo>
                    <a:pt x="271" y="17"/>
                    <a:pt x="271" y="17"/>
                    <a:pt x="271" y="17"/>
                  </a:cubicBezTo>
                  <a:cubicBezTo>
                    <a:pt x="271" y="17"/>
                    <a:pt x="271" y="17"/>
                    <a:pt x="271" y="17"/>
                  </a:cubicBezTo>
                  <a:cubicBezTo>
                    <a:pt x="271" y="18"/>
                    <a:pt x="271" y="18"/>
                    <a:pt x="271"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69" y="19"/>
                    <a:pt x="269" y="19"/>
                    <a:pt x="269" y="19"/>
                  </a:cubicBezTo>
                  <a:cubicBezTo>
                    <a:pt x="270" y="19"/>
                    <a:pt x="270" y="19"/>
                    <a:pt x="270" y="19"/>
                  </a:cubicBezTo>
                  <a:cubicBezTo>
                    <a:pt x="270" y="19"/>
                    <a:pt x="270" y="19"/>
                    <a:pt x="270" y="19"/>
                  </a:cubicBezTo>
                  <a:cubicBezTo>
                    <a:pt x="268" y="19"/>
                    <a:pt x="268" y="19"/>
                    <a:pt x="268" y="19"/>
                  </a:cubicBezTo>
                  <a:cubicBezTo>
                    <a:pt x="268" y="19"/>
                    <a:pt x="268" y="19"/>
                    <a:pt x="268" y="19"/>
                  </a:cubicBezTo>
                  <a:cubicBezTo>
                    <a:pt x="268" y="20"/>
                    <a:pt x="268" y="20"/>
                    <a:pt x="268" y="20"/>
                  </a:cubicBezTo>
                  <a:cubicBezTo>
                    <a:pt x="267" y="20"/>
                    <a:pt x="267" y="20"/>
                    <a:pt x="267" y="20"/>
                  </a:cubicBezTo>
                  <a:cubicBezTo>
                    <a:pt x="266" y="21"/>
                    <a:pt x="264" y="21"/>
                    <a:pt x="263" y="22"/>
                  </a:cubicBezTo>
                  <a:cubicBezTo>
                    <a:pt x="262" y="22"/>
                    <a:pt x="262" y="22"/>
                    <a:pt x="262" y="22"/>
                  </a:cubicBezTo>
                  <a:cubicBezTo>
                    <a:pt x="262" y="22"/>
                    <a:pt x="262" y="22"/>
                    <a:pt x="262" y="22"/>
                  </a:cubicBezTo>
                  <a:cubicBezTo>
                    <a:pt x="261" y="22"/>
                    <a:pt x="261" y="22"/>
                    <a:pt x="261" y="22"/>
                  </a:cubicBezTo>
                  <a:cubicBezTo>
                    <a:pt x="261" y="22"/>
                    <a:pt x="261" y="22"/>
                    <a:pt x="261" y="22"/>
                  </a:cubicBezTo>
                  <a:cubicBezTo>
                    <a:pt x="261" y="22"/>
                    <a:pt x="261" y="22"/>
                    <a:pt x="261" y="22"/>
                  </a:cubicBezTo>
                  <a:cubicBezTo>
                    <a:pt x="261" y="23"/>
                    <a:pt x="261" y="23"/>
                    <a:pt x="261" y="23"/>
                  </a:cubicBezTo>
                  <a:cubicBezTo>
                    <a:pt x="261" y="23"/>
                    <a:pt x="261" y="23"/>
                    <a:pt x="261" y="23"/>
                  </a:cubicBezTo>
                  <a:cubicBezTo>
                    <a:pt x="261" y="23"/>
                    <a:pt x="261" y="23"/>
                    <a:pt x="261" y="23"/>
                  </a:cubicBezTo>
                  <a:cubicBezTo>
                    <a:pt x="260" y="23"/>
                    <a:pt x="260" y="23"/>
                    <a:pt x="259" y="24"/>
                  </a:cubicBezTo>
                  <a:cubicBezTo>
                    <a:pt x="259" y="24"/>
                    <a:pt x="259" y="24"/>
                    <a:pt x="259" y="24"/>
                  </a:cubicBezTo>
                  <a:cubicBezTo>
                    <a:pt x="259" y="24"/>
                    <a:pt x="258" y="24"/>
                    <a:pt x="258" y="24"/>
                  </a:cubicBezTo>
                  <a:cubicBezTo>
                    <a:pt x="257" y="25"/>
                    <a:pt x="257" y="25"/>
                    <a:pt x="257" y="25"/>
                  </a:cubicBezTo>
                  <a:cubicBezTo>
                    <a:pt x="257" y="25"/>
                    <a:pt x="257" y="25"/>
                    <a:pt x="257" y="25"/>
                  </a:cubicBezTo>
                  <a:cubicBezTo>
                    <a:pt x="256" y="25"/>
                    <a:pt x="256" y="25"/>
                    <a:pt x="256" y="25"/>
                  </a:cubicBezTo>
                  <a:cubicBezTo>
                    <a:pt x="256" y="26"/>
                    <a:pt x="255" y="26"/>
                    <a:pt x="254" y="26"/>
                  </a:cubicBezTo>
                  <a:cubicBezTo>
                    <a:pt x="254" y="27"/>
                    <a:pt x="253" y="27"/>
                    <a:pt x="252" y="27"/>
                  </a:cubicBezTo>
                  <a:cubicBezTo>
                    <a:pt x="252" y="28"/>
                    <a:pt x="252" y="28"/>
                    <a:pt x="252" y="28"/>
                  </a:cubicBezTo>
                  <a:cubicBezTo>
                    <a:pt x="251" y="28"/>
                    <a:pt x="251" y="28"/>
                    <a:pt x="251" y="28"/>
                  </a:cubicBezTo>
                  <a:cubicBezTo>
                    <a:pt x="251" y="28"/>
                    <a:pt x="251" y="28"/>
                    <a:pt x="250" y="29"/>
                  </a:cubicBezTo>
                  <a:cubicBezTo>
                    <a:pt x="249" y="29"/>
                    <a:pt x="249" y="29"/>
                    <a:pt x="247" y="30"/>
                  </a:cubicBezTo>
                  <a:cubicBezTo>
                    <a:pt x="246" y="31"/>
                    <a:pt x="245" y="31"/>
                    <a:pt x="244" y="32"/>
                  </a:cubicBezTo>
                  <a:cubicBezTo>
                    <a:pt x="243" y="32"/>
                    <a:pt x="242" y="32"/>
                    <a:pt x="242" y="33"/>
                  </a:cubicBezTo>
                  <a:cubicBezTo>
                    <a:pt x="242" y="33"/>
                    <a:pt x="242" y="33"/>
                    <a:pt x="242" y="33"/>
                  </a:cubicBezTo>
                  <a:cubicBezTo>
                    <a:pt x="242" y="33"/>
                    <a:pt x="241" y="33"/>
                    <a:pt x="240" y="34"/>
                  </a:cubicBezTo>
                  <a:cubicBezTo>
                    <a:pt x="239" y="34"/>
                    <a:pt x="239" y="34"/>
                    <a:pt x="239" y="34"/>
                  </a:cubicBezTo>
                  <a:cubicBezTo>
                    <a:pt x="238" y="35"/>
                    <a:pt x="237" y="35"/>
                    <a:pt x="235" y="36"/>
                  </a:cubicBezTo>
                  <a:cubicBezTo>
                    <a:pt x="235" y="36"/>
                    <a:pt x="235" y="36"/>
                    <a:pt x="235" y="36"/>
                  </a:cubicBezTo>
                  <a:cubicBezTo>
                    <a:pt x="234" y="36"/>
                    <a:pt x="233" y="37"/>
                    <a:pt x="233" y="37"/>
                  </a:cubicBezTo>
                  <a:cubicBezTo>
                    <a:pt x="232" y="38"/>
                    <a:pt x="232" y="38"/>
                    <a:pt x="232" y="38"/>
                  </a:cubicBezTo>
                  <a:cubicBezTo>
                    <a:pt x="232" y="38"/>
                    <a:pt x="232" y="38"/>
                    <a:pt x="232" y="38"/>
                  </a:cubicBezTo>
                  <a:cubicBezTo>
                    <a:pt x="233" y="38"/>
                    <a:pt x="233" y="38"/>
                    <a:pt x="234" y="38"/>
                  </a:cubicBezTo>
                  <a:cubicBezTo>
                    <a:pt x="235" y="37"/>
                    <a:pt x="235" y="37"/>
                    <a:pt x="237" y="38"/>
                  </a:cubicBezTo>
                  <a:cubicBezTo>
                    <a:pt x="234" y="39"/>
                    <a:pt x="234" y="39"/>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2" y="42"/>
                    <a:pt x="232" y="42"/>
                    <a:pt x="231" y="43"/>
                  </a:cubicBezTo>
                  <a:cubicBezTo>
                    <a:pt x="230" y="43"/>
                    <a:pt x="230" y="43"/>
                    <a:pt x="230" y="43"/>
                  </a:cubicBezTo>
                  <a:cubicBezTo>
                    <a:pt x="230" y="43"/>
                    <a:pt x="230" y="43"/>
                    <a:pt x="229" y="43"/>
                  </a:cubicBezTo>
                  <a:cubicBezTo>
                    <a:pt x="229" y="43"/>
                    <a:pt x="229" y="43"/>
                    <a:pt x="229" y="43"/>
                  </a:cubicBezTo>
                  <a:cubicBezTo>
                    <a:pt x="229" y="43"/>
                    <a:pt x="229" y="43"/>
                    <a:pt x="228" y="42"/>
                  </a:cubicBezTo>
                  <a:cubicBezTo>
                    <a:pt x="229" y="42"/>
                    <a:pt x="229" y="42"/>
                    <a:pt x="229" y="42"/>
                  </a:cubicBezTo>
                  <a:cubicBezTo>
                    <a:pt x="219" y="46"/>
                    <a:pt x="219" y="46"/>
                    <a:pt x="219" y="46"/>
                  </a:cubicBezTo>
                  <a:cubicBezTo>
                    <a:pt x="219" y="47"/>
                    <a:pt x="219" y="47"/>
                    <a:pt x="217" y="49"/>
                  </a:cubicBezTo>
                  <a:cubicBezTo>
                    <a:pt x="220" y="48"/>
                    <a:pt x="220" y="48"/>
                    <a:pt x="221" y="48"/>
                  </a:cubicBezTo>
                  <a:cubicBezTo>
                    <a:pt x="222" y="47"/>
                    <a:pt x="223" y="46"/>
                    <a:pt x="224" y="46"/>
                  </a:cubicBezTo>
                  <a:cubicBezTo>
                    <a:pt x="224" y="45"/>
                    <a:pt x="224" y="45"/>
                    <a:pt x="224" y="45"/>
                  </a:cubicBezTo>
                  <a:cubicBezTo>
                    <a:pt x="225" y="44"/>
                    <a:pt x="225" y="44"/>
                    <a:pt x="225" y="44"/>
                  </a:cubicBezTo>
                  <a:cubicBezTo>
                    <a:pt x="225" y="44"/>
                    <a:pt x="225" y="44"/>
                    <a:pt x="226" y="44"/>
                  </a:cubicBezTo>
                  <a:cubicBezTo>
                    <a:pt x="226" y="45"/>
                    <a:pt x="226" y="45"/>
                    <a:pt x="226" y="45"/>
                  </a:cubicBezTo>
                  <a:cubicBezTo>
                    <a:pt x="226" y="45"/>
                    <a:pt x="226" y="45"/>
                    <a:pt x="227" y="46"/>
                  </a:cubicBezTo>
                  <a:cubicBezTo>
                    <a:pt x="226" y="46"/>
                    <a:pt x="226" y="46"/>
                    <a:pt x="226" y="46"/>
                  </a:cubicBezTo>
                  <a:cubicBezTo>
                    <a:pt x="226" y="46"/>
                    <a:pt x="225" y="47"/>
                    <a:pt x="225" y="47"/>
                  </a:cubicBezTo>
                  <a:cubicBezTo>
                    <a:pt x="224" y="47"/>
                    <a:pt x="223" y="48"/>
                    <a:pt x="222" y="48"/>
                  </a:cubicBezTo>
                  <a:cubicBezTo>
                    <a:pt x="222" y="48"/>
                    <a:pt x="222" y="48"/>
                    <a:pt x="221" y="49"/>
                  </a:cubicBezTo>
                  <a:cubicBezTo>
                    <a:pt x="221" y="49"/>
                    <a:pt x="220" y="50"/>
                    <a:pt x="220" y="50"/>
                  </a:cubicBezTo>
                  <a:cubicBezTo>
                    <a:pt x="219" y="51"/>
                    <a:pt x="218" y="52"/>
                    <a:pt x="217" y="52"/>
                  </a:cubicBezTo>
                  <a:cubicBezTo>
                    <a:pt x="217" y="52"/>
                    <a:pt x="216" y="52"/>
                    <a:pt x="215" y="52"/>
                  </a:cubicBezTo>
                  <a:cubicBezTo>
                    <a:pt x="215" y="52"/>
                    <a:pt x="214" y="53"/>
                    <a:pt x="213" y="53"/>
                  </a:cubicBezTo>
                  <a:cubicBezTo>
                    <a:pt x="213" y="53"/>
                    <a:pt x="213" y="53"/>
                    <a:pt x="213" y="53"/>
                  </a:cubicBezTo>
                  <a:cubicBezTo>
                    <a:pt x="213" y="53"/>
                    <a:pt x="213" y="53"/>
                    <a:pt x="212" y="53"/>
                  </a:cubicBezTo>
                  <a:cubicBezTo>
                    <a:pt x="211" y="54"/>
                    <a:pt x="209" y="55"/>
                    <a:pt x="208" y="55"/>
                  </a:cubicBezTo>
                  <a:cubicBezTo>
                    <a:pt x="206" y="56"/>
                    <a:pt x="204" y="56"/>
                    <a:pt x="203" y="58"/>
                  </a:cubicBezTo>
                  <a:cubicBezTo>
                    <a:pt x="203" y="58"/>
                    <a:pt x="203" y="58"/>
                    <a:pt x="202" y="59"/>
                  </a:cubicBezTo>
                  <a:cubicBezTo>
                    <a:pt x="193" y="66"/>
                    <a:pt x="193" y="66"/>
                    <a:pt x="193" y="67"/>
                  </a:cubicBezTo>
                  <a:cubicBezTo>
                    <a:pt x="194" y="67"/>
                    <a:pt x="194" y="67"/>
                    <a:pt x="195" y="67"/>
                  </a:cubicBezTo>
                  <a:cubicBezTo>
                    <a:pt x="195" y="67"/>
                    <a:pt x="195" y="67"/>
                    <a:pt x="195" y="67"/>
                  </a:cubicBezTo>
                  <a:cubicBezTo>
                    <a:pt x="195" y="68"/>
                    <a:pt x="194" y="68"/>
                    <a:pt x="194" y="69"/>
                  </a:cubicBezTo>
                  <a:cubicBezTo>
                    <a:pt x="193" y="69"/>
                    <a:pt x="193" y="68"/>
                    <a:pt x="193" y="69"/>
                  </a:cubicBezTo>
                  <a:cubicBezTo>
                    <a:pt x="187" y="73"/>
                    <a:pt x="187" y="73"/>
                    <a:pt x="186" y="74"/>
                  </a:cubicBezTo>
                  <a:cubicBezTo>
                    <a:pt x="188" y="74"/>
                    <a:pt x="189" y="72"/>
                    <a:pt x="191" y="73"/>
                  </a:cubicBezTo>
                  <a:cubicBezTo>
                    <a:pt x="190" y="73"/>
                    <a:pt x="189" y="74"/>
                    <a:pt x="187" y="76"/>
                  </a:cubicBezTo>
                  <a:cubicBezTo>
                    <a:pt x="182" y="79"/>
                    <a:pt x="178" y="81"/>
                    <a:pt x="173" y="94"/>
                  </a:cubicBezTo>
                  <a:cubicBezTo>
                    <a:pt x="173" y="95"/>
                    <a:pt x="173" y="95"/>
                    <a:pt x="173" y="95"/>
                  </a:cubicBezTo>
                  <a:cubicBezTo>
                    <a:pt x="173" y="95"/>
                    <a:pt x="173" y="96"/>
                    <a:pt x="173" y="97"/>
                  </a:cubicBezTo>
                  <a:cubicBezTo>
                    <a:pt x="174" y="97"/>
                    <a:pt x="174" y="97"/>
                    <a:pt x="175" y="96"/>
                  </a:cubicBezTo>
                  <a:cubicBezTo>
                    <a:pt x="175" y="96"/>
                    <a:pt x="175" y="96"/>
                    <a:pt x="176" y="96"/>
                  </a:cubicBezTo>
                  <a:cubicBezTo>
                    <a:pt x="176" y="96"/>
                    <a:pt x="176" y="96"/>
                    <a:pt x="177" y="97"/>
                  </a:cubicBezTo>
                  <a:cubicBezTo>
                    <a:pt x="176" y="97"/>
                    <a:pt x="176" y="98"/>
                    <a:pt x="175" y="99"/>
                  </a:cubicBezTo>
                  <a:cubicBezTo>
                    <a:pt x="176" y="99"/>
                    <a:pt x="176" y="100"/>
                    <a:pt x="177" y="100"/>
                  </a:cubicBezTo>
                  <a:cubicBezTo>
                    <a:pt x="176" y="101"/>
                    <a:pt x="176" y="102"/>
                    <a:pt x="176" y="102"/>
                  </a:cubicBezTo>
                  <a:cubicBezTo>
                    <a:pt x="177" y="102"/>
                    <a:pt x="180" y="102"/>
                    <a:pt x="182" y="100"/>
                  </a:cubicBezTo>
                  <a:cubicBezTo>
                    <a:pt x="182" y="100"/>
                    <a:pt x="182" y="99"/>
                    <a:pt x="183" y="99"/>
                  </a:cubicBezTo>
                  <a:cubicBezTo>
                    <a:pt x="194" y="85"/>
                    <a:pt x="196" y="85"/>
                    <a:pt x="197" y="85"/>
                  </a:cubicBezTo>
                  <a:cubicBezTo>
                    <a:pt x="197" y="85"/>
                    <a:pt x="198" y="85"/>
                    <a:pt x="198" y="85"/>
                  </a:cubicBezTo>
                  <a:cubicBezTo>
                    <a:pt x="201" y="85"/>
                    <a:pt x="203" y="82"/>
                    <a:pt x="205" y="81"/>
                  </a:cubicBezTo>
                  <a:cubicBezTo>
                    <a:pt x="206" y="80"/>
                    <a:pt x="208" y="79"/>
                    <a:pt x="209" y="77"/>
                  </a:cubicBezTo>
                  <a:cubicBezTo>
                    <a:pt x="211" y="76"/>
                    <a:pt x="211" y="76"/>
                    <a:pt x="220" y="70"/>
                  </a:cubicBezTo>
                  <a:cubicBezTo>
                    <a:pt x="221" y="70"/>
                    <a:pt x="222" y="70"/>
                    <a:pt x="223" y="70"/>
                  </a:cubicBezTo>
                  <a:cubicBezTo>
                    <a:pt x="224" y="68"/>
                    <a:pt x="224" y="68"/>
                    <a:pt x="225" y="67"/>
                  </a:cubicBezTo>
                  <a:cubicBezTo>
                    <a:pt x="226" y="67"/>
                    <a:pt x="226" y="67"/>
                    <a:pt x="227" y="68"/>
                  </a:cubicBezTo>
                  <a:cubicBezTo>
                    <a:pt x="225" y="69"/>
                    <a:pt x="225" y="69"/>
                    <a:pt x="225" y="70"/>
                  </a:cubicBezTo>
                  <a:cubicBezTo>
                    <a:pt x="228" y="71"/>
                    <a:pt x="229" y="68"/>
                    <a:pt x="232" y="67"/>
                  </a:cubicBezTo>
                  <a:cubicBezTo>
                    <a:pt x="232" y="67"/>
                    <a:pt x="232" y="67"/>
                    <a:pt x="233" y="67"/>
                  </a:cubicBezTo>
                  <a:cubicBezTo>
                    <a:pt x="234" y="67"/>
                    <a:pt x="234" y="67"/>
                    <a:pt x="235" y="66"/>
                  </a:cubicBezTo>
                  <a:cubicBezTo>
                    <a:pt x="237" y="65"/>
                    <a:pt x="239" y="64"/>
                    <a:pt x="241" y="63"/>
                  </a:cubicBezTo>
                  <a:cubicBezTo>
                    <a:pt x="242" y="63"/>
                    <a:pt x="242" y="63"/>
                    <a:pt x="245" y="61"/>
                  </a:cubicBezTo>
                  <a:cubicBezTo>
                    <a:pt x="247" y="61"/>
                    <a:pt x="247" y="61"/>
                    <a:pt x="247" y="61"/>
                  </a:cubicBezTo>
                  <a:cubicBezTo>
                    <a:pt x="247" y="60"/>
                    <a:pt x="247" y="60"/>
                    <a:pt x="248" y="60"/>
                  </a:cubicBezTo>
                  <a:cubicBezTo>
                    <a:pt x="251" y="58"/>
                    <a:pt x="251" y="58"/>
                    <a:pt x="252" y="57"/>
                  </a:cubicBezTo>
                  <a:cubicBezTo>
                    <a:pt x="252" y="56"/>
                    <a:pt x="252" y="56"/>
                    <a:pt x="252" y="56"/>
                  </a:cubicBezTo>
                  <a:cubicBezTo>
                    <a:pt x="252" y="56"/>
                    <a:pt x="252" y="56"/>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8"/>
                    <a:pt x="254" y="58"/>
                    <a:pt x="255" y="58"/>
                  </a:cubicBezTo>
                  <a:cubicBezTo>
                    <a:pt x="255" y="59"/>
                    <a:pt x="255" y="59"/>
                    <a:pt x="255" y="59"/>
                  </a:cubicBezTo>
                  <a:cubicBezTo>
                    <a:pt x="263" y="59"/>
                    <a:pt x="269" y="53"/>
                    <a:pt x="276" y="51"/>
                  </a:cubicBezTo>
                  <a:cubicBezTo>
                    <a:pt x="277" y="51"/>
                    <a:pt x="278" y="51"/>
                    <a:pt x="280" y="51"/>
                  </a:cubicBezTo>
                  <a:cubicBezTo>
                    <a:pt x="283" y="50"/>
                    <a:pt x="283" y="50"/>
                    <a:pt x="284" y="49"/>
                  </a:cubicBezTo>
                  <a:cubicBezTo>
                    <a:pt x="283" y="49"/>
                    <a:pt x="283" y="49"/>
                    <a:pt x="283" y="49"/>
                  </a:cubicBezTo>
                  <a:cubicBezTo>
                    <a:pt x="283" y="49"/>
                    <a:pt x="282" y="49"/>
                    <a:pt x="281" y="50"/>
                  </a:cubicBezTo>
                  <a:cubicBezTo>
                    <a:pt x="280" y="50"/>
                    <a:pt x="280" y="50"/>
                    <a:pt x="280" y="50"/>
                  </a:cubicBezTo>
                  <a:cubicBezTo>
                    <a:pt x="280" y="50"/>
                    <a:pt x="280" y="50"/>
                    <a:pt x="279" y="50"/>
                  </a:cubicBezTo>
                  <a:cubicBezTo>
                    <a:pt x="279" y="49"/>
                    <a:pt x="279" y="49"/>
                    <a:pt x="279" y="49"/>
                  </a:cubicBezTo>
                  <a:cubicBezTo>
                    <a:pt x="279" y="49"/>
                    <a:pt x="278" y="49"/>
                    <a:pt x="278" y="49"/>
                  </a:cubicBezTo>
                  <a:cubicBezTo>
                    <a:pt x="277" y="48"/>
                    <a:pt x="277" y="48"/>
                    <a:pt x="276" y="48"/>
                  </a:cubicBezTo>
                  <a:cubicBezTo>
                    <a:pt x="276" y="47"/>
                    <a:pt x="276" y="47"/>
                    <a:pt x="276" y="47"/>
                  </a:cubicBezTo>
                  <a:cubicBezTo>
                    <a:pt x="277" y="46"/>
                    <a:pt x="277" y="46"/>
                    <a:pt x="277" y="46"/>
                  </a:cubicBezTo>
                  <a:cubicBezTo>
                    <a:pt x="277" y="46"/>
                    <a:pt x="278" y="46"/>
                    <a:pt x="279" y="45"/>
                  </a:cubicBezTo>
                  <a:cubicBezTo>
                    <a:pt x="280" y="45"/>
                    <a:pt x="280" y="45"/>
                    <a:pt x="280" y="45"/>
                  </a:cubicBezTo>
                  <a:cubicBezTo>
                    <a:pt x="281" y="45"/>
                    <a:pt x="283" y="44"/>
                    <a:pt x="285" y="44"/>
                  </a:cubicBezTo>
                  <a:cubicBezTo>
                    <a:pt x="283" y="46"/>
                    <a:pt x="283" y="46"/>
                    <a:pt x="283" y="47"/>
                  </a:cubicBezTo>
                  <a:cubicBezTo>
                    <a:pt x="283" y="48"/>
                    <a:pt x="283" y="48"/>
                    <a:pt x="283" y="48"/>
                  </a:cubicBezTo>
                  <a:cubicBezTo>
                    <a:pt x="284" y="47"/>
                    <a:pt x="284" y="47"/>
                    <a:pt x="284" y="47"/>
                  </a:cubicBezTo>
                  <a:cubicBezTo>
                    <a:pt x="286" y="45"/>
                    <a:pt x="293" y="46"/>
                    <a:pt x="291" y="42"/>
                  </a:cubicBezTo>
                  <a:cubicBezTo>
                    <a:pt x="293" y="38"/>
                    <a:pt x="293" y="38"/>
                    <a:pt x="293" y="37"/>
                  </a:cubicBezTo>
                  <a:cubicBezTo>
                    <a:pt x="294" y="37"/>
                    <a:pt x="294" y="37"/>
                    <a:pt x="294" y="37"/>
                  </a:cubicBezTo>
                  <a:cubicBezTo>
                    <a:pt x="294" y="38"/>
                    <a:pt x="294" y="38"/>
                    <a:pt x="294" y="38"/>
                  </a:cubicBezTo>
                  <a:cubicBezTo>
                    <a:pt x="295" y="38"/>
                    <a:pt x="295" y="38"/>
                    <a:pt x="296" y="38"/>
                  </a:cubicBezTo>
                  <a:cubicBezTo>
                    <a:pt x="297" y="38"/>
                    <a:pt x="297" y="38"/>
                    <a:pt x="298" y="36"/>
                  </a:cubicBezTo>
                  <a:cubicBezTo>
                    <a:pt x="299" y="36"/>
                    <a:pt x="299" y="36"/>
                    <a:pt x="299" y="35"/>
                  </a:cubicBezTo>
                  <a:cubicBezTo>
                    <a:pt x="300" y="35"/>
                    <a:pt x="301" y="34"/>
                    <a:pt x="301" y="34"/>
                  </a:cubicBezTo>
                  <a:cubicBezTo>
                    <a:pt x="300" y="34"/>
                    <a:pt x="300" y="34"/>
                    <a:pt x="298" y="34"/>
                  </a:cubicBezTo>
                  <a:cubicBezTo>
                    <a:pt x="297" y="34"/>
                    <a:pt x="297" y="34"/>
                    <a:pt x="296" y="34"/>
                  </a:cubicBezTo>
                  <a:cubicBezTo>
                    <a:pt x="297" y="34"/>
                    <a:pt x="297" y="34"/>
                    <a:pt x="299" y="33"/>
                  </a:cubicBezTo>
                  <a:cubicBezTo>
                    <a:pt x="299" y="33"/>
                    <a:pt x="299" y="32"/>
                    <a:pt x="299" y="32"/>
                  </a:cubicBezTo>
                  <a:cubicBezTo>
                    <a:pt x="300" y="32"/>
                    <a:pt x="300" y="32"/>
                    <a:pt x="300" y="32"/>
                  </a:cubicBezTo>
                  <a:cubicBezTo>
                    <a:pt x="301" y="32"/>
                    <a:pt x="301" y="32"/>
                    <a:pt x="302" y="32"/>
                  </a:cubicBezTo>
                  <a:cubicBezTo>
                    <a:pt x="301" y="32"/>
                    <a:pt x="301" y="33"/>
                    <a:pt x="300" y="33"/>
                  </a:cubicBezTo>
                  <a:cubicBezTo>
                    <a:pt x="300" y="33"/>
                    <a:pt x="301" y="33"/>
                    <a:pt x="302" y="33"/>
                  </a:cubicBezTo>
                  <a:cubicBezTo>
                    <a:pt x="303" y="33"/>
                    <a:pt x="303" y="32"/>
                    <a:pt x="304" y="32"/>
                  </a:cubicBezTo>
                  <a:cubicBezTo>
                    <a:pt x="304" y="32"/>
                    <a:pt x="304" y="32"/>
                    <a:pt x="305" y="33"/>
                  </a:cubicBezTo>
                  <a:cubicBezTo>
                    <a:pt x="308" y="32"/>
                    <a:pt x="309" y="31"/>
                    <a:pt x="309" y="30"/>
                  </a:cubicBezTo>
                  <a:cubicBezTo>
                    <a:pt x="308" y="30"/>
                    <a:pt x="307" y="30"/>
                    <a:pt x="307" y="30"/>
                  </a:cubicBezTo>
                  <a:cubicBezTo>
                    <a:pt x="307" y="30"/>
                    <a:pt x="307" y="30"/>
                    <a:pt x="311" y="29"/>
                  </a:cubicBezTo>
                  <a:cubicBezTo>
                    <a:pt x="311" y="29"/>
                    <a:pt x="312" y="29"/>
                    <a:pt x="313" y="29"/>
                  </a:cubicBezTo>
                  <a:cubicBezTo>
                    <a:pt x="313" y="29"/>
                    <a:pt x="313" y="29"/>
                    <a:pt x="313" y="29"/>
                  </a:cubicBezTo>
                  <a:cubicBezTo>
                    <a:pt x="314" y="29"/>
                    <a:pt x="315" y="28"/>
                    <a:pt x="315" y="28"/>
                  </a:cubicBezTo>
                  <a:cubicBezTo>
                    <a:pt x="315" y="27"/>
                    <a:pt x="315" y="27"/>
                    <a:pt x="315" y="27"/>
                  </a:cubicBezTo>
                  <a:cubicBezTo>
                    <a:pt x="316" y="26"/>
                    <a:pt x="316" y="26"/>
                    <a:pt x="318" y="24"/>
                  </a:cubicBezTo>
                  <a:cubicBezTo>
                    <a:pt x="318" y="24"/>
                    <a:pt x="319" y="24"/>
                    <a:pt x="320" y="24"/>
                  </a:cubicBezTo>
                  <a:cubicBezTo>
                    <a:pt x="320" y="24"/>
                    <a:pt x="321" y="23"/>
                    <a:pt x="322" y="22"/>
                  </a:cubicBezTo>
                  <a:cubicBezTo>
                    <a:pt x="322" y="22"/>
                    <a:pt x="323" y="21"/>
                    <a:pt x="324" y="20"/>
                  </a:cubicBezTo>
                  <a:cubicBezTo>
                    <a:pt x="323" y="20"/>
                    <a:pt x="323" y="20"/>
                    <a:pt x="322" y="20"/>
                  </a:cubicBezTo>
                  <a:cubicBezTo>
                    <a:pt x="323" y="20"/>
                    <a:pt x="323" y="20"/>
                    <a:pt x="323" y="19"/>
                  </a:cubicBezTo>
                  <a:cubicBezTo>
                    <a:pt x="323" y="19"/>
                    <a:pt x="323" y="19"/>
                    <a:pt x="323" y="19"/>
                  </a:cubicBezTo>
                  <a:cubicBezTo>
                    <a:pt x="324" y="19"/>
                    <a:pt x="324" y="19"/>
                    <a:pt x="324" y="19"/>
                  </a:cubicBezTo>
                  <a:cubicBezTo>
                    <a:pt x="325" y="18"/>
                    <a:pt x="325" y="18"/>
                    <a:pt x="327" y="18"/>
                  </a:cubicBezTo>
                  <a:cubicBezTo>
                    <a:pt x="327" y="18"/>
                    <a:pt x="327" y="18"/>
                    <a:pt x="328" y="19"/>
                  </a:cubicBezTo>
                  <a:cubicBezTo>
                    <a:pt x="327" y="19"/>
                    <a:pt x="327" y="19"/>
                    <a:pt x="327" y="19"/>
                  </a:cubicBezTo>
                  <a:cubicBezTo>
                    <a:pt x="325" y="20"/>
                    <a:pt x="325" y="20"/>
                    <a:pt x="324" y="21"/>
                  </a:cubicBezTo>
                  <a:cubicBezTo>
                    <a:pt x="324" y="21"/>
                    <a:pt x="324" y="21"/>
                    <a:pt x="324" y="21"/>
                  </a:cubicBezTo>
                  <a:cubicBezTo>
                    <a:pt x="326" y="20"/>
                    <a:pt x="327" y="19"/>
                    <a:pt x="330" y="18"/>
                  </a:cubicBezTo>
                  <a:cubicBezTo>
                    <a:pt x="330" y="18"/>
                    <a:pt x="330" y="17"/>
                    <a:pt x="331" y="17"/>
                  </a:cubicBezTo>
                  <a:cubicBezTo>
                    <a:pt x="331" y="17"/>
                    <a:pt x="331" y="17"/>
                    <a:pt x="331" y="16"/>
                  </a:cubicBezTo>
                  <a:cubicBezTo>
                    <a:pt x="331" y="16"/>
                    <a:pt x="330" y="16"/>
                    <a:pt x="330" y="16"/>
                  </a:cubicBezTo>
                  <a:cubicBezTo>
                    <a:pt x="330" y="16"/>
                    <a:pt x="330" y="16"/>
                    <a:pt x="329" y="16"/>
                  </a:cubicBezTo>
                  <a:cubicBezTo>
                    <a:pt x="330" y="16"/>
                    <a:pt x="330" y="16"/>
                    <a:pt x="331" y="15"/>
                  </a:cubicBezTo>
                  <a:cubicBezTo>
                    <a:pt x="332" y="15"/>
                    <a:pt x="332" y="15"/>
                    <a:pt x="332" y="15"/>
                  </a:cubicBezTo>
                  <a:cubicBezTo>
                    <a:pt x="333" y="15"/>
                    <a:pt x="333" y="15"/>
                    <a:pt x="334" y="14"/>
                  </a:cubicBezTo>
                  <a:cubicBezTo>
                    <a:pt x="333" y="14"/>
                    <a:pt x="333" y="14"/>
                    <a:pt x="330" y="15"/>
                  </a:cubicBezTo>
                  <a:cubicBezTo>
                    <a:pt x="331" y="14"/>
                    <a:pt x="332" y="14"/>
                    <a:pt x="333" y="13"/>
                  </a:cubicBezTo>
                  <a:cubicBezTo>
                    <a:pt x="333" y="13"/>
                    <a:pt x="333" y="13"/>
                    <a:pt x="338" y="11"/>
                  </a:cubicBezTo>
                  <a:cubicBezTo>
                    <a:pt x="339" y="11"/>
                    <a:pt x="339" y="11"/>
                    <a:pt x="339" y="11"/>
                  </a:cubicBezTo>
                  <a:cubicBezTo>
                    <a:pt x="340" y="10"/>
                    <a:pt x="340" y="10"/>
                    <a:pt x="342" y="10"/>
                  </a:cubicBezTo>
                  <a:cubicBezTo>
                    <a:pt x="342" y="10"/>
                    <a:pt x="342" y="10"/>
                    <a:pt x="343" y="10"/>
                  </a:cubicBezTo>
                  <a:cubicBezTo>
                    <a:pt x="343" y="10"/>
                    <a:pt x="346" y="8"/>
                    <a:pt x="353" y="6"/>
                  </a:cubicBezTo>
                  <a:cubicBezTo>
                    <a:pt x="354" y="6"/>
                    <a:pt x="354" y="6"/>
                    <a:pt x="354" y="6"/>
                  </a:cubicBezTo>
                  <a:cubicBezTo>
                    <a:pt x="354" y="6"/>
                    <a:pt x="353" y="6"/>
                    <a:pt x="352" y="6"/>
                  </a:cubicBezTo>
                  <a:cubicBezTo>
                    <a:pt x="352" y="6"/>
                    <a:pt x="352" y="6"/>
                    <a:pt x="352" y="6"/>
                  </a:cubicBezTo>
                  <a:cubicBezTo>
                    <a:pt x="353" y="6"/>
                    <a:pt x="354" y="6"/>
                    <a:pt x="354" y="6"/>
                  </a:cubicBezTo>
                  <a:cubicBezTo>
                    <a:pt x="355" y="6"/>
                    <a:pt x="355" y="6"/>
                    <a:pt x="355" y="6"/>
                  </a:cubicBezTo>
                  <a:cubicBezTo>
                    <a:pt x="356" y="5"/>
                    <a:pt x="358" y="5"/>
                    <a:pt x="359" y="5"/>
                  </a:cubicBezTo>
                  <a:cubicBezTo>
                    <a:pt x="359" y="5"/>
                    <a:pt x="359" y="5"/>
                    <a:pt x="360" y="5"/>
                  </a:cubicBezTo>
                  <a:cubicBezTo>
                    <a:pt x="361" y="5"/>
                    <a:pt x="361" y="5"/>
                    <a:pt x="363" y="4"/>
                  </a:cubicBezTo>
                  <a:moveTo>
                    <a:pt x="346" y="1"/>
                  </a:moveTo>
                  <a:cubicBezTo>
                    <a:pt x="347" y="1"/>
                    <a:pt x="348" y="1"/>
                    <a:pt x="349" y="1"/>
                  </a:cubicBezTo>
                  <a:cubicBezTo>
                    <a:pt x="347" y="1"/>
                    <a:pt x="347" y="1"/>
                    <a:pt x="347" y="1"/>
                  </a:cubicBezTo>
                  <a:cubicBezTo>
                    <a:pt x="348" y="1"/>
                    <a:pt x="348" y="1"/>
                    <a:pt x="348" y="1"/>
                  </a:cubicBezTo>
                  <a:cubicBezTo>
                    <a:pt x="351" y="0"/>
                    <a:pt x="351" y="0"/>
                    <a:pt x="351" y="0"/>
                  </a:cubicBezTo>
                  <a:cubicBezTo>
                    <a:pt x="354" y="0"/>
                    <a:pt x="354" y="0"/>
                    <a:pt x="354" y="0"/>
                  </a:cubicBezTo>
                  <a:cubicBezTo>
                    <a:pt x="352" y="0"/>
                    <a:pt x="352" y="0"/>
                    <a:pt x="352" y="0"/>
                  </a:cubicBezTo>
                  <a:cubicBezTo>
                    <a:pt x="352" y="0"/>
                    <a:pt x="352" y="0"/>
                    <a:pt x="352" y="0"/>
                  </a:cubicBezTo>
                  <a:cubicBezTo>
                    <a:pt x="350" y="0"/>
                    <a:pt x="350" y="0"/>
                    <a:pt x="350" y="0"/>
                  </a:cubicBezTo>
                  <a:cubicBezTo>
                    <a:pt x="353" y="0"/>
                    <a:pt x="353" y="0"/>
                    <a:pt x="353" y="0"/>
                  </a:cubicBezTo>
                  <a:cubicBezTo>
                    <a:pt x="353" y="0"/>
                    <a:pt x="353" y="0"/>
                    <a:pt x="353" y="0"/>
                  </a:cubicBezTo>
                  <a:cubicBezTo>
                    <a:pt x="353" y="0"/>
                    <a:pt x="354" y="0"/>
                    <a:pt x="355" y="0"/>
                  </a:cubicBezTo>
                  <a:cubicBezTo>
                    <a:pt x="355" y="0"/>
                    <a:pt x="356" y="0"/>
                    <a:pt x="356" y="0"/>
                  </a:cubicBezTo>
                  <a:cubicBezTo>
                    <a:pt x="355" y="0"/>
                    <a:pt x="353" y="0"/>
                    <a:pt x="352" y="0"/>
                  </a:cubicBezTo>
                  <a:cubicBezTo>
                    <a:pt x="353" y="0"/>
                    <a:pt x="353" y="0"/>
                    <a:pt x="354" y="0"/>
                  </a:cubicBezTo>
                  <a:cubicBezTo>
                    <a:pt x="353" y="0"/>
                    <a:pt x="352" y="0"/>
                    <a:pt x="351" y="0"/>
                  </a:cubicBezTo>
                  <a:cubicBezTo>
                    <a:pt x="352" y="0"/>
                    <a:pt x="353" y="0"/>
                    <a:pt x="355" y="0"/>
                  </a:cubicBezTo>
                  <a:cubicBezTo>
                    <a:pt x="355" y="0"/>
                    <a:pt x="355" y="0"/>
                    <a:pt x="355" y="0"/>
                  </a:cubicBezTo>
                  <a:cubicBezTo>
                    <a:pt x="354" y="0"/>
                    <a:pt x="352" y="0"/>
                    <a:pt x="349" y="0"/>
                  </a:cubicBezTo>
                  <a:cubicBezTo>
                    <a:pt x="349" y="0"/>
                    <a:pt x="349" y="0"/>
                    <a:pt x="349" y="0"/>
                  </a:cubicBezTo>
                  <a:cubicBezTo>
                    <a:pt x="350" y="0"/>
                    <a:pt x="351" y="0"/>
                    <a:pt x="352" y="0"/>
                  </a:cubicBezTo>
                  <a:cubicBezTo>
                    <a:pt x="352" y="0"/>
                    <a:pt x="352" y="0"/>
                    <a:pt x="352" y="0"/>
                  </a:cubicBezTo>
                  <a:cubicBezTo>
                    <a:pt x="349" y="0"/>
                    <a:pt x="349" y="0"/>
                    <a:pt x="349" y="0"/>
                  </a:cubicBezTo>
                  <a:cubicBezTo>
                    <a:pt x="349" y="0"/>
                    <a:pt x="349" y="0"/>
                    <a:pt x="349" y="0"/>
                  </a:cubicBezTo>
                  <a:cubicBezTo>
                    <a:pt x="350" y="0"/>
                    <a:pt x="350" y="0"/>
                    <a:pt x="350" y="0"/>
                  </a:cubicBezTo>
                  <a:cubicBezTo>
                    <a:pt x="349" y="0"/>
                    <a:pt x="348" y="0"/>
                    <a:pt x="347" y="0"/>
                  </a:cubicBezTo>
                  <a:cubicBezTo>
                    <a:pt x="344" y="0"/>
                    <a:pt x="344" y="0"/>
                    <a:pt x="344" y="0"/>
                  </a:cubicBezTo>
                  <a:cubicBezTo>
                    <a:pt x="344" y="0"/>
                    <a:pt x="344" y="0"/>
                    <a:pt x="344" y="0"/>
                  </a:cubicBezTo>
                  <a:cubicBezTo>
                    <a:pt x="341" y="1"/>
                    <a:pt x="339" y="1"/>
                    <a:pt x="336" y="1"/>
                  </a:cubicBezTo>
                  <a:cubicBezTo>
                    <a:pt x="337" y="1"/>
                    <a:pt x="339" y="1"/>
                    <a:pt x="340" y="1"/>
                  </a:cubicBezTo>
                  <a:cubicBezTo>
                    <a:pt x="340" y="1"/>
                    <a:pt x="340" y="1"/>
                    <a:pt x="340" y="1"/>
                  </a:cubicBezTo>
                  <a:cubicBezTo>
                    <a:pt x="341" y="1"/>
                    <a:pt x="343" y="1"/>
                    <a:pt x="345" y="0"/>
                  </a:cubicBezTo>
                  <a:cubicBezTo>
                    <a:pt x="344" y="0"/>
                    <a:pt x="344" y="0"/>
                    <a:pt x="344" y="0"/>
                  </a:cubicBezTo>
                  <a:cubicBezTo>
                    <a:pt x="346" y="0"/>
                    <a:pt x="346" y="0"/>
                    <a:pt x="346" y="0"/>
                  </a:cubicBezTo>
                  <a:cubicBezTo>
                    <a:pt x="346" y="0"/>
                    <a:pt x="346" y="0"/>
                    <a:pt x="346" y="0"/>
                  </a:cubicBezTo>
                  <a:cubicBezTo>
                    <a:pt x="343" y="0"/>
                    <a:pt x="341" y="1"/>
                    <a:pt x="339" y="1"/>
                  </a:cubicBezTo>
                  <a:cubicBezTo>
                    <a:pt x="339" y="1"/>
                    <a:pt x="339" y="1"/>
                    <a:pt x="339" y="1"/>
                  </a:cubicBezTo>
                  <a:cubicBezTo>
                    <a:pt x="341" y="1"/>
                    <a:pt x="341" y="1"/>
                    <a:pt x="341" y="1"/>
                  </a:cubicBezTo>
                  <a:cubicBezTo>
                    <a:pt x="341" y="1"/>
                    <a:pt x="341" y="1"/>
                    <a:pt x="341" y="1"/>
                  </a:cubicBezTo>
                  <a:cubicBezTo>
                    <a:pt x="341" y="1"/>
                    <a:pt x="341" y="1"/>
                    <a:pt x="337" y="1"/>
                  </a:cubicBezTo>
                  <a:cubicBezTo>
                    <a:pt x="337" y="1"/>
                    <a:pt x="337" y="1"/>
                    <a:pt x="337" y="1"/>
                  </a:cubicBezTo>
                  <a:cubicBezTo>
                    <a:pt x="337" y="1"/>
                    <a:pt x="337" y="1"/>
                    <a:pt x="337" y="1"/>
                  </a:cubicBezTo>
                  <a:cubicBezTo>
                    <a:pt x="335" y="1"/>
                    <a:pt x="335" y="1"/>
                    <a:pt x="335" y="1"/>
                  </a:cubicBezTo>
                  <a:cubicBezTo>
                    <a:pt x="335" y="1"/>
                    <a:pt x="335" y="1"/>
                    <a:pt x="335" y="1"/>
                  </a:cubicBezTo>
                  <a:cubicBezTo>
                    <a:pt x="332" y="1"/>
                    <a:pt x="332" y="1"/>
                    <a:pt x="332" y="1"/>
                  </a:cubicBezTo>
                  <a:cubicBezTo>
                    <a:pt x="332" y="1"/>
                    <a:pt x="332" y="1"/>
                    <a:pt x="332" y="1"/>
                  </a:cubicBezTo>
                  <a:cubicBezTo>
                    <a:pt x="331" y="2"/>
                    <a:pt x="331" y="2"/>
                    <a:pt x="331" y="2"/>
                  </a:cubicBezTo>
                  <a:cubicBezTo>
                    <a:pt x="327" y="2"/>
                    <a:pt x="327" y="2"/>
                    <a:pt x="327" y="2"/>
                  </a:cubicBezTo>
                  <a:cubicBezTo>
                    <a:pt x="321" y="3"/>
                    <a:pt x="321" y="3"/>
                    <a:pt x="320" y="3"/>
                  </a:cubicBezTo>
                  <a:cubicBezTo>
                    <a:pt x="324" y="2"/>
                    <a:pt x="324" y="2"/>
                    <a:pt x="324" y="2"/>
                  </a:cubicBezTo>
                  <a:cubicBezTo>
                    <a:pt x="326" y="2"/>
                    <a:pt x="326" y="2"/>
                    <a:pt x="326" y="2"/>
                  </a:cubicBezTo>
                  <a:cubicBezTo>
                    <a:pt x="327" y="2"/>
                    <a:pt x="327" y="2"/>
                    <a:pt x="327" y="2"/>
                  </a:cubicBezTo>
                  <a:cubicBezTo>
                    <a:pt x="324" y="2"/>
                    <a:pt x="324" y="2"/>
                    <a:pt x="324" y="2"/>
                  </a:cubicBezTo>
                  <a:cubicBezTo>
                    <a:pt x="320" y="3"/>
                    <a:pt x="320" y="3"/>
                    <a:pt x="320" y="3"/>
                  </a:cubicBezTo>
                  <a:cubicBezTo>
                    <a:pt x="316" y="4"/>
                    <a:pt x="316" y="4"/>
                    <a:pt x="316" y="4"/>
                  </a:cubicBezTo>
                  <a:cubicBezTo>
                    <a:pt x="317" y="4"/>
                    <a:pt x="317" y="4"/>
                    <a:pt x="317" y="4"/>
                  </a:cubicBezTo>
                  <a:cubicBezTo>
                    <a:pt x="316" y="4"/>
                    <a:pt x="316" y="4"/>
                    <a:pt x="316" y="4"/>
                  </a:cubicBezTo>
                  <a:cubicBezTo>
                    <a:pt x="318" y="3"/>
                    <a:pt x="319" y="3"/>
                    <a:pt x="321" y="3"/>
                  </a:cubicBezTo>
                  <a:cubicBezTo>
                    <a:pt x="320" y="3"/>
                    <a:pt x="320" y="3"/>
                    <a:pt x="320" y="3"/>
                  </a:cubicBezTo>
                  <a:cubicBezTo>
                    <a:pt x="320" y="3"/>
                    <a:pt x="320" y="3"/>
                    <a:pt x="320" y="3"/>
                  </a:cubicBezTo>
                  <a:cubicBezTo>
                    <a:pt x="323" y="3"/>
                    <a:pt x="323" y="3"/>
                    <a:pt x="323" y="3"/>
                  </a:cubicBezTo>
                  <a:cubicBezTo>
                    <a:pt x="326" y="2"/>
                    <a:pt x="326" y="2"/>
                    <a:pt x="326" y="2"/>
                  </a:cubicBezTo>
                  <a:cubicBezTo>
                    <a:pt x="328" y="2"/>
                    <a:pt x="329" y="2"/>
                    <a:pt x="331" y="2"/>
                  </a:cubicBezTo>
                  <a:cubicBezTo>
                    <a:pt x="330" y="2"/>
                    <a:pt x="330" y="2"/>
                    <a:pt x="330" y="2"/>
                  </a:cubicBezTo>
                  <a:cubicBezTo>
                    <a:pt x="330" y="2"/>
                    <a:pt x="330" y="2"/>
                    <a:pt x="330" y="2"/>
                  </a:cubicBezTo>
                  <a:cubicBezTo>
                    <a:pt x="328" y="2"/>
                    <a:pt x="326" y="3"/>
                    <a:pt x="324" y="3"/>
                  </a:cubicBezTo>
                  <a:cubicBezTo>
                    <a:pt x="324" y="3"/>
                    <a:pt x="324" y="3"/>
                    <a:pt x="324" y="3"/>
                  </a:cubicBezTo>
                  <a:cubicBezTo>
                    <a:pt x="323" y="3"/>
                    <a:pt x="323" y="3"/>
                    <a:pt x="323" y="3"/>
                  </a:cubicBezTo>
                  <a:cubicBezTo>
                    <a:pt x="323" y="3"/>
                    <a:pt x="323" y="3"/>
                    <a:pt x="323" y="3"/>
                  </a:cubicBezTo>
                  <a:cubicBezTo>
                    <a:pt x="321" y="3"/>
                    <a:pt x="321" y="3"/>
                    <a:pt x="321" y="3"/>
                  </a:cubicBezTo>
                  <a:cubicBezTo>
                    <a:pt x="321" y="3"/>
                    <a:pt x="321" y="3"/>
                    <a:pt x="321" y="3"/>
                  </a:cubicBezTo>
                  <a:cubicBezTo>
                    <a:pt x="320" y="3"/>
                    <a:pt x="320" y="3"/>
                    <a:pt x="320" y="3"/>
                  </a:cubicBezTo>
                  <a:cubicBezTo>
                    <a:pt x="319" y="3"/>
                    <a:pt x="319" y="3"/>
                    <a:pt x="319" y="3"/>
                  </a:cubicBezTo>
                  <a:cubicBezTo>
                    <a:pt x="318" y="3"/>
                    <a:pt x="317" y="4"/>
                    <a:pt x="317" y="4"/>
                  </a:cubicBezTo>
                  <a:cubicBezTo>
                    <a:pt x="317" y="4"/>
                    <a:pt x="317" y="4"/>
                    <a:pt x="317" y="4"/>
                  </a:cubicBezTo>
                  <a:cubicBezTo>
                    <a:pt x="316" y="4"/>
                    <a:pt x="316" y="4"/>
                    <a:pt x="316" y="4"/>
                  </a:cubicBezTo>
                  <a:cubicBezTo>
                    <a:pt x="315" y="4"/>
                    <a:pt x="314" y="4"/>
                    <a:pt x="313" y="4"/>
                  </a:cubicBezTo>
                  <a:cubicBezTo>
                    <a:pt x="312" y="4"/>
                    <a:pt x="312" y="4"/>
                    <a:pt x="312" y="4"/>
                  </a:cubicBezTo>
                  <a:cubicBezTo>
                    <a:pt x="310" y="5"/>
                    <a:pt x="310" y="5"/>
                    <a:pt x="310" y="5"/>
                  </a:cubicBezTo>
                  <a:cubicBezTo>
                    <a:pt x="307" y="5"/>
                    <a:pt x="307" y="5"/>
                    <a:pt x="307" y="5"/>
                  </a:cubicBezTo>
                  <a:cubicBezTo>
                    <a:pt x="306" y="5"/>
                    <a:pt x="306" y="5"/>
                    <a:pt x="306" y="5"/>
                  </a:cubicBezTo>
                  <a:cubicBezTo>
                    <a:pt x="306" y="6"/>
                    <a:pt x="306" y="6"/>
                    <a:pt x="306" y="6"/>
                  </a:cubicBezTo>
                  <a:cubicBezTo>
                    <a:pt x="308" y="4"/>
                    <a:pt x="311" y="5"/>
                    <a:pt x="314" y="4"/>
                  </a:cubicBezTo>
                  <a:cubicBezTo>
                    <a:pt x="315" y="4"/>
                    <a:pt x="315" y="4"/>
                    <a:pt x="315" y="4"/>
                  </a:cubicBezTo>
                  <a:cubicBezTo>
                    <a:pt x="312" y="4"/>
                    <a:pt x="312" y="4"/>
                    <a:pt x="312" y="4"/>
                  </a:cubicBezTo>
                  <a:cubicBezTo>
                    <a:pt x="309" y="5"/>
                    <a:pt x="309" y="5"/>
                    <a:pt x="309" y="5"/>
                  </a:cubicBezTo>
                  <a:cubicBezTo>
                    <a:pt x="305" y="5"/>
                    <a:pt x="305" y="5"/>
                    <a:pt x="305" y="5"/>
                  </a:cubicBezTo>
                  <a:cubicBezTo>
                    <a:pt x="300" y="6"/>
                    <a:pt x="300" y="6"/>
                    <a:pt x="300" y="6"/>
                  </a:cubicBezTo>
                  <a:cubicBezTo>
                    <a:pt x="298" y="7"/>
                    <a:pt x="298" y="7"/>
                    <a:pt x="298" y="7"/>
                  </a:cubicBezTo>
                  <a:cubicBezTo>
                    <a:pt x="297" y="7"/>
                    <a:pt x="296" y="7"/>
                    <a:pt x="294" y="8"/>
                  </a:cubicBezTo>
                  <a:cubicBezTo>
                    <a:pt x="293" y="8"/>
                    <a:pt x="292" y="8"/>
                    <a:pt x="291" y="9"/>
                  </a:cubicBezTo>
                  <a:cubicBezTo>
                    <a:pt x="296" y="7"/>
                    <a:pt x="296" y="7"/>
                    <a:pt x="296" y="7"/>
                  </a:cubicBezTo>
                  <a:cubicBezTo>
                    <a:pt x="297" y="7"/>
                    <a:pt x="297" y="7"/>
                    <a:pt x="297" y="7"/>
                  </a:cubicBezTo>
                  <a:cubicBezTo>
                    <a:pt x="296" y="7"/>
                    <a:pt x="296" y="7"/>
                    <a:pt x="296" y="7"/>
                  </a:cubicBezTo>
                  <a:cubicBezTo>
                    <a:pt x="295" y="7"/>
                    <a:pt x="295" y="7"/>
                    <a:pt x="295" y="7"/>
                  </a:cubicBezTo>
                  <a:cubicBezTo>
                    <a:pt x="293" y="8"/>
                    <a:pt x="293" y="8"/>
                    <a:pt x="293" y="8"/>
                  </a:cubicBezTo>
                  <a:cubicBezTo>
                    <a:pt x="292" y="8"/>
                    <a:pt x="291" y="8"/>
                    <a:pt x="290" y="9"/>
                  </a:cubicBezTo>
                  <a:cubicBezTo>
                    <a:pt x="287" y="9"/>
                    <a:pt x="287" y="9"/>
                    <a:pt x="287" y="9"/>
                  </a:cubicBezTo>
                  <a:cubicBezTo>
                    <a:pt x="286" y="9"/>
                    <a:pt x="286" y="9"/>
                    <a:pt x="286" y="9"/>
                  </a:cubicBezTo>
                  <a:cubicBezTo>
                    <a:pt x="286" y="9"/>
                    <a:pt x="286" y="9"/>
                    <a:pt x="286" y="9"/>
                  </a:cubicBezTo>
                  <a:cubicBezTo>
                    <a:pt x="287" y="9"/>
                    <a:pt x="287" y="9"/>
                    <a:pt x="287" y="9"/>
                  </a:cubicBezTo>
                  <a:cubicBezTo>
                    <a:pt x="284" y="10"/>
                    <a:pt x="284" y="10"/>
                    <a:pt x="284" y="10"/>
                  </a:cubicBezTo>
                  <a:cubicBezTo>
                    <a:pt x="281" y="11"/>
                    <a:pt x="281" y="11"/>
                    <a:pt x="281" y="11"/>
                  </a:cubicBezTo>
                  <a:cubicBezTo>
                    <a:pt x="281" y="11"/>
                    <a:pt x="281" y="11"/>
                    <a:pt x="281" y="11"/>
                  </a:cubicBezTo>
                  <a:cubicBezTo>
                    <a:pt x="282" y="11"/>
                    <a:pt x="284" y="10"/>
                    <a:pt x="285" y="10"/>
                  </a:cubicBezTo>
                  <a:cubicBezTo>
                    <a:pt x="282" y="11"/>
                    <a:pt x="282" y="11"/>
                    <a:pt x="282" y="11"/>
                  </a:cubicBezTo>
                  <a:cubicBezTo>
                    <a:pt x="278" y="11"/>
                    <a:pt x="278" y="11"/>
                    <a:pt x="278" y="11"/>
                  </a:cubicBezTo>
                  <a:cubicBezTo>
                    <a:pt x="278" y="12"/>
                    <a:pt x="278" y="12"/>
                    <a:pt x="278" y="12"/>
                  </a:cubicBezTo>
                  <a:cubicBezTo>
                    <a:pt x="280" y="11"/>
                    <a:pt x="282" y="11"/>
                    <a:pt x="283" y="10"/>
                  </a:cubicBezTo>
                  <a:cubicBezTo>
                    <a:pt x="280" y="11"/>
                    <a:pt x="277" y="12"/>
                    <a:pt x="274" y="12"/>
                  </a:cubicBezTo>
                  <a:cubicBezTo>
                    <a:pt x="271" y="13"/>
                    <a:pt x="271" y="13"/>
                    <a:pt x="271" y="13"/>
                  </a:cubicBezTo>
                  <a:cubicBezTo>
                    <a:pt x="267" y="14"/>
                    <a:pt x="267" y="14"/>
                    <a:pt x="267" y="14"/>
                  </a:cubicBezTo>
                  <a:cubicBezTo>
                    <a:pt x="265" y="15"/>
                    <a:pt x="265" y="15"/>
                    <a:pt x="265" y="15"/>
                  </a:cubicBezTo>
                  <a:cubicBezTo>
                    <a:pt x="265" y="15"/>
                    <a:pt x="266" y="15"/>
                    <a:pt x="267" y="15"/>
                  </a:cubicBezTo>
                  <a:cubicBezTo>
                    <a:pt x="266" y="15"/>
                    <a:pt x="265" y="15"/>
                    <a:pt x="265" y="15"/>
                  </a:cubicBezTo>
                  <a:cubicBezTo>
                    <a:pt x="266" y="15"/>
                    <a:pt x="267" y="15"/>
                    <a:pt x="267" y="14"/>
                  </a:cubicBezTo>
                  <a:cubicBezTo>
                    <a:pt x="266" y="15"/>
                    <a:pt x="266" y="15"/>
                    <a:pt x="266" y="15"/>
                  </a:cubicBezTo>
                  <a:cubicBezTo>
                    <a:pt x="266" y="15"/>
                    <a:pt x="266" y="15"/>
                    <a:pt x="267" y="15"/>
                  </a:cubicBezTo>
                  <a:cubicBezTo>
                    <a:pt x="267" y="15"/>
                    <a:pt x="267" y="15"/>
                    <a:pt x="267" y="15"/>
                  </a:cubicBezTo>
                  <a:cubicBezTo>
                    <a:pt x="264" y="16"/>
                    <a:pt x="264" y="16"/>
                    <a:pt x="263" y="16"/>
                  </a:cubicBezTo>
                  <a:cubicBezTo>
                    <a:pt x="264" y="16"/>
                    <a:pt x="264" y="16"/>
                    <a:pt x="264" y="16"/>
                  </a:cubicBezTo>
                  <a:cubicBezTo>
                    <a:pt x="264" y="16"/>
                    <a:pt x="264" y="16"/>
                    <a:pt x="264" y="16"/>
                  </a:cubicBezTo>
                  <a:cubicBezTo>
                    <a:pt x="268" y="15"/>
                    <a:pt x="268" y="15"/>
                    <a:pt x="271" y="14"/>
                  </a:cubicBezTo>
                  <a:cubicBezTo>
                    <a:pt x="274" y="13"/>
                    <a:pt x="274" y="13"/>
                    <a:pt x="274" y="13"/>
                  </a:cubicBezTo>
                  <a:cubicBezTo>
                    <a:pt x="272" y="14"/>
                    <a:pt x="272" y="14"/>
                    <a:pt x="272" y="14"/>
                  </a:cubicBezTo>
                  <a:cubicBezTo>
                    <a:pt x="276" y="12"/>
                    <a:pt x="276" y="12"/>
                    <a:pt x="276" y="12"/>
                  </a:cubicBezTo>
                  <a:cubicBezTo>
                    <a:pt x="277" y="12"/>
                    <a:pt x="277" y="12"/>
                    <a:pt x="277" y="12"/>
                  </a:cubicBezTo>
                  <a:cubicBezTo>
                    <a:pt x="281" y="11"/>
                    <a:pt x="281" y="11"/>
                    <a:pt x="281" y="11"/>
                  </a:cubicBezTo>
                  <a:cubicBezTo>
                    <a:pt x="285" y="10"/>
                    <a:pt x="285" y="10"/>
                    <a:pt x="285" y="10"/>
                  </a:cubicBezTo>
                  <a:cubicBezTo>
                    <a:pt x="285" y="10"/>
                    <a:pt x="285" y="10"/>
                    <a:pt x="285" y="10"/>
                  </a:cubicBezTo>
                  <a:cubicBezTo>
                    <a:pt x="285" y="10"/>
                    <a:pt x="285" y="10"/>
                    <a:pt x="285" y="10"/>
                  </a:cubicBezTo>
                  <a:cubicBezTo>
                    <a:pt x="288" y="10"/>
                    <a:pt x="291" y="9"/>
                    <a:pt x="293" y="8"/>
                  </a:cubicBezTo>
                  <a:cubicBezTo>
                    <a:pt x="294" y="8"/>
                    <a:pt x="294" y="8"/>
                    <a:pt x="294" y="8"/>
                  </a:cubicBezTo>
                  <a:cubicBezTo>
                    <a:pt x="294" y="8"/>
                    <a:pt x="299" y="7"/>
                    <a:pt x="300" y="7"/>
                  </a:cubicBezTo>
                  <a:cubicBezTo>
                    <a:pt x="297" y="7"/>
                    <a:pt x="297" y="7"/>
                    <a:pt x="297" y="7"/>
                  </a:cubicBezTo>
                  <a:cubicBezTo>
                    <a:pt x="296" y="8"/>
                    <a:pt x="296" y="8"/>
                    <a:pt x="296" y="8"/>
                  </a:cubicBezTo>
                  <a:cubicBezTo>
                    <a:pt x="299" y="7"/>
                    <a:pt x="299" y="7"/>
                    <a:pt x="299" y="7"/>
                  </a:cubicBezTo>
                  <a:cubicBezTo>
                    <a:pt x="300" y="7"/>
                    <a:pt x="302" y="6"/>
                    <a:pt x="304" y="6"/>
                  </a:cubicBezTo>
                  <a:cubicBezTo>
                    <a:pt x="304" y="6"/>
                    <a:pt x="304" y="6"/>
                    <a:pt x="304" y="6"/>
                  </a:cubicBezTo>
                  <a:cubicBezTo>
                    <a:pt x="302" y="7"/>
                    <a:pt x="302" y="7"/>
                    <a:pt x="302" y="7"/>
                  </a:cubicBezTo>
                  <a:cubicBezTo>
                    <a:pt x="301" y="7"/>
                    <a:pt x="301" y="7"/>
                    <a:pt x="301" y="7"/>
                  </a:cubicBezTo>
                  <a:cubicBezTo>
                    <a:pt x="302" y="7"/>
                    <a:pt x="304" y="6"/>
                    <a:pt x="305" y="6"/>
                  </a:cubicBezTo>
                  <a:cubicBezTo>
                    <a:pt x="309" y="5"/>
                    <a:pt x="309" y="5"/>
                    <a:pt x="309" y="5"/>
                  </a:cubicBezTo>
                  <a:cubicBezTo>
                    <a:pt x="309" y="5"/>
                    <a:pt x="309" y="5"/>
                    <a:pt x="309" y="5"/>
                  </a:cubicBezTo>
                  <a:cubicBezTo>
                    <a:pt x="307" y="6"/>
                    <a:pt x="307" y="6"/>
                    <a:pt x="307" y="6"/>
                  </a:cubicBezTo>
                  <a:cubicBezTo>
                    <a:pt x="307" y="6"/>
                    <a:pt x="307" y="6"/>
                    <a:pt x="307" y="6"/>
                  </a:cubicBezTo>
                  <a:cubicBezTo>
                    <a:pt x="309" y="6"/>
                    <a:pt x="309" y="6"/>
                    <a:pt x="309" y="6"/>
                  </a:cubicBezTo>
                  <a:cubicBezTo>
                    <a:pt x="314" y="5"/>
                    <a:pt x="314" y="5"/>
                    <a:pt x="314" y="5"/>
                  </a:cubicBezTo>
                  <a:cubicBezTo>
                    <a:pt x="315" y="4"/>
                    <a:pt x="315" y="4"/>
                    <a:pt x="315" y="4"/>
                  </a:cubicBezTo>
                  <a:cubicBezTo>
                    <a:pt x="315" y="5"/>
                    <a:pt x="315" y="5"/>
                    <a:pt x="315" y="5"/>
                  </a:cubicBezTo>
                  <a:cubicBezTo>
                    <a:pt x="315" y="5"/>
                    <a:pt x="315" y="5"/>
                    <a:pt x="315" y="5"/>
                  </a:cubicBezTo>
                  <a:cubicBezTo>
                    <a:pt x="318" y="4"/>
                    <a:pt x="318" y="4"/>
                    <a:pt x="318" y="4"/>
                  </a:cubicBezTo>
                  <a:cubicBezTo>
                    <a:pt x="320" y="4"/>
                    <a:pt x="320" y="4"/>
                    <a:pt x="320" y="4"/>
                  </a:cubicBezTo>
                  <a:cubicBezTo>
                    <a:pt x="323" y="3"/>
                    <a:pt x="327" y="3"/>
                    <a:pt x="330" y="3"/>
                  </a:cubicBezTo>
                  <a:cubicBezTo>
                    <a:pt x="331" y="3"/>
                    <a:pt x="331" y="3"/>
                    <a:pt x="331" y="3"/>
                  </a:cubicBezTo>
                  <a:cubicBezTo>
                    <a:pt x="332" y="2"/>
                    <a:pt x="332" y="2"/>
                    <a:pt x="332" y="2"/>
                  </a:cubicBezTo>
                  <a:cubicBezTo>
                    <a:pt x="333" y="2"/>
                    <a:pt x="334" y="2"/>
                    <a:pt x="335" y="2"/>
                  </a:cubicBezTo>
                  <a:cubicBezTo>
                    <a:pt x="333" y="2"/>
                    <a:pt x="333" y="2"/>
                    <a:pt x="332" y="2"/>
                  </a:cubicBezTo>
                  <a:cubicBezTo>
                    <a:pt x="333" y="2"/>
                    <a:pt x="333" y="2"/>
                    <a:pt x="333" y="2"/>
                  </a:cubicBezTo>
                  <a:cubicBezTo>
                    <a:pt x="332" y="2"/>
                    <a:pt x="332" y="2"/>
                    <a:pt x="332" y="2"/>
                  </a:cubicBezTo>
                  <a:cubicBezTo>
                    <a:pt x="335" y="2"/>
                    <a:pt x="335" y="2"/>
                    <a:pt x="335" y="2"/>
                  </a:cubicBezTo>
                  <a:cubicBezTo>
                    <a:pt x="337" y="2"/>
                    <a:pt x="337" y="2"/>
                    <a:pt x="337" y="2"/>
                  </a:cubicBezTo>
                  <a:cubicBezTo>
                    <a:pt x="337" y="2"/>
                    <a:pt x="337" y="2"/>
                    <a:pt x="337" y="2"/>
                  </a:cubicBezTo>
                  <a:cubicBezTo>
                    <a:pt x="337" y="2"/>
                    <a:pt x="337" y="2"/>
                    <a:pt x="337" y="2"/>
                  </a:cubicBezTo>
                  <a:cubicBezTo>
                    <a:pt x="338" y="2"/>
                    <a:pt x="340" y="2"/>
                    <a:pt x="341" y="1"/>
                  </a:cubicBezTo>
                  <a:cubicBezTo>
                    <a:pt x="342" y="1"/>
                    <a:pt x="342" y="1"/>
                    <a:pt x="346" y="1"/>
                  </a:cubicBezTo>
                  <a:moveTo>
                    <a:pt x="300" y="6"/>
                  </a:moveTo>
                  <a:cubicBezTo>
                    <a:pt x="301" y="6"/>
                    <a:pt x="303" y="6"/>
                    <a:pt x="304" y="6"/>
                  </a:cubicBezTo>
                  <a:cubicBezTo>
                    <a:pt x="305" y="5"/>
                    <a:pt x="306" y="5"/>
                    <a:pt x="308" y="5"/>
                  </a:cubicBezTo>
                  <a:cubicBezTo>
                    <a:pt x="311" y="4"/>
                    <a:pt x="311" y="4"/>
                    <a:pt x="311" y="4"/>
                  </a:cubicBezTo>
                  <a:cubicBezTo>
                    <a:pt x="311" y="4"/>
                    <a:pt x="312" y="4"/>
                    <a:pt x="313" y="4"/>
                  </a:cubicBezTo>
                  <a:cubicBezTo>
                    <a:pt x="314" y="4"/>
                    <a:pt x="315" y="4"/>
                    <a:pt x="315" y="4"/>
                  </a:cubicBezTo>
                  <a:cubicBezTo>
                    <a:pt x="315" y="4"/>
                    <a:pt x="314" y="4"/>
                    <a:pt x="313" y="4"/>
                  </a:cubicBezTo>
                  <a:cubicBezTo>
                    <a:pt x="313" y="4"/>
                    <a:pt x="319" y="3"/>
                    <a:pt x="324" y="2"/>
                  </a:cubicBezTo>
                  <a:cubicBezTo>
                    <a:pt x="326" y="2"/>
                    <a:pt x="328" y="2"/>
                    <a:pt x="331" y="2"/>
                  </a:cubicBezTo>
                  <a:cubicBezTo>
                    <a:pt x="330" y="2"/>
                    <a:pt x="329" y="2"/>
                    <a:pt x="328" y="2"/>
                  </a:cubicBezTo>
                  <a:cubicBezTo>
                    <a:pt x="328" y="2"/>
                    <a:pt x="328" y="2"/>
                    <a:pt x="328" y="2"/>
                  </a:cubicBezTo>
                  <a:cubicBezTo>
                    <a:pt x="327" y="2"/>
                    <a:pt x="326" y="2"/>
                    <a:pt x="325" y="2"/>
                  </a:cubicBezTo>
                  <a:cubicBezTo>
                    <a:pt x="325" y="2"/>
                    <a:pt x="325" y="2"/>
                    <a:pt x="325" y="2"/>
                  </a:cubicBezTo>
                  <a:cubicBezTo>
                    <a:pt x="323" y="2"/>
                    <a:pt x="321" y="3"/>
                    <a:pt x="319" y="3"/>
                  </a:cubicBezTo>
                  <a:cubicBezTo>
                    <a:pt x="319" y="3"/>
                    <a:pt x="319" y="3"/>
                    <a:pt x="319" y="3"/>
                  </a:cubicBezTo>
                  <a:cubicBezTo>
                    <a:pt x="319" y="3"/>
                    <a:pt x="319" y="3"/>
                    <a:pt x="319" y="3"/>
                  </a:cubicBezTo>
                  <a:cubicBezTo>
                    <a:pt x="315" y="4"/>
                    <a:pt x="315" y="4"/>
                    <a:pt x="315" y="4"/>
                  </a:cubicBezTo>
                  <a:cubicBezTo>
                    <a:pt x="313" y="4"/>
                    <a:pt x="313" y="4"/>
                    <a:pt x="313" y="4"/>
                  </a:cubicBezTo>
                  <a:cubicBezTo>
                    <a:pt x="309" y="5"/>
                    <a:pt x="309" y="5"/>
                    <a:pt x="309" y="5"/>
                  </a:cubicBezTo>
                  <a:cubicBezTo>
                    <a:pt x="309" y="5"/>
                    <a:pt x="309" y="5"/>
                    <a:pt x="309" y="5"/>
                  </a:cubicBezTo>
                  <a:cubicBezTo>
                    <a:pt x="308" y="5"/>
                    <a:pt x="308" y="5"/>
                    <a:pt x="307" y="5"/>
                  </a:cubicBezTo>
                  <a:cubicBezTo>
                    <a:pt x="304" y="5"/>
                    <a:pt x="304" y="5"/>
                    <a:pt x="304" y="5"/>
                  </a:cubicBezTo>
                  <a:cubicBezTo>
                    <a:pt x="303" y="6"/>
                    <a:pt x="303" y="6"/>
                    <a:pt x="303" y="6"/>
                  </a:cubicBezTo>
                  <a:cubicBezTo>
                    <a:pt x="303" y="6"/>
                    <a:pt x="303" y="6"/>
                    <a:pt x="303" y="6"/>
                  </a:cubicBezTo>
                  <a:cubicBezTo>
                    <a:pt x="304" y="5"/>
                    <a:pt x="304" y="5"/>
                    <a:pt x="304" y="5"/>
                  </a:cubicBezTo>
                  <a:cubicBezTo>
                    <a:pt x="304" y="5"/>
                    <a:pt x="304" y="5"/>
                    <a:pt x="304" y="5"/>
                  </a:cubicBezTo>
                  <a:cubicBezTo>
                    <a:pt x="303" y="6"/>
                    <a:pt x="301" y="6"/>
                    <a:pt x="300" y="6"/>
                  </a:cubicBezTo>
                  <a:cubicBezTo>
                    <a:pt x="300" y="6"/>
                    <a:pt x="300" y="6"/>
                    <a:pt x="300" y="6"/>
                  </a:cubicBezTo>
                  <a:cubicBezTo>
                    <a:pt x="298" y="7"/>
                    <a:pt x="298" y="7"/>
                    <a:pt x="298" y="7"/>
                  </a:cubicBezTo>
                  <a:cubicBezTo>
                    <a:pt x="295" y="7"/>
                    <a:pt x="295" y="7"/>
                    <a:pt x="295" y="7"/>
                  </a:cubicBezTo>
                  <a:cubicBezTo>
                    <a:pt x="291" y="8"/>
                    <a:pt x="291" y="8"/>
                    <a:pt x="291" y="8"/>
                  </a:cubicBezTo>
                  <a:cubicBezTo>
                    <a:pt x="289" y="9"/>
                    <a:pt x="289" y="9"/>
                    <a:pt x="289" y="9"/>
                  </a:cubicBezTo>
                  <a:cubicBezTo>
                    <a:pt x="290" y="8"/>
                    <a:pt x="290" y="8"/>
                    <a:pt x="290" y="8"/>
                  </a:cubicBezTo>
                  <a:cubicBezTo>
                    <a:pt x="288" y="9"/>
                    <a:pt x="288" y="9"/>
                    <a:pt x="288" y="9"/>
                  </a:cubicBezTo>
                  <a:cubicBezTo>
                    <a:pt x="291" y="8"/>
                    <a:pt x="291" y="8"/>
                    <a:pt x="291" y="8"/>
                  </a:cubicBezTo>
                  <a:cubicBezTo>
                    <a:pt x="291" y="8"/>
                    <a:pt x="291" y="8"/>
                    <a:pt x="291" y="8"/>
                  </a:cubicBezTo>
                  <a:cubicBezTo>
                    <a:pt x="292" y="8"/>
                    <a:pt x="293" y="8"/>
                    <a:pt x="294" y="8"/>
                  </a:cubicBezTo>
                  <a:cubicBezTo>
                    <a:pt x="297" y="7"/>
                    <a:pt x="297" y="7"/>
                    <a:pt x="297" y="7"/>
                  </a:cubicBezTo>
                  <a:cubicBezTo>
                    <a:pt x="296" y="7"/>
                    <a:pt x="296" y="7"/>
                    <a:pt x="295" y="7"/>
                  </a:cubicBezTo>
                  <a:cubicBezTo>
                    <a:pt x="296" y="7"/>
                    <a:pt x="297" y="7"/>
                    <a:pt x="298" y="7"/>
                  </a:cubicBezTo>
                  <a:cubicBezTo>
                    <a:pt x="297" y="7"/>
                    <a:pt x="297" y="7"/>
                    <a:pt x="297" y="7"/>
                  </a:cubicBezTo>
                  <a:cubicBezTo>
                    <a:pt x="298" y="7"/>
                    <a:pt x="299" y="7"/>
                    <a:pt x="300" y="6"/>
                  </a:cubicBezTo>
                  <a:moveTo>
                    <a:pt x="275" y="12"/>
                  </a:moveTo>
                  <a:cubicBezTo>
                    <a:pt x="277" y="11"/>
                    <a:pt x="280" y="11"/>
                    <a:pt x="282" y="10"/>
                  </a:cubicBezTo>
                  <a:cubicBezTo>
                    <a:pt x="281" y="11"/>
                    <a:pt x="281" y="11"/>
                    <a:pt x="281" y="11"/>
                  </a:cubicBezTo>
                  <a:cubicBezTo>
                    <a:pt x="277" y="12"/>
                    <a:pt x="277" y="12"/>
                    <a:pt x="277" y="12"/>
                  </a:cubicBezTo>
                  <a:cubicBezTo>
                    <a:pt x="275" y="12"/>
                    <a:pt x="275" y="12"/>
                    <a:pt x="275" y="12"/>
                  </a:cubicBezTo>
                  <a:moveTo>
                    <a:pt x="251" y="20"/>
                  </a:moveTo>
                  <a:cubicBezTo>
                    <a:pt x="251" y="20"/>
                    <a:pt x="251" y="20"/>
                    <a:pt x="251" y="20"/>
                  </a:cubicBezTo>
                  <a:cubicBezTo>
                    <a:pt x="256" y="18"/>
                    <a:pt x="256" y="18"/>
                    <a:pt x="256" y="18"/>
                  </a:cubicBezTo>
                  <a:cubicBezTo>
                    <a:pt x="258" y="18"/>
                    <a:pt x="258" y="18"/>
                    <a:pt x="258" y="18"/>
                  </a:cubicBezTo>
                  <a:cubicBezTo>
                    <a:pt x="259" y="17"/>
                    <a:pt x="259" y="17"/>
                    <a:pt x="259" y="17"/>
                  </a:cubicBezTo>
                  <a:cubicBezTo>
                    <a:pt x="257" y="18"/>
                    <a:pt x="257" y="18"/>
                    <a:pt x="257" y="18"/>
                  </a:cubicBezTo>
                  <a:cubicBezTo>
                    <a:pt x="255" y="18"/>
                    <a:pt x="255" y="18"/>
                    <a:pt x="255" y="18"/>
                  </a:cubicBezTo>
                  <a:cubicBezTo>
                    <a:pt x="255" y="18"/>
                    <a:pt x="255" y="18"/>
                    <a:pt x="255" y="18"/>
                  </a:cubicBezTo>
                  <a:cubicBezTo>
                    <a:pt x="256" y="18"/>
                    <a:pt x="256" y="18"/>
                    <a:pt x="256" y="18"/>
                  </a:cubicBezTo>
                  <a:cubicBezTo>
                    <a:pt x="256" y="18"/>
                    <a:pt x="256" y="18"/>
                    <a:pt x="256" y="18"/>
                  </a:cubicBezTo>
                  <a:cubicBezTo>
                    <a:pt x="260" y="16"/>
                    <a:pt x="260" y="16"/>
                    <a:pt x="260" y="16"/>
                  </a:cubicBezTo>
                  <a:cubicBezTo>
                    <a:pt x="265" y="15"/>
                    <a:pt x="265" y="15"/>
                    <a:pt x="265" y="15"/>
                  </a:cubicBezTo>
                  <a:cubicBezTo>
                    <a:pt x="269" y="14"/>
                    <a:pt x="269" y="14"/>
                    <a:pt x="269" y="14"/>
                  </a:cubicBezTo>
                  <a:cubicBezTo>
                    <a:pt x="269" y="14"/>
                    <a:pt x="269" y="14"/>
                    <a:pt x="269" y="14"/>
                  </a:cubicBezTo>
                  <a:cubicBezTo>
                    <a:pt x="266" y="15"/>
                    <a:pt x="266" y="15"/>
                    <a:pt x="266" y="15"/>
                  </a:cubicBezTo>
                  <a:cubicBezTo>
                    <a:pt x="245" y="21"/>
                    <a:pt x="245" y="21"/>
                    <a:pt x="245" y="21"/>
                  </a:cubicBezTo>
                  <a:cubicBezTo>
                    <a:pt x="246" y="21"/>
                    <a:pt x="246" y="21"/>
                    <a:pt x="246" y="21"/>
                  </a:cubicBezTo>
                  <a:cubicBezTo>
                    <a:pt x="246" y="21"/>
                    <a:pt x="247" y="21"/>
                    <a:pt x="248" y="21"/>
                  </a:cubicBezTo>
                  <a:cubicBezTo>
                    <a:pt x="244" y="22"/>
                    <a:pt x="244" y="22"/>
                    <a:pt x="244" y="22"/>
                  </a:cubicBezTo>
                  <a:cubicBezTo>
                    <a:pt x="244" y="22"/>
                    <a:pt x="244" y="22"/>
                    <a:pt x="244" y="22"/>
                  </a:cubicBezTo>
                  <a:cubicBezTo>
                    <a:pt x="244" y="22"/>
                    <a:pt x="244" y="22"/>
                    <a:pt x="244" y="22"/>
                  </a:cubicBezTo>
                  <a:cubicBezTo>
                    <a:pt x="245" y="22"/>
                    <a:pt x="245" y="22"/>
                    <a:pt x="245" y="22"/>
                  </a:cubicBezTo>
                  <a:cubicBezTo>
                    <a:pt x="247" y="21"/>
                    <a:pt x="247" y="21"/>
                    <a:pt x="247" y="21"/>
                  </a:cubicBezTo>
                  <a:cubicBezTo>
                    <a:pt x="245" y="22"/>
                    <a:pt x="245" y="22"/>
                    <a:pt x="245" y="22"/>
                  </a:cubicBezTo>
                  <a:cubicBezTo>
                    <a:pt x="247" y="22"/>
                    <a:pt x="249" y="21"/>
                    <a:pt x="251" y="20"/>
                  </a:cubicBezTo>
                  <a:moveTo>
                    <a:pt x="179" y="56"/>
                  </a:moveTo>
                  <a:cubicBezTo>
                    <a:pt x="182" y="54"/>
                    <a:pt x="182" y="54"/>
                    <a:pt x="182" y="54"/>
                  </a:cubicBezTo>
                  <a:cubicBezTo>
                    <a:pt x="186" y="52"/>
                    <a:pt x="186" y="52"/>
                    <a:pt x="186" y="52"/>
                  </a:cubicBezTo>
                  <a:cubicBezTo>
                    <a:pt x="185" y="52"/>
                    <a:pt x="185" y="52"/>
                    <a:pt x="180" y="54"/>
                  </a:cubicBezTo>
                  <a:cubicBezTo>
                    <a:pt x="177" y="56"/>
                    <a:pt x="177" y="56"/>
                    <a:pt x="177" y="56"/>
                  </a:cubicBezTo>
                  <a:cubicBezTo>
                    <a:pt x="177" y="57"/>
                    <a:pt x="177" y="57"/>
                    <a:pt x="177" y="57"/>
                  </a:cubicBezTo>
                  <a:cubicBezTo>
                    <a:pt x="179" y="56"/>
                    <a:pt x="179" y="56"/>
                    <a:pt x="179" y="56"/>
                  </a:cubicBezTo>
                  <a:moveTo>
                    <a:pt x="156" y="69"/>
                  </a:moveTo>
                  <a:cubicBezTo>
                    <a:pt x="154" y="70"/>
                    <a:pt x="154" y="70"/>
                    <a:pt x="154" y="70"/>
                  </a:cubicBezTo>
                  <a:cubicBezTo>
                    <a:pt x="153" y="71"/>
                    <a:pt x="153" y="71"/>
                    <a:pt x="153" y="71"/>
                  </a:cubicBezTo>
                  <a:cubicBezTo>
                    <a:pt x="160" y="66"/>
                    <a:pt x="160" y="66"/>
                    <a:pt x="160" y="66"/>
                  </a:cubicBezTo>
                  <a:cubicBezTo>
                    <a:pt x="159" y="66"/>
                    <a:pt x="159" y="66"/>
                    <a:pt x="159" y="66"/>
                  </a:cubicBezTo>
                  <a:cubicBezTo>
                    <a:pt x="156" y="69"/>
                    <a:pt x="156" y="69"/>
                    <a:pt x="156" y="69"/>
                  </a:cubicBezTo>
                  <a:close/>
                  <a:moveTo>
                    <a:pt x="6" y="417"/>
                  </a:moveTo>
                  <a:cubicBezTo>
                    <a:pt x="5" y="413"/>
                    <a:pt x="5" y="413"/>
                    <a:pt x="5" y="413"/>
                  </a:cubicBezTo>
                  <a:cubicBezTo>
                    <a:pt x="5" y="409"/>
                    <a:pt x="5" y="409"/>
                    <a:pt x="5" y="409"/>
                  </a:cubicBezTo>
                  <a:cubicBezTo>
                    <a:pt x="4" y="409"/>
                    <a:pt x="4" y="409"/>
                    <a:pt x="4" y="409"/>
                  </a:cubicBezTo>
                  <a:cubicBezTo>
                    <a:pt x="3" y="408"/>
                    <a:pt x="3" y="408"/>
                    <a:pt x="3" y="408"/>
                  </a:cubicBezTo>
                  <a:cubicBezTo>
                    <a:pt x="2" y="407"/>
                    <a:pt x="2" y="407"/>
                    <a:pt x="2" y="407"/>
                  </a:cubicBezTo>
                  <a:cubicBezTo>
                    <a:pt x="2" y="405"/>
                    <a:pt x="2" y="405"/>
                    <a:pt x="2" y="405"/>
                  </a:cubicBezTo>
                  <a:cubicBezTo>
                    <a:pt x="1" y="398"/>
                    <a:pt x="1" y="398"/>
                    <a:pt x="1" y="398"/>
                  </a:cubicBezTo>
                  <a:cubicBezTo>
                    <a:pt x="1" y="394"/>
                    <a:pt x="1" y="394"/>
                    <a:pt x="1" y="394"/>
                  </a:cubicBezTo>
                  <a:cubicBezTo>
                    <a:pt x="1" y="392"/>
                    <a:pt x="1" y="389"/>
                    <a:pt x="1" y="387"/>
                  </a:cubicBezTo>
                  <a:cubicBezTo>
                    <a:pt x="1" y="379"/>
                    <a:pt x="1" y="379"/>
                    <a:pt x="1" y="379"/>
                  </a:cubicBezTo>
                  <a:cubicBezTo>
                    <a:pt x="1" y="378"/>
                    <a:pt x="1" y="376"/>
                    <a:pt x="1" y="374"/>
                  </a:cubicBezTo>
                  <a:cubicBezTo>
                    <a:pt x="0" y="370"/>
                    <a:pt x="0" y="370"/>
                    <a:pt x="0" y="370"/>
                  </a:cubicBezTo>
                  <a:cubicBezTo>
                    <a:pt x="0" y="367"/>
                    <a:pt x="0" y="367"/>
                    <a:pt x="0" y="367"/>
                  </a:cubicBezTo>
                  <a:cubicBezTo>
                    <a:pt x="0" y="367"/>
                    <a:pt x="0" y="367"/>
                    <a:pt x="0" y="367"/>
                  </a:cubicBezTo>
                  <a:cubicBezTo>
                    <a:pt x="0" y="376"/>
                    <a:pt x="1" y="389"/>
                    <a:pt x="1" y="399"/>
                  </a:cubicBezTo>
                  <a:cubicBezTo>
                    <a:pt x="2" y="405"/>
                    <a:pt x="2" y="405"/>
                    <a:pt x="2" y="405"/>
                  </a:cubicBezTo>
                  <a:cubicBezTo>
                    <a:pt x="2" y="405"/>
                    <a:pt x="2" y="405"/>
                    <a:pt x="2" y="405"/>
                  </a:cubicBezTo>
                  <a:cubicBezTo>
                    <a:pt x="2" y="407"/>
                    <a:pt x="2" y="407"/>
                    <a:pt x="2" y="407"/>
                  </a:cubicBezTo>
                  <a:cubicBezTo>
                    <a:pt x="3" y="414"/>
                    <a:pt x="3" y="414"/>
                    <a:pt x="3" y="414"/>
                  </a:cubicBezTo>
                  <a:cubicBezTo>
                    <a:pt x="3" y="414"/>
                    <a:pt x="3" y="414"/>
                    <a:pt x="3" y="414"/>
                  </a:cubicBezTo>
                  <a:cubicBezTo>
                    <a:pt x="4" y="419"/>
                    <a:pt x="4" y="419"/>
                    <a:pt x="4" y="419"/>
                  </a:cubicBezTo>
                  <a:cubicBezTo>
                    <a:pt x="5" y="421"/>
                    <a:pt x="5" y="421"/>
                    <a:pt x="5" y="421"/>
                  </a:cubicBezTo>
                  <a:cubicBezTo>
                    <a:pt x="4" y="416"/>
                    <a:pt x="4" y="416"/>
                    <a:pt x="4" y="416"/>
                  </a:cubicBezTo>
                  <a:cubicBezTo>
                    <a:pt x="4" y="413"/>
                    <a:pt x="4" y="413"/>
                    <a:pt x="4" y="413"/>
                  </a:cubicBezTo>
                  <a:cubicBezTo>
                    <a:pt x="5" y="414"/>
                    <a:pt x="5" y="414"/>
                    <a:pt x="5" y="414"/>
                  </a:cubicBezTo>
                  <a:cubicBezTo>
                    <a:pt x="5" y="417"/>
                    <a:pt x="5" y="417"/>
                    <a:pt x="5" y="417"/>
                  </a:cubicBezTo>
                  <a:cubicBezTo>
                    <a:pt x="6" y="417"/>
                    <a:pt x="6" y="417"/>
                    <a:pt x="6" y="417"/>
                  </a:cubicBezTo>
                  <a:moveTo>
                    <a:pt x="182" y="64"/>
                  </a:moveTo>
                  <a:cubicBezTo>
                    <a:pt x="185" y="62"/>
                    <a:pt x="185" y="62"/>
                    <a:pt x="185" y="62"/>
                  </a:cubicBezTo>
                  <a:cubicBezTo>
                    <a:pt x="189" y="60"/>
                    <a:pt x="189" y="60"/>
                    <a:pt x="189" y="60"/>
                  </a:cubicBezTo>
                  <a:cubicBezTo>
                    <a:pt x="188" y="60"/>
                    <a:pt x="187" y="60"/>
                    <a:pt x="187" y="60"/>
                  </a:cubicBezTo>
                  <a:cubicBezTo>
                    <a:pt x="187" y="59"/>
                    <a:pt x="188" y="59"/>
                    <a:pt x="189" y="58"/>
                  </a:cubicBezTo>
                  <a:cubicBezTo>
                    <a:pt x="191" y="56"/>
                    <a:pt x="191" y="56"/>
                    <a:pt x="191" y="56"/>
                  </a:cubicBezTo>
                  <a:cubicBezTo>
                    <a:pt x="191" y="56"/>
                    <a:pt x="191" y="56"/>
                    <a:pt x="191" y="56"/>
                  </a:cubicBezTo>
                  <a:cubicBezTo>
                    <a:pt x="192" y="54"/>
                    <a:pt x="192" y="54"/>
                    <a:pt x="192" y="54"/>
                  </a:cubicBezTo>
                  <a:cubicBezTo>
                    <a:pt x="191" y="54"/>
                    <a:pt x="191" y="54"/>
                    <a:pt x="191" y="54"/>
                  </a:cubicBezTo>
                  <a:cubicBezTo>
                    <a:pt x="193" y="52"/>
                    <a:pt x="193" y="52"/>
                    <a:pt x="193" y="52"/>
                  </a:cubicBezTo>
                  <a:cubicBezTo>
                    <a:pt x="196" y="51"/>
                    <a:pt x="196" y="51"/>
                    <a:pt x="196" y="51"/>
                  </a:cubicBezTo>
                  <a:cubicBezTo>
                    <a:pt x="195" y="51"/>
                    <a:pt x="195" y="51"/>
                    <a:pt x="194" y="51"/>
                  </a:cubicBezTo>
                  <a:cubicBezTo>
                    <a:pt x="194" y="51"/>
                    <a:pt x="194" y="51"/>
                    <a:pt x="194" y="51"/>
                  </a:cubicBezTo>
                  <a:cubicBezTo>
                    <a:pt x="196" y="50"/>
                    <a:pt x="197" y="49"/>
                    <a:pt x="199" y="48"/>
                  </a:cubicBezTo>
                  <a:cubicBezTo>
                    <a:pt x="199" y="48"/>
                    <a:pt x="199" y="48"/>
                    <a:pt x="199" y="48"/>
                  </a:cubicBezTo>
                  <a:cubicBezTo>
                    <a:pt x="202" y="47"/>
                    <a:pt x="202" y="47"/>
                    <a:pt x="202" y="47"/>
                  </a:cubicBezTo>
                  <a:cubicBezTo>
                    <a:pt x="202" y="46"/>
                    <a:pt x="202" y="46"/>
                    <a:pt x="202" y="46"/>
                  </a:cubicBezTo>
                  <a:cubicBezTo>
                    <a:pt x="204" y="45"/>
                    <a:pt x="204" y="45"/>
                    <a:pt x="204" y="45"/>
                  </a:cubicBezTo>
                  <a:cubicBezTo>
                    <a:pt x="205" y="45"/>
                    <a:pt x="205" y="45"/>
                    <a:pt x="205" y="45"/>
                  </a:cubicBezTo>
                  <a:cubicBezTo>
                    <a:pt x="208" y="43"/>
                    <a:pt x="208" y="43"/>
                    <a:pt x="208" y="43"/>
                  </a:cubicBezTo>
                  <a:cubicBezTo>
                    <a:pt x="208" y="42"/>
                    <a:pt x="208" y="42"/>
                    <a:pt x="208" y="42"/>
                  </a:cubicBezTo>
                  <a:cubicBezTo>
                    <a:pt x="211" y="41"/>
                    <a:pt x="211" y="41"/>
                    <a:pt x="211" y="41"/>
                  </a:cubicBezTo>
                  <a:cubicBezTo>
                    <a:pt x="213" y="39"/>
                    <a:pt x="213" y="39"/>
                    <a:pt x="213" y="39"/>
                  </a:cubicBezTo>
                  <a:cubicBezTo>
                    <a:pt x="212" y="39"/>
                    <a:pt x="212" y="39"/>
                    <a:pt x="212" y="39"/>
                  </a:cubicBezTo>
                  <a:cubicBezTo>
                    <a:pt x="214" y="38"/>
                    <a:pt x="214" y="38"/>
                    <a:pt x="214" y="38"/>
                  </a:cubicBezTo>
                  <a:cubicBezTo>
                    <a:pt x="214" y="38"/>
                    <a:pt x="214" y="38"/>
                    <a:pt x="214" y="38"/>
                  </a:cubicBezTo>
                  <a:cubicBezTo>
                    <a:pt x="214" y="38"/>
                    <a:pt x="214" y="38"/>
                    <a:pt x="214" y="38"/>
                  </a:cubicBezTo>
                  <a:cubicBezTo>
                    <a:pt x="217" y="37"/>
                    <a:pt x="217" y="37"/>
                    <a:pt x="217" y="37"/>
                  </a:cubicBezTo>
                  <a:cubicBezTo>
                    <a:pt x="218" y="36"/>
                    <a:pt x="218" y="36"/>
                    <a:pt x="218" y="36"/>
                  </a:cubicBezTo>
                  <a:cubicBezTo>
                    <a:pt x="216" y="36"/>
                    <a:pt x="216" y="36"/>
                    <a:pt x="216" y="36"/>
                  </a:cubicBezTo>
                  <a:cubicBezTo>
                    <a:pt x="220" y="34"/>
                    <a:pt x="220" y="34"/>
                    <a:pt x="220" y="34"/>
                  </a:cubicBezTo>
                  <a:cubicBezTo>
                    <a:pt x="222" y="33"/>
                    <a:pt x="222" y="33"/>
                    <a:pt x="222" y="33"/>
                  </a:cubicBezTo>
                  <a:cubicBezTo>
                    <a:pt x="222" y="33"/>
                    <a:pt x="222" y="33"/>
                    <a:pt x="222" y="33"/>
                  </a:cubicBezTo>
                  <a:cubicBezTo>
                    <a:pt x="225" y="31"/>
                    <a:pt x="225" y="31"/>
                    <a:pt x="225" y="31"/>
                  </a:cubicBezTo>
                  <a:cubicBezTo>
                    <a:pt x="227" y="30"/>
                    <a:pt x="227" y="30"/>
                    <a:pt x="227" y="30"/>
                  </a:cubicBezTo>
                  <a:cubicBezTo>
                    <a:pt x="226" y="30"/>
                    <a:pt x="226" y="30"/>
                    <a:pt x="226" y="30"/>
                  </a:cubicBezTo>
                  <a:cubicBezTo>
                    <a:pt x="224" y="31"/>
                    <a:pt x="224" y="31"/>
                    <a:pt x="224" y="31"/>
                  </a:cubicBezTo>
                  <a:cubicBezTo>
                    <a:pt x="223" y="31"/>
                    <a:pt x="223" y="31"/>
                    <a:pt x="223" y="31"/>
                  </a:cubicBezTo>
                  <a:cubicBezTo>
                    <a:pt x="223" y="31"/>
                    <a:pt x="223" y="31"/>
                    <a:pt x="223" y="31"/>
                  </a:cubicBezTo>
                  <a:cubicBezTo>
                    <a:pt x="220" y="32"/>
                    <a:pt x="220" y="32"/>
                    <a:pt x="220" y="32"/>
                  </a:cubicBezTo>
                  <a:cubicBezTo>
                    <a:pt x="220" y="32"/>
                    <a:pt x="220" y="32"/>
                    <a:pt x="220" y="32"/>
                  </a:cubicBezTo>
                  <a:cubicBezTo>
                    <a:pt x="224" y="31"/>
                    <a:pt x="224" y="31"/>
                    <a:pt x="224" y="31"/>
                  </a:cubicBezTo>
                  <a:cubicBezTo>
                    <a:pt x="227" y="29"/>
                    <a:pt x="227" y="29"/>
                    <a:pt x="227" y="29"/>
                  </a:cubicBezTo>
                  <a:cubicBezTo>
                    <a:pt x="232" y="27"/>
                    <a:pt x="232" y="27"/>
                    <a:pt x="232" y="27"/>
                  </a:cubicBezTo>
                  <a:cubicBezTo>
                    <a:pt x="237" y="25"/>
                    <a:pt x="237" y="25"/>
                    <a:pt x="237" y="25"/>
                  </a:cubicBezTo>
                  <a:cubicBezTo>
                    <a:pt x="237" y="25"/>
                    <a:pt x="237" y="25"/>
                    <a:pt x="237" y="25"/>
                  </a:cubicBezTo>
                  <a:cubicBezTo>
                    <a:pt x="233" y="26"/>
                    <a:pt x="233" y="26"/>
                    <a:pt x="233" y="26"/>
                  </a:cubicBezTo>
                  <a:cubicBezTo>
                    <a:pt x="233" y="26"/>
                    <a:pt x="233" y="26"/>
                    <a:pt x="233" y="26"/>
                  </a:cubicBezTo>
                  <a:cubicBezTo>
                    <a:pt x="231" y="27"/>
                    <a:pt x="231" y="27"/>
                    <a:pt x="231" y="27"/>
                  </a:cubicBezTo>
                  <a:cubicBezTo>
                    <a:pt x="226" y="29"/>
                    <a:pt x="226" y="29"/>
                    <a:pt x="226" y="29"/>
                  </a:cubicBezTo>
                  <a:cubicBezTo>
                    <a:pt x="221" y="31"/>
                    <a:pt x="221" y="31"/>
                    <a:pt x="221" y="31"/>
                  </a:cubicBezTo>
                  <a:cubicBezTo>
                    <a:pt x="218" y="33"/>
                    <a:pt x="218" y="33"/>
                    <a:pt x="218" y="33"/>
                  </a:cubicBezTo>
                  <a:cubicBezTo>
                    <a:pt x="213" y="35"/>
                    <a:pt x="213" y="35"/>
                    <a:pt x="213" y="35"/>
                  </a:cubicBezTo>
                  <a:cubicBezTo>
                    <a:pt x="212" y="36"/>
                    <a:pt x="212" y="36"/>
                    <a:pt x="212" y="36"/>
                  </a:cubicBezTo>
                  <a:cubicBezTo>
                    <a:pt x="217" y="33"/>
                    <a:pt x="217" y="33"/>
                    <a:pt x="217" y="33"/>
                  </a:cubicBezTo>
                  <a:cubicBezTo>
                    <a:pt x="224" y="30"/>
                    <a:pt x="224" y="30"/>
                    <a:pt x="224" y="30"/>
                  </a:cubicBezTo>
                  <a:cubicBezTo>
                    <a:pt x="228" y="28"/>
                    <a:pt x="228" y="28"/>
                    <a:pt x="228" y="28"/>
                  </a:cubicBezTo>
                  <a:cubicBezTo>
                    <a:pt x="233" y="26"/>
                    <a:pt x="233" y="26"/>
                    <a:pt x="233" y="26"/>
                  </a:cubicBezTo>
                  <a:cubicBezTo>
                    <a:pt x="237" y="25"/>
                    <a:pt x="237" y="25"/>
                    <a:pt x="237" y="25"/>
                  </a:cubicBezTo>
                  <a:cubicBezTo>
                    <a:pt x="237" y="25"/>
                    <a:pt x="237" y="25"/>
                    <a:pt x="237" y="25"/>
                  </a:cubicBezTo>
                  <a:cubicBezTo>
                    <a:pt x="236" y="25"/>
                    <a:pt x="236" y="25"/>
                    <a:pt x="236" y="25"/>
                  </a:cubicBezTo>
                  <a:cubicBezTo>
                    <a:pt x="231" y="27"/>
                    <a:pt x="231" y="27"/>
                    <a:pt x="231" y="27"/>
                  </a:cubicBezTo>
                  <a:cubicBezTo>
                    <a:pt x="224" y="30"/>
                    <a:pt x="224" y="30"/>
                    <a:pt x="224" y="30"/>
                  </a:cubicBezTo>
                  <a:cubicBezTo>
                    <a:pt x="213" y="35"/>
                    <a:pt x="213" y="35"/>
                    <a:pt x="213" y="35"/>
                  </a:cubicBezTo>
                  <a:cubicBezTo>
                    <a:pt x="212" y="35"/>
                    <a:pt x="212" y="35"/>
                    <a:pt x="212" y="35"/>
                  </a:cubicBezTo>
                  <a:cubicBezTo>
                    <a:pt x="212" y="36"/>
                    <a:pt x="212" y="36"/>
                    <a:pt x="212" y="36"/>
                  </a:cubicBezTo>
                  <a:cubicBezTo>
                    <a:pt x="208" y="37"/>
                    <a:pt x="208" y="37"/>
                    <a:pt x="208" y="37"/>
                  </a:cubicBezTo>
                  <a:cubicBezTo>
                    <a:pt x="209" y="37"/>
                    <a:pt x="209" y="37"/>
                    <a:pt x="209" y="37"/>
                  </a:cubicBezTo>
                  <a:cubicBezTo>
                    <a:pt x="208" y="37"/>
                    <a:pt x="208" y="37"/>
                    <a:pt x="208" y="37"/>
                  </a:cubicBezTo>
                  <a:cubicBezTo>
                    <a:pt x="206" y="38"/>
                    <a:pt x="206" y="38"/>
                    <a:pt x="206" y="38"/>
                  </a:cubicBezTo>
                  <a:cubicBezTo>
                    <a:pt x="203" y="40"/>
                    <a:pt x="203" y="40"/>
                    <a:pt x="203" y="40"/>
                  </a:cubicBezTo>
                  <a:cubicBezTo>
                    <a:pt x="203" y="40"/>
                    <a:pt x="203" y="40"/>
                    <a:pt x="203" y="40"/>
                  </a:cubicBezTo>
                  <a:cubicBezTo>
                    <a:pt x="204" y="39"/>
                    <a:pt x="204" y="39"/>
                    <a:pt x="204" y="39"/>
                  </a:cubicBezTo>
                  <a:cubicBezTo>
                    <a:pt x="201" y="41"/>
                    <a:pt x="201" y="41"/>
                    <a:pt x="201" y="41"/>
                  </a:cubicBezTo>
                  <a:cubicBezTo>
                    <a:pt x="199" y="42"/>
                    <a:pt x="199" y="42"/>
                    <a:pt x="199" y="42"/>
                  </a:cubicBezTo>
                  <a:cubicBezTo>
                    <a:pt x="198" y="43"/>
                    <a:pt x="198" y="43"/>
                    <a:pt x="198" y="43"/>
                  </a:cubicBezTo>
                  <a:cubicBezTo>
                    <a:pt x="194" y="45"/>
                    <a:pt x="194" y="45"/>
                    <a:pt x="194" y="45"/>
                  </a:cubicBezTo>
                  <a:cubicBezTo>
                    <a:pt x="191" y="46"/>
                    <a:pt x="191" y="46"/>
                    <a:pt x="191" y="46"/>
                  </a:cubicBezTo>
                  <a:cubicBezTo>
                    <a:pt x="184" y="50"/>
                    <a:pt x="184" y="50"/>
                    <a:pt x="184" y="50"/>
                  </a:cubicBezTo>
                  <a:cubicBezTo>
                    <a:pt x="179" y="53"/>
                    <a:pt x="179" y="53"/>
                    <a:pt x="179" y="53"/>
                  </a:cubicBezTo>
                  <a:cubicBezTo>
                    <a:pt x="176" y="55"/>
                    <a:pt x="176" y="55"/>
                    <a:pt x="176" y="55"/>
                  </a:cubicBezTo>
                  <a:cubicBezTo>
                    <a:pt x="177" y="54"/>
                    <a:pt x="177" y="54"/>
                    <a:pt x="177" y="54"/>
                  </a:cubicBezTo>
                  <a:cubicBezTo>
                    <a:pt x="183" y="51"/>
                    <a:pt x="183" y="51"/>
                    <a:pt x="183" y="51"/>
                  </a:cubicBezTo>
                  <a:cubicBezTo>
                    <a:pt x="187" y="49"/>
                    <a:pt x="187" y="49"/>
                    <a:pt x="187" y="49"/>
                  </a:cubicBezTo>
                  <a:cubicBezTo>
                    <a:pt x="191" y="46"/>
                    <a:pt x="191" y="46"/>
                    <a:pt x="191" y="46"/>
                  </a:cubicBezTo>
                  <a:cubicBezTo>
                    <a:pt x="182" y="51"/>
                    <a:pt x="171" y="59"/>
                    <a:pt x="162" y="64"/>
                  </a:cubicBezTo>
                  <a:cubicBezTo>
                    <a:pt x="162" y="64"/>
                    <a:pt x="162" y="64"/>
                    <a:pt x="162" y="64"/>
                  </a:cubicBezTo>
                  <a:cubicBezTo>
                    <a:pt x="163" y="64"/>
                    <a:pt x="163" y="64"/>
                    <a:pt x="163" y="64"/>
                  </a:cubicBezTo>
                  <a:cubicBezTo>
                    <a:pt x="167" y="61"/>
                    <a:pt x="167" y="61"/>
                    <a:pt x="167" y="61"/>
                  </a:cubicBezTo>
                  <a:cubicBezTo>
                    <a:pt x="170" y="59"/>
                    <a:pt x="170" y="59"/>
                    <a:pt x="170" y="59"/>
                  </a:cubicBezTo>
                  <a:cubicBezTo>
                    <a:pt x="170" y="59"/>
                    <a:pt x="170" y="59"/>
                    <a:pt x="170" y="59"/>
                  </a:cubicBezTo>
                  <a:cubicBezTo>
                    <a:pt x="167" y="61"/>
                    <a:pt x="167" y="61"/>
                    <a:pt x="167" y="61"/>
                  </a:cubicBezTo>
                  <a:cubicBezTo>
                    <a:pt x="164" y="63"/>
                    <a:pt x="164" y="63"/>
                    <a:pt x="164" y="63"/>
                  </a:cubicBezTo>
                  <a:cubicBezTo>
                    <a:pt x="159" y="67"/>
                    <a:pt x="159" y="67"/>
                    <a:pt x="159" y="67"/>
                  </a:cubicBezTo>
                  <a:cubicBezTo>
                    <a:pt x="156" y="68"/>
                    <a:pt x="154" y="70"/>
                    <a:pt x="152" y="71"/>
                  </a:cubicBezTo>
                  <a:cubicBezTo>
                    <a:pt x="151" y="72"/>
                    <a:pt x="151" y="72"/>
                    <a:pt x="151" y="72"/>
                  </a:cubicBezTo>
                  <a:cubicBezTo>
                    <a:pt x="148" y="75"/>
                    <a:pt x="148" y="75"/>
                    <a:pt x="148" y="75"/>
                  </a:cubicBezTo>
                  <a:cubicBezTo>
                    <a:pt x="147" y="75"/>
                    <a:pt x="147" y="75"/>
                    <a:pt x="147" y="75"/>
                  </a:cubicBezTo>
                  <a:cubicBezTo>
                    <a:pt x="147" y="76"/>
                    <a:pt x="146" y="76"/>
                    <a:pt x="145" y="77"/>
                  </a:cubicBezTo>
                  <a:cubicBezTo>
                    <a:pt x="145" y="77"/>
                    <a:pt x="145" y="77"/>
                    <a:pt x="145" y="77"/>
                  </a:cubicBezTo>
                  <a:cubicBezTo>
                    <a:pt x="149" y="74"/>
                    <a:pt x="149" y="74"/>
                    <a:pt x="149" y="74"/>
                  </a:cubicBezTo>
                  <a:cubicBezTo>
                    <a:pt x="149" y="74"/>
                    <a:pt x="149" y="74"/>
                    <a:pt x="149" y="74"/>
                  </a:cubicBezTo>
                  <a:cubicBezTo>
                    <a:pt x="148" y="75"/>
                    <a:pt x="148" y="75"/>
                    <a:pt x="148" y="75"/>
                  </a:cubicBezTo>
                  <a:cubicBezTo>
                    <a:pt x="147" y="76"/>
                    <a:pt x="147" y="76"/>
                    <a:pt x="147" y="76"/>
                  </a:cubicBezTo>
                  <a:cubicBezTo>
                    <a:pt x="147" y="76"/>
                    <a:pt x="147" y="76"/>
                    <a:pt x="147" y="76"/>
                  </a:cubicBezTo>
                  <a:cubicBezTo>
                    <a:pt x="151" y="73"/>
                    <a:pt x="151" y="73"/>
                    <a:pt x="151" y="73"/>
                  </a:cubicBezTo>
                  <a:cubicBezTo>
                    <a:pt x="151" y="73"/>
                    <a:pt x="151" y="73"/>
                    <a:pt x="151" y="73"/>
                  </a:cubicBezTo>
                  <a:cubicBezTo>
                    <a:pt x="156" y="69"/>
                    <a:pt x="156" y="69"/>
                    <a:pt x="156" y="69"/>
                  </a:cubicBezTo>
                  <a:cubicBezTo>
                    <a:pt x="156" y="69"/>
                    <a:pt x="156" y="69"/>
                    <a:pt x="156" y="69"/>
                  </a:cubicBezTo>
                  <a:cubicBezTo>
                    <a:pt x="160" y="66"/>
                    <a:pt x="160" y="66"/>
                    <a:pt x="160" y="66"/>
                  </a:cubicBezTo>
                  <a:cubicBezTo>
                    <a:pt x="161" y="65"/>
                    <a:pt x="161" y="65"/>
                    <a:pt x="161" y="65"/>
                  </a:cubicBezTo>
                  <a:cubicBezTo>
                    <a:pt x="162" y="65"/>
                    <a:pt x="163" y="64"/>
                    <a:pt x="164" y="63"/>
                  </a:cubicBezTo>
                  <a:cubicBezTo>
                    <a:pt x="163" y="64"/>
                    <a:pt x="163" y="64"/>
                    <a:pt x="163" y="64"/>
                  </a:cubicBezTo>
                  <a:cubicBezTo>
                    <a:pt x="165" y="63"/>
                    <a:pt x="165" y="63"/>
                    <a:pt x="165" y="63"/>
                  </a:cubicBezTo>
                  <a:cubicBezTo>
                    <a:pt x="167" y="61"/>
                    <a:pt x="167" y="61"/>
                    <a:pt x="167" y="61"/>
                  </a:cubicBezTo>
                  <a:cubicBezTo>
                    <a:pt x="167" y="61"/>
                    <a:pt x="167" y="61"/>
                    <a:pt x="167" y="61"/>
                  </a:cubicBezTo>
                  <a:cubicBezTo>
                    <a:pt x="170" y="59"/>
                    <a:pt x="170" y="59"/>
                    <a:pt x="170" y="59"/>
                  </a:cubicBezTo>
                  <a:cubicBezTo>
                    <a:pt x="174" y="57"/>
                    <a:pt x="174" y="57"/>
                    <a:pt x="174" y="57"/>
                  </a:cubicBezTo>
                  <a:cubicBezTo>
                    <a:pt x="177" y="55"/>
                    <a:pt x="177" y="55"/>
                    <a:pt x="177" y="55"/>
                  </a:cubicBezTo>
                  <a:cubicBezTo>
                    <a:pt x="180" y="54"/>
                    <a:pt x="180" y="54"/>
                    <a:pt x="180" y="54"/>
                  </a:cubicBezTo>
                  <a:cubicBezTo>
                    <a:pt x="185" y="50"/>
                    <a:pt x="185" y="50"/>
                    <a:pt x="185" y="50"/>
                  </a:cubicBezTo>
                  <a:cubicBezTo>
                    <a:pt x="186" y="50"/>
                    <a:pt x="186" y="50"/>
                    <a:pt x="186" y="50"/>
                  </a:cubicBezTo>
                  <a:cubicBezTo>
                    <a:pt x="190" y="48"/>
                    <a:pt x="190" y="48"/>
                    <a:pt x="190" y="48"/>
                  </a:cubicBezTo>
                  <a:cubicBezTo>
                    <a:pt x="194" y="45"/>
                    <a:pt x="194" y="45"/>
                    <a:pt x="194" y="45"/>
                  </a:cubicBezTo>
                  <a:cubicBezTo>
                    <a:pt x="196" y="44"/>
                    <a:pt x="196" y="44"/>
                    <a:pt x="196" y="44"/>
                  </a:cubicBezTo>
                  <a:cubicBezTo>
                    <a:pt x="199" y="42"/>
                    <a:pt x="199" y="42"/>
                    <a:pt x="199" y="42"/>
                  </a:cubicBezTo>
                  <a:cubicBezTo>
                    <a:pt x="199" y="43"/>
                    <a:pt x="199" y="43"/>
                    <a:pt x="199" y="43"/>
                  </a:cubicBezTo>
                  <a:cubicBezTo>
                    <a:pt x="201" y="41"/>
                    <a:pt x="201" y="41"/>
                    <a:pt x="201" y="41"/>
                  </a:cubicBezTo>
                  <a:cubicBezTo>
                    <a:pt x="201" y="42"/>
                    <a:pt x="201" y="42"/>
                    <a:pt x="201" y="42"/>
                  </a:cubicBezTo>
                  <a:cubicBezTo>
                    <a:pt x="198" y="43"/>
                    <a:pt x="198" y="43"/>
                    <a:pt x="198" y="43"/>
                  </a:cubicBezTo>
                  <a:cubicBezTo>
                    <a:pt x="199" y="43"/>
                    <a:pt x="199" y="43"/>
                    <a:pt x="199" y="43"/>
                  </a:cubicBezTo>
                  <a:cubicBezTo>
                    <a:pt x="200" y="43"/>
                    <a:pt x="200" y="43"/>
                    <a:pt x="200" y="43"/>
                  </a:cubicBezTo>
                  <a:cubicBezTo>
                    <a:pt x="204" y="40"/>
                    <a:pt x="204" y="40"/>
                    <a:pt x="204" y="40"/>
                  </a:cubicBezTo>
                  <a:cubicBezTo>
                    <a:pt x="205" y="40"/>
                    <a:pt x="205" y="40"/>
                    <a:pt x="205" y="40"/>
                  </a:cubicBezTo>
                  <a:cubicBezTo>
                    <a:pt x="201" y="43"/>
                    <a:pt x="201" y="43"/>
                    <a:pt x="201" y="43"/>
                  </a:cubicBezTo>
                  <a:cubicBezTo>
                    <a:pt x="200" y="43"/>
                    <a:pt x="200" y="43"/>
                    <a:pt x="200" y="43"/>
                  </a:cubicBezTo>
                  <a:cubicBezTo>
                    <a:pt x="196" y="45"/>
                    <a:pt x="196" y="45"/>
                    <a:pt x="196" y="45"/>
                  </a:cubicBezTo>
                  <a:cubicBezTo>
                    <a:pt x="196" y="46"/>
                    <a:pt x="196" y="46"/>
                    <a:pt x="196" y="46"/>
                  </a:cubicBezTo>
                  <a:cubicBezTo>
                    <a:pt x="193" y="48"/>
                    <a:pt x="193" y="48"/>
                    <a:pt x="193" y="48"/>
                  </a:cubicBezTo>
                  <a:cubicBezTo>
                    <a:pt x="192" y="49"/>
                    <a:pt x="192" y="49"/>
                    <a:pt x="192" y="49"/>
                  </a:cubicBezTo>
                  <a:cubicBezTo>
                    <a:pt x="188" y="51"/>
                    <a:pt x="188" y="51"/>
                    <a:pt x="188" y="51"/>
                  </a:cubicBezTo>
                  <a:cubicBezTo>
                    <a:pt x="187" y="52"/>
                    <a:pt x="187" y="52"/>
                    <a:pt x="187" y="52"/>
                  </a:cubicBezTo>
                  <a:cubicBezTo>
                    <a:pt x="184" y="54"/>
                    <a:pt x="184" y="54"/>
                    <a:pt x="184" y="54"/>
                  </a:cubicBezTo>
                  <a:cubicBezTo>
                    <a:pt x="179" y="57"/>
                    <a:pt x="179" y="57"/>
                    <a:pt x="179" y="57"/>
                  </a:cubicBezTo>
                  <a:cubicBezTo>
                    <a:pt x="174" y="60"/>
                    <a:pt x="174" y="60"/>
                    <a:pt x="174" y="60"/>
                  </a:cubicBezTo>
                  <a:cubicBezTo>
                    <a:pt x="169" y="63"/>
                    <a:pt x="169" y="63"/>
                    <a:pt x="169" y="63"/>
                  </a:cubicBezTo>
                  <a:cubicBezTo>
                    <a:pt x="165" y="66"/>
                    <a:pt x="165" y="66"/>
                    <a:pt x="165" y="66"/>
                  </a:cubicBezTo>
                  <a:cubicBezTo>
                    <a:pt x="163" y="67"/>
                    <a:pt x="163" y="67"/>
                    <a:pt x="163" y="67"/>
                  </a:cubicBezTo>
                  <a:cubicBezTo>
                    <a:pt x="163" y="66"/>
                    <a:pt x="163" y="66"/>
                    <a:pt x="163" y="66"/>
                  </a:cubicBezTo>
                  <a:cubicBezTo>
                    <a:pt x="163" y="66"/>
                    <a:pt x="163" y="66"/>
                    <a:pt x="163" y="66"/>
                  </a:cubicBezTo>
                  <a:cubicBezTo>
                    <a:pt x="159" y="68"/>
                    <a:pt x="159" y="68"/>
                    <a:pt x="159" y="68"/>
                  </a:cubicBezTo>
                  <a:cubicBezTo>
                    <a:pt x="157" y="69"/>
                    <a:pt x="156" y="70"/>
                    <a:pt x="155" y="71"/>
                  </a:cubicBezTo>
                  <a:cubicBezTo>
                    <a:pt x="154" y="72"/>
                    <a:pt x="154" y="72"/>
                    <a:pt x="154" y="72"/>
                  </a:cubicBezTo>
                  <a:cubicBezTo>
                    <a:pt x="155" y="72"/>
                    <a:pt x="155" y="72"/>
                    <a:pt x="155" y="72"/>
                  </a:cubicBezTo>
                  <a:cubicBezTo>
                    <a:pt x="158" y="70"/>
                    <a:pt x="158" y="70"/>
                    <a:pt x="158" y="70"/>
                  </a:cubicBezTo>
                  <a:cubicBezTo>
                    <a:pt x="159" y="70"/>
                    <a:pt x="159" y="70"/>
                    <a:pt x="159" y="70"/>
                  </a:cubicBezTo>
                  <a:cubicBezTo>
                    <a:pt x="159" y="70"/>
                    <a:pt x="159" y="70"/>
                    <a:pt x="159" y="70"/>
                  </a:cubicBezTo>
                  <a:cubicBezTo>
                    <a:pt x="158" y="72"/>
                    <a:pt x="158" y="72"/>
                    <a:pt x="158" y="72"/>
                  </a:cubicBezTo>
                  <a:cubicBezTo>
                    <a:pt x="153" y="76"/>
                    <a:pt x="153" y="76"/>
                    <a:pt x="153" y="76"/>
                  </a:cubicBezTo>
                  <a:cubicBezTo>
                    <a:pt x="151" y="78"/>
                    <a:pt x="151" y="78"/>
                    <a:pt x="151" y="78"/>
                  </a:cubicBezTo>
                  <a:cubicBezTo>
                    <a:pt x="148" y="81"/>
                    <a:pt x="148" y="81"/>
                    <a:pt x="148" y="81"/>
                  </a:cubicBezTo>
                  <a:cubicBezTo>
                    <a:pt x="148" y="81"/>
                    <a:pt x="149" y="81"/>
                    <a:pt x="149" y="81"/>
                  </a:cubicBezTo>
                  <a:cubicBezTo>
                    <a:pt x="145" y="85"/>
                    <a:pt x="145" y="85"/>
                    <a:pt x="145" y="85"/>
                  </a:cubicBezTo>
                  <a:cubicBezTo>
                    <a:pt x="147" y="85"/>
                    <a:pt x="147" y="85"/>
                    <a:pt x="147" y="85"/>
                  </a:cubicBezTo>
                  <a:cubicBezTo>
                    <a:pt x="146" y="87"/>
                    <a:pt x="146" y="87"/>
                    <a:pt x="146" y="87"/>
                  </a:cubicBezTo>
                  <a:cubicBezTo>
                    <a:pt x="149" y="85"/>
                    <a:pt x="149" y="85"/>
                    <a:pt x="149" y="85"/>
                  </a:cubicBezTo>
                  <a:cubicBezTo>
                    <a:pt x="153" y="80"/>
                    <a:pt x="153" y="80"/>
                    <a:pt x="153" y="80"/>
                  </a:cubicBezTo>
                  <a:cubicBezTo>
                    <a:pt x="154" y="78"/>
                    <a:pt x="154" y="78"/>
                    <a:pt x="154" y="78"/>
                  </a:cubicBezTo>
                  <a:cubicBezTo>
                    <a:pt x="157" y="76"/>
                    <a:pt x="157" y="76"/>
                    <a:pt x="157" y="76"/>
                  </a:cubicBezTo>
                  <a:cubicBezTo>
                    <a:pt x="155" y="78"/>
                    <a:pt x="155" y="78"/>
                    <a:pt x="155" y="78"/>
                  </a:cubicBezTo>
                  <a:cubicBezTo>
                    <a:pt x="153" y="82"/>
                    <a:pt x="153" y="82"/>
                    <a:pt x="153" y="82"/>
                  </a:cubicBezTo>
                  <a:cubicBezTo>
                    <a:pt x="152" y="84"/>
                    <a:pt x="152" y="84"/>
                    <a:pt x="152" y="84"/>
                  </a:cubicBezTo>
                  <a:cubicBezTo>
                    <a:pt x="153" y="83"/>
                    <a:pt x="155" y="82"/>
                    <a:pt x="156" y="80"/>
                  </a:cubicBezTo>
                  <a:cubicBezTo>
                    <a:pt x="160" y="78"/>
                    <a:pt x="160" y="78"/>
                    <a:pt x="160" y="78"/>
                  </a:cubicBezTo>
                  <a:cubicBezTo>
                    <a:pt x="161" y="76"/>
                    <a:pt x="161" y="76"/>
                    <a:pt x="161" y="76"/>
                  </a:cubicBezTo>
                  <a:cubicBezTo>
                    <a:pt x="167" y="71"/>
                    <a:pt x="167" y="71"/>
                    <a:pt x="167" y="71"/>
                  </a:cubicBezTo>
                  <a:cubicBezTo>
                    <a:pt x="168" y="69"/>
                    <a:pt x="168" y="69"/>
                    <a:pt x="168" y="69"/>
                  </a:cubicBezTo>
                  <a:cubicBezTo>
                    <a:pt x="174" y="64"/>
                    <a:pt x="174" y="64"/>
                    <a:pt x="174" y="64"/>
                  </a:cubicBezTo>
                  <a:cubicBezTo>
                    <a:pt x="176" y="62"/>
                    <a:pt x="176" y="62"/>
                    <a:pt x="176" y="62"/>
                  </a:cubicBezTo>
                  <a:cubicBezTo>
                    <a:pt x="179" y="61"/>
                    <a:pt x="179" y="61"/>
                    <a:pt x="179" y="61"/>
                  </a:cubicBezTo>
                  <a:cubicBezTo>
                    <a:pt x="174" y="66"/>
                    <a:pt x="174" y="66"/>
                    <a:pt x="174" y="66"/>
                  </a:cubicBezTo>
                  <a:cubicBezTo>
                    <a:pt x="170" y="70"/>
                    <a:pt x="170" y="70"/>
                    <a:pt x="170" y="70"/>
                  </a:cubicBezTo>
                  <a:cubicBezTo>
                    <a:pt x="171" y="70"/>
                    <a:pt x="171" y="70"/>
                    <a:pt x="171" y="70"/>
                  </a:cubicBezTo>
                  <a:cubicBezTo>
                    <a:pt x="176" y="67"/>
                    <a:pt x="176" y="67"/>
                    <a:pt x="176" y="67"/>
                  </a:cubicBezTo>
                  <a:cubicBezTo>
                    <a:pt x="179" y="65"/>
                    <a:pt x="179" y="65"/>
                    <a:pt x="179" y="65"/>
                  </a:cubicBezTo>
                  <a:cubicBezTo>
                    <a:pt x="182" y="64"/>
                    <a:pt x="182" y="64"/>
                    <a:pt x="182" y="64"/>
                  </a:cubicBezTo>
                  <a:cubicBezTo>
                    <a:pt x="182" y="64"/>
                    <a:pt x="182" y="64"/>
                    <a:pt x="182" y="64"/>
                  </a:cubicBezTo>
                  <a:moveTo>
                    <a:pt x="110" y="148"/>
                  </a:moveTo>
                  <a:cubicBezTo>
                    <a:pt x="112" y="146"/>
                    <a:pt x="112" y="146"/>
                    <a:pt x="112" y="146"/>
                  </a:cubicBezTo>
                  <a:cubicBezTo>
                    <a:pt x="113" y="144"/>
                    <a:pt x="113" y="144"/>
                    <a:pt x="113" y="144"/>
                  </a:cubicBezTo>
                  <a:cubicBezTo>
                    <a:pt x="115" y="143"/>
                    <a:pt x="115" y="143"/>
                    <a:pt x="115" y="143"/>
                  </a:cubicBezTo>
                  <a:cubicBezTo>
                    <a:pt x="118" y="139"/>
                    <a:pt x="118" y="139"/>
                    <a:pt x="118" y="139"/>
                  </a:cubicBezTo>
                  <a:cubicBezTo>
                    <a:pt x="116" y="138"/>
                    <a:pt x="116" y="138"/>
                    <a:pt x="116" y="138"/>
                  </a:cubicBezTo>
                  <a:cubicBezTo>
                    <a:pt x="117" y="135"/>
                    <a:pt x="117" y="135"/>
                    <a:pt x="117" y="135"/>
                  </a:cubicBezTo>
                  <a:cubicBezTo>
                    <a:pt x="116" y="135"/>
                    <a:pt x="115" y="135"/>
                    <a:pt x="115" y="135"/>
                  </a:cubicBezTo>
                  <a:cubicBezTo>
                    <a:pt x="111" y="137"/>
                    <a:pt x="111" y="137"/>
                    <a:pt x="111" y="137"/>
                  </a:cubicBezTo>
                  <a:cubicBezTo>
                    <a:pt x="108" y="139"/>
                    <a:pt x="108" y="139"/>
                    <a:pt x="108" y="139"/>
                  </a:cubicBezTo>
                  <a:cubicBezTo>
                    <a:pt x="108" y="138"/>
                    <a:pt x="108" y="138"/>
                    <a:pt x="108" y="138"/>
                  </a:cubicBezTo>
                  <a:cubicBezTo>
                    <a:pt x="111" y="135"/>
                    <a:pt x="111" y="135"/>
                    <a:pt x="111" y="135"/>
                  </a:cubicBezTo>
                  <a:cubicBezTo>
                    <a:pt x="114" y="134"/>
                    <a:pt x="114" y="134"/>
                    <a:pt x="114" y="134"/>
                  </a:cubicBezTo>
                  <a:cubicBezTo>
                    <a:pt x="118" y="133"/>
                    <a:pt x="118" y="133"/>
                    <a:pt x="118" y="133"/>
                  </a:cubicBezTo>
                  <a:cubicBezTo>
                    <a:pt x="121" y="131"/>
                    <a:pt x="121" y="131"/>
                    <a:pt x="121" y="131"/>
                  </a:cubicBezTo>
                  <a:cubicBezTo>
                    <a:pt x="119" y="130"/>
                    <a:pt x="119" y="130"/>
                    <a:pt x="119" y="130"/>
                  </a:cubicBezTo>
                  <a:cubicBezTo>
                    <a:pt x="119" y="128"/>
                    <a:pt x="119" y="128"/>
                    <a:pt x="119" y="128"/>
                  </a:cubicBezTo>
                  <a:cubicBezTo>
                    <a:pt x="118" y="127"/>
                    <a:pt x="118" y="127"/>
                    <a:pt x="118" y="127"/>
                  </a:cubicBezTo>
                  <a:cubicBezTo>
                    <a:pt x="119" y="124"/>
                    <a:pt x="119" y="124"/>
                    <a:pt x="119" y="124"/>
                  </a:cubicBezTo>
                  <a:cubicBezTo>
                    <a:pt x="120" y="121"/>
                    <a:pt x="120" y="121"/>
                    <a:pt x="120" y="121"/>
                  </a:cubicBezTo>
                  <a:cubicBezTo>
                    <a:pt x="122" y="119"/>
                    <a:pt x="122" y="119"/>
                    <a:pt x="122" y="119"/>
                  </a:cubicBezTo>
                  <a:cubicBezTo>
                    <a:pt x="123" y="118"/>
                    <a:pt x="123" y="118"/>
                    <a:pt x="123" y="118"/>
                  </a:cubicBezTo>
                  <a:cubicBezTo>
                    <a:pt x="125" y="116"/>
                    <a:pt x="125" y="116"/>
                    <a:pt x="125" y="116"/>
                  </a:cubicBezTo>
                  <a:cubicBezTo>
                    <a:pt x="127" y="112"/>
                    <a:pt x="127" y="112"/>
                    <a:pt x="127" y="112"/>
                  </a:cubicBezTo>
                  <a:cubicBezTo>
                    <a:pt x="130" y="108"/>
                    <a:pt x="130" y="108"/>
                    <a:pt x="130" y="108"/>
                  </a:cubicBezTo>
                  <a:cubicBezTo>
                    <a:pt x="136" y="100"/>
                    <a:pt x="136" y="100"/>
                    <a:pt x="136" y="100"/>
                  </a:cubicBezTo>
                  <a:cubicBezTo>
                    <a:pt x="139" y="96"/>
                    <a:pt x="139" y="96"/>
                    <a:pt x="139" y="96"/>
                  </a:cubicBezTo>
                  <a:cubicBezTo>
                    <a:pt x="133" y="101"/>
                    <a:pt x="133" y="101"/>
                    <a:pt x="133" y="101"/>
                  </a:cubicBezTo>
                  <a:cubicBezTo>
                    <a:pt x="132" y="102"/>
                    <a:pt x="130" y="103"/>
                    <a:pt x="129" y="104"/>
                  </a:cubicBezTo>
                  <a:cubicBezTo>
                    <a:pt x="126" y="106"/>
                    <a:pt x="126" y="106"/>
                    <a:pt x="126" y="106"/>
                  </a:cubicBezTo>
                  <a:cubicBezTo>
                    <a:pt x="123" y="108"/>
                    <a:pt x="123" y="108"/>
                    <a:pt x="123" y="108"/>
                  </a:cubicBezTo>
                  <a:cubicBezTo>
                    <a:pt x="122" y="108"/>
                    <a:pt x="122" y="108"/>
                    <a:pt x="122" y="108"/>
                  </a:cubicBezTo>
                  <a:cubicBezTo>
                    <a:pt x="124" y="105"/>
                    <a:pt x="124" y="105"/>
                    <a:pt x="124" y="105"/>
                  </a:cubicBezTo>
                  <a:cubicBezTo>
                    <a:pt x="125" y="103"/>
                    <a:pt x="125" y="103"/>
                    <a:pt x="125" y="103"/>
                  </a:cubicBezTo>
                  <a:cubicBezTo>
                    <a:pt x="123" y="104"/>
                    <a:pt x="123" y="104"/>
                    <a:pt x="123" y="104"/>
                  </a:cubicBezTo>
                  <a:cubicBezTo>
                    <a:pt x="128" y="100"/>
                    <a:pt x="128" y="100"/>
                    <a:pt x="128" y="100"/>
                  </a:cubicBezTo>
                  <a:cubicBezTo>
                    <a:pt x="130" y="98"/>
                    <a:pt x="132" y="96"/>
                    <a:pt x="134" y="94"/>
                  </a:cubicBezTo>
                  <a:cubicBezTo>
                    <a:pt x="137" y="91"/>
                    <a:pt x="137" y="91"/>
                    <a:pt x="137" y="91"/>
                  </a:cubicBezTo>
                  <a:cubicBezTo>
                    <a:pt x="137" y="91"/>
                    <a:pt x="137" y="91"/>
                    <a:pt x="137" y="91"/>
                  </a:cubicBezTo>
                  <a:cubicBezTo>
                    <a:pt x="138" y="89"/>
                    <a:pt x="138" y="89"/>
                    <a:pt x="138" y="89"/>
                  </a:cubicBezTo>
                  <a:cubicBezTo>
                    <a:pt x="141" y="85"/>
                    <a:pt x="141" y="85"/>
                    <a:pt x="141" y="85"/>
                  </a:cubicBezTo>
                  <a:cubicBezTo>
                    <a:pt x="144" y="82"/>
                    <a:pt x="144" y="82"/>
                    <a:pt x="144" y="82"/>
                  </a:cubicBezTo>
                  <a:cubicBezTo>
                    <a:pt x="142" y="83"/>
                    <a:pt x="142" y="83"/>
                    <a:pt x="142" y="83"/>
                  </a:cubicBezTo>
                  <a:cubicBezTo>
                    <a:pt x="141" y="83"/>
                    <a:pt x="141" y="83"/>
                    <a:pt x="141" y="83"/>
                  </a:cubicBezTo>
                  <a:cubicBezTo>
                    <a:pt x="142" y="82"/>
                    <a:pt x="142" y="82"/>
                    <a:pt x="142" y="82"/>
                  </a:cubicBezTo>
                  <a:cubicBezTo>
                    <a:pt x="142" y="82"/>
                    <a:pt x="142" y="82"/>
                    <a:pt x="142" y="82"/>
                  </a:cubicBezTo>
                  <a:cubicBezTo>
                    <a:pt x="139" y="84"/>
                    <a:pt x="139" y="84"/>
                    <a:pt x="139" y="84"/>
                  </a:cubicBezTo>
                  <a:cubicBezTo>
                    <a:pt x="135" y="87"/>
                    <a:pt x="135" y="87"/>
                    <a:pt x="135" y="87"/>
                  </a:cubicBezTo>
                  <a:cubicBezTo>
                    <a:pt x="131" y="91"/>
                    <a:pt x="131" y="91"/>
                    <a:pt x="131" y="91"/>
                  </a:cubicBezTo>
                  <a:cubicBezTo>
                    <a:pt x="127" y="94"/>
                    <a:pt x="127" y="94"/>
                    <a:pt x="127" y="94"/>
                  </a:cubicBezTo>
                  <a:cubicBezTo>
                    <a:pt x="123" y="98"/>
                    <a:pt x="123" y="98"/>
                    <a:pt x="123" y="98"/>
                  </a:cubicBezTo>
                  <a:cubicBezTo>
                    <a:pt x="123" y="97"/>
                    <a:pt x="123" y="97"/>
                    <a:pt x="123" y="97"/>
                  </a:cubicBezTo>
                  <a:cubicBezTo>
                    <a:pt x="119" y="101"/>
                    <a:pt x="119" y="101"/>
                    <a:pt x="119" y="101"/>
                  </a:cubicBezTo>
                  <a:cubicBezTo>
                    <a:pt x="117" y="103"/>
                    <a:pt x="117" y="103"/>
                    <a:pt x="117" y="103"/>
                  </a:cubicBezTo>
                  <a:cubicBezTo>
                    <a:pt x="115" y="105"/>
                    <a:pt x="115" y="105"/>
                    <a:pt x="115" y="105"/>
                  </a:cubicBezTo>
                  <a:cubicBezTo>
                    <a:pt x="113" y="108"/>
                    <a:pt x="113" y="108"/>
                    <a:pt x="113" y="108"/>
                  </a:cubicBezTo>
                  <a:cubicBezTo>
                    <a:pt x="109" y="113"/>
                    <a:pt x="109" y="113"/>
                    <a:pt x="109" y="113"/>
                  </a:cubicBezTo>
                  <a:cubicBezTo>
                    <a:pt x="107" y="115"/>
                    <a:pt x="105" y="116"/>
                    <a:pt x="103" y="118"/>
                  </a:cubicBezTo>
                  <a:cubicBezTo>
                    <a:pt x="99" y="122"/>
                    <a:pt x="99" y="122"/>
                    <a:pt x="99" y="122"/>
                  </a:cubicBezTo>
                  <a:cubicBezTo>
                    <a:pt x="96" y="125"/>
                    <a:pt x="96" y="125"/>
                    <a:pt x="96" y="125"/>
                  </a:cubicBezTo>
                  <a:cubicBezTo>
                    <a:pt x="95" y="126"/>
                    <a:pt x="95" y="126"/>
                    <a:pt x="95" y="126"/>
                  </a:cubicBezTo>
                  <a:cubicBezTo>
                    <a:pt x="91" y="131"/>
                    <a:pt x="91" y="131"/>
                    <a:pt x="91" y="131"/>
                  </a:cubicBezTo>
                  <a:cubicBezTo>
                    <a:pt x="89" y="133"/>
                    <a:pt x="87" y="135"/>
                    <a:pt x="85" y="137"/>
                  </a:cubicBezTo>
                  <a:cubicBezTo>
                    <a:pt x="83" y="141"/>
                    <a:pt x="83" y="141"/>
                    <a:pt x="83" y="141"/>
                  </a:cubicBezTo>
                  <a:cubicBezTo>
                    <a:pt x="80" y="144"/>
                    <a:pt x="80" y="144"/>
                    <a:pt x="80" y="144"/>
                  </a:cubicBezTo>
                  <a:cubicBezTo>
                    <a:pt x="77" y="148"/>
                    <a:pt x="77" y="148"/>
                    <a:pt x="77" y="148"/>
                  </a:cubicBezTo>
                  <a:cubicBezTo>
                    <a:pt x="76" y="148"/>
                    <a:pt x="76" y="148"/>
                    <a:pt x="76" y="148"/>
                  </a:cubicBezTo>
                  <a:cubicBezTo>
                    <a:pt x="80" y="143"/>
                    <a:pt x="80" y="143"/>
                    <a:pt x="80" y="143"/>
                  </a:cubicBezTo>
                  <a:cubicBezTo>
                    <a:pt x="83" y="138"/>
                    <a:pt x="83" y="138"/>
                    <a:pt x="83" y="138"/>
                  </a:cubicBezTo>
                  <a:cubicBezTo>
                    <a:pt x="84" y="137"/>
                    <a:pt x="85" y="135"/>
                    <a:pt x="86" y="134"/>
                  </a:cubicBezTo>
                  <a:cubicBezTo>
                    <a:pt x="91" y="128"/>
                    <a:pt x="91" y="128"/>
                    <a:pt x="91" y="128"/>
                  </a:cubicBezTo>
                  <a:cubicBezTo>
                    <a:pt x="95" y="124"/>
                    <a:pt x="95" y="124"/>
                    <a:pt x="95" y="124"/>
                  </a:cubicBezTo>
                  <a:cubicBezTo>
                    <a:pt x="96" y="123"/>
                    <a:pt x="96" y="123"/>
                    <a:pt x="96" y="123"/>
                  </a:cubicBezTo>
                  <a:cubicBezTo>
                    <a:pt x="96" y="122"/>
                    <a:pt x="96" y="122"/>
                    <a:pt x="96" y="122"/>
                  </a:cubicBezTo>
                  <a:cubicBezTo>
                    <a:pt x="97" y="121"/>
                    <a:pt x="97" y="121"/>
                    <a:pt x="97" y="121"/>
                  </a:cubicBezTo>
                  <a:cubicBezTo>
                    <a:pt x="99" y="119"/>
                    <a:pt x="99" y="119"/>
                    <a:pt x="99" y="119"/>
                  </a:cubicBezTo>
                  <a:cubicBezTo>
                    <a:pt x="92" y="126"/>
                    <a:pt x="85" y="135"/>
                    <a:pt x="79" y="142"/>
                  </a:cubicBezTo>
                  <a:cubicBezTo>
                    <a:pt x="67" y="158"/>
                    <a:pt x="67" y="158"/>
                    <a:pt x="47" y="190"/>
                  </a:cubicBezTo>
                  <a:cubicBezTo>
                    <a:pt x="37" y="208"/>
                    <a:pt x="37" y="208"/>
                    <a:pt x="23" y="243"/>
                  </a:cubicBezTo>
                  <a:cubicBezTo>
                    <a:pt x="19" y="253"/>
                    <a:pt x="15" y="267"/>
                    <a:pt x="12" y="277"/>
                  </a:cubicBezTo>
                  <a:cubicBezTo>
                    <a:pt x="11" y="280"/>
                    <a:pt x="11" y="280"/>
                    <a:pt x="11" y="280"/>
                  </a:cubicBezTo>
                  <a:cubicBezTo>
                    <a:pt x="11" y="280"/>
                    <a:pt x="11" y="280"/>
                    <a:pt x="11" y="280"/>
                  </a:cubicBezTo>
                  <a:cubicBezTo>
                    <a:pt x="12" y="278"/>
                    <a:pt x="12" y="278"/>
                    <a:pt x="12" y="278"/>
                  </a:cubicBezTo>
                  <a:cubicBezTo>
                    <a:pt x="12" y="277"/>
                    <a:pt x="12" y="277"/>
                    <a:pt x="12" y="277"/>
                  </a:cubicBezTo>
                  <a:cubicBezTo>
                    <a:pt x="11" y="281"/>
                    <a:pt x="11" y="281"/>
                    <a:pt x="11" y="281"/>
                  </a:cubicBezTo>
                  <a:cubicBezTo>
                    <a:pt x="10" y="286"/>
                    <a:pt x="10" y="286"/>
                    <a:pt x="10" y="286"/>
                  </a:cubicBezTo>
                  <a:cubicBezTo>
                    <a:pt x="10" y="288"/>
                    <a:pt x="10" y="289"/>
                    <a:pt x="9" y="291"/>
                  </a:cubicBezTo>
                  <a:cubicBezTo>
                    <a:pt x="9" y="294"/>
                    <a:pt x="9" y="294"/>
                    <a:pt x="9" y="294"/>
                  </a:cubicBezTo>
                  <a:cubicBezTo>
                    <a:pt x="8" y="297"/>
                    <a:pt x="8" y="297"/>
                    <a:pt x="8" y="297"/>
                  </a:cubicBezTo>
                  <a:cubicBezTo>
                    <a:pt x="8" y="300"/>
                    <a:pt x="8" y="300"/>
                    <a:pt x="8" y="300"/>
                  </a:cubicBezTo>
                  <a:cubicBezTo>
                    <a:pt x="7" y="304"/>
                    <a:pt x="7" y="304"/>
                    <a:pt x="7" y="304"/>
                  </a:cubicBezTo>
                  <a:cubicBezTo>
                    <a:pt x="7" y="306"/>
                    <a:pt x="7" y="306"/>
                    <a:pt x="7" y="306"/>
                  </a:cubicBezTo>
                  <a:cubicBezTo>
                    <a:pt x="6" y="310"/>
                    <a:pt x="6" y="310"/>
                    <a:pt x="6" y="310"/>
                  </a:cubicBezTo>
                  <a:cubicBezTo>
                    <a:pt x="6" y="311"/>
                    <a:pt x="6" y="311"/>
                    <a:pt x="6" y="311"/>
                  </a:cubicBezTo>
                  <a:cubicBezTo>
                    <a:pt x="7" y="308"/>
                    <a:pt x="7" y="308"/>
                    <a:pt x="7" y="308"/>
                  </a:cubicBezTo>
                  <a:cubicBezTo>
                    <a:pt x="8" y="304"/>
                    <a:pt x="8" y="304"/>
                    <a:pt x="8" y="304"/>
                  </a:cubicBezTo>
                  <a:cubicBezTo>
                    <a:pt x="9" y="298"/>
                    <a:pt x="9" y="298"/>
                    <a:pt x="9" y="298"/>
                  </a:cubicBezTo>
                  <a:cubicBezTo>
                    <a:pt x="10" y="291"/>
                    <a:pt x="10" y="291"/>
                    <a:pt x="10" y="291"/>
                  </a:cubicBezTo>
                  <a:cubicBezTo>
                    <a:pt x="12" y="283"/>
                    <a:pt x="12" y="283"/>
                    <a:pt x="12" y="283"/>
                  </a:cubicBezTo>
                  <a:cubicBezTo>
                    <a:pt x="12" y="280"/>
                    <a:pt x="13" y="277"/>
                    <a:pt x="14" y="274"/>
                  </a:cubicBezTo>
                  <a:cubicBezTo>
                    <a:pt x="15" y="272"/>
                    <a:pt x="15" y="270"/>
                    <a:pt x="16" y="268"/>
                  </a:cubicBezTo>
                  <a:cubicBezTo>
                    <a:pt x="18" y="262"/>
                    <a:pt x="18" y="262"/>
                    <a:pt x="18" y="262"/>
                  </a:cubicBezTo>
                  <a:cubicBezTo>
                    <a:pt x="19" y="260"/>
                    <a:pt x="19" y="260"/>
                    <a:pt x="19" y="260"/>
                  </a:cubicBezTo>
                  <a:cubicBezTo>
                    <a:pt x="21" y="255"/>
                    <a:pt x="21" y="255"/>
                    <a:pt x="21" y="255"/>
                  </a:cubicBezTo>
                  <a:cubicBezTo>
                    <a:pt x="23" y="252"/>
                    <a:pt x="23" y="252"/>
                    <a:pt x="23" y="252"/>
                  </a:cubicBezTo>
                  <a:cubicBezTo>
                    <a:pt x="24" y="250"/>
                    <a:pt x="24" y="250"/>
                    <a:pt x="24" y="250"/>
                  </a:cubicBezTo>
                  <a:cubicBezTo>
                    <a:pt x="26" y="246"/>
                    <a:pt x="26" y="246"/>
                    <a:pt x="26" y="246"/>
                  </a:cubicBezTo>
                  <a:cubicBezTo>
                    <a:pt x="27" y="244"/>
                    <a:pt x="27" y="244"/>
                    <a:pt x="27" y="244"/>
                  </a:cubicBezTo>
                  <a:cubicBezTo>
                    <a:pt x="29" y="237"/>
                    <a:pt x="29" y="237"/>
                    <a:pt x="29" y="237"/>
                  </a:cubicBezTo>
                  <a:cubicBezTo>
                    <a:pt x="30" y="235"/>
                    <a:pt x="30" y="235"/>
                    <a:pt x="30" y="235"/>
                  </a:cubicBezTo>
                  <a:cubicBezTo>
                    <a:pt x="31" y="231"/>
                    <a:pt x="31" y="231"/>
                    <a:pt x="31" y="231"/>
                  </a:cubicBezTo>
                  <a:cubicBezTo>
                    <a:pt x="32" y="228"/>
                    <a:pt x="32" y="228"/>
                    <a:pt x="32" y="228"/>
                  </a:cubicBezTo>
                  <a:cubicBezTo>
                    <a:pt x="34" y="226"/>
                    <a:pt x="34" y="226"/>
                    <a:pt x="34" y="226"/>
                  </a:cubicBezTo>
                  <a:cubicBezTo>
                    <a:pt x="32" y="231"/>
                    <a:pt x="32" y="231"/>
                    <a:pt x="32" y="231"/>
                  </a:cubicBezTo>
                  <a:cubicBezTo>
                    <a:pt x="35" y="226"/>
                    <a:pt x="35" y="226"/>
                    <a:pt x="35" y="226"/>
                  </a:cubicBezTo>
                  <a:cubicBezTo>
                    <a:pt x="37" y="223"/>
                    <a:pt x="37" y="223"/>
                    <a:pt x="37" y="223"/>
                  </a:cubicBezTo>
                  <a:cubicBezTo>
                    <a:pt x="38" y="220"/>
                    <a:pt x="38" y="220"/>
                    <a:pt x="38" y="220"/>
                  </a:cubicBezTo>
                  <a:cubicBezTo>
                    <a:pt x="42" y="212"/>
                    <a:pt x="42" y="212"/>
                    <a:pt x="42" y="212"/>
                  </a:cubicBezTo>
                  <a:cubicBezTo>
                    <a:pt x="43" y="212"/>
                    <a:pt x="43" y="212"/>
                    <a:pt x="44" y="212"/>
                  </a:cubicBezTo>
                  <a:cubicBezTo>
                    <a:pt x="46" y="210"/>
                    <a:pt x="46" y="210"/>
                    <a:pt x="46" y="210"/>
                  </a:cubicBezTo>
                  <a:cubicBezTo>
                    <a:pt x="48" y="209"/>
                    <a:pt x="48" y="209"/>
                    <a:pt x="48" y="209"/>
                  </a:cubicBezTo>
                  <a:cubicBezTo>
                    <a:pt x="49" y="206"/>
                    <a:pt x="49" y="206"/>
                    <a:pt x="49" y="206"/>
                  </a:cubicBezTo>
                  <a:cubicBezTo>
                    <a:pt x="52" y="199"/>
                    <a:pt x="52" y="199"/>
                    <a:pt x="52" y="199"/>
                  </a:cubicBezTo>
                  <a:cubicBezTo>
                    <a:pt x="56" y="194"/>
                    <a:pt x="56" y="194"/>
                    <a:pt x="56" y="194"/>
                  </a:cubicBezTo>
                  <a:cubicBezTo>
                    <a:pt x="56" y="194"/>
                    <a:pt x="57" y="194"/>
                    <a:pt x="57" y="194"/>
                  </a:cubicBezTo>
                  <a:cubicBezTo>
                    <a:pt x="59" y="192"/>
                    <a:pt x="59" y="192"/>
                    <a:pt x="59" y="192"/>
                  </a:cubicBezTo>
                  <a:cubicBezTo>
                    <a:pt x="60" y="192"/>
                    <a:pt x="60" y="192"/>
                    <a:pt x="60" y="192"/>
                  </a:cubicBezTo>
                  <a:cubicBezTo>
                    <a:pt x="63" y="189"/>
                    <a:pt x="63" y="189"/>
                    <a:pt x="63" y="189"/>
                  </a:cubicBezTo>
                  <a:cubicBezTo>
                    <a:pt x="66" y="186"/>
                    <a:pt x="66" y="186"/>
                    <a:pt x="66" y="186"/>
                  </a:cubicBezTo>
                  <a:cubicBezTo>
                    <a:pt x="68" y="186"/>
                    <a:pt x="69" y="186"/>
                    <a:pt x="70" y="187"/>
                  </a:cubicBezTo>
                  <a:cubicBezTo>
                    <a:pt x="70" y="188"/>
                    <a:pt x="69" y="188"/>
                    <a:pt x="69" y="189"/>
                  </a:cubicBezTo>
                  <a:cubicBezTo>
                    <a:pt x="68" y="189"/>
                    <a:pt x="67" y="189"/>
                    <a:pt x="66" y="189"/>
                  </a:cubicBezTo>
                  <a:cubicBezTo>
                    <a:pt x="63" y="192"/>
                    <a:pt x="63" y="192"/>
                    <a:pt x="61" y="196"/>
                  </a:cubicBezTo>
                  <a:cubicBezTo>
                    <a:pt x="61" y="197"/>
                    <a:pt x="61" y="197"/>
                    <a:pt x="61" y="197"/>
                  </a:cubicBezTo>
                  <a:cubicBezTo>
                    <a:pt x="64" y="195"/>
                    <a:pt x="64" y="195"/>
                    <a:pt x="64" y="195"/>
                  </a:cubicBezTo>
                  <a:cubicBezTo>
                    <a:pt x="66" y="193"/>
                    <a:pt x="66" y="193"/>
                    <a:pt x="66" y="193"/>
                  </a:cubicBezTo>
                  <a:cubicBezTo>
                    <a:pt x="68" y="192"/>
                    <a:pt x="68" y="192"/>
                    <a:pt x="68" y="192"/>
                  </a:cubicBezTo>
                  <a:cubicBezTo>
                    <a:pt x="71" y="190"/>
                    <a:pt x="71" y="190"/>
                    <a:pt x="71" y="190"/>
                  </a:cubicBezTo>
                  <a:cubicBezTo>
                    <a:pt x="73" y="189"/>
                    <a:pt x="73" y="189"/>
                    <a:pt x="73" y="189"/>
                  </a:cubicBezTo>
                  <a:cubicBezTo>
                    <a:pt x="77" y="185"/>
                    <a:pt x="77" y="185"/>
                    <a:pt x="77" y="185"/>
                  </a:cubicBezTo>
                  <a:cubicBezTo>
                    <a:pt x="80" y="182"/>
                    <a:pt x="80" y="182"/>
                    <a:pt x="80" y="182"/>
                  </a:cubicBezTo>
                  <a:cubicBezTo>
                    <a:pt x="83" y="178"/>
                    <a:pt x="83" y="178"/>
                    <a:pt x="83" y="178"/>
                  </a:cubicBezTo>
                  <a:cubicBezTo>
                    <a:pt x="80" y="179"/>
                    <a:pt x="80" y="179"/>
                    <a:pt x="80" y="179"/>
                  </a:cubicBezTo>
                  <a:cubicBezTo>
                    <a:pt x="75" y="184"/>
                    <a:pt x="75" y="184"/>
                    <a:pt x="75" y="184"/>
                  </a:cubicBezTo>
                  <a:cubicBezTo>
                    <a:pt x="73" y="184"/>
                    <a:pt x="73" y="184"/>
                    <a:pt x="73" y="184"/>
                  </a:cubicBezTo>
                  <a:cubicBezTo>
                    <a:pt x="73" y="182"/>
                    <a:pt x="73" y="182"/>
                    <a:pt x="73" y="182"/>
                  </a:cubicBezTo>
                  <a:cubicBezTo>
                    <a:pt x="73" y="178"/>
                    <a:pt x="73" y="178"/>
                    <a:pt x="73" y="178"/>
                  </a:cubicBezTo>
                  <a:cubicBezTo>
                    <a:pt x="76" y="171"/>
                    <a:pt x="76" y="171"/>
                    <a:pt x="76" y="171"/>
                  </a:cubicBezTo>
                  <a:cubicBezTo>
                    <a:pt x="80" y="168"/>
                    <a:pt x="80" y="168"/>
                    <a:pt x="80" y="168"/>
                  </a:cubicBezTo>
                  <a:cubicBezTo>
                    <a:pt x="83" y="163"/>
                    <a:pt x="83" y="163"/>
                    <a:pt x="83" y="163"/>
                  </a:cubicBezTo>
                  <a:cubicBezTo>
                    <a:pt x="81" y="162"/>
                    <a:pt x="81" y="162"/>
                    <a:pt x="81" y="162"/>
                  </a:cubicBezTo>
                  <a:cubicBezTo>
                    <a:pt x="78" y="164"/>
                    <a:pt x="78" y="164"/>
                    <a:pt x="78" y="164"/>
                  </a:cubicBezTo>
                  <a:cubicBezTo>
                    <a:pt x="73" y="168"/>
                    <a:pt x="73" y="168"/>
                    <a:pt x="73" y="168"/>
                  </a:cubicBezTo>
                  <a:cubicBezTo>
                    <a:pt x="67" y="174"/>
                    <a:pt x="67" y="174"/>
                    <a:pt x="67" y="174"/>
                  </a:cubicBezTo>
                  <a:cubicBezTo>
                    <a:pt x="63" y="178"/>
                    <a:pt x="63" y="178"/>
                    <a:pt x="63" y="178"/>
                  </a:cubicBezTo>
                  <a:cubicBezTo>
                    <a:pt x="66" y="175"/>
                    <a:pt x="66" y="175"/>
                    <a:pt x="66" y="175"/>
                  </a:cubicBezTo>
                  <a:cubicBezTo>
                    <a:pt x="69" y="171"/>
                    <a:pt x="69" y="171"/>
                    <a:pt x="69" y="171"/>
                  </a:cubicBezTo>
                  <a:cubicBezTo>
                    <a:pt x="71" y="169"/>
                    <a:pt x="71" y="169"/>
                    <a:pt x="71" y="169"/>
                  </a:cubicBezTo>
                  <a:cubicBezTo>
                    <a:pt x="71" y="167"/>
                    <a:pt x="71" y="167"/>
                    <a:pt x="71" y="167"/>
                  </a:cubicBezTo>
                  <a:cubicBezTo>
                    <a:pt x="71" y="167"/>
                    <a:pt x="72" y="167"/>
                    <a:pt x="72" y="167"/>
                  </a:cubicBezTo>
                  <a:cubicBezTo>
                    <a:pt x="75" y="164"/>
                    <a:pt x="75" y="164"/>
                    <a:pt x="75" y="164"/>
                  </a:cubicBezTo>
                  <a:cubicBezTo>
                    <a:pt x="78" y="161"/>
                    <a:pt x="78" y="161"/>
                    <a:pt x="78" y="161"/>
                  </a:cubicBezTo>
                  <a:cubicBezTo>
                    <a:pt x="80" y="161"/>
                    <a:pt x="80" y="161"/>
                    <a:pt x="80" y="161"/>
                  </a:cubicBezTo>
                  <a:cubicBezTo>
                    <a:pt x="83" y="157"/>
                    <a:pt x="83" y="157"/>
                    <a:pt x="83" y="157"/>
                  </a:cubicBezTo>
                  <a:cubicBezTo>
                    <a:pt x="85" y="156"/>
                    <a:pt x="85" y="156"/>
                    <a:pt x="85" y="156"/>
                  </a:cubicBezTo>
                  <a:cubicBezTo>
                    <a:pt x="86" y="156"/>
                    <a:pt x="87" y="156"/>
                    <a:pt x="87" y="156"/>
                  </a:cubicBezTo>
                  <a:cubicBezTo>
                    <a:pt x="92" y="156"/>
                    <a:pt x="92" y="156"/>
                    <a:pt x="92" y="156"/>
                  </a:cubicBezTo>
                  <a:cubicBezTo>
                    <a:pt x="93" y="157"/>
                    <a:pt x="93" y="157"/>
                    <a:pt x="93" y="157"/>
                  </a:cubicBezTo>
                  <a:cubicBezTo>
                    <a:pt x="95" y="157"/>
                    <a:pt x="95" y="157"/>
                    <a:pt x="95" y="157"/>
                  </a:cubicBezTo>
                  <a:cubicBezTo>
                    <a:pt x="99" y="154"/>
                    <a:pt x="99" y="154"/>
                    <a:pt x="99" y="154"/>
                  </a:cubicBezTo>
                  <a:cubicBezTo>
                    <a:pt x="104" y="150"/>
                    <a:pt x="104" y="150"/>
                    <a:pt x="104" y="150"/>
                  </a:cubicBezTo>
                  <a:cubicBezTo>
                    <a:pt x="107" y="150"/>
                    <a:pt x="107" y="150"/>
                    <a:pt x="107" y="150"/>
                  </a:cubicBezTo>
                  <a:cubicBezTo>
                    <a:pt x="110" y="148"/>
                    <a:pt x="110" y="148"/>
                    <a:pt x="110" y="148"/>
                  </a:cubicBezTo>
                </a:path>
              </a:pathLst>
            </a:custGeom>
            <a:solidFill>
              <a:schemeClr val="tx1">
                <a:lumMod val="65000"/>
                <a:lumOff val="3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8" name="Oval 195">
              <a:extLst>
                <a:ext uri="{FF2B5EF4-FFF2-40B4-BE49-F238E27FC236}">
                  <a16:creationId xmlns:a16="http://schemas.microsoft.com/office/drawing/2014/main" id="{DC9ACBA6-A965-4A17-848B-32BAD5C254F6}"/>
                </a:ext>
              </a:extLst>
            </p:cNvPr>
            <p:cNvSpPr/>
            <p:nvPr/>
          </p:nvSpPr>
          <p:spPr>
            <a:xfrm>
              <a:off x="3004748" y="2721342"/>
              <a:ext cx="1360727" cy="1360727"/>
            </a:xfrm>
            <a:prstGeom prst="ellipse">
              <a:avLst/>
            </a:prstGeom>
            <a:solidFill>
              <a:srgbClr val="949A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69" name="Oval 208">
              <a:extLst>
                <a:ext uri="{FF2B5EF4-FFF2-40B4-BE49-F238E27FC236}">
                  <a16:creationId xmlns:a16="http://schemas.microsoft.com/office/drawing/2014/main" id="{D8FF6995-090D-48E0-9C79-7D4238AC28C2}"/>
                </a:ext>
              </a:extLst>
            </p:cNvPr>
            <p:cNvSpPr/>
            <p:nvPr/>
          </p:nvSpPr>
          <p:spPr>
            <a:xfrm>
              <a:off x="2880997" y="2597591"/>
              <a:ext cx="1608227" cy="1608227"/>
            </a:xfrm>
            <a:prstGeom prst="ellipse">
              <a:avLst/>
            </a:pr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66" name="Oval 189">
              <a:extLst>
                <a:ext uri="{FF2B5EF4-FFF2-40B4-BE49-F238E27FC236}">
                  <a16:creationId xmlns:a16="http://schemas.microsoft.com/office/drawing/2014/main" id="{E08E8078-BE57-46B0-8D84-1BD1970797EE}"/>
                </a:ext>
              </a:extLst>
            </p:cNvPr>
            <p:cNvSpPr/>
            <p:nvPr/>
          </p:nvSpPr>
          <p:spPr>
            <a:xfrm>
              <a:off x="1246913" y="2882465"/>
              <a:ext cx="1038482" cy="1038480"/>
            </a:xfrm>
            <a:prstGeom prst="ellipse">
              <a:avLst/>
            </a:prstGeom>
            <a:solidFill>
              <a:schemeClr val="accent1">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67" name="Oval 209">
              <a:extLst>
                <a:ext uri="{FF2B5EF4-FFF2-40B4-BE49-F238E27FC236}">
                  <a16:creationId xmlns:a16="http://schemas.microsoft.com/office/drawing/2014/main" id="{A9E47718-28B3-476F-A44B-695D83C7B25C}"/>
                </a:ext>
              </a:extLst>
            </p:cNvPr>
            <p:cNvSpPr/>
            <p:nvPr/>
          </p:nvSpPr>
          <p:spPr>
            <a:xfrm>
              <a:off x="1162498" y="2798049"/>
              <a:ext cx="1207314" cy="1207312"/>
            </a:xfrm>
            <a:prstGeom prst="ellipse">
              <a:avLst/>
            </a:pr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34" name="Arc 214">
              <a:extLst>
                <a:ext uri="{FF2B5EF4-FFF2-40B4-BE49-F238E27FC236}">
                  <a16:creationId xmlns:a16="http://schemas.microsoft.com/office/drawing/2014/main" id="{CB2008CA-BD23-4EC3-B9ED-1E532B9E47A7}"/>
                </a:ext>
              </a:extLst>
            </p:cNvPr>
            <p:cNvSpPr/>
            <p:nvPr/>
          </p:nvSpPr>
          <p:spPr>
            <a:xfrm>
              <a:off x="5000193" y="2305791"/>
              <a:ext cx="2191827" cy="2191827"/>
            </a:xfrm>
            <a:prstGeom prst="arc">
              <a:avLst>
                <a:gd name="adj1" fmla="val 21578092"/>
                <a:gd name="adj2" fmla="val 21479725"/>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41" name="Straight Connector 219">
              <a:extLst>
                <a:ext uri="{FF2B5EF4-FFF2-40B4-BE49-F238E27FC236}">
                  <a16:creationId xmlns:a16="http://schemas.microsoft.com/office/drawing/2014/main" id="{7CEB67FC-9D03-41D8-B775-7CCF61300D80}"/>
                </a:ext>
              </a:extLst>
            </p:cNvPr>
            <p:cNvCxnSpPr/>
            <p:nvPr/>
          </p:nvCxnSpPr>
          <p:spPr>
            <a:xfrm flipH="1">
              <a:off x="2369812" y="3401705"/>
              <a:ext cx="510970" cy="0"/>
            </a:xfrm>
            <a:prstGeom prst="line">
              <a:avLst/>
            </a:prstGeom>
            <a:ln w="19050">
              <a:solidFill>
                <a:schemeClr val="tx1">
                  <a:lumMod val="65000"/>
                  <a:lumOff val="3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48" name="Straight Connector 220">
              <a:extLst>
                <a:ext uri="{FF2B5EF4-FFF2-40B4-BE49-F238E27FC236}">
                  <a16:creationId xmlns:a16="http://schemas.microsoft.com/office/drawing/2014/main" id="{3B267195-9341-4F90-82C4-57EC0EF69837}"/>
                </a:ext>
              </a:extLst>
            </p:cNvPr>
            <p:cNvCxnSpPr/>
            <p:nvPr/>
          </p:nvCxnSpPr>
          <p:spPr>
            <a:xfrm flipH="1">
              <a:off x="7192020" y="3401705"/>
              <a:ext cx="510970" cy="0"/>
            </a:xfrm>
            <a:prstGeom prst="line">
              <a:avLst/>
            </a:prstGeom>
            <a:ln w="19050">
              <a:solidFill>
                <a:schemeClr val="tx1">
                  <a:lumMod val="65000"/>
                  <a:lumOff val="3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64" name="Oval 222">
              <a:extLst>
                <a:ext uri="{FF2B5EF4-FFF2-40B4-BE49-F238E27FC236}">
                  <a16:creationId xmlns:a16="http://schemas.microsoft.com/office/drawing/2014/main" id="{F5C6F148-66FD-4098-BF09-0C68F381756C}"/>
                </a:ext>
              </a:extLst>
            </p:cNvPr>
            <p:cNvSpPr/>
            <p:nvPr/>
          </p:nvSpPr>
          <p:spPr>
            <a:xfrm>
              <a:off x="7826742" y="2721342"/>
              <a:ext cx="1360727" cy="1360727"/>
            </a:xfrm>
            <a:prstGeom prst="ellipse">
              <a:avLst/>
            </a:prstGeom>
            <a:solidFill>
              <a:srgbClr val="949A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65" name="Oval 223">
              <a:extLst>
                <a:ext uri="{FF2B5EF4-FFF2-40B4-BE49-F238E27FC236}">
                  <a16:creationId xmlns:a16="http://schemas.microsoft.com/office/drawing/2014/main" id="{4F923973-F807-4C32-84DC-B42BF6A8FD39}"/>
                </a:ext>
              </a:extLst>
            </p:cNvPr>
            <p:cNvSpPr/>
            <p:nvPr/>
          </p:nvSpPr>
          <p:spPr>
            <a:xfrm>
              <a:off x="7702991" y="2597591"/>
              <a:ext cx="1608227" cy="1608227"/>
            </a:xfrm>
            <a:prstGeom prst="ellipse">
              <a:avLst/>
            </a:pr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cxnSp>
          <p:nvCxnSpPr>
            <p:cNvPr id="52" name="Straight Connector 224">
              <a:extLst>
                <a:ext uri="{FF2B5EF4-FFF2-40B4-BE49-F238E27FC236}">
                  <a16:creationId xmlns:a16="http://schemas.microsoft.com/office/drawing/2014/main" id="{1CE52BDE-766A-4E95-9E4D-50EBFFC3544C}"/>
                </a:ext>
              </a:extLst>
            </p:cNvPr>
            <p:cNvCxnSpPr/>
            <p:nvPr/>
          </p:nvCxnSpPr>
          <p:spPr>
            <a:xfrm flipH="1">
              <a:off x="9311218" y="3401705"/>
              <a:ext cx="510970" cy="0"/>
            </a:xfrm>
            <a:prstGeom prst="line">
              <a:avLst/>
            </a:prstGeom>
            <a:ln w="19050">
              <a:solidFill>
                <a:schemeClr val="tx1">
                  <a:lumMod val="65000"/>
                  <a:lumOff val="3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62" name="Oval 226">
              <a:extLst>
                <a:ext uri="{FF2B5EF4-FFF2-40B4-BE49-F238E27FC236}">
                  <a16:creationId xmlns:a16="http://schemas.microsoft.com/office/drawing/2014/main" id="{3983912D-0F2B-4F20-BF53-C94E449E79BE}"/>
                </a:ext>
              </a:extLst>
            </p:cNvPr>
            <p:cNvSpPr/>
            <p:nvPr/>
          </p:nvSpPr>
          <p:spPr>
            <a:xfrm>
              <a:off x="9906603" y="2882465"/>
              <a:ext cx="1038482" cy="1038480"/>
            </a:xfrm>
            <a:prstGeom prst="ellipse">
              <a:avLst/>
            </a:prstGeom>
            <a:solidFill>
              <a:schemeClr val="accent1">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63" name="Oval 227">
              <a:extLst>
                <a:ext uri="{FF2B5EF4-FFF2-40B4-BE49-F238E27FC236}">
                  <a16:creationId xmlns:a16="http://schemas.microsoft.com/office/drawing/2014/main" id="{72798C71-EBB9-4A16-97B4-917661BDDC2A}"/>
                </a:ext>
              </a:extLst>
            </p:cNvPr>
            <p:cNvSpPr/>
            <p:nvPr/>
          </p:nvSpPr>
          <p:spPr>
            <a:xfrm>
              <a:off x="9822188" y="2798049"/>
              <a:ext cx="1207314" cy="1207312"/>
            </a:xfrm>
            <a:prstGeom prst="ellipse">
              <a:avLst/>
            </a:pr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54" name="Freeform 5">
              <a:extLst>
                <a:ext uri="{FF2B5EF4-FFF2-40B4-BE49-F238E27FC236}">
                  <a16:creationId xmlns:a16="http://schemas.microsoft.com/office/drawing/2014/main" id="{3B00F28A-F46F-4CC7-A724-276B5664278B}"/>
                </a:ext>
              </a:extLst>
            </p:cNvPr>
            <p:cNvSpPr>
              <a:spLocks noEditPoints="1"/>
            </p:cNvSpPr>
            <p:nvPr/>
          </p:nvSpPr>
          <p:spPr bwMode="auto">
            <a:xfrm>
              <a:off x="1500015" y="3022919"/>
              <a:ext cx="522301" cy="617264"/>
            </a:xfrm>
            <a:custGeom>
              <a:avLst/>
              <a:gdLst/>
              <a:ahLst/>
              <a:cxnLst>
                <a:cxn ang="0">
                  <a:pos x="250" y="250"/>
                </a:cxn>
                <a:cxn ang="0">
                  <a:pos x="125" y="296"/>
                </a:cxn>
                <a:cxn ang="0">
                  <a:pos x="0" y="250"/>
                </a:cxn>
                <a:cxn ang="0">
                  <a:pos x="66" y="210"/>
                </a:cxn>
                <a:cxn ang="0">
                  <a:pos x="79" y="219"/>
                </a:cxn>
                <a:cxn ang="0">
                  <a:pos x="70" y="232"/>
                </a:cxn>
                <a:cxn ang="0">
                  <a:pos x="23" y="251"/>
                </a:cxn>
                <a:cxn ang="0">
                  <a:pos x="125" y="273"/>
                </a:cxn>
                <a:cxn ang="0">
                  <a:pos x="228" y="250"/>
                </a:cxn>
                <a:cxn ang="0">
                  <a:pos x="180" y="232"/>
                </a:cxn>
                <a:cxn ang="0">
                  <a:pos x="171" y="219"/>
                </a:cxn>
                <a:cxn ang="0">
                  <a:pos x="184" y="210"/>
                </a:cxn>
                <a:cxn ang="0">
                  <a:pos x="250" y="250"/>
                </a:cxn>
                <a:cxn ang="0">
                  <a:pos x="80" y="182"/>
                </a:cxn>
                <a:cxn ang="0">
                  <a:pos x="91" y="182"/>
                </a:cxn>
                <a:cxn ang="0">
                  <a:pos x="91" y="250"/>
                </a:cxn>
                <a:cxn ang="0">
                  <a:pos x="102" y="262"/>
                </a:cxn>
                <a:cxn ang="0">
                  <a:pos x="148" y="262"/>
                </a:cxn>
                <a:cxn ang="0">
                  <a:pos x="159" y="250"/>
                </a:cxn>
                <a:cxn ang="0">
                  <a:pos x="159" y="182"/>
                </a:cxn>
                <a:cxn ang="0">
                  <a:pos x="171" y="182"/>
                </a:cxn>
                <a:cxn ang="0">
                  <a:pos x="182" y="171"/>
                </a:cxn>
                <a:cxn ang="0">
                  <a:pos x="182" y="102"/>
                </a:cxn>
                <a:cxn ang="0">
                  <a:pos x="157" y="82"/>
                </a:cxn>
                <a:cxn ang="0">
                  <a:pos x="125" y="80"/>
                </a:cxn>
                <a:cxn ang="0">
                  <a:pos x="93" y="82"/>
                </a:cxn>
                <a:cxn ang="0">
                  <a:pos x="68" y="102"/>
                </a:cxn>
                <a:cxn ang="0">
                  <a:pos x="68" y="171"/>
                </a:cxn>
                <a:cxn ang="0">
                  <a:pos x="80" y="182"/>
                </a:cxn>
                <a:cxn ang="0">
                  <a:pos x="125" y="68"/>
                </a:cxn>
                <a:cxn ang="0">
                  <a:pos x="159" y="34"/>
                </a:cxn>
                <a:cxn ang="0">
                  <a:pos x="125" y="0"/>
                </a:cxn>
                <a:cxn ang="0">
                  <a:pos x="91" y="34"/>
                </a:cxn>
                <a:cxn ang="0">
                  <a:pos x="125" y="68"/>
                </a:cxn>
                <a:cxn ang="0">
                  <a:pos x="125" y="68"/>
                </a:cxn>
                <a:cxn ang="0">
                  <a:pos x="125" y="68"/>
                </a:cxn>
              </a:cxnLst>
              <a:rect l="0" t="0" r="r" b="b"/>
              <a:pathLst>
                <a:path w="250" h="296">
                  <a:moveTo>
                    <a:pt x="250" y="250"/>
                  </a:moveTo>
                  <a:cubicBezTo>
                    <a:pt x="250" y="282"/>
                    <a:pt x="185" y="296"/>
                    <a:pt x="125" y="296"/>
                  </a:cubicBezTo>
                  <a:cubicBezTo>
                    <a:pt x="65" y="296"/>
                    <a:pt x="0" y="282"/>
                    <a:pt x="0" y="250"/>
                  </a:cubicBezTo>
                  <a:cubicBezTo>
                    <a:pt x="0" y="226"/>
                    <a:pt x="36" y="215"/>
                    <a:pt x="66" y="210"/>
                  </a:cubicBezTo>
                  <a:cubicBezTo>
                    <a:pt x="72" y="209"/>
                    <a:pt x="78" y="213"/>
                    <a:pt x="79" y="219"/>
                  </a:cubicBezTo>
                  <a:cubicBezTo>
                    <a:pt x="80" y="225"/>
                    <a:pt x="76" y="231"/>
                    <a:pt x="70" y="232"/>
                  </a:cubicBezTo>
                  <a:cubicBezTo>
                    <a:pt x="33" y="239"/>
                    <a:pt x="23" y="249"/>
                    <a:pt x="23" y="251"/>
                  </a:cubicBezTo>
                  <a:cubicBezTo>
                    <a:pt x="24" y="257"/>
                    <a:pt x="58" y="273"/>
                    <a:pt x="125" y="273"/>
                  </a:cubicBezTo>
                  <a:cubicBezTo>
                    <a:pt x="192" y="273"/>
                    <a:pt x="226" y="257"/>
                    <a:pt x="228" y="250"/>
                  </a:cubicBezTo>
                  <a:cubicBezTo>
                    <a:pt x="227" y="249"/>
                    <a:pt x="217" y="238"/>
                    <a:pt x="180" y="232"/>
                  </a:cubicBezTo>
                  <a:cubicBezTo>
                    <a:pt x="174" y="231"/>
                    <a:pt x="170" y="225"/>
                    <a:pt x="171" y="219"/>
                  </a:cubicBezTo>
                  <a:cubicBezTo>
                    <a:pt x="172" y="213"/>
                    <a:pt x="178" y="209"/>
                    <a:pt x="184" y="210"/>
                  </a:cubicBezTo>
                  <a:cubicBezTo>
                    <a:pt x="214" y="215"/>
                    <a:pt x="250" y="226"/>
                    <a:pt x="250" y="250"/>
                  </a:cubicBezTo>
                  <a:close/>
                  <a:moveTo>
                    <a:pt x="80" y="182"/>
                  </a:moveTo>
                  <a:cubicBezTo>
                    <a:pt x="91" y="182"/>
                    <a:pt x="91" y="182"/>
                    <a:pt x="91" y="182"/>
                  </a:cubicBezTo>
                  <a:cubicBezTo>
                    <a:pt x="91" y="250"/>
                    <a:pt x="91" y="250"/>
                    <a:pt x="91" y="250"/>
                  </a:cubicBezTo>
                  <a:cubicBezTo>
                    <a:pt x="91" y="257"/>
                    <a:pt x="96" y="262"/>
                    <a:pt x="102" y="262"/>
                  </a:cubicBezTo>
                  <a:cubicBezTo>
                    <a:pt x="148" y="262"/>
                    <a:pt x="148" y="262"/>
                    <a:pt x="148" y="262"/>
                  </a:cubicBezTo>
                  <a:cubicBezTo>
                    <a:pt x="154" y="262"/>
                    <a:pt x="159" y="257"/>
                    <a:pt x="159" y="250"/>
                  </a:cubicBezTo>
                  <a:cubicBezTo>
                    <a:pt x="159" y="182"/>
                    <a:pt x="159" y="182"/>
                    <a:pt x="159" y="182"/>
                  </a:cubicBezTo>
                  <a:cubicBezTo>
                    <a:pt x="171" y="182"/>
                    <a:pt x="171" y="182"/>
                    <a:pt x="171" y="182"/>
                  </a:cubicBezTo>
                  <a:cubicBezTo>
                    <a:pt x="177" y="182"/>
                    <a:pt x="182" y="177"/>
                    <a:pt x="182" y="171"/>
                  </a:cubicBezTo>
                  <a:cubicBezTo>
                    <a:pt x="182" y="102"/>
                    <a:pt x="182" y="102"/>
                    <a:pt x="182" y="102"/>
                  </a:cubicBezTo>
                  <a:cubicBezTo>
                    <a:pt x="182" y="97"/>
                    <a:pt x="173" y="84"/>
                    <a:pt x="157" y="82"/>
                  </a:cubicBezTo>
                  <a:cubicBezTo>
                    <a:pt x="150" y="81"/>
                    <a:pt x="138" y="80"/>
                    <a:pt x="125" y="80"/>
                  </a:cubicBezTo>
                  <a:cubicBezTo>
                    <a:pt x="112" y="80"/>
                    <a:pt x="100" y="81"/>
                    <a:pt x="93" y="82"/>
                  </a:cubicBezTo>
                  <a:cubicBezTo>
                    <a:pt x="77" y="84"/>
                    <a:pt x="68" y="97"/>
                    <a:pt x="68" y="102"/>
                  </a:cubicBezTo>
                  <a:cubicBezTo>
                    <a:pt x="68" y="171"/>
                    <a:pt x="68" y="171"/>
                    <a:pt x="68" y="171"/>
                  </a:cubicBezTo>
                  <a:cubicBezTo>
                    <a:pt x="68" y="177"/>
                    <a:pt x="73" y="182"/>
                    <a:pt x="80" y="182"/>
                  </a:cubicBezTo>
                  <a:close/>
                  <a:moveTo>
                    <a:pt x="125" y="68"/>
                  </a:moveTo>
                  <a:cubicBezTo>
                    <a:pt x="144" y="68"/>
                    <a:pt x="159" y="53"/>
                    <a:pt x="159" y="34"/>
                  </a:cubicBezTo>
                  <a:cubicBezTo>
                    <a:pt x="159" y="15"/>
                    <a:pt x="144" y="0"/>
                    <a:pt x="125" y="0"/>
                  </a:cubicBezTo>
                  <a:cubicBezTo>
                    <a:pt x="106" y="0"/>
                    <a:pt x="91" y="15"/>
                    <a:pt x="91" y="34"/>
                  </a:cubicBezTo>
                  <a:cubicBezTo>
                    <a:pt x="91" y="53"/>
                    <a:pt x="106" y="68"/>
                    <a:pt x="125" y="68"/>
                  </a:cubicBezTo>
                  <a:close/>
                  <a:moveTo>
                    <a:pt x="125" y="68"/>
                  </a:moveTo>
                  <a:cubicBezTo>
                    <a:pt x="125" y="68"/>
                    <a:pt x="125" y="68"/>
                    <a:pt x="125" y="68"/>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5" name="Freeform 9">
              <a:extLst>
                <a:ext uri="{FF2B5EF4-FFF2-40B4-BE49-F238E27FC236}">
                  <a16:creationId xmlns:a16="http://schemas.microsoft.com/office/drawing/2014/main" id="{DF3304F1-EEC6-435B-9063-2DFA2AA2AEB4}"/>
                </a:ext>
              </a:extLst>
            </p:cNvPr>
            <p:cNvSpPr>
              <a:spLocks noEditPoints="1"/>
            </p:cNvSpPr>
            <p:nvPr/>
          </p:nvSpPr>
          <p:spPr bwMode="auto">
            <a:xfrm>
              <a:off x="3370266" y="3054228"/>
              <a:ext cx="635378" cy="641299"/>
            </a:xfrm>
            <a:custGeom>
              <a:avLst/>
              <a:gdLst/>
              <a:ahLst/>
              <a:cxnLst>
                <a:cxn ang="0">
                  <a:pos x="46" y="125"/>
                </a:cxn>
                <a:cxn ang="0">
                  <a:pos x="46" y="98"/>
                </a:cxn>
                <a:cxn ang="0">
                  <a:pos x="49" y="90"/>
                </a:cxn>
                <a:cxn ang="0">
                  <a:pos x="132" y="118"/>
                </a:cxn>
                <a:cxn ang="0">
                  <a:pos x="216" y="90"/>
                </a:cxn>
                <a:cxn ang="0">
                  <a:pos x="218" y="98"/>
                </a:cxn>
                <a:cxn ang="0">
                  <a:pos x="218" y="125"/>
                </a:cxn>
                <a:cxn ang="0">
                  <a:pos x="132" y="161"/>
                </a:cxn>
                <a:cxn ang="0">
                  <a:pos x="46" y="125"/>
                </a:cxn>
                <a:cxn ang="0">
                  <a:pos x="132" y="216"/>
                </a:cxn>
                <a:cxn ang="0">
                  <a:pos x="218" y="179"/>
                </a:cxn>
                <a:cxn ang="0">
                  <a:pos x="218" y="153"/>
                </a:cxn>
                <a:cxn ang="0">
                  <a:pos x="216" y="144"/>
                </a:cxn>
                <a:cxn ang="0">
                  <a:pos x="132" y="172"/>
                </a:cxn>
                <a:cxn ang="0">
                  <a:pos x="49" y="144"/>
                </a:cxn>
                <a:cxn ang="0">
                  <a:pos x="46" y="153"/>
                </a:cxn>
                <a:cxn ang="0">
                  <a:pos x="46" y="179"/>
                </a:cxn>
                <a:cxn ang="0">
                  <a:pos x="132" y="216"/>
                </a:cxn>
                <a:cxn ang="0">
                  <a:pos x="132" y="109"/>
                </a:cxn>
                <a:cxn ang="0">
                  <a:pos x="218" y="72"/>
                </a:cxn>
                <a:cxn ang="0">
                  <a:pos x="218" y="46"/>
                </a:cxn>
                <a:cxn ang="0">
                  <a:pos x="216" y="37"/>
                </a:cxn>
                <a:cxn ang="0">
                  <a:pos x="132" y="64"/>
                </a:cxn>
                <a:cxn ang="0">
                  <a:pos x="48" y="37"/>
                </a:cxn>
                <a:cxn ang="0">
                  <a:pos x="46" y="46"/>
                </a:cxn>
                <a:cxn ang="0">
                  <a:pos x="46" y="72"/>
                </a:cxn>
                <a:cxn ang="0">
                  <a:pos x="132" y="109"/>
                </a:cxn>
                <a:cxn ang="0">
                  <a:pos x="132" y="56"/>
                </a:cxn>
                <a:cxn ang="0">
                  <a:pos x="216" y="28"/>
                </a:cxn>
                <a:cxn ang="0">
                  <a:pos x="132" y="0"/>
                </a:cxn>
                <a:cxn ang="0">
                  <a:pos x="48" y="28"/>
                </a:cxn>
                <a:cxn ang="0">
                  <a:pos x="132" y="56"/>
                </a:cxn>
                <a:cxn ang="0">
                  <a:pos x="138" y="257"/>
                </a:cxn>
                <a:cxn ang="0">
                  <a:pos x="138" y="222"/>
                </a:cxn>
                <a:cxn ang="0">
                  <a:pos x="126" y="222"/>
                </a:cxn>
                <a:cxn ang="0">
                  <a:pos x="126" y="257"/>
                </a:cxn>
                <a:cxn ang="0">
                  <a:pos x="0" y="257"/>
                </a:cxn>
                <a:cxn ang="0">
                  <a:pos x="0" y="267"/>
                </a:cxn>
                <a:cxn ang="0">
                  <a:pos x="264" y="267"/>
                </a:cxn>
                <a:cxn ang="0">
                  <a:pos x="264" y="257"/>
                </a:cxn>
                <a:cxn ang="0">
                  <a:pos x="138" y="257"/>
                </a:cxn>
                <a:cxn ang="0">
                  <a:pos x="138" y="257"/>
                </a:cxn>
                <a:cxn ang="0">
                  <a:pos x="138" y="257"/>
                </a:cxn>
              </a:cxnLst>
              <a:rect l="0" t="0" r="r" b="b"/>
              <a:pathLst>
                <a:path w="264" h="267">
                  <a:moveTo>
                    <a:pt x="46" y="125"/>
                  </a:moveTo>
                  <a:cubicBezTo>
                    <a:pt x="46" y="98"/>
                    <a:pt x="46" y="98"/>
                    <a:pt x="46" y="98"/>
                  </a:cubicBezTo>
                  <a:cubicBezTo>
                    <a:pt x="46" y="95"/>
                    <a:pt x="47" y="92"/>
                    <a:pt x="49" y="90"/>
                  </a:cubicBezTo>
                  <a:cubicBezTo>
                    <a:pt x="58" y="106"/>
                    <a:pt x="92" y="118"/>
                    <a:pt x="132" y="118"/>
                  </a:cubicBezTo>
                  <a:cubicBezTo>
                    <a:pt x="173" y="118"/>
                    <a:pt x="207" y="106"/>
                    <a:pt x="216" y="90"/>
                  </a:cubicBezTo>
                  <a:cubicBezTo>
                    <a:pt x="217" y="92"/>
                    <a:pt x="218" y="95"/>
                    <a:pt x="218" y="98"/>
                  </a:cubicBezTo>
                  <a:cubicBezTo>
                    <a:pt x="218" y="125"/>
                    <a:pt x="218" y="125"/>
                    <a:pt x="218" y="125"/>
                  </a:cubicBezTo>
                  <a:cubicBezTo>
                    <a:pt x="218" y="145"/>
                    <a:pt x="180" y="161"/>
                    <a:pt x="132" y="161"/>
                  </a:cubicBezTo>
                  <a:cubicBezTo>
                    <a:pt x="85" y="161"/>
                    <a:pt x="46" y="145"/>
                    <a:pt x="46" y="125"/>
                  </a:cubicBezTo>
                  <a:close/>
                  <a:moveTo>
                    <a:pt x="132" y="216"/>
                  </a:moveTo>
                  <a:cubicBezTo>
                    <a:pt x="180" y="216"/>
                    <a:pt x="218" y="199"/>
                    <a:pt x="218" y="179"/>
                  </a:cubicBezTo>
                  <a:cubicBezTo>
                    <a:pt x="218" y="153"/>
                    <a:pt x="218" y="153"/>
                    <a:pt x="218" y="153"/>
                  </a:cubicBezTo>
                  <a:cubicBezTo>
                    <a:pt x="218" y="150"/>
                    <a:pt x="217" y="147"/>
                    <a:pt x="216" y="144"/>
                  </a:cubicBezTo>
                  <a:cubicBezTo>
                    <a:pt x="207" y="160"/>
                    <a:pt x="173" y="172"/>
                    <a:pt x="132" y="172"/>
                  </a:cubicBezTo>
                  <a:cubicBezTo>
                    <a:pt x="92" y="172"/>
                    <a:pt x="58" y="160"/>
                    <a:pt x="49" y="144"/>
                  </a:cubicBezTo>
                  <a:cubicBezTo>
                    <a:pt x="47" y="147"/>
                    <a:pt x="46" y="150"/>
                    <a:pt x="46" y="153"/>
                  </a:cubicBezTo>
                  <a:cubicBezTo>
                    <a:pt x="46" y="179"/>
                    <a:pt x="46" y="179"/>
                    <a:pt x="46" y="179"/>
                  </a:cubicBezTo>
                  <a:cubicBezTo>
                    <a:pt x="46" y="199"/>
                    <a:pt x="85" y="216"/>
                    <a:pt x="132" y="216"/>
                  </a:cubicBezTo>
                  <a:close/>
                  <a:moveTo>
                    <a:pt x="132" y="109"/>
                  </a:moveTo>
                  <a:cubicBezTo>
                    <a:pt x="180" y="109"/>
                    <a:pt x="218" y="92"/>
                    <a:pt x="218" y="72"/>
                  </a:cubicBezTo>
                  <a:cubicBezTo>
                    <a:pt x="218" y="46"/>
                    <a:pt x="218" y="46"/>
                    <a:pt x="218" y="46"/>
                  </a:cubicBezTo>
                  <a:cubicBezTo>
                    <a:pt x="218" y="43"/>
                    <a:pt x="218" y="40"/>
                    <a:pt x="216" y="37"/>
                  </a:cubicBezTo>
                  <a:cubicBezTo>
                    <a:pt x="214" y="52"/>
                    <a:pt x="178" y="64"/>
                    <a:pt x="132" y="64"/>
                  </a:cubicBezTo>
                  <a:cubicBezTo>
                    <a:pt x="87" y="64"/>
                    <a:pt x="50" y="52"/>
                    <a:pt x="48" y="37"/>
                  </a:cubicBezTo>
                  <a:cubicBezTo>
                    <a:pt x="47" y="40"/>
                    <a:pt x="46" y="43"/>
                    <a:pt x="46" y="46"/>
                  </a:cubicBezTo>
                  <a:cubicBezTo>
                    <a:pt x="46" y="72"/>
                    <a:pt x="46" y="72"/>
                    <a:pt x="46" y="72"/>
                  </a:cubicBezTo>
                  <a:cubicBezTo>
                    <a:pt x="46" y="92"/>
                    <a:pt x="85" y="109"/>
                    <a:pt x="132" y="109"/>
                  </a:cubicBezTo>
                  <a:close/>
                  <a:moveTo>
                    <a:pt x="132" y="56"/>
                  </a:moveTo>
                  <a:cubicBezTo>
                    <a:pt x="179" y="56"/>
                    <a:pt x="216" y="43"/>
                    <a:pt x="216" y="28"/>
                  </a:cubicBezTo>
                  <a:cubicBezTo>
                    <a:pt x="216" y="12"/>
                    <a:pt x="179" y="0"/>
                    <a:pt x="132" y="0"/>
                  </a:cubicBezTo>
                  <a:cubicBezTo>
                    <a:pt x="86" y="0"/>
                    <a:pt x="48" y="12"/>
                    <a:pt x="48" y="28"/>
                  </a:cubicBezTo>
                  <a:cubicBezTo>
                    <a:pt x="48" y="43"/>
                    <a:pt x="86" y="56"/>
                    <a:pt x="132" y="56"/>
                  </a:cubicBezTo>
                  <a:close/>
                  <a:moveTo>
                    <a:pt x="138" y="257"/>
                  </a:moveTo>
                  <a:cubicBezTo>
                    <a:pt x="138" y="222"/>
                    <a:pt x="138" y="222"/>
                    <a:pt x="138" y="222"/>
                  </a:cubicBezTo>
                  <a:cubicBezTo>
                    <a:pt x="126" y="222"/>
                    <a:pt x="126" y="222"/>
                    <a:pt x="126" y="222"/>
                  </a:cubicBezTo>
                  <a:cubicBezTo>
                    <a:pt x="126" y="257"/>
                    <a:pt x="126" y="257"/>
                    <a:pt x="126" y="257"/>
                  </a:cubicBezTo>
                  <a:cubicBezTo>
                    <a:pt x="0" y="257"/>
                    <a:pt x="0" y="257"/>
                    <a:pt x="0" y="257"/>
                  </a:cubicBezTo>
                  <a:cubicBezTo>
                    <a:pt x="0" y="267"/>
                    <a:pt x="0" y="267"/>
                    <a:pt x="0" y="267"/>
                  </a:cubicBezTo>
                  <a:cubicBezTo>
                    <a:pt x="264" y="267"/>
                    <a:pt x="264" y="267"/>
                    <a:pt x="264" y="267"/>
                  </a:cubicBezTo>
                  <a:cubicBezTo>
                    <a:pt x="264" y="257"/>
                    <a:pt x="264" y="257"/>
                    <a:pt x="264" y="257"/>
                  </a:cubicBezTo>
                  <a:lnTo>
                    <a:pt x="138" y="257"/>
                  </a:lnTo>
                  <a:close/>
                  <a:moveTo>
                    <a:pt x="138" y="257"/>
                  </a:moveTo>
                  <a:cubicBezTo>
                    <a:pt x="138" y="257"/>
                    <a:pt x="138" y="257"/>
                    <a:pt x="138" y="25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56" name="Group 57">
              <a:extLst>
                <a:ext uri="{FF2B5EF4-FFF2-40B4-BE49-F238E27FC236}">
                  <a16:creationId xmlns:a16="http://schemas.microsoft.com/office/drawing/2014/main" id="{2971A6C0-1F4C-474D-B59E-DE9867EF5BB9}"/>
                </a:ext>
              </a:extLst>
            </p:cNvPr>
            <p:cNvGrpSpPr/>
            <p:nvPr/>
          </p:nvGrpSpPr>
          <p:grpSpPr>
            <a:xfrm>
              <a:off x="8203382" y="3088948"/>
              <a:ext cx="650482" cy="625512"/>
              <a:chOff x="5354638" y="3341688"/>
              <a:chExt cx="827087" cy="795337"/>
            </a:xfrm>
            <a:solidFill>
              <a:schemeClr val="bg1"/>
            </a:solidFill>
          </p:grpSpPr>
          <p:sp>
            <p:nvSpPr>
              <p:cNvPr id="58" name="Freeform 13">
                <a:extLst>
                  <a:ext uri="{FF2B5EF4-FFF2-40B4-BE49-F238E27FC236}">
                    <a16:creationId xmlns:a16="http://schemas.microsoft.com/office/drawing/2014/main" id="{D2DEDCE0-8F2B-47FA-8122-069BAD03628E}"/>
                  </a:ext>
                </a:extLst>
              </p:cNvPr>
              <p:cNvSpPr>
                <a:spLocks noEditPoints="1"/>
              </p:cNvSpPr>
              <p:nvPr/>
            </p:nvSpPr>
            <p:spPr bwMode="auto">
              <a:xfrm>
                <a:off x="5354638" y="3968750"/>
                <a:ext cx="827087" cy="168275"/>
              </a:xfrm>
              <a:custGeom>
                <a:avLst/>
                <a:gdLst/>
                <a:ahLst/>
                <a:cxnLst>
                  <a:cxn ang="0">
                    <a:pos x="208" y="12"/>
                  </a:cxn>
                  <a:cxn ang="0">
                    <a:pos x="137" y="12"/>
                  </a:cxn>
                  <a:cxn ang="0">
                    <a:pos x="137" y="7"/>
                  </a:cxn>
                  <a:cxn ang="0">
                    <a:pos x="129" y="0"/>
                  </a:cxn>
                  <a:cxn ang="0">
                    <a:pos x="89" y="0"/>
                  </a:cxn>
                  <a:cxn ang="0">
                    <a:pos x="81" y="7"/>
                  </a:cxn>
                  <a:cxn ang="0">
                    <a:pos x="81" y="12"/>
                  </a:cxn>
                  <a:cxn ang="0">
                    <a:pos x="10" y="12"/>
                  </a:cxn>
                  <a:cxn ang="0">
                    <a:pos x="0" y="22"/>
                  </a:cxn>
                  <a:cxn ang="0">
                    <a:pos x="10" y="32"/>
                  </a:cxn>
                  <a:cxn ang="0">
                    <a:pos x="81" y="32"/>
                  </a:cxn>
                  <a:cxn ang="0">
                    <a:pos x="81" y="36"/>
                  </a:cxn>
                  <a:cxn ang="0">
                    <a:pos x="89" y="44"/>
                  </a:cxn>
                  <a:cxn ang="0">
                    <a:pos x="129" y="44"/>
                  </a:cxn>
                  <a:cxn ang="0">
                    <a:pos x="137" y="36"/>
                  </a:cxn>
                  <a:cxn ang="0">
                    <a:pos x="137" y="32"/>
                  </a:cxn>
                  <a:cxn ang="0">
                    <a:pos x="208" y="32"/>
                  </a:cxn>
                  <a:cxn ang="0">
                    <a:pos x="218" y="22"/>
                  </a:cxn>
                  <a:cxn ang="0">
                    <a:pos x="208" y="12"/>
                  </a:cxn>
                  <a:cxn ang="0">
                    <a:pos x="122" y="15"/>
                  </a:cxn>
                  <a:cxn ang="0">
                    <a:pos x="122" y="29"/>
                  </a:cxn>
                  <a:cxn ang="0">
                    <a:pos x="96" y="29"/>
                  </a:cxn>
                  <a:cxn ang="0">
                    <a:pos x="96" y="15"/>
                  </a:cxn>
                  <a:cxn ang="0">
                    <a:pos x="122" y="15"/>
                  </a:cxn>
                  <a:cxn ang="0">
                    <a:pos x="122" y="15"/>
                  </a:cxn>
                  <a:cxn ang="0">
                    <a:pos x="122" y="15"/>
                  </a:cxn>
                </a:cxnLst>
                <a:rect l="0" t="0" r="r" b="b"/>
                <a:pathLst>
                  <a:path w="218" h="44">
                    <a:moveTo>
                      <a:pt x="208" y="12"/>
                    </a:moveTo>
                    <a:cubicBezTo>
                      <a:pt x="137" y="12"/>
                      <a:pt x="137" y="12"/>
                      <a:pt x="137" y="12"/>
                    </a:cubicBezTo>
                    <a:cubicBezTo>
                      <a:pt x="137" y="7"/>
                      <a:pt x="137" y="7"/>
                      <a:pt x="137" y="7"/>
                    </a:cubicBezTo>
                    <a:cubicBezTo>
                      <a:pt x="137" y="3"/>
                      <a:pt x="134" y="0"/>
                      <a:pt x="129" y="0"/>
                    </a:cubicBezTo>
                    <a:cubicBezTo>
                      <a:pt x="89" y="0"/>
                      <a:pt x="89" y="0"/>
                      <a:pt x="89" y="0"/>
                    </a:cubicBezTo>
                    <a:cubicBezTo>
                      <a:pt x="85" y="0"/>
                      <a:pt x="81" y="3"/>
                      <a:pt x="81" y="7"/>
                    </a:cubicBezTo>
                    <a:cubicBezTo>
                      <a:pt x="81" y="12"/>
                      <a:pt x="81" y="12"/>
                      <a:pt x="81" y="12"/>
                    </a:cubicBezTo>
                    <a:cubicBezTo>
                      <a:pt x="10" y="12"/>
                      <a:pt x="10" y="12"/>
                      <a:pt x="10" y="12"/>
                    </a:cubicBezTo>
                    <a:cubicBezTo>
                      <a:pt x="4" y="12"/>
                      <a:pt x="0" y="16"/>
                      <a:pt x="0" y="22"/>
                    </a:cubicBezTo>
                    <a:cubicBezTo>
                      <a:pt x="0" y="27"/>
                      <a:pt x="4" y="32"/>
                      <a:pt x="10" y="32"/>
                    </a:cubicBezTo>
                    <a:cubicBezTo>
                      <a:pt x="81" y="32"/>
                      <a:pt x="81" y="32"/>
                      <a:pt x="81" y="32"/>
                    </a:cubicBezTo>
                    <a:cubicBezTo>
                      <a:pt x="81" y="36"/>
                      <a:pt x="81" y="36"/>
                      <a:pt x="81" y="36"/>
                    </a:cubicBezTo>
                    <a:cubicBezTo>
                      <a:pt x="81" y="40"/>
                      <a:pt x="85" y="44"/>
                      <a:pt x="89" y="44"/>
                    </a:cubicBezTo>
                    <a:cubicBezTo>
                      <a:pt x="129" y="44"/>
                      <a:pt x="129" y="44"/>
                      <a:pt x="129" y="44"/>
                    </a:cubicBezTo>
                    <a:cubicBezTo>
                      <a:pt x="134" y="44"/>
                      <a:pt x="137" y="40"/>
                      <a:pt x="137" y="36"/>
                    </a:cubicBezTo>
                    <a:cubicBezTo>
                      <a:pt x="137" y="32"/>
                      <a:pt x="137" y="32"/>
                      <a:pt x="137" y="32"/>
                    </a:cubicBezTo>
                    <a:cubicBezTo>
                      <a:pt x="208" y="32"/>
                      <a:pt x="208" y="32"/>
                      <a:pt x="208" y="32"/>
                    </a:cubicBezTo>
                    <a:cubicBezTo>
                      <a:pt x="214" y="32"/>
                      <a:pt x="218" y="27"/>
                      <a:pt x="218" y="22"/>
                    </a:cubicBezTo>
                    <a:cubicBezTo>
                      <a:pt x="218" y="16"/>
                      <a:pt x="214" y="12"/>
                      <a:pt x="208" y="12"/>
                    </a:cubicBezTo>
                    <a:close/>
                    <a:moveTo>
                      <a:pt x="122" y="15"/>
                    </a:moveTo>
                    <a:cubicBezTo>
                      <a:pt x="122" y="29"/>
                      <a:pt x="122" y="29"/>
                      <a:pt x="122" y="29"/>
                    </a:cubicBezTo>
                    <a:cubicBezTo>
                      <a:pt x="96" y="29"/>
                      <a:pt x="96" y="29"/>
                      <a:pt x="96" y="29"/>
                    </a:cubicBezTo>
                    <a:cubicBezTo>
                      <a:pt x="96" y="15"/>
                      <a:pt x="96" y="15"/>
                      <a:pt x="96" y="15"/>
                    </a:cubicBezTo>
                    <a:lnTo>
                      <a:pt x="122" y="15"/>
                    </a:lnTo>
                    <a:close/>
                    <a:moveTo>
                      <a:pt x="122" y="15"/>
                    </a:moveTo>
                    <a:cubicBezTo>
                      <a:pt x="122" y="15"/>
                      <a:pt x="122" y="15"/>
                      <a:pt x="122" y="1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9" name="Freeform 14">
                <a:extLst>
                  <a:ext uri="{FF2B5EF4-FFF2-40B4-BE49-F238E27FC236}">
                    <a16:creationId xmlns:a16="http://schemas.microsoft.com/office/drawing/2014/main" id="{6A4065CE-C829-4315-AB40-37B772B14FFE}"/>
                  </a:ext>
                </a:extLst>
              </p:cNvPr>
              <p:cNvSpPr>
                <a:spLocks noEditPoints="1"/>
              </p:cNvSpPr>
              <p:nvPr/>
            </p:nvSpPr>
            <p:spPr bwMode="auto">
              <a:xfrm>
                <a:off x="5516563" y="3687763"/>
                <a:ext cx="501650" cy="76200"/>
              </a:xfrm>
              <a:custGeom>
                <a:avLst/>
                <a:gdLst/>
                <a:ahLst/>
                <a:cxnLst>
                  <a:cxn ang="0">
                    <a:pos x="316" y="0"/>
                  </a:cxn>
                  <a:cxn ang="0">
                    <a:pos x="0" y="0"/>
                  </a:cxn>
                  <a:cxn ang="0">
                    <a:pos x="0" y="48"/>
                  </a:cxn>
                  <a:cxn ang="0">
                    <a:pos x="316" y="48"/>
                  </a:cxn>
                  <a:cxn ang="0">
                    <a:pos x="316" y="0"/>
                  </a:cxn>
                  <a:cxn ang="0">
                    <a:pos x="36" y="36"/>
                  </a:cxn>
                  <a:cxn ang="0">
                    <a:pos x="12" y="36"/>
                  </a:cxn>
                  <a:cxn ang="0">
                    <a:pos x="12" y="12"/>
                  </a:cxn>
                  <a:cxn ang="0">
                    <a:pos x="36" y="12"/>
                  </a:cxn>
                  <a:cxn ang="0">
                    <a:pos x="36" y="36"/>
                  </a:cxn>
                  <a:cxn ang="0">
                    <a:pos x="72" y="36"/>
                  </a:cxn>
                  <a:cxn ang="0">
                    <a:pos x="48" y="36"/>
                  </a:cxn>
                  <a:cxn ang="0">
                    <a:pos x="48" y="12"/>
                  </a:cxn>
                  <a:cxn ang="0">
                    <a:pos x="72" y="12"/>
                  </a:cxn>
                  <a:cxn ang="0">
                    <a:pos x="72" y="36"/>
                  </a:cxn>
                  <a:cxn ang="0">
                    <a:pos x="108" y="36"/>
                  </a:cxn>
                  <a:cxn ang="0">
                    <a:pos x="84" y="36"/>
                  </a:cxn>
                  <a:cxn ang="0">
                    <a:pos x="84" y="12"/>
                  </a:cxn>
                  <a:cxn ang="0">
                    <a:pos x="108" y="12"/>
                  </a:cxn>
                  <a:cxn ang="0">
                    <a:pos x="108" y="36"/>
                  </a:cxn>
                  <a:cxn ang="0">
                    <a:pos x="108" y="36"/>
                  </a:cxn>
                  <a:cxn ang="0">
                    <a:pos x="108" y="36"/>
                  </a:cxn>
                </a:cxnLst>
                <a:rect l="0" t="0" r="r" b="b"/>
                <a:pathLst>
                  <a:path w="316" h="48">
                    <a:moveTo>
                      <a:pt x="316" y="0"/>
                    </a:moveTo>
                    <a:lnTo>
                      <a:pt x="0" y="0"/>
                    </a:lnTo>
                    <a:lnTo>
                      <a:pt x="0" y="48"/>
                    </a:lnTo>
                    <a:lnTo>
                      <a:pt x="316" y="48"/>
                    </a:lnTo>
                    <a:lnTo>
                      <a:pt x="316" y="0"/>
                    </a:lnTo>
                    <a:close/>
                    <a:moveTo>
                      <a:pt x="36" y="36"/>
                    </a:moveTo>
                    <a:lnTo>
                      <a:pt x="12" y="36"/>
                    </a:lnTo>
                    <a:lnTo>
                      <a:pt x="12" y="12"/>
                    </a:lnTo>
                    <a:lnTo>
                      <a:pt x="36" y="12"/>
                    </a:lnTo>
                    <a:lnTo>
                      <a:pt x="36" y="36"/>
                    </a:lnTo>
                    <a:close/>
                    <a:moveTo>
                      <a:pt x="72" y="36"/>
                    </a:moveTo>
                    <a:lnTo>
                      <a:pt x="48" y="36"/>
                    </a:lnTo>
                    <a:lnTo>
                      <a:pt x="48" y="12"/>
                    </a:lnTo>
                    <a:lnTo>
                      <a:pt x="72" y="12"/>
                    </a:lnTo>
                    <a:lnTo>
                      <a:pt x="72" y="36"/>
                    </a:lnTo>
                    <a:close/>
                    <a:moveTo>
                      <a:pt x="108" y="36"/>
                    </a:moveTo>
                    <a:lnTo>
                      <a:pt x="84" y="36"/>
                    </a:lnTo>
                    <a:lnTo>
                      <a:pt x="84" y="12"/>
                    </a:lnTo>
                    <a:lnTo>
                      <a:pt x="108" y="12"/>
                    </a:lnTo>
                    <a:lnTo>
                      <a:pt x="108" y="36"/>
                    </a:lnTo>
                    <a:close/>
                    <a:moveTo>
                      <a:pt x="108" y="36"/>
                    </a:moveTo>
                    <a:lnTo>
                      <a:pt x="108" y="3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0" name="Freeform 16">
                <a:extLst>
                  <a:ext uri="{FF2B5EF4-FFF2-40B4-BE49-F238E27FC236}">
                    <a16:creationId xmlns:a16="http://schemas.microsoft.com/office/drawing/2014/main" id="{086EC725-F4B2-4D65-861F-1F1E06B21267}"/>
                  </a:ext>
                </a:extLst>
              </p:cNvPr>
              <p:cNvSpPr>
                <a:spLocks noEditPoints="1"/>
              </p:cNvSpPr>
              <p:nvPr/>
            </p:nvSpPr>
            <p:spPr bwMode="auto">
              <a:xfrm>
                <a:off x="5516563" y="3497263"/>
                <a:ext cx="501650" cy="76200"/>
              </a:xfrm>
              <a:custGeom>
                <a:avLst/>
                <a:gdLst/>
                <a:ahLst/>
                <a:cxnLst>
                  <a:cxn ang="0">
                    <a:pos x="316" y="0"/>
                  </a:cxn>
                  <a:cxn ang="0">
                    <a:pos x="0" y="0"/>
                  </a:cxn>
                  <a:cxn ang="0">
                    <a:pos x="0" y="48"/>
                  </a:cxn>
                  <a:cxn ang="0">
                    <a:pos x="316" y="48"/>
                  </a:cxn>
                  <a:cxn ang="0">
                    <a:pos x="316" y="0"/>
                  </a:cxn>
                  <a:cxn ang="0">
                    <a:pos x="36" y="36"/>
                  </a:cxn>
                  <a:cxn ang="0">
                    <a:pos x="12" y="36"/>
                  </a:cxn>
                  <a:cxn ang="0">
                    <a:pos x="12" y="12"/>
                  </a:cxn>
                  <a:cxn ang="0">
                    <a:pos x="36" y="12"/>
                  </a:cxn>
                  <a:cxn ang="0">
                    <a:pos x="36" y="36"/>
                  </a:cxn>
                  <a:cxn ang="0">
                    <a:pos x="72" y="36"/>
                  </a:cxn>
                  <a:cxn ang="0">
                    <a:pos x="48" y="36"/>
                  </a:cxn>
                  <a:cxn ang="0">
                    <a:pos x="48" y="12"/>
                  </a:cxn>
                  <a:cxn ang="0">
                    <a:pos x="72" y="12"/>
                  </a:cxn>
                  <a:cxn ang="0">
                    <a:pos x="72" y="36"/>
                  </a:cxn>
                  <a:cxn ang="0">
                    <a:pos x="108" y="36"/>
                  </a:cxn>
                  <a:cxn ang="0">
                    <a:pos x="84" y="36"/>
                  </a:cxn>
                  <a:cxn ang="0">
                    <a:pos x="84" y="12"/>
                  </a:cxn>
                  <a:cxn ang="0">
                    <a:pos x="108" y="12"/>
                  </a:cxn>
                  <a:cxn ang="0">
                    <a:pos x="108" y="36"/>
                  </a:cxn>
                  <a:cxn ang="0">
                    <a:pos x="108" y="36"/>
                  </a:cxn>
                  <a:cxn ang="0">
                    <a:pos x="108" y="36"/>
                  </a:cxn>
                </a:cxnLst>
                <a:rect l="0" t="0" r="r" b="b"/>
                <a:pathLst>
                  <a:path w="316" h="48">
                    <a:moveTo>
                      <a:pt x="316" y="0"/>
                    </a:moveTo>
                    <a:lnTo>
                      <a:pt x="0" y="0"/>
                    </a:lnTo>
                    <a:lnTo>
                      <a:pt x="0" y="48"/>
                    </a:lnTo>
                    <a:lnTo>
                      <a:pt x="316" y="48"/>
                    </a:lnTo>
                    <a:lnTo>
                      <a:pt x="316" y="0"/>
                    </a:lnTo>
                    <a:close/>
                    <a:moveTo>
                      <a:pt x="36" y="36"/>
                    </a:moveTo>
                    <a:lnTo>
                      <a:pt x="12" y="36"/>
                    </a:lnTo>
                    <a:lnTo>
                      <a:pt x="12" y="12"/>
                    </a:lnTo>
                    <a:lnTo>
                      <a:pt x="36" y="12"/>
                    </a:lnTo>
                    <a:lnTo>
                      <a:pt x="36" y="36"/>
                    </a:lnTo>
                    <a:close/>
                    <a:moveTo>
                      <a:pt x="72" y="36"/>
                    </a:moveTo>
                    <a:lnTo>
                      <a:pt x="48" y="36"/>
                    </a:lnTo>
                    <a:lnTo>
                      <a:pt x="48" y="12"/>
                    </a:lnTo>
                    <a:lnTo>
                      <a:pt x="72" y="12"/>
                    </a:lnTo>
                    <a:lnTo>
                      <a:pt x="72" y="36"/>
                    </a:lnTo>
                    <a:close/>
                    <a:moveTo>
                      <a:pt x="108" y="36"/>
                    </a:moveTo>
                    <a:lnTo>
                      <a:pt x="84" y="36"/>
                    </a:lnTo>
                    <a:lnTo>
                      <a:pt x="84" y="12"/>
                    </a:lnTo>
                    <a:lnTo>
                      <a:pt x="108" y="12"/>
                    </a:lnTo>
                    <a:lnTo>
                      <a:pt x="108" y="36"/>
                    </a:lnTo>
                    <a:close/>
                    <a:moveTo>
                      <a:pt x="108" y="36"/>
                    </a:moveTo>
                    <a:lnTo>
                      <a:pt x="108" y="3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1" name="Freeform 18">
                <a:extLst>
                  <a:ext uri="{FF2B5EF4-FFF2-40B4-BE49-F238E27FC236}">
                    <a16:creationId xmlns:a16="http://schemas.microsoft.com/office/drawing/2014/main" id="{5362CF81-001E-4E52-8603-AA2676BA30A8}"/>
                  </a:ext>
                </a:extLst>
              </p:cNvPr>
              <p:cNvSpPr>
                <a:spLocks noEditPoints="1"/>
              </p:cNvSpPr>
              <p:nvPr/>
            </p:nvSpPr>
            <p:spPr bwMode="auto">
              <a:xfrm>
                <a:off x="5376863" y="3341688"/>
                <a:ext cx="782637" cy="577850"/>
              </a:xfrm>
              <a:custGeom>
                <a:avLst/>
                <a:gdLst/>
                <a:ahLst/>
                <a:cxnLst>
                  <a:cxn ang="0">
                    <a:pos x="196" y="0"/>
                  </a:cxn>
                  <a:cxn ang="0">
                    <a:pos x="10" y="0"/>
                  </a:cxn>
                  <a:cxn ang="0">
                    <a:pos x="3" y="3"/>
                  </a:cxn>
                  <a:cxn ang="0">
                    <a:pos x="0" y="10"/>
                  </a:cxn>
                  <a:cxn ang="0">
                    <a:pos x="0" y="142"/>
                  </a:cxn>
                  <a:cxn ang="0">
                    <a:pos x="3" y="149"/>
                  </a:cxn>
                  <a:cxn ang="0">
                    <a:pos x="10" y="152"/>
                  </a:cxn>
                  <a:cxn ang="0">
                    <a:pos x="196" y="152"/>
                  </a:cxn>
                  <a:cxn ang="0">
                    <a:pos x="203" y="149"/>
                  </a:cxn>
                  <a:cxn ang="0">
                    <a:pos x="206" y="142"/>
                  </a:cxn>
                  <a:cxn ang="0">
                    <a:pos x="206" y="10"/>
                  </a:cxn>
                  <a:cxn ang="0">
                    <a:pos x="196" y="0"/>
                  </a:cxn>
                  <a:cxn ang="0">
                    <a:pos x="179" y="121"/>
                  </a:cxn>
                  <a:cxn ang="0">
                    <a:pos x="27" y="121"/>
                  </a:cxn>
                  <a:cxn ang="0">
                    <a:pos x="27" y="81"/>
                  </a:cxn>
                  <a:cxn ang="0">
                    <a:pos x="179" y="81"/>
                  </a:cxn>
                  <a:cxn ang="0">
                    <a:pos x="179" y="121"/>
                  </a:cxn>
                  <a:cxn ang="0">
                    <a:pos x="179" y="71"/>
                  </a:cxn>
                  <a:cxn ang="0">
                    <a:pos x="27" y="71"/>
                  </a:cxn>
                  <a:cxn ang="0">
                    <a:pos x="27" y="31"/>
                  </a:cxn>
                  <a:cxn ang="0">
                    <a:pos x="179" y="31"/>
                  </a:cxn>
                  <a:cxn ang="0">
                    <a:pos x="179" y="71"/>
                  </a:cxn>
                  <a:cxn ang="0">
                    <a:pos x="179" y="71"/>
                  </a:cxn>
                  <a:cxn ang="0">
                    <a:pos x="179" y="71"/>
                  </a:cxn>
                </a:cxnLst>
                <a:rect l="0" t="0" r="r" b="b"/>
                <a:pathLst>
                  <a:path w="206" h="152">
                    <a:moveTo>
                      <a:pt x="196" y="0"/>
                    </a:moveTo>
                    <a:cubicBezTo>
                      <a:pt x="10" y="0"/>
                      <a:pt x="10" y="0"/>
                      <a:pt x="10" y="0"/>
                    </a:cubicBezTo>
                    <a:cubicBezTo>
                      <a:pt x="8" y="0"/>
                      <a:pt x="5" y="1"/>
                      <a:pt x="3" y="3"/>
                    </a:cubicBezTo>
                    <a:cubicBezTo>
                      <a:pt x="2" y="5"/>
                      <a:pt x="0" y="7"/>
                      <a:pt x="0" y="10"/>
                    </a:cubicBezTo>
                    <a:cubicBezTo>
                      <a:pt x="0" y="142"/>
                      <a:pt x="0" y="142"/>
                      <a:pt x="0" y="142"/>
                    </a:cubicBezTo>
                    <a:cubicBezTo>
                      <a:pt x="0" y="145"/>
                      <a:pt x="2" y="148"/>
                      <a:pt x="3" y="149"/>
                    </a:cubicBezTo>
                    <a:cubicBezTo>
                      <a:pt x="5" y="151"/>
                      <a:pt x="8" y="152"/>
                      <a:pt x="10" y="152"/>
                    </a:cubicBezTo>
                    <a:cubicBezTo>
                      <a:pt x="196" y="152"/>
                      <a:pt x="196" y="152"/>
                      <a:pt x="196" y="152"/>
                    </a:cubicBezTo>
                    <a:cubicBezTo>
                      <a:pt x="199" y="152"/>
                      <a:pt x="201" y="151"/>
                      <a:pt x="203" y="149"/>
                    </a:cubicBezTo>
                    <a:cubicBezTo>
                      <a:pt x="205" y="148"/>
                      <a:pt x="206" y="145"/>
                      <a:pt x="206" y="142"/>
                    </a:cubicBezTo>
                    <a:cubicBezTo>
                      <a:pt x="206" y="10"/>
                      <a:pt x="206" y="10"/>
                      <a:pt x="206" y="10"/>
                    </a:cubicBezTo>
                    <a:cubicBezTo>
                      <a:pt x="206" y="4"/>
                      <a:pt x="201" y="0"/>
                      <a:pt x="196" y="0"/>
                    </a:cubicBezTo>
                    <a:close/>
                    <a:moveTo>
                      <a:pt x="179" y="121"/>
                    </a:moveTo>
                    <a:cubicBezTo>
                      <a:pt x="27" y="121"/>
                      <a:pt x="27" y="121"/>
                      <a:pt x="27" y="121"/>
                    </a:cubicBezTo>
                    <a:cubicBezTo>
                      <a:pt x="27" y="81"/>
                      <a:pt x="27" y="81"/>
                      <a:pt x="27" y="81"/>
                    </a:cubicBezTo>
                    <a:cubicBezTo>
                      <a:pt x="179" y="81"/>
                      <a:pt x="179" y="81"/>
                      <a:pt x="179" y="81"/>
                    </a:cubicBezTo>
                    <a:lnTo>
                      <a:pt x="179" y="121"/>
                    </a:lnTo>
                    <a:close/>
                    <a:moveTo>
                      <a:pt x="179" y="71"/>
                    </a:moveTo>
                    <a:cubicBezTo>
                      <a:pt x="27" y="71"/>
                      <a:pt x="27" y="71"/>
                      <a:pt x="27" y="71"/>
                    </a:cubicBezTo>
                    <a:cubicBezTo>
                      <a:pt x="27" y="31"/>
                      <a:pt x="27" y="31"/>
                      <a:pt x="27" y="31"/>
                    </a:cubicBezTo>
                    <a:cubicBezTo>
                      <a:pt x="179" y="31"/>
                      <a:pt x="179" y="31"/>
                      <a:pt x="179" y="31"/>
                    </a:cubicBezTo>
                    <a:lnTo>
                      <a:pt x="179" y="71"/>
                    </a:lnTo>
                    <a:close/>
                    <a:moveTo>
                      <a:pt x="179" y="71"/>
                    </a:moveTo>
                    <a:cubicBezTo>
                      <a:pt x="179" y="71"/>
                      <a:pt x="179" y="71"/>
                      <a:pt x="179" y="7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57" name="Freeform 22">
              <a:extLst>
                <a:ext uri="{FF2B5EF4-FFF2-40B4-BE49-F238E27FC236}">
                  <a16:creationId xmlns:a16="http://schemas.microsoft.com/office/drawing/2014/main" id="{98D76973-8898-43F5-AF62-56DC54B937F2}"/>
                </a:ext>
              </a:extLst>
            </p:cNvPr>
            <p:cNvSpPr>
              <a:spLocks noEditPoints="1"/>
            </p:cNvSpPr>
            <p:nvPr/>
          </p:nvSpPr>
          <p:spPr bwMode="auto">
            <a:xfrm>
              <a:off x="10159785" y="3130041"/>
              <a:ext cx="541848" cy="535335"/>
            </a:xfrm>
            <a:custGeom>
              <a:avLst/>
              <a:gdLst/>
              <a:ahLst/>
              <a:cxnLst>
                <a:cxn ang="0">
                  <a:pos x="131" y="82"/>
                </a:cxn>
                <a:cxn ang="0">
                  <a:pos x="122" y="98"/>
                </a:cxn>
                <a:cxn ang="0">
                  <a:pos x="125" y="107"/>
                </a:cxn>
                <a:cxn ang="0">
                  <a:pos x="65" y="141"/>
                </a:cxn>
                <a:cxn ang="0">
                  <a:pos x="51" y="134"/>
                </a:cxn>
                <a:cxn ang="0">
                  <a:pos x="44" y="97"/>
                </a:cxn>
                <a:cxn ang="0">
                  <a:pos x="68" y="28"/>
                </a:cxn>
                <a:cxn ang="0">
                  <a:pos x="74" y="29"/>
                </a:cxn>
                <a:cxn ang="0">
                  <a:pos x="86" y="24"/>
                </a:cxn>
                <a:cxn ang="0">
                  <a:pos x="131" y="82"/>
                </a:cxn>
                <a:cxn ang="0">
                  <a:pos x="92" y="11"/>
                </a:cxn>
                <a:cxn ang="0">
                  <a:pos x="91" y="15"/>
                </a:cxn>
                <a:cxn ang="0">
                  <a:pos x="141" y="80"/>
                </a:cxn>
                <a:cxn ang="0">
                  <a:pos x="142" y="80"/>
                </a:cxn>
                <a:cxn ang="0">
                  <a:pos x="153" y="32"/>
                </a:cxn>
                <a:cxn ang="0">
                  <a:pos x="153" y="29"/>
                </a:cxn>
                <a:cxn ang="0">
                  <a:pos x="102" y="0"/>
                </a:cxn>
                <a:cxn ang="0">
                  <a:pos x="91" y="6"/>
                </a:cxn>
                <a:cxn ang="0">
                  <a:pos x="92" y="11"/>
                </a:cxn>
                <a:cxn ang="0">
                  <a:pos x="40" y="137"/>
                </a:cxn>
                <a:cxn ang="0">
                  <a:pos x="33" y="97"/>
                </a:cxn>
                <a:cxn ang="0">
                  <a:pos x="59" y="22"/>
                </a:cxn>
                <a:cxn ang="0">
                  <a:pos x="55" y="11"/>
                </a:cxn>
                <a:cxn ang="0">
                  <a:pos x="46" y="9"/>
                </a:cxn>
                <a:cxn ang="0">
                  <a:pos x="0" y="85"/>
                </a:cxn>
                <a:cxn ang="0">
                  <a:pos x="20" y="140"/>
                </a:cxn>
                <a:cxn ang="0">
                  <a:pos x="35" y="143"/>
                </a:cxn>
                <a:cxn ang="0">
                  <a:pos x="40" y="137"/>
                </a:cxn>
                <a:cxn ang="0">
                  <a:pos x="163" y="45"/>
                </a:cxn>
                <a:cxn ang="0">
                  <a:pos x="153" y="84"/>
                </a:cxn>
                <a:cxn ang="0">
                  <a:pos x="159" y="98"/>
                </a:cxn>
                <a:cxn ang="0">
                  <a:pos x="147" y="115"/>
                </a:cxn>
                <a:cxn ang="0">
                  <a:pos x="147" y="116"/>
                </a:cxn>
                <a:cxn ang="0">
                  <a:pos x="142" y="151"/>
                </a:cxn>
                <a:cxn ang="0">
                  <a:pos x="173" y="85"/>
                </a:cxn>
                <a:cxn ang="0">
                  <a:pos x="163" y="45"/>
                </a:cxn>
                <a:cxn ang="0">
                  <a:pos x="132" y="114"/>
                </a:cxn>
                <a:cxn ang="0">
                  <a:pos x="69" y="151"/>
                </a:cxn>
                <a:cxn ang="0">
                  <a:pos x="69" y="152"/>
                </a:cxn>
                <a:cxn ang="0">
                  <a:pos x="66" y="162"/>
                </a:cxn>
                <a:cxn ang="0">
                  <a:pos x="74" y="170"/>
                </a:cxn>
                <a:cxn ang="0">
                  <a:pos x="86" y="171"/>
                </a:cxn>
                <a:cxn ang="0">
                  <a:pos x="126" y="162"/>
                </a:cxn>
                <a:cxn ang="0">
                  <a:pos x="136" y="116"/>
                </a:cxn>
                <a:cxn ang="0">
                  <a:pos x="136" y="116"/>
                </a:cxn>
                <a:cxn ang="0">
                  <a:pos x="132" y="114"/>
                </a:cxn>
                <a:cxn ang="0">
                  <a:pos x="132" y="114"/>
                </a:cxn>
                <a:cxn ang="0">
                  <a:pos x="132" y="114"/>
                </a:cxn>
              </a:cxnLst>
              <a:rect l="0" t="0" r="r" b="b"/>
              <a:pathLst>
                <a:path w="173" h="171">
                  <a:moveTo>
                    <a:pt x="131" y="82"/>
                  </a:moveTo>
                  <a:cubicBezTo>
                    <a:pt x="126" y="86"/>
                    <a:pt x="122" y="91"/>
                    <a:pt x="122" y="98"/>
                  </a:cubicBezTo>
                  <a:cubicBezTo>
                    <a:pt x="122" y="101"/>
                    <a:pt x="123" y="104"/>
                    <a:pt x="125" y="107"/>
                  </a:cubicBezTo>
                  <a:cubicBezTo>
                    <a:pt x="109" y="124"/>
                    <a:pt x="88" y="136"/>
                    <a:pt x="65" y="141"/>
                  </a:cubicBezTo>
                  <a:cubicBezTo>
                    <a:pt x="62" y="137"/>
                    <a:pt x="57" y="134"/>
                    <a:pt x="51" y="134"/>
                  </a:cubicBezTo>
                  <a:cubicBezTo>
                    <a:pt x="47" y="122"/>
                    <a:pt x="44" y="110"/>
                    <a:pt x="44" y="97"/>
                  </a:cubicBezTo>
                  <a:cubicBezTo>
                    <a:pt x="44" y="71"/>
                    <a:pt x="53" y="47"/>
                    <a:pt x="68" y="28"/>
                  </a:cubicBezTo>
                  <a:cubicBezTo>
                    <a:pt x="70" y="29"/>
                    <a:pt x="72" y="29"/>
                    <a:pt x="74" y="29"/>
                  </a:cubicBezTo>
                  <a:cubicBezTo>
                    <a:pt x="78" y="29"/>
                    <a:pt x="82" y="27"/>
                    <a:pt x="86" y="24"/>
                  </a:cubicBezTo>
                  <a:cubicBezTo>
                    <a:pt x="107" y="38"/>
                    <a:pt x="123" y="58"/>
                    <a:pt x="131" y="82"/>
                  </a:cubicBezTo>
                  <a:close/>
                  <a:moveTo>
                    <a:pt x="92" y="11"/>
                  </a:moveTo>
                  <a:cubicBezTo>
                    <a:pt x="92" y="12"/>
                    <a:pt x="92" y="13"/>
                    <a:pt x="91" y="15"/>
                  </a:cubicBezTo>
                  <a:cubicBezTo>
                    <a:pt x="115" y="30"/>
                    <a:pt x="133" y="53"/>
                    <a:pt x="141" y="80"/>
                  </a:cubicBezTo>
                  <a:cubicBezTo>
                    <a:pt x="142" y="80"/>
                    <a:pt x="142" y="80"/>
                    <a:pt x="142" y="80"/>
                  </a:cubicBezTo>
                  <a:cubicBezTo>
                    <a:pt x="149" y="65"/>
                    <a:pt x="153" y="49"/>
                    <a:pt x="153" y="32"/>
                  </a:cubicBezTo>
                  <a:cubicBezTo>
                    <a:pt x="153" y="31"/>
                    <a:pt x="153" y="30"/>
                    <a:pt x="153" y="29"/>
                  </a:cubicBezTo>
                  <a:cubicBezTo>
                    <a:pt x="140" y="14"/>
                    <a:pt x="122" y="4"/>
                    <a:pt x="102" y="0"/>
                  </a:cubicBezTo>
                  <a:cubicBezTo>
                    <a:pt x="98" y="2"/>
                    <a:pt x="95" y="4"/>
                    <a:pt x="91" y="6"/>
                  </a:cubicBezTo>
                  <a:cubicBezTo>
                    <a:pt x="92" y="8"/>
                    <a:pt x="92" y="9"/>
                    <a:pt x="92" y="11"/>
                  </a:cubicBezTo>
                  <a:close/>
                  <a:moveTo>
                    <a:pt x="40" y="137"/>
                  </a:moveTo>
                  <a:cubicBezTo>
                    <a:pt x="36" y="124"/>
                    <a:pt x="33" y="111"/>
                    <a:pt x="33" y="97"/>
                  </a:cubicBezTo>
                  <a:cubicBezTo>
                    <a:pt x="33" y="69"/>
                    <a:pt x="43" y="42"/>
                    <a:pt x="59" y="22"/>
                  </a:cubicBezTo>
                  <a:cubicBezTo>
                    <a:pt x="57" y="19"/>
                    <a:pt x="55" y="15"/>
                    <a:pt x="55" y="11"/>
                  </a:cubicBezTo>
                  <a:cubicBezTo>
                    <a:pt x="52" y="10"/>
                    <a:pt x="49" y="9"/>
                    <a:pt x="46" y="9"/>
                  </a:cubicBezTo>
                  <a:cubicBezTo>
                    <a:pt x="19" y="23"/>
                    <a:pt x="0" y="52"/>
                    <a:pt x="0" y="85"/>
                  </a:cubicBezTo>
                  <a:cubicBezTo>
                    <a:pt x="0" y="106"/>
                    <a:pt x="8" y="125"/>
                    <a:pt x="20" y="140"/>
                  </a:cubicBezTo>
                  <a:cubicBezTo>
                    <a:pt x="25" y="141"/>
                    <a:pt x="30" y="142"/>
                    <a:pt x="35" y="143"/>
                  </a:cubicBezTo>
                  <a:cubicBezTo>
                    <a:pt x="36" y="140"/>
                    <a:pt x="38" y="138"/>
                    <a:pt x="40" y="137"/>
                  </a:cubicBezTo>
                  <a:close/>
                  <a:moveTo>
                    <a:pt x="163" y="45"/>
                  </a:moveTo>
                  <a:cubicBezTo>
                    <a:pt x="162" y="59"/>
                    <a:pt x="158" y="72"/>
                    <a:pt x="153" y="84"/>
                  </a:cubicBezTo>
                  <a:cubicBezTo>
                    <a:pt x="157" y="87"/>
                    <a:pt x="159" y="92"/>
                    <a:pt x="159" y="98"/>
                  </a:cubicBezTo>
                  <a:cubicBezTo>
                    <a:pt x="159" y="106"/>
                    <a:pt x="154" y="112"/>
                    <a:pt x="147" y="115"/>
                  </a:cubicBezTo>
                  <a:cubicBezTo>
                    <a:pt x="147" y="115"/>
                    <a:pt x="147" y="116"/>
                    <a:pt x="147" y="116"/>
                  </a:cubicBezTo>
                  <a:cubicBezTo>
                    <a:pt x="147" y="128"/>
                    <a:pt x="145" y="140"/>
                    <a:pt x="142" y="151"/>
                  </a:cubicBezTo>
                  <a:cubicBezTo>
                    <a:pt x="161" y="135"/>
                    <a:pt x="173" y="112"/>
                    <a:pt x="173" y="85"/>
                  </a:cubicBezTo>
                  <a:cubicBezTo>
                    <a:pt x="173" y="71"/>
                    <a:pt x="169" y="57"/>
                    <a:pt x="163" y="45"/>
                  </a:cubicBezTo>
                  <a:close/>
                  <a:moveTo>
                    <a:pt x="132" y="114"/>
                  </a:moveTo>
                  <a:cubicBezTo>
                    <a:pt x="116" y="133"/>
                    <a:pt x="94" y="146"/>
                    <a:pt x="69" y="151"/>
                  </a:cubicBezTo>
                  <a:cubicBezTo>
                    <a:pt x="69" y="151"/>
                    <a:pt x="69" y="152"/>
                    <a:pt x="69" y="152"/>
                  </a:cubicBezTo>
                  <a:cubicBezTo>
                    <a:pt x="69" y="156"/>
                    <a:pt x="68" y="159"/>
                    <a:pt x="66" y="162"/>
                  </a:cubicBezTo>
                  <a:cubicBezTo>
                    <a:pt x="69" y="165"/>
                    <a:pt x="71" y="168"/>
                    <a:pt x="74" y="170"/>
                  </a:cubicBezTo>
                  <a:cubicBezTo>
                    <a:pt x="78" y="171"/>
                    <a:pt x="82" y="171"/>
                    <a:pt x="86" y="171"/>
                  </a:cubicBezTo>
                  <a:cubicBezTo>
                    <a:pt x="101" y="171"/>
                    <a:pt x="114" y="168"/>
                    <a:pt x="126" y="162"/>
                  </a:cubicBezTo>
                  <a:cubicBezTo>
                    <a:pt x="132" y="148"/>
                    <a:pt x="136" y="133"/>
                    <a:pt x="136" y="116"/>
                  </a:cubicBezTo>
                  <a:cubicBezTo>
                    <a:pt x="136" y="116"/>
                    <a:pt x="136" y="116"/>
                    <a:pt x="136" y="116"/>
                  </a:cubicBezTo>
                  <a:cubicBezTo>
                    <a:pt x="135" y="115"/>
                    <a:pt x="134" y="115"/>
                    <a:pt x="132" y="114"/>
                  </a:cubicBezTo>
                  <a:close/>
                  <a:moveTo>
                    <a:pt x="132" y="114"/>
                  </a:moveTo>
                  <a:cubicBezTo>
                    <a:pt x="132" y="114"/>
                    <a:pt x="132" y="114"/>
                    <a:pt x="132" y="11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5" name="组合 4">
            <a:extLst>
              <a:ext uri="{FF2B5EF4-FFF2-40B4-BE49-F238E27FC236}">
                <a16:creationId xmlns:a16="http://schemas.microsoft.com/office/drawing/2014/main" id="{9669381B-23F5-4D1E-B56C-CE601FD9DCEA}"/>
              </a:ext>
            </a:extLst>
          </p:cNvPr>
          <p:cNvGrpSpPr/>
          <p:nvPr/>
        </p:nvGrpSpPr>
        <p:grpSpPr>
          <a:xfrm>
            <a:off x="1244003" y="838996"/>
            <a:ext cx="2879675" cy="1674179"/>
            <a:chOff x="1490127" y="707727"/>
            <a:chExt cx="2879675" cy="1674179"/>
          </a:xfrm>
        </p:grpSpPr>
        <p:grpSp>
          <p:nvGrpSpPr>
            <p:cNvPr id="2" name="组合 1">
              <a:extLst>
                <a:ext uri="{FF2B5EF4-FFF2-40B4-BE49-F238E27FC236}">
                  <a16:creationId xmlns:a16="http://schemas.microsoft.com/office/drawing/2014/main" id="{ECE6B9EF-937E-4F07-A9A4-D31F10C3C3A9}"/>
                </a:ext>
              </a:extLst>
            </p:cNvPr>
            <p:cNvGrpSpPr/>
            <p:nvPr/>
          </p:nvGrpSpPr>
          <p:grpSpPr>
            <a:xfrm>
              <a:off x="1490127" y="707727"/>
              <a:ext cx="1745572" cy="707113"/>
              <a:chOff x="1421887" y="707727"/>
              <a:chExt cx="1745572" cy="707113"/>
            </a:xfrm>
          </p:grpSpPr>
          <p:sp>
            <p:nvSpPr>
              <p:cNvPr id="74" name="文本框 73">
                <a:extLst>
                  <a:ext uri="{FF2B5EF4-FFF2-40B4-BE49-F238E27FC236}">
                    <a16:creationId xmlns:a16="http://schemas.microsoft.com/office/drawing/2014/main" id="{77525800-4814-44BC-9F3B-37F6E7D0898D}"/>
                  </a:ext>
                </a:extLst>
              </p:cNvPr>
              <p:cNvSpPr txBox="1"/>
              <p:nvPr/>
            </p:nvSpPr>
            <p:spPr>
              <a:xfrm>
                <a:off x="1421887" y="707727"/>
                <a:ext cx="1556836" cy="584775"/>
              </a:xfrm>
              <a:prstGeom prst="rect">
                <a:avLst/>
              </a:prstGeom>
              <a:noFill/>
            </p:spPr>
            <p:txBody>
              <a:bodyPr wrap="none" rtlCol="0">
                <a:spAutoFit/>
              </a:bodyPr>
              <a:lstStyle/>
              <a:p>
                <a:r>
                  <a:rPr lang="zh-CN" altLang="en-US" sz="3200" spc="-150" dirty="0">
                    <a:solidFill>
                      <a:schemeClr val="accent1">
                        <a:lumMod val="50000"/>
                      </a:schemeClr>
                    </a:solidFill>
                    <a:latin typeface="汉仪晓波折纸体简" panose="00020600040101010101" pitchFamily="18" charset="-122"/>
                    <a:ea typeface="汉仪晓波折纸体简" panose="00020600040101010101" pitchFamily="18" charset="-122"/>
                  </a:rPr>
                  <a:t>输入标题</a:t>
                </a:r>
              </a:p>
            </p:txBody>
          </p:sp>
          <p:sp>
            <p:nvSpPr>
              <p:cNvPr id="75" name="文本框 74">
                <a:extLst>
                  <a:ext uri="{FF2B5EF4-FFF2-40B4-BE49-F238E27FC236}">
                    <a16:creationId xmlns:a16="http://schemas.microsoft.com/office/drawing/2014/main" id="{05116855-7E6A-4D53-B99B-787C1EE46D7E}"/>
                  </a:ext>
                </a:extLst>
              </p:cNvPr>
              <p:cNvSpPr txBox="1"/>
              <p:nvPr/>
            </p:nvSpPr>
            <p:spPr>
              <a:xfrm>
                <a:off x="1500015" y="1168619"/>
                <a:ext cx="1667444" cy="246221"/>
              </a:xfrm>
              <a:prstGeom prst="rect">
                <a:avLst/>
              </a:prstGeom>
              <a:noFill/>
            </p:spPr>
            <p:txBody>
              <a:bodyPr wrap="none" rtlCol="0">
                <a:spAutoFit/>
              </a:bodyPr>
              <a:lstStyle/>
              <a:p>
                <a:r>
                  <a:rPr lang="en-US" altLang="zh-CN" sz="1000" spc="600" dirty="0">
                    <a:solidFill>
                      <a:srgbClr val="949AB2"/>
                    </a:solidFill>
                    <a:latin typeface="汉仪文黑-45W" panose="00020600040101010101" pitchFamily="18" charset="-122"/>
                    <a:ea typeface="汉仪文黑-45W" panose="00020600040101010101" pitchFamily="18" charset="-122"/>
                  </a:rPr>
                  <a:t>TITLE HERE</a:t>
                </a:r>
                <a:endParaRPr lang="zh-CN" altLang="en-US" sz="1000" spc="600" dirty="0">
                  <a:solidFill>
                    <a:srgbClr val="949AB2"/>
                  </a:solidFill>
                  <a:latin typeface="汉仪文黑-45W" panose="00020600040101010101" pitchFamily="18" charset="-122"/>
                  <a:ea typeface="汉仪文黑-45W" panose="00020600040101010101" pitchFamily="18" charset="-122"/>
                </a:endParaRPr>
              </a:p>
            </p:txBody>
          </p:sp>
        </p:grpSp>
        <p:sp>
          <p:nvSpPr>
            <p:cNvPr id="72" name="文本框 71">
              <a:extLst>
                <a:ext uri="{FF2B5EF4-FFF2-40B4-BE49-F238E27FC236}">
                  <a16:creationId xmlns:a16="http://schemas.microsoft.com/office/drawing/2014/main" id="{E53A369C-9FC2-430C-89DC-68188825D33D}"/>
                </a:ext>
              </a:extLst>
            </p:cNvPr>
            <p:cNvSpPr txBox="1"/>
            <p:nvPr/>
          </p:nvSpPr>
          <p:spPr>
            <a:xfrm>
              <a:off x="1531072" y="1443187"/>
              <a:ext cx="2834404" cy="938719"/>
            </a:xfrm>
            <a:prstGeom prst="rect">
              <a:avLst/>
            </a:prstGeom>
            <a:noFill/>
          </p:spPr>
          <p:txBody>
            <a:bodyPr wrap="square" rtlCol="0">
              <a:spAutoFit/>
            </a:bodyPr>
            <a:lstStyle/>
            <a:p>
              <a:pPr>
                <a:lnSpc>
                  <a:spcPts val="2200"/>
                </a:lnSpc>
              </a:pPr>
              <a:r>
                <a:rPr lang="zh-CN" altLang="en-US" sz="1200" dirty="0">
                  <a:solidFill>
                    <a:srgbClr val="949AB2"/>
                  </a:solidFill>
                  <a:latin typeface="汉仪文黑-45W" panose="00020600040101010101" pitchFamily="18" charset="-122"/>
                  <a:ea typeface="汉仪文黑-45W" panose="00020600040101010101" pitchFamily="18" charset="-122"/>
                </a:rPr>
                <a:t>点击输入内容点击输入</a:t>
              </a:r>
              <a:endParaRPr lang="en-US" altLang="zh-CN" sz="1200" dirty="0">
                <a:solidFill>
                  <a:srgbClr val="949AB2"/>
                </a:solidFill>
                <a:latin typeface="汉仪文黑-45W" panose="00020600040101010101" pitchFamily="18" charset="-122"/>
                <a:ea typeface="汉仪文黑-45W" panose="00020600040101010101" pitchFamily="18" charset="-122"/>
              </a:endParaRPr>
            </a:p>
            <a:p>
              <a:pPr>
                <a:lnSpc>
                  <a:spcPts val="2200"/>
                </a:lnSpc>
              </a:pPr>
              <a:r>
                <a:rPr lang="zh-CN" altLang="en-US" sz="1200" dirty="0">
                  <a:solidFill>
                    <a:srgbClr val="949AB2"/>
                  </a:solidFill>
                  <a:latin typeface="汉仪文黑-45W" panose="00020600040101010101" pitchFamily="18" charset="-122"/>
                  <a:ea typeface="汉仪文黑-45W" panose="00020600040101010101" pitchFamily="18" charset="-122"/>
                </a:rPr>
                <a:t>点击输入内容点击输入内容点击输入</a:t>
              </a:r>
              <a:endParaRPr lang="en-US" altLang="zh-CN" sz="1200" dirty="0">
                <a:solidFill>
                  <a:srgbClr val="949AB2"/>
                </a:solidFill>
                <a:latin typeface="汉仪文黑-45W" panose="00020600040101010101" pitchFamily="18" charset="-122"/>
                <a:ea typeface="汉仪文黑-45W" panose="00020600040101010101" pitchFamily="18" charset="-122"/>
              </a:endParaRPr>
            </a:p>
            <a:p>
              <a:pPr>
                <a:lnSpc>
                  <a:spcPts val="2200"/>
                </a:lnSpc>
              </a:pPr>
              <a:r>
                <a:rPr lang="zh-CN" altLang="en-US" sz="1200" dirty="0">
                  <a:solidFill>
                    <a:srgbClr val="949AB2"/>
                  </a:solidFill>
                  <a:latin typeface="汉仪文黑-45W" panose="00020600040101010101" pitchFamily="18" charset="-122"/>
                  <a:ea typeface="汉仪文黑-45W" panose="00020600040101010101" pitchFamily="18" charset="-122"/>
                </a:rPr>
                <a:t>点击输入内容点击输入内容点击输入</a:t>
              </a:r>
            </a:p>
          </p:txBody>
        </p:sp>
        <p:cxnSp>
          <p:nvCxnSpPr>
            <p:cNvPr id="73" name="直接连接符 72">
              <a:extLst>
                <a:ext uri="{FF2B5EF4-FFF2-40B4-BE49-F238E27FC236}">
                  <a16:creationId xmlns:a16="http://schemas.microsoft.com/office/drawing/2014/main" id="{6058D6B1-B1A9-48BA-8519-B8D13728620F}"/>
                </a:ext>
              </a:extLst>
            </p:cNvPr>
            <p:cNvCxnSpPr>
              <a:cxnSpLocks/>
            </p:cNvCxnSpPr>
            <p:nvPr/>
          </p:nvCxnSpPr>
          <p:spPr>
            <a:xfrm flipH="1">
              <a:off x="1591919" y="1429539"/>
              <a:ext cx="2777883" cy="0"/>
            </a:xfrm>
            <a:prstGeom prst="line">
              <a:avLst/>
            </a:prstGeom>
            <a:ln w="12700">
              <a:solidFill>
                <a:schemeClr val="accent1">
                  <a:lumMod val="50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9" name="组合 8">
            <a:extLst>
              <a:ext uri="{FF2B5EF4-FFF2-40B4-BE49-F238E27FC236}">
                <a16:creationId xmlns:a16="http://schemas.microsoft.com/office/drawing/2014/main" id="{81F149C4-C825-49DD-99FA-FE45DC7F35EC}"/>
              </a:ext>
            </a:extLst>
          </p:cNvPr>
          <p:cNvGrpSpPr/>
          <p:nvPr/>
        </p:nvGrpSpPr>
        <p:grpSpPr>
          <a:xfrm>
            <a:off x="8075534" y="838996"/>
            <a:ext cx="2953968" cy="1674179"/>
            <a:chOff x="6205923" y="358820"/>
            <a:chExt cx="2953968" cy="1674179"/>
          </a:xfrm>
        </p:grpSpPr>
        <p:grpSp>
          <p:nvGrpSpPr>
            <p:cNvPr id="8" name="组合 7">
              <a:extLst>
                <a:ext uri="{FF2B5EF4-FFF2-40B4-BE49-F238E27FC236}">
                  <a16:creationId xmlns:a16="http://schemas.microsoft.com/office/drawing/2014/main" id="{1EA815FA-BA61-467C-B3A6-BED2D54866C3}"/>
                </a:ext>
              </a:extLst>
            </p:cNvPr>
            <p:cNvGrpSpPr/>
            <p:nvPr/>
          </p:nvGrpSpPr>
          <p:grpSpPr>
            <a:xfrm>
              <a:off x="7492447" y="358820"/>
              <a:ext cx="1667444" cy="707113"/>
              <a:chOff x="7601631" y="358820"/>
              <a:chExt cx="1667444" cy="707113"/>
            </a:xfrm>
          </p:grpSpPr>
          <p:sp>
            <p:nvSpPr>
              <p:cNvPr id="80" name="文本框 79">
                <a:extLst>
                  <a:ext uri="{FF2B5EF4-FFF2-40B4-BE49-F238E27FC236}">
                    <a16:creationId xmlns:a16="http://schemas.microsoft.com/office/drawing/2014/main" id="{0713AFBB-3624-4382-90FA-B48A3E7EF9F7}"/>
                  </a:ext>
                </a:extLst>
              </p:cNvPr>
              <p:cNvSpPr txBox="1"/>
              <p:nvPr/>
            </p:nvSpPr>
            <p:spPr>
              <a:xfrm>
                <a:off x="7632687" y="358820"/>
                <a:ext cx="1556836" cy="584775"/>
              </a:xfrm>
              <a:prstGeom prst="rect">
                <a:avLst/>
              </a:prstGeom>
              <a:noFill/>
            </p:spPr>
            <p:txBody>
              <a:bodyPr wrap="none" rtlCol="0">
                <a:spAutoFit/>
              </a:bodyPr>
              <a:lstStyle/>
              <a:p>
                <a:pPr algn="r"/>
                <a:r>
                  <a:rPr lang="zh-CN" altLang="en-US" sz="3200" spc="-150" dirty="0">
                    <a:solidFill>
                      <a:schemeClr val="accent1">
                        <a:lumMod val="50000"/>
                      </a:schemeClr>
                    </a:solidFill>
                    <a:latin typeface="汉仪晓波折纸体简" panose="00020600040101010101" pitchFamily="18" charset="-122"/>
                    <a:ea typeface="汉仪晓波折纸体简" panose="00020600040101010101" pitchFamily="18" charset="-122"/>
                  </a:rPr>
                  <a:t>输入标题</a:t>
                </a:r>
              </a:p>
            </p:txBody>
          </p:sp>
          <p:sp>
            <p:nvSpPr>
              <p:cNvPr id="81" name="文本框 80">
                <a:extLst>
                  <a:ext uri="{FF2B5EF4-FFF2-40B4-BE49-F238E27FC236}">
                    <a16:creationId xmlns:a16="http://schemas.microsoft.com/office/drawing/2014/main" id="{CAB87BEA-F744-48AC-B699-8D11EC124938}"/>
                  </a:ext>
                </a:extLst>
              </p:cNvPr>
              <p:cNvSpPr txBox="1"/>
              <p:nvPr/>
            </p:nvSpPr>
            <p:spPr>
              <a:xfrm>
                <a:off x="7601631" y="819712"/>
                <a:ext cx="1667444" cy="246221"/>
              </a:xfrm>
              <a:prstGeom prst="rect">
                <a:avLst/>
              </a:prstGeom>
              <a:noFill/>
            </p:spPr>
            <p:txBody>
              <a:bodyPr wrap="none" rtlCol="0">
                <a:spAutoFit/>
              </a:bodyPr>
              <a:lstStyle/>
              <a:p>
                <a:pPr algn="r"/>
                <a:r>
                  <a:rPr lang="en-US" altLang="zh-CN" sz="1000" spc="600" dirty="0">
                    <a:solidFill>
                      <a:srgbClr val="949AB2"/>
                    </a:solidFill>
                    <a:latin typeface="汉仪文黑-45W" panose="00020600040101010101" pitchFamily="18" charset="-122"/>
                    <a:ea typeface="汉仪文黑-45W" panose="00020600040101010101" pitchFamily="18" charset="-122"/>
                  </a:rPr>
                  <a:t>TITLE HERE</a:t>
                </a:r>
                <a:endParaRPr lang="zh-CN" altLang="en-US" sz="1000" spc="600" dirty="0">
                  <a:solidFill>
                    <a:srgbClr val="949AB2"/>
                  </a:solidFill>
                  <a:latin typeface="汉仪文黑-45W" panose="00020600040101010101" pitchFamily="18" charset="-122"/>
                  <a:ea typeface="汉仪文黑-45W" panose="00020600040101010101" pitchFamily="18" charset="-122"/>
                </a:endParaRPr>
              </a:p>
            </p:txBody>
          </p:sp>
        </p:grpSp>
        <p:sp>
          <p:nvSpPr>
            <p:cNvPr id="78" name="文本框 77">
              <a:extLst>
                <a:ext uri="{FF2B5EF4-FFF2-40B4-BE49-F238E27FC236}">
                  <a16:creationId xmlns:a16="http://schemas.microsoft.com/office/drawing/2014/main" id="{4C2B41D6-CDE3-4065-8F7B-5D4C30A8021B}"/>
                </a:ext>
              </a:extLst>
            </p:cNvPr>
            <p:cNvSpPr txBox="1"/>
            <p:nvPr/>
          </p:nvSpPr>
          <p:spPr>
            <a:xfrm>
              <a:off x="6254260" y="1094280"/>
              <a:ext cx="2834404" cy="938719"/>
            </a:xfrm>
            <a:prstGeom prst="rect">
              <a:avLst/>
            </a:prstGeom>
            <a:noFill/>
          </p:spPr>
          <p:txBody>
            <a:bodyPr wrap="square" rtlCol="0">
              <a:spAutoFit/>
            </a:bodyPr>
            <a:lstStyle/>
            <a:p>
              <a:pPr algn="r">
                <a:lnSpc>
                  <a:spcPts val="2200"/>
                </a:lnSpc>
              </a:pPr>
              <a:r>
                <a:rPr lang="zh-CN" altLang="en-US" sz="1200" dirty="0">
                  <a:solidFill>
                    <a:srgbClr val="949AB2"/>
                  </a:solidFill>
                  <a:latin typeface="汉仪文黑-45W" panose="00020600040101010101" pitchFamily="18" charset="-122"/>
                  <a:ea typeface="汉仪文黑-45W" panose="00020600040101010101" pitchFamily="18" charset="-122"/>
                </a:rPr>
                <a:t>点击输入内容点击输入</a:t>
              </a:r>
              <a:endParaRPr lang="en-US" altLang="zh-CN" sz="1200" dirty="0">
                <a:solidFill>
                  <a:srgbClr val="949AB2"/>
                </a:solidFill>
                <a:latin typeface="汉仪文黑-45W" panose="00020600040101010101" pitchFamily="18" charset="-122"/>
                <a:ea typeface="汉仪文黑-45W" panose="00020600040101010101" pitchFamily="18" charset="-122"/>
              </a:endParaRPr>
            </a:p>
            <a:p>
              <a:pPr algn="r">
                <a:lnSpc>
                  <a:spcPts val="2200"/>
                </a:lnSpc>
              </a:pPr>
              <a:r>
                <a:rPr lang="zh-CN" altLang="en-US" sz="1200" dirty="0">
                  <a:solidFill>
                    <a:srgbClr val="949AB2"/>
                  </a:solidFill>
                  <a:latin typeface="汉仪文黑-45W" panose="00020600040101010101" pitchFamily="18" charset="-122"/>
                  <a:ea typeface="汉仪文黑-45W" panose="00020600040101010101" pitchFamily="18" charset="-122"/>
                </a:rPr>
                <a:t>点击输入内容点击输入内容点击输入</a:t>
              </a:r>
              <a:endParaRPr lang="en-US" altLang="zh-CN" sz="1200" dirty="0">
                <a:solidFill>
                  <a:srgbClr val="949AB2"/>
                </a:solidFill>
                <a:latin typeface="汉仪文黑-45W" panose="00020600040101010101" pitchFamily="18" charset="-122"/>
                <a:ea typeface="汉仪文黑-45W" panose="00020600040101010101" pitchFamily="18" charset="-122"/>
              </a:endParaRPr>
            </a:p>
            <a:p>
              <a:pPr algn="r">
                <a:lnSpc>
                  <a:spcPts val="2200"/>
                </a:lnSpc>
              </a:pPr>
              <a:r>
                <a:rPr lang="zh-CN" altLang="en-US" sz="1200" dirty="0">
                  <a:solidFill>
                    <a:srgbClr val="949AB2"/>
                  </a:solidFill>
                  <a:latin typeface="汉仪文黑-45W" panose="00020600040101010101" pitchFamily="18" charset="-122"/>
                  <a:ea typeface="汉仪文黑-45W" panose="00020600040101010101" pitchFamily="18" charset="-122"/>
                </a:rPr>
                <a:t>点击输入内容点击输入内容点击输入</a:t>
              </a:r>
            </a:p>
          </p:txBody>
        </p:sp>
        <p:cxnSp>
          <p:nvCxnSpPr>
            <p:cNvPr id="79" name="直接连接符 78">
              <a:extLst>
                <a:ext uri="{FF2B5EF4-FFF2-40B4-BE49-F238E27FC236}">
                  <a16:creationId xmlns:a16="http://schemas.microsoft.com/office/drawing/2014/main" id="{DF0C9F96-6171-4380-9FAB-1A3B13F93E44}"/>
                </a:ext>
              </a:extLst>
            </p:cNvPr>
            <p:cNvCxnSpPr>
              <a:cxnSpLocks/>
            </p:cNvCxnSpPr>
            <p:nvPr/>
          </p:nvCxnSpPr>
          <p:spPr>
            <a:xfrm flipH="1">
              <a:off x="6205923" y="1080632"/>
              <a:ext cx="2777883" cy="0"/>
            </a:xfrm>
            <a:prstGeom prst="line">
              <a:avLst/>
            </a:prstGeom>
            <a:ln w="12700">
              <a:solidFill>
                <a:schemeClr val="accent1">
                  <a:lumMod val="50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82" name="组合 81">
            <a:extLst>
              <a:ext uri="{FF2B5EF4-FFF2-40B4-BE49-F238E27FC236}">
                <a16:creationId xmlns:a16="http://schemas.microsoft.com/office/drawing/2014/main" id="{18043AEC-5ADB-4CBC-8B19-5DD0249D2D5A}"/>
              </a:ext>
            </a:extLst>
          </p:cNvPr>
          <p:cNvGrpSpPr/>
          <p:nvPr/>
        </p:nvGrpSpPr>
        <p:grpSpPr>
          <a:xfrm>
            <a:off x="1535254" y="4464642"/>
            <a:ext cx="2953968" cy="1674179"/>
            <a:chOff x="6205923" y="358820"/>
            <a:chExt cx="2953968" cy="1674179"/>
          </a:xfrm>
        </p:grpSpPr>
        <p:grpSp>
          <p:nvGrpSpPr>
            <p:cNvPr id="83" name="组合 82">
              <a:extLst>
                <a:ext uri="{FF2B5EF4-FFF2-40B4-BE49-F238E27FC236}">
                  <a16:creationId xmlns:a16="http://schemas.microsoft.com/office/drawing/2014/main" id="{166DB812-B4F0-40F9-8259-61B7C061D855}"/>
                </a:ext>
              </a:extLst>
            </p:cNvPr>
            <p:cNvGrpSpPr/>
            <p:nvPr/>
          </p:nvGrpSpPr>
          <p:grpSpPr>
            <a:xfrm>
              <a:off x="7492447" y="358820"/>
              <a:ext cx="1667444" cy="707113"/>
              <a:chOff x="7601631" y="358820"/>
              <a:chExt cx="1667444" cy="707113"/>
            </a:xfrm>
          </p:grpSpPr>
          <p:sp>
            <p:nvSpPr>
              <p:cNvPr id="86" name="文本框 85">
                <a:extLst>
                  <a:ext uri="{FF2B5EF4-FFF2-40B4-BE49-F238E27FC236}">
                    <a16:creationId xmlns:a16="http://schemas.microsoft.com/office/drawing/2014/main" id="{0154BF90-F88D-44CC-829D-DBB07CF949B7}"/>
                  </a:ext>
                </a:extLst>
              </p:cNvPr>
              <p:cNvSpPr txBox="1"/>
              <p:nvPr/>
            </p:nvSpPr>
            <p:spPr>
              <a:xfrm>
                <a:off x="7632687" y="358820"/>
                <a:ext cx="1556836" cy="584775"/>
              </a:xfrm>
              <a:prstGeom prst="rect">
                <a:avLst/>
              </a:prstGeom>
              <a:noFill/>
            </p:spPr>
            <p:txBody>
              <a:bodyPr wrap="none" rtlCol="0">
                <a:spAutoFit/>
              </a:bodyPr>
              <a:lstStyle/>
              <a:p>
                <a:pPr algn="r"/>
                <a:r>
                  <a:rPr lang="zh-CN" altLang="en-US" sz="3200" spc="-150" dirty="0">
                    <a:solidFill>
                      <a:schemeClr val="accent1">
                        <a:lumMod val="50000"/>
                      </a:schemeClr>
                    </a:solidFill>
                    <a:latin typeface="汉仪晓波折纸体简" panose="00020600040101010101" pitchFamily="18" charset="-122"/>
                    <a:ea typeface="汉仪晓波折纸体简" panose="00020600040101010101" pitchFamily="18" charset="-122"/>
                  </a:rPr>
                  <a:t>输入标题</a:t>
                </a:r>
              </a:p>
            </p:txBody>
          </p:sp>
          <p:sp>
            <p:nvSpPr>
              <p:cNvPr id="87" name="文本框 86">
                <a:extLst>
                  <a:ext uri="{FF2B5EF4-FFF2-40B4-BE49-F238E27FC236}">
                    <a16:creationId xmlns:a16="http://schemas.microsoft.com/office/drawing/2014/main" id="{8CDABD2B-4BA1-4948-B453-ABED22118442}"/>
                  </a:ext>
                </a:extLst>
              </p:cNvPr>
              <p:cNvSpPr txBox="1"/>
              <p:nvPr/>
            </p:nvSpPr>
            <p:spPr>
              <a:xfrm>
                <a:off x="7601631" y="819712"/>
                <a:ext cx="1667444" cy="246221"/>
              </a:xfrm>
              <a:prstGeom prst="rect">
                <a:avLst/>
              </a:prstGeom>
              <a:noFill/>
            </p:spPr>
            <p:txBody>
              <a:bodyPr wrap="none" rtlCol="0">
                <a:spAutoFit/>
              </a:bodyPr>
              <a:lstStyle/>
              <a:p>
                <a:pPr algn="r"/>
                <a:r>
                  <a:rPr lang="en-US" altLang="zh-CN" sz="1000" spc="600" dirty="0">
                    <a:solidFill>
                      <a:srgbClr val="949AB2"/>
                    </a:solidFill>
                    <a:latin typeface="汉仪文黑-45W" panose="00020600040101010101" pitchFamily="18" charset="-122"/>
                    <a:ea typeface="汉仪文黑-45W" panose="00020600040101010101" pitchFamily="18" charset="-122"/>
                  </a:rPr>
                  <a:t>TITLE HERE</a:t>
                </a:r>
                <a:endParaRPr lang="zh-CN" altLang="en-US" sz="1000" spc="600" dirty="0">
                  <a:solidFill>
                    <a:srgbClr val="949AB2"/>
                  </a:solidFill>
                  <a:latin typeface="汉仪文黑-45W" panose="00020600040101010101" pitchFamily="18" charset="-122"/>
                  <a:ea typeface="汉仪文黑-45W" panose="00020600040101010101" pitchFamily="18" charset="-122"/>
                </a:endParaRPr>
              </a:p>
            </p:txBody>
          </p:sp>
        </p:grpSp>
        <p:sp>
          <p:nvSpPr>
            <p:cNvPr id="84" name="文本框 83">
              <a:extLst>
                <a:ext uri="{FF2B5EF4-FFF2-40B4-BE49-F238E27FC236}">
                  <a16:creationId xmlns:a16="http://schemas.microsoft.com/office/drawing/2014/main" id="{485C8D66-4CE6-4BC1-8B99-F7A1496A345C}"/>
                </a:ext>
              </a:extLst>
            </p:cNvPr>
            <p:cNvSpPr txBox="1"/>
            <p:nvPr/>
          </p:nvSpPr>
          <p:spPr>
            <a:xfrm>
              <a:off x="6254260" y="1094280"/>
              <a:ext cx="2834404" cy="938719"/>
            </a:xfrm>
            <a:prstGeom prst="rect">
              <a:avLst/>
            </a:prstGeom>
            <a:noFill/>
          </p:spPr>
          <p:txBody>
            <a:bodyPr wrap="square" rtlCol="0">
              <a:spAutoFit/>
            </a:bodyPr>
            <a:lstStyle/>
            <a:p>
              <a:pPr algn="r">
                <a:lnSpc>
                  <a:spcPts val="2200"/>
                </a:lnSpc>
              </a:pPr>
              <a:r>
                <a:rPr lang="zh-CN" altLang="en-US" sz="1200" dirty="0">
                  <a:solidFill>
                    <a:srgbClr val="949AB2"/>
                  </a:solidFill>
                  <a:latin typeface="汉仪文黑-45W" panose="00020600040101010101" pitchFamily="18" charset="-122"/>
                  <a:ea typeface="汉仪文黑-45W" panose="00020600040101010101" pitchFamily="18" charset="-122"/>
                </a:rPr>
                <a:t>点击输入内容点击输入</a:t>
              </a:r>
              <a:endParaRPr lang="en-US" altLang="zh-CN" sz="1200" dirty="0">
                <a:solidFill>
                  <a:srgbClr val="949AB2"/>
                </a:solidFill>
                <a:latin typeface="汉仪文黑-45W" panose="00020600040101010101" pitchFamily="18" charset="-122"/>
                <a:ea typeface="汉仪文黑-45W" panose="00020600040101010101" pitchFamily="18" charset="-122"/>
              </a:endParaRPr>
            </a:p>
            <a:p>
              <a:pPr algn="r">
                <a:lnSpc>
                  <a:spcPts val="2200"/>
                </a:lnSpc>
              </a:pPr>
              <a:r>
                <a:rPr lang="zh-CN" altLang="en-US" sz="1200" dirty="0">
                  <a:solidFill>
                    <a:srgbClr val="949AB2"/>
                  </a:solidFill>
                  <a:latin typeface="汉仪文黑-45W" panose="00020600040101010101" pitchFamily="18" charset="-122"/>
                  <a:ea typeface="汉仪文黑-45W" panose="00020600040101010101" pitchFamily="18" charset="-122"/>
                </a:rPr>
                <a:t>点击输入内容点击输入内容点击输入</a:t>
              </a:r>
              <a:endParaRPr lang="en-US" altLang="zh-CN" sz="1200" dirty="0">
                <a:solidFill>
                  <a:srgbClr val="949AB2"/>
                </a:solidFill>
                <a:latin typeface="汉仪文黑-45W" panose="00020600040101010101" pitchFamily="18" charset="-122"/>
                <a:ea typeface="汉仪文黑-45W" panose="00020600040101010101" pitchFamily="18" charset="-122"/>
              </a:endParaRPr>
            </a:p>
            <a:p>
              <a:pPr algn="r">
                <a:lnSpc>
                  <a:spcPts val="2200"/>
                </a:lnSpc>
              </a:pPr>
              <a:r>
                <a:rPr lang="zh-CN" altLang="en-US" sz="1200" dirty="0">
                  <a:solidFill>
                    <a:srgbClr val="949AB2"/>
                  </a:solidFill>
                  <a:latin typeface="汉仪文黑-45W" panose="00020600040101010101" pitchFamily="18" charset="-122"/>
                  <a:ea typeface="汉仪文黑-45W" panose="00020600040101010101" pitchFamily="18" charset="-122"/>
                </a:rPr>
                <a:t>点击输入内容点击输入内容点击输入</a:t>
              </a:r>
            </a:p>
          </p:txBody>
        </p:sp>
        <p:cxnSp>
          <p:nvCxnSpPr>
            <p:cNvPr id="85" name="直接连接符 84">
              <a:extLst>
                <a:ext uri="{FF2B5EF4-FFF2-40B4-BE49-F238E27FC236}">
                  <a16:creationId xmlns:a16="http://schemas.microsoft.com/office/drawing/2014/main" id="{46D1205C-B59E-49FD-8CEF-E57DDE26471D}"/>
                </a:ext>
              </a:extLst>
            </p:cNvPr>
            <p:cNvCxnSpPr>
              <a:cxnSpLocks/>
            </p:cNvCxnSpPr>
            <p:nvPr/>
          </p:nvCxnSpPr>
          <p:spPr>
            <a:xfrm flipH="1">
              <a:off x="6205923" y="1080632"/>
              <a:ext cx="2777883" cy="0"/>
            </a:xfrm>
            <a:prstGeom prst="line">
              <a:avLst/>
            </a:prstGeom>
            <a:ln w="12700">
              <a:solidFill>
                <a:schemeClr val="accent1">
                  <a:lumMod val="50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88" name="组合 87">
            <a:extLst>
              <a:ext uri="{FF2B5EF4-FFF2-40B4-BE49-F238E27FC236}">
                <a16:creationId xmlns:a16="http://schemas.microsoft.com/office/drawing/2014/main" id="{2AEF9411-17FE-411E-BD12-D24FF2BCE01B}"/>
              </a:ext>
            </a:extLst>
          </p:cNvPr>
          <p:cNvGrpSpPr/>
          <p:nvPr/>
        </p:nvGrpSpPr>
        <p:grpSpPr>
          <a:xfrm>
            <a:off x="7702989" y="4440261"/>
            <a:ext cx="2879675" cy="1674179"/>
            <a:chOff x="1490127" y="707727"/>
            <a:chExt cx="2879675" cy="1674179"/>
          </a:xfrm>
        </p:grpSpPr>
        <p:grpSp>
          <p:nvGrpSpPr>
            <p:cNvPr id="89" name="组合 88">
              <a:extLst>
                <a:ext uri="{FF2B5EF4-FFF2-40B4-BE49-F238E27FC236}">
                  <a16:creationId xmlns:a16="http://schemas.microsoft.com/office/drawing/2014/main" id="{C67BD780-D5C1-4003-B357-3F400F8055BA}"/>
                </a:ext>
              </a:extLst>
            </p:cNvPr>
            <p:cNvGrpSpPr/>
            <p:nvPr/>
          </p:nvGrpSpPr>
          <p:grpSpPr>
            <a:xfrm>
              <a:off x="1490127" y="707727"/>
              <a:ext cx="1745572" cy="707113"/>
              <a:chOff x="1421887" y="707727"/>
              <a:chExt cx="1745572" cy="707113"/>
            </a:xfrm>
          </p:grpSpPr>
          <p:sp>
            <p:nvSpPr>
              <p:cNvPr id="92" name="文本框 91">
                <a:extLst>
                  <a:ext uri="{FF2B5EF4-FFF2-40B4-BE49-F238E27FC236}">
                    <a16:creationId xmlns:a16="http://schemas.microsoft.com/office/drawing/2014/main" id="{A9590BA8-52A8-4840-86C4-401F9B33450D}"/>
                  </a:ext>
                </a:extLst>
              </p:cNvPr>
              <p:cNvSpPr txBox="1"/>
              <p:nvPr/>
            </p:nvSpPr>
            <p:spPr>
              <a:xfrm>
                <a:off x="1421887" y="707727"/>
                <a:ext cx="1556836" cy="584775"/>
              </a:xfrm>
              <a:prstGeom prst="rect">
                <a:avLst/>
              </a:prstGeom>
              <a:noFill/>
            </p:spPr>
            <p:txBody>
              <a:bodyPr wrap="none" rtlCol="0">
                <a:spAutoFit/>
              </a:bodyPr>
              <a:lstStyle/>
              <a:p>
                <a:r>
                  <a:rPr lang="zh-CN" altLang="en-US" sz="3200" spc="-150" dirty="0">
                    <a:solidFill>
                      <a:schemeClr val="accent1">
                        <a:lumMod val="50000"/>
                      </a:schemeClr>
                    </a:solidFill>
                    <a:latin typeface="汉仪晓波折纸体简" panose="00020600040101010101" pitchFamily="18" charset="-122"/>
                    <a:ea typeface="汉仪晓波折纸体简" panose="00020600040101010101" pitchFamily="18" charset="-122"/>
                  </a:rPr>
                  <a:t>输入标题</a:t>
                </a:r>
              </a:p>
            </p:txBody>
          </p:sp>
          <p:sp>
            <p:nvSpPr>
              <p:cNvPr id="93" name="文本框 92">
                <a:extLst>
                  <a:ext uri="{FF2B5EF4-FFF2-40B4-BE49-F238E27FC236}">
                    <a16:creationId xmlns:a16="http://schemas.microsoft.com/office/drawing/2014/main" id="{0CCF8DDD-7B8E-4196-96D7-13C0D9172DCE}"/>
                  </a:ext>
                </a:extLst>
              </p:cNvPr>
              <p:cNvSpPr txBox="1"/>
              <p:nvPr/>
            </p:nvSpPr>
            <p:spPr>
              <a:xfrm>
                <a:off x="1500015" y="1168619"/>
                <a:ext cx="1667444" cy="246221"/>
              </a:xfrm>
              <a:prstGeom prst="rect">
                <a:avLst/>
              </a:prstGeom>
              <a:noFill/>
            </p:spPr>
            <p:txBody>
              <a:bodyPr wrap="none" rtlCol="0">
                <a:spAutoFit/>
              </a:bodyPr>
              <a:lstStyle/>
              <a:p>
                <a:r>
                  <a:rPr lang="en-US" altLang="zh-CN" sz="1000" spc="600" dirty="0">
                    <a:solidFill>
                      <a:srgbClr val="949AB2"/>
                    </a:solidFill>
                    <a:latin typeface="汉仪文黑-45W" panose="00020600040101010101" pitchFamily="18" charset="-122"/>
                    <a:ea typeface="汉仪文黑-45W" panose="00020600040101010101" pitchFamily="18" charset="-122"/>
                  </a:rPr>
                  <a:t>TITLE HERE</a:t>
                </a:r>
                <a:endParaRPr lang="zh-CN" altLang="en-US" sz="1000" spc="600" dirty="0">
                  <a:solidFill>
                    <a:srgbClr val="949AB2"/>
                  </a:solidFill>
                  <a:latin typeface="汉仪文黑-45W" panose="00020600040101010101" pitchFamily="18" charset="-122"/>
                  <a:ea typeface="汉仪文黑-45W" panose="00020600040101010101" pitchFamily="18" charset="-122"/>
                </a:endParaRPr>
              </a:p>
            </p:txBody>
          </p:sp>
        </p:grpSp>
        <p:sp>
          <p:nvSpPr>
            <p:cNvPr id="90" name="文本框 89">
              <a:extLst>
                <a:ext uri="{FF2B5EF4-FFF2-40B4-BE49-F238E27FC236}">
                  <a16:creationId xmlns:a16="http://schemas.microsoft.com/office/drawing/2014/main" id="{123F3E29-7779-4FCE-9CE9-C2BF60D940EA}"/>
                </a:ext>
              </a:extLst>
            </p:cNvPr>
            <p:cNvSpPr txBox="1"/>
            <p:nvPr/>
          </p:nvSpPr>
          <p:spPr>
            <a:xfrm>
              <a:off x="1531072" y="1443187"/>
              <a:ext cx="2834404" cy="938719"/>
            </a:xfrm>
            <a:prstGeom prst="rect">
              <a:avLst/>
            </a:prstGeom>
            <a:noFill/>
          </p:spPr>
          <p:txBody>
            <a:bodyPr wrap="square" rtlCol="0">
              <a:spAutoFit/>
            </a:bodyPr>
            <a:lstStyle/>
            <a:p>
              <a:pPr>
                <a:lnSpc>
                  <a:spcPts val="2200"/>
                </a:lnSpc>
              </a:pPr>
              <a:r>
                <a:rPr lang="zh-CN" altLang="en-US" sz="1200" dirty="0">
                  <a:solidFill>
                    <a:srgbClr val="949AB2"/>
                  </a:solidFill>
                  <a:latin typeface="汉仪文黑-45W" panose="00020600040101010101" pitchFamily="18" charset="-122"/>
                  <a:ea typeface="汉仪文黑-45W" panose="00020600040101010101" pitchFamily="18" charset="-122"/>
                </a:rPr>
                <a:t>点击输入内容点击输入</a:t>
              </a:r>
              <a:endParaRPr lang="en-US" altLang="zh-CN" sz="1200" dirty="0">
                <a:solidFill>
                  <a:srgbClr val="949AB2"/>
                </a:solidFill>
                <a:latin typeface="汉仪文黑-45W" panose="00020600040101010101" pitchFamily="18" charset="-122"/>
                <a:ea typeface="汉仪文黑-45W" panose="00020600040101010101" pitchFamily="18" charset="-122"/>
              </a:endParaRPr>
            </a:p>
            <a:p>
              <a:pPr>
                <a:lnSpc>
                  <a:spcPts val="2200"/>
                </a:lnSpc>
              </a:pPr>
              <a:r>
                <a:rPr lang="zh-CN" altLang="en-US" sz="1200" dirty="0">
                  <a:solidFill>
                    <a:srgbClr val="949AB2"/>
                  </a:solidFill>
                  <a:latin typeface="汉仪文黑-45W" panose="00020600040101010101" pitchFamily="18" charset="-122"/>
                  <a:ea typeface="汉仪文黑-45W" panose="00020600040101010101" pitchFamily="18" charset="-122"/>
                </a:rPr>
                <a:t>点击输入内容点击输入内容点击输入</a:t>
              </a:r>
              <a:endParaRPr lang="en-US" altLang="zh-CN" sz="1200" dirty="0">
                <a:solidFill>
                  <a:srgbClr val="949AB2"/>
                </a:solidFill>
                <a:latin typeface="汉仪文黑-45W" panose="00020600040101010101" pitchFamily="18" charset="-122"/>
                <a:ea typeface="汉仪文黑-45W" panose="00020600040101010101" pitchFamily="18" charset="-122"/>
              </a:endParaRPr>
            </a:p>
            <a:p>
              <a:pPr>
                <a:lnSpc>
                  <a:spcPts val="2200"/>
                </a:lnSpc>
              </a:pPr>
              <a:r>
                <a:rPr lang="zh-CN" altLang="en-US" sz="1200" dirty="0">
                  <a:solidFill>
                    <a:srgbClr val="949AB2"/>
                  </a:solidFill>
                  <a:latin typeface="汉仪文黑-45W" panose="00020600040101010101" pitchFamily="18" charset="-122"/>
                  <a:ea typeface="汉仪文黑-45W" panose="00020600040101010101" pitchFamily="18" charset="-122"/>
                </a:rPr>
                <a:t>点击输入内容点击输入内容点击输入</a:t>
              </a:r>
            </a:p>
          </p:txBody>
        </p:sp>
        <p:cxnSp>
          <p:nvCxnSpPr>
            <p:cNvPr id="91" name="直接连接符 90">
              <a:extLst>
                <a:ext uri="{FF2B5EF4-FFF2-40B4-BE49-F238E27FC236}">
                  <a16:creationId xmlns:a16="http://schemas.microsoft.com/office/drawing/2014/main" id="{77567419-FA85-41B1-A685-15F03467DFCB}"/>
                </a:ext>
              </a:extLst>
            </p:cNvPr>
            <p:cNvCxnSpPr>
              <a:cxnSpLocks/>
            </p:cNvCxnSpPr>
            <p:nvPr/>
          </p:nvCxnSpPr>
          <p:spPr>
            <a:xfrm flipH="1">
              <a:off x="1591919" y="1429539"/>
              <a:ext cx="2777883" cy="0"/>
            </a:xfrm>
            <a:prstGeom prst="line">
              <a:avLst/>
            </a:prstGeom>
            <a:ln w="12700">
              <a:solidFill>
                <a:schemeClr val="accent1">
                  <a:lumMod val="50000"/>
                  <a:alpha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8392888"/>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outVertical)">
                                      <p:cBhvr>
                                        <p:cTn id="7" dur="1000"/>
                                        <p:tgtEl>
                                          <p:spTgt spid="11"/>
                                        </p:tgtEl>
                                      </p:cBhvr>
                                    </p:animEffect>
                                  </p:childTnLst>
                                </p:cTn>
                              </p:par>
                              <p:par>
                                <p:cTn id="8" presetID="10" presetClass="entr" presetSubtype="0" fill="hold" nodeType="withEffect">
                                  <p:stCondLst>
                                    <p:cond delay="75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childTnLst>
                                </p:cTn>
                              </p:par>
                              <p:par>
                                <p:cTn id="11" presetID="10" presetClass="entr" presetSubtype="0" fill="hold" nodeType="withEffect">
                                  <p:stCondLst>
                                    <p:cond delay="1500"/>
                                  </p:stCondLst>
                                  <p:childTnLst>
                                    <p:set>
                                      <p:cBhvr>
                                        <p:cTn id="12" dur="1" fill="hold">
                                          <p:stCondLst>
                                            <p:cond delay="0"/>
                                          </p:stCondLst>
                                        </p:cTn>
                                        <p:tgtEl>
                                          <p:spTgt spid="82"/>
                                        </p:tgtEl>
                                        <p:attrNameLst>
                                          <p:attrName>style.visibility</p:attrName>
                                        </p:attrNameLst>
                                      </p:cBhvr>
                                      <p:to>
                                        <p:strVal val="visible"/>
                                      </p:to>
                                    </p:set>
                                    <p:animEffect transition="in" filter="fade">
                                      <p:cBhvr>
                                        <p:cTn id="13" dur="1000"/>
                                        <p:tgtEl>
                                          <p:spTgt spid="82"/>
                                        </p:tgtEl>
                                      </p:cBhvr>
                                    </p:animEffect>
                                  </p:childTnLst>
                                </p:cTn>
                              </p:par>
                              <p:par>
                                <p:cTn id="14" presetID="10" presetClass="entr" presetSubtype="0" fill="hold" nodeType="withEffect">
                                  <p:stCondLst>
                                    <p:cond delay="2250"/>
                                  </p:stCondLst>
                                  <p:childTnLst>
                                    <p:set>
                                      <p:cBhvr>
                                        <p:cTn id="15" dur="1" fill="hold">
                                          <p:stCondLst>
                                            <p:cond delay="0"/>
                                          </p:stCondLst>
                                        </p:cTn>
                                        <p:tgtEl>
                                          <p:spTgt spid="88"/>
                                        </p:tgtEl>
                                        <p:attrNameLst>
                                          <p:attrName>style.visibility</p:attrName>
                                        </p:attrNameLst>
                                      </p:cBhvr>
                                      <p:to>
                                        <p:strVal val="visible"/>
                                      </p:to>
                                    </p:set>
                                    <p:animEffect transition="in" filter="fade">
                                      <p:cBhvr>
                                        <p:cTn id="16" dur="1000"/>
                                        <p:tgtEl>
                                          <p:spTgt spid="88"/>
                                        </p:tgtEl>
                                      </p:cBhvr>
                                    </p:animEffect>
                                  </p:childTnLst>
                                </p:cTn>
                              </p:par>
                              <p:par>
                                <p:cTn id="17" presetID="10" presetClass="entr" presetSubtype="0" fill="hold" nodeType="withEffect">
                                  <p:stCondLst>
                                    <p:cond delay="30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BFBFB"/>
            </a:gs>
            <a:gs pos="100000">
              <a:srgbClr val="DCDDE1"/>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10" name="斜纹 9">
            <a:extLst>
              <a:ext uri="{FF2B5EF4-FFF2-40B4-BE49-F238E27FC236}">
                <a16:creationId xmlns:a16="http://schemas.microsoft.com/office/drawing/2014/main" id="{19548F82-8FE7-44B5-AEB3-2C312621C9A4}"/>
              </a:ext>
            </a:extLst>
          </p:cNvPr>
          <p:cNvSpPr/>
          <p:nvPr/>
        </p:nvSpPr>
        <p:spPr>
          <a:xfrm>
            <a:off x="0" y="0"/>
            <a:ext cx="1323833" cy="1323833"/>
          </a:xfrm>
          <a:prstGeom prst="diagStripe">
            <a:avLst/>
          </a:prstGeom>
          <a:solidFill>
            <a:srgbClr val="949A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文本框 6">
            <a:extLst>
              <a:ext uri="{FF2B5EF4-FFF2-40B4-BE49-F238E27FC236}">
                <a16:creationId xmlns:a16="http://schemas.microsoft.com/office/drawing/2014/main" id="{817A01CE-FEA2-4AD9-8F36-A400E2B61393}"/>
              </a:ext>
            </a:extLst>
          </p:cNvPr>
          <p:cNvSpPr txBox="1"/>
          <p:nvPr/>
        </p:nvSpPr>
        <p:spPr>
          <a:xfrm rot="18877599">
            <a:off x="-129692" y="272782"/>
            <a:ext cx="1274708" cy="461665"/>
          </a:xfrm>
          <a:prstGeom prst="rect">
            <a:avLst/>
          </a:prstGeom>
          <a:noFill/>
        </p:spPr>
        <p:txBody>
          <a:bodyPr wrap="none" rtlCol="0">
            <a:spAutoFit/>
          </a:bodyPr>
          <a:lstStyle/>
          <a:p>
            <a:r>
              <a:rPr lang="zh-CN" altLang="en-US" sz="2400" dirty="0">
                <a:solidFill>
                  <a:srgbClr val="DCDDE1"/>
                </a:solidFill>
                <a:latin typeface="汉仪晓波折纸体简" panose="00020600040101010101" pitchFamily="18" charset="-122"/>
                <a:ea typeface="汉仪晓波折纸体简" panose="00020600040101010101" pitchFamily="18" charset="-122"/>
              </a:rPr>
              <a:t>第三部分</a:t>
            </a:r>
          </a:p>
        </p:txBody>
      </p:sp>
      <p:grpSp>
        <p:nvGrpSpPr>
          <p:cNvPr id="3" name="组合 2">
            <a:extLst>
              <a:ext uri="{FF2B5EF4-FFF2-40B4-BE49-F238E27FC236}">
                <a16:creationId xmlns:a16="http://schemas.microsoft.com/office/drawing/2014/main" id="{FA59F2C2-97A3-4441-9180-69E4F38D9E88}"/>
              </a:ext>
            </a:extLst>
          </p:cNvPr>
          <p:cNvGrpSpPr/>
          <p:nvPr/>
        </p:nvGrpSpPr>
        <p:grpSpPr>
          <a:xfrm>
            <a:off x="6740400" y="2041961"/>
            <a:ext cx="4506852" cy="3293468"/>
            <a:chOff x="6849582" y="1782266"/>
            <a:chExt cx="4506852" cy="3293468"/>
          </a:xfrm>
        </p:grpSpPr>
        <p:sp>
          <p:nvSpPr>
            <p:cNvPr id="51" name="Freeform 5">
              <a:extLst>
                <a:ext uri="{FF2B5EF4-FFF2-40B4-BE49-F238E27FC236}">
                  <a16:creationId xmlns:a16="http://schemas.microsoft.com/office/drawing/2014/main" id="{6185B3DF-F39F-4BDC-992B-02D71976AB85}"/>
                </a:ext>
              </a:extLst>
            </p:cNvPr>
            <p:cNvSpPr>
              <a:spLocks/>
            </p:cNvSpPr>
            <p:nvPr/>
          </p:nvSpPr>
          <p:spPr bwMode="auto">
            <a:xfrm>
              <a:off x="6849582" y="1795312"/>
              <a:ext cx="2462180" cy="1888107"/>
            </a:xfrm>
            <a:custGeom>
              <a:avLst/>
              <a:gdLst/>
              <a:ahLst/>
              <a:cxnLst>
                <a:cxn ang="0">
                  <a:pos x="6" y="327"/>
                </a:cxn>
                <a:cxn ang="0">
                  <a:pos x="4" y="307"/>
                </a:cxn>
                <a:cxn ang="0">
                  <a:pos x="180" y="122"/>
                </a:cxn>
                <a:cxn ang="0">
                  <a:pos x="394" y="57"/>
                </a:cxn>
                <a:cxn ang="0">
                  <a:pos x="557" y="38"/>
                </a:cxn>
                <a:cxn ang="0">
                  <a:pos x="557" y="127"/>
                </a:cxn>
                <a:cxn ang="0">
                  <a:pos x="516" y="111"/>
                </a:cxn>
                <a:cxn ang="0">
                  <a:pos x="473" y="129"/>
                </a:cxn>
                <a:cxn ang="0">
                  <a:pos x="455" y="172"/>
                </a:cxn>
                <a:cxn ang="0">
                  <a:pos x="473" y="214"/>
                </a:cxn>
                <a:cxn ang="0">
                  <a:pos x="516" y="232"/>
                </a:cxn>
                <a:cxn ang="0">
                  <a:pos x="557" y="216"/>
                </a:cxn>
                <a:cxn ang="0">
                  <a:pos x="557" y="327"/>
                </a:cxn>
                <a:cxn ang="0">
                  <a:pos x="325" y="327"/>
                </a:cxn>
                <a:cxn ang="0">
                  <a:pos x="340" y="366"/>
                </a:cxn>
                <a:cxn ang="0">
                  <a:pos x="322" y="409"/>
                </a:cxn>
                <a:cxn ang="0">
                  <a:pos x="279" y="427"/>
                </a:cxn>
                <a:cxn ang="0">
                  <a:pos x="236" y="409"/>
                </a:cxn>
                <a:cxn ang="0">
                  <a:pos x="219" y="366"/>
                </a:cxn>
                <a:cxn ang="0">
                  <a:pos x="232" y="327"/>
                </a:cxn>
                <a:cxn ang="0">
                  <a:pos x="6" y="327"/>
                </a:cxn>
              </a:cxnLst>
              <a:rect l="0" t="0" r="r" b="b"/>
              <a:pathLst>
                <a:path w="557" h="427">
                  <a:moveTo>
                    <a:pt x="6" y="327"/>
                  </a:moveTo>
                  <a:cubicBezTo>
                    <a:pt x="5" y="321"/>
                    <a:pt x="4" y="314"/>
                    <a:pt x="4" y="307"/>
                  </a:cubicBezTo>
                  <a:cubicBezTo>
                    <a:pt x="0" y="201"/>
                    <a:pt x="59" y="139"/>
                    <a:pt x="180" y="122"/>
                  </a:cubicBezTo>
                  <a:cubicBezTo>
                    <a:pt x="224" y="32"/>
                    <a:pt x="295" y="10"/>
                    <a:pt x="394" y="57"/>
                  </a:cubicBezTo>
                  <a:cubicBezTo>
                    <a:pt x="445" y="6"/>
                    <a:pt x="499" y="0"/>
                    <a:pt x="557" y="38"/>
                  </a:cubicBezTo>
                  <a:cubicBezTo>
                    <a:pt x="557" y="127"/>
                    <a:pt x="557" y="127"/>
                    <a:pt x="557" y="127"/>
                  </a:cubicBezTo>
                  <a:cubicBezTo>
                    <a:pt x="545" y="116"/>
                    <a:pt x="532" y="111"/>
                    <a:pt x="516" y="111"/>
                  </a:cubicBezTo>
                  <a:cubicBezTo>
                    <a:pt x="499" y="111"/>
                    <a:pt x="485" y="117"/>
                    <a:pt x="473" y="129"/>
                  </a:cubicBezTo>
                  <a:cubicBezTo>
                    <a:pt x="461" y="141"/>
                    <a:pt x="455" y="155"/>
                    <a:pt x="455" y="172"/>
                  </a:cubicBezTo>
                  <a:cubicBezTo>
                    <a:pt x="455" y="188"/>
                    <a:pt x="461" y="202"/>
                    <a:pt x="473" y="214"/>
                  </a:cubicBezTo>
                  <a:cubicBezTo>
                    <a:pt x="485" y="226"/>
                    <a:pt x="499" y="232"/>
                    <a:pt x="516" y="232"/>
                  </a:cubicBezTo>
                  <a:cubicBezTo>
                    <a:pt x="532" y="232"/>
                    <a:pt x="545" y="227"/>
                    <a:pt x="557" y="216"/>
                  </a:cubicBezTo>
                  <a:cubicBezTo>
                    <a:pt x="557" y="327"/>
                    <a:pt x="557" y="327"/>
                    <a:pt x="557" y="327"/>
                  </a:cubicBezTo>
                  <a:cubicBezTo>
                    <a:pt x="325" y="327"/>
                    <a:pt x="325" y="327"/>
                    <a:pt x="325" y="327"/>
                  </a:cubicBezTo>
                  <a:cubicBezTo>
                    <a:pt x="335" y="338"/>
                    <a:pt x="340" y="351"/>
                    <a:pt x="340" y="366"/>
                  </a:cubicBezTo>
                  <a:cubicBezTo>
                    <a:pt x="340" y="383"/>
                    <a:pt x="334" y="397"/>
                    <a:pt x="322" y="409"/>
                  </a:cubicBezTo>
                  <a:cubicBezTo>
                    <a:pt x="310" y="421"/>
                    <a:pt x="296" y="427"/>
                    <a:pt x="279" y="427"/>
                  </a:cubicBezTo>
                  <a:cubicBezTo>
                    <a:pt x="262" y="427"/>
                    <a:pt x="248" y="421"/>
                    <a:pt x="236" y="409"/>
                  </a:cubicBezTo>
                  <a:cubicBezTo>
                    <a:pt x="224" y="397"/>
                    <a:pt x="219" y="383"/>
                    <a:pt x="219" y="366"/>
                  </a:cubicBezTo>
                  <a:cubicBezTo>
                    <a:pt x="219" y="351"/>
                    <a:pt x="223" y="338"/>
                    <a:pt x="232" y="327"/>
                  </a:cubicBezTo>
                  <a:lnTo>
                    <a:pt x="6" y="327"/>
                  </a:lnTo>
                  <a:close/>
                </a:path>
              </a:pathLst>
            </a:custGeom>
            <a:solidFill>
              <a:schemeClr val="accent1">
                <a:lumMod val="50000"/>
                <a:alpha val="90000"/>
              </a:schemeClr>
            </a:solidFill>
            <a:ln w="1905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3" name="Freeform 6">
              <a:extLst>
                <a:ext uri="{FF2B5EF4-FFF2-40B4-BE49-F238E27FC236}">
                  <a16:creationId xmlns:a16="http://schemas.microsoft.com/office/drawing/2014/main" id="{8D36405F-0AFE-4B50-B528-5E740D06E13C}"/>
                </a:ext>
              </a:extLst>
            </p:cNvPr>
            <p:cNvSpPr>
              <a:spLocks/>
            </p:cNvSpPr>
            <p:nvPr/>
          </p:nvSpPr>
          <p:spPr bwMode="auto">
            <a:xfrm>
              <a:off x="6877540" y="3241680"/>
              <a:ext cx="2892735" cy="1379268"/>
            </a:xfrm>
            <a:custGeom>
              <a:avLst/>
              <a:gdLst/>
              <a:ahLst/>
              <a:cxnLst>
                <a:cxn ang="0">
                  <a:pos x="551" y="0"/>
                </a:cxn>
                <a:cxn ang="0">
                  <a:pos x="551" y="109"/>
                </a:cxn>
                <a:cxn ang="0">
                  <a:pos x="552" y="108"/>
                </a:cxn>
                <a:cxn ang="0">
                  <a:pos x="595" y="90"/>
                </a:cxn>
                <a:cxn ang="0">
                  <a:pos x="637" y="108"/>
                </a:cxn>
                <a:cxn ang="0">
                  <a:pos x="655" y="150"/>
                </a:cxn>
                <a:cxn ang="0">
                  <a:pos x="637" y="193"/>
                </a:cxn>
                <a:cxn ang="0">
                  <a:pos x="595" y="211"/>
                </a:cxn>
                <a:cxn ang="0">
                  <a:pos x="552" y="193"/>
                </a:cxn>
                <a:cxn ang="0">
                  <a:pos x="551" y="192"/>
                </a:cxn>
                <a:cxn ang="0">
                  <a:pos x="551" y="312"/>
                </a:cxn>
                <a:cxn ang="0">
                  <a:pos x="474" y="239"/>
                </a:cxn>
                <a:cxn ang="0">
                  <a:pos x="252" y="158"/>
                </a:cxn>
                <a:cxn ang="0">
                  <a:pos x="0" y="0"/>
                </a:cxn>
                <a:cxn ang="0">
                  <a:pos x="226" y="0"/>
                </a:cxn>
                <a:cxn ang="0">
                  <a:pos x="213" y="39"/>
                </a:cxn>
                <a:cxn ang="0">
                  <a:pos x="230" y="82"/>
                </a:cxn>
                <a:cxn ang="0">
                  <a:pos x="273" y="100"/>
                </a:cxn>
                <a:cxn ang="0">
                  <a:pos x="316" y="82"/>
                </a:cxn>
                <a:cxn ang="0">
                  <a:pos x="334" y="39"/>
                </a:cxn>
                <a:cxn ang="0">
                  <a:pos x="319" y="0"/>
                </a:cxn>
                <a:cxn ang="0">
                  <a:pos x="551" y="0"/>
                </a:cxn>
              </a:cxnLst>
              <a:rect l="0" t="0" r="r" b="b"/>
              <a:pathLst>
                <a:path w="655" h="312">
                  <a:moveTo>
                    <a:pt x="551" y="0"/>
                  </a:moveTo>
                  <a:cubicBezTo>
                    <a:pt x="551" y="109"/>
                    <a:pt x="551" y="109"/>
                    <a:pt x="551" y="109"/>
                  </a:cubicBezTo>
                  <a:cubicBezTo>
                    <a:pt x="551" y="108"/>
                    <a:pt x="551" y="108"/>
                    <a:pt x="552" y="108"/>
                  </a:cubicBezTo>
                  <a:cubicBezTo>
                    <a:pt x="564" y="96"/>
                    <a:pt x="578" y="90"/>
                    <a:pt x="595" y="90"/>
                  </a:cubicBezTo>
                  <a:cubicBezTo>
                    <a:pt x="611" y="90"/>
                    <a:pt x="626" y="96"/>
                    <a:pt x="637" y="108"/>
                  </a:cubicBezTo>
                  <a:cubicBezTo>
                    <a:pt x="649" y="119"/>
                    <a:pt x="655" y="134"/>
                    <a:pt x="655" y="150"/>
                  </a:cubicBezTo>
                  <a:cubicBezTo>
                    <a:pt x="655" y="167"/>
                    <a:pt x="649" y="181"/>
                    <a:pt x="637" y="193"/>
                  </a:cubicBezTo>
                  <a:cubicBezTo>
                    <a:pt x="626" y="205"/>
                    <a:pt x="611" y="211"/>
                    <a:pt x="595" y="211"/>
                  </a:cubicBezTo>
                  <a:cubicBezTo>
                    <a:pt x="578" y="211"/>
                    <a:pt x="564" y="205"/>
                    <a:pt x="552" y="193"/>
                  </a:cubicBezTo>
                  <a:cubicBezTo>
                    <a:pt x="551" y="193"/>
                    <a:pt x="551" y="192"/>
                    <a:pt x="551" y="192"/>
                  </a:cubicBezTo>
                  <a:cubicBezTo>
                    <a:pt x="551" y="312"/>
                    <a:pt x="551" y="312"/>
                    <a:pt x="551" y="312"/>
                  </a:cubicBezTo>
                  <a:cubicBezTo>
                    <a:pt x="515" y="301"/>
                    <a:pt x="489" y="277"/>
                    <a:pt x="474" y="239"/>
                  </a:cubicBezTo>
                  <a:cubicBezTo>
                    <a:pt x="377" y="279"/>
                    <a:pt x="303" y="252"/>
                    <a:pt x="252" y="158"/>
                  </a:cubicBezTo>
                  <a:cubicBezTo>
                    <a:pt x="99" y="153"/>
                    <a:pt x="16" y="101"/>
                    <a:pt x="0" y="0"/>
                  </a:cubicBezTo>
                  <a:cubicBezTo>
                    <a:pt x="226" y="0"/>
                    <a:pt x="226" y="0"/>
                    <a:pt x="226" y="0"/>
                  </a:cubicBezTo>
                  <a:cubicBezTo>
                    <a:pt x="217" y="11"/>
                    <a:pt x="213" y="24"/>
                    <a:pt x="213" y="39"/>
                  </a:cubicBezTo>
                  <a:cubicBezTo>
                    <a:pt x="213" y="56"/>
                    <a:pt x="218" y="70"/>
                    <a:pt x="230" y="82"/>
                  </a:cubicBezTo>
                  <a:cubicBezTo>
                    <a:pt x="242" y="94"/>
                    <a:pt x="256" y="100"/>
                    <a:pt x="273" y="100"/>
                  </a:cubicBezTo>
                  <a:cubicBezTo>
                    <a:pt x="290" y="100"/>
                    <a:pt x="304" y="94"/>
                    <a:pt x="316" y="82"/>
                  </a:cubicBezTo>
                  <a:cubicBezTo>
                    <a:pt x="328" y="70"/>
                    <a:pt x="334" y="56"/>
                    <a:pt x="334" y="39"/>
                  </a:cubicBezTo>
                  <a:cubicBezTo>
                    <a:pt x="334" y="24"/>
                    <a:pt x="329" y="11"/>
                    <a:pt x="319" y="0"/>
                  </a:cubicBezTo>
                  <a:lnTo>
                    <a:pt x="551" y="0"/>
                  </a:lnTo>
                  <a:close/>
                </a:path>
              </a:pathLst>
            </a:custGeom>
            <a:solidFill>
              <a:schemeClr val="accent1">
                <a:lumMod val="50000"/>
                <a:alpha val="80000"/>
              </a:schemeClr>
            </a:solidFill>
            <a:ln w="1905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0" name="Freeform 7">
              <a:extLst>
                <a:ext uri="{FF2B5EF4-FFF2-40B4-BE49-F238E27FC236}">
                  <a16:creationId xmlns:a16="http://schemas.microsoft.com/office/drawing/2014/main" id="{FFDDEE2B-E7CD-4CCA-B4F4-00AFCCF94A8B}"/>
                </a:ext>
              </a:extLst>
            </p:cNvPr>
            <p:cNvSpPr>
              <a:spLocks/>
            </p:cNvSpPr>
            <p:nvPr/>
          </p:nvSpPr>
          <p:spPr bwMode="auto">
            <a:xfrm>
              <a:off x="9311762" y="2777575"/>
              <a:ext cx="2044672" cy="2298159"/>
            </a:xfrm>
            <a:custGeom>
              <a:avLst/>
              <a:gdLst/>
              <a:ahLst/>
              <a:cxnLst>
                <a:cxn ang="0">
                  <a:pos x="0" y="417"/>
                </a:cxn>
                <a:cxn ang="0">
                  <a:pos x="0" y="297"/>
                </a:cxn>
                <a:cxn ang="0">
                  <a:pos x="1" y="298"/>
                </a:cxn>
                <a:cxn ang="0">
                  <a:pos x="44" y="316"/>
                </a:cxn>
                <a:cxn ang="0">
                  <a:pos x="86" y="298"/>
                </a:cxn>
                <a:cxn ang="0">
                  <a:pos x="104" y="255"/>
                </a:cxn>
                <a:cxn ang="0">
                  <a:pos x="86" y="213"/>
                </a:cxn>
                <a:cxn ang="0">
                  <a:pos x="44" y="195"/>
                </a:cxn>
                <a:cxn ang="0">
                  <a:pos x="1" y="213"/>
                </a:cxn>
                <a:cxn ang="0">
                  <a:pos x="0" y="214"/>
                </a:cxn>
                <a:cxn ang="0">
                  <a:pos x="0" y="105"/>
                </a:cxn>
                <a:cxn ang="0">
                  <a:pos x="189" y="105"/>
                </a:cxn>
                <a:cxn ang="0">
                  <a:pos x="186" y="103"/>
                </a:cxn>
                <a:cxn ang="0">
                  <a:pos x="169" y="61"/>
                </a:cxn>
                <a:cxn ang="0">
                  <a:pos x="186" y="18"/>
                </a:cxn>
                <a:cxn ang="0">
                  <a:pos x="229" y="0"/>
                </a:cxn>
                <a:cxn ang="0">
                  <a:pos x="272" y="18"/>
                </a:cxn>
                <a:cxn ang="0">
                  <a:pos x="290" y="61"/>
                </a:cxn>
                <a:cxn ang="0">
                  <a:pos x="272" y="103"/>
                </a:cxn>
                <a:cxn ang="0">
                  <a:pos x="270" y="105"/>
                </a:cxn>
                <a:cxn ang="0">
                  <a:pos x="447" y="105"/>
                </a:cxn>
                <a:cxn ang="0">
                  <a:pos x="396" y="280"/>
                </a:cxn>
                <a:cxn ang="0">
                  <a:pos x="183" y="455"/>
                </a:cxn>
                <a:cxn ang="0">
                  <a:pos x="234" y="520"/>
                </a:cxn>
                <a:cxn ang="0">
                  <a:pos x="204" y="520"/>
                </a:cxn>
                <a:cxn ang="0">
                  <a:pos x="61" y="422"/>
                </a:cxn>
                <a:cxn ang="0">
                  <a:pos x="0" y="417"/>
                </a:cxn>
              </a:cxnLst>
              <a:rect l="0" t="0" r="r" b="b"/>
              <a:pathLst>
                <a:path w="463" h="520">
                  <a:moveTo>
                    <a:pt x="0" y="417"/>
                  </a:moveTo>
                  <a:cubicBezTo>
                    <a:pt x="0" y="297"/>
                    <a:pt x="0" y="297"/>
                    <a:pt x="0" y="297"/>
                  </a:cubicBezTo>
                  <a:cubicBezTo>
                    <a:pt x="0" y="297"/>
                    <a:pt x="0" y="298"/>
                    <a:pt x="1" y="298"/>
                  </a:cubicBezTo>
                  <a:cubicBezTo>
                    <a:pt x="13" y="310"/>
                    <a:pt x="27" y="316"/>
                    <a:pt x="44" y="316"/>
                  </a:cubicBezTo>
                  <a:cubicBezTo>
                    <a:pt x="60" y="316"/>
                    <a:pt x="75" y="310"/>
                    <a:pt x="86" y="298"/>
                  </a:cubicBezTo>
                  <a:cubicBezTo>
                    <a:pt x="98" y="286"/>
                    <a:pt x="104" y="272"/>
                    <a:pt x="104" y="255"/>
                  </a:cubicBezTo>
                  <a:cubicBezTo>
                    <a:pt x="104" y="239"/>
                    <a:pt x="98" y="224"/>
                    <a:pt x="86" y="213"/>
                  </a:cubicBezTo>
                  <a:cubicBezTo>
                    <a:pt x="75" y="201"/>
                    <a:pt x="60" y="195"/>
                    <a:pt x="44" y="195"/>
                  </a:cubicBezTo>
                  <a:cubicBezTo>
                    <a:pt x="27" y="195"/>
                    <a:pt x="13" y="201"/>
                    <a:pt x="1" y="213"/>
                  </a:cubicBezTo>
                  <a:cubicBezTo>
                    <a:pt x="0" y="213"/>
                    <a:pt x="0" y="213"/>
                    <a:pt x="0" y="214"/>
                  </a:cubicBezTo>
                  <a:cubicBezTo>
                    <a:pt x="0" y="105"/>
                    <a:pt x="0" y="105"/>
                    <a:pt x="0" y="105"/>
                  </a:cubicBezTo>
                  <a:cubicBezTo>
                    <a:pt x="189" y="105"/>
                    <a:pt x="189" y="105"/>
                    <a:pt x="189" y="105"/>
                  </a:cubicBezTo>
                  <a:cubicBezTo>
                    <a:pt x="188" y="105"/>
                    <a:pt x="187" y="104"/>
                    <a:pt x="186" y="103"/>
                  </a:cubicBezTo>
                  <a:cubicBezTo>
                    <a:pt x="175" y="91"/>
                    <a:pt x="169" y="77"/>
                    <a:pt x="169" y="61"/>
                  </a:cubicBezTo>
                  <a:cubicBezTo>
                    <a:pt x="169" y="44"/>
                    <a:pt x="175" y="30"/>
                    <a:pt x="186" y="18"/>
                  </a:cubicBezTo>
                  <a:cubicBezTo>
                    <a:pt x="198" y="6"/>
                    <a:pt x="213" y="0"/>
                    <a:pt x="229" y="0"/>
                  </a:cubicBezTo>
                  <a:cubicBezTo>
                    <a:pt x="246" y="0"/>
                    <a:pt x="260" y="6"/>
                    <a:pt x="272" y="18"/>
                  </a:cubicBezTo>
                  <a:cubicBezTo>
                    <a:pt x="284" y="30"/>
                    <a:pt x="290" y="44"/>
                    <a:pt x="290" y="61"/>
                  </a:cubicBezTo>
                  <a:cubicBezTo>
                    <a:pt x="290" y="77"/>
                    <a:pt x="284" y="91"/>
                    <a:pt x="272" y="103"/>
                  </a:cubicBezTo>
                  <a:cubicBezTo>
                    <a:pt x="271" y="104"/>
                    <a:pt x="270" y="105"/>
                    <a:pt x="270" y="105"/>
                  </a:cubicBezTo>
                  <a:cubicBezTo>
                    <a:pt x="447" y="105"/>
                    <a:pt x="447" y="105"/>
                    <a:pt x="447" y="105"/>
                  </a:cubicBezTo>
                  <a:cubicBezTo>
                    <a:pt x="463" y="158"/>
                    <a:pt x="446" y="216"/>
                    <a:pt x="396" y="280"/>
                  </a:cubicBezTo>
                  <a:cubicBezTo>
                    <a:pt x="383" y="399"/>
                    <a:pt x="312" y="458"/>
                    <a:pt x="183" y="455"/>
                  </a:cubicBezTo>
                  <a:cubicBezTo>
                    <a:pt x="234" y="520"/>
                    <a:pt x="234" y="520"/>
                    <a:pt x="234" y="520"/>
                  </a:cubicBezTo>
                  <a:cubicBezTo>
                    <a:pt x="204" y="520"/>
                    <a:pt x="204" y="520"/>
                    <a:pt x="204" y="520"/>
                  </a:cubicBezTo>
                  <a:cubicBezTo>
                    <a:pt x="61" y="422"/>
                    <a:pt x="61" y="422"/>
                    <a:pt x="61" y="422"/>
                  </a:cubicBezTo>
                  <a:cubicBezTo>
                    <a:pt x="38" y="424"/>
                    <a:pt x="17" y="422"/>
                    <a:pt x="0" y="417"/>
                  </a:cubicBezTo>
                  <a:close/>
                </a:path>
              </a:pathLst>
            </a:custGeom>
            <a:solidFill>
              <a:schemeClr val="accent1">
                <a:lumMod val="50000"/>
                <a:alpha val="70000"/>
              </a:schemeClr>
            </a:solidFill>
            <a:ln w="1905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1" name="Freeform 8">
              <a:extLst>
                <a:ext uri="{FF2B5EF4-FFF2-40B4-BE49-F238E27FC236}">
                  <a16:creationId xmlns:a16="http://schemas.microsoft.com/office/drawing/2014/main" id="{40A1EB2B-21A1-4404-BD6D-8FFE1AA62564}"/>
                </a:ext>
              </a:extLst>
            </p:cNvPr>
            <p:cNvSpPr>
              <a:spLocks/>
            </p:cNvSpPr>
            <p:nvPr/>
          </p:nvSpPr>
          <p:spPr bwMode="auto">
            <a:xfrm>
              <a:off x="8860704" y="1782266"/>
              <a:ext cx="2424902" cy="1459414"/>
            </a:xfrm>
            <a:custGeom>
              <a:avLst/>
              <a:gdLst/>
              <a:ahLst/>
              <a:cxnLst>
                <a:cxn ang="0">
                  <a:pos x="102" y="330"/>
                </a:cxn>
                <a:cxn ang="0">
                  <a:pos x="102" y="219"/>
                </a:cxn>
                <a:cxn ang="0">
                  <a:pos x="61" y="235"/>
                </a:cxn>
                <a:cxn ang="0">
                  <a:pos x="18" y="217"/>
                </a:cxn>
                <a:cxn ang="0">
                  <a:pos x="0" y="175"/>
                </a:cxn>
                <a:cxn ang="0">
                  <a:pos x="18" y="132"/>
                </a:cxn>
                <a:cxn ang="0">
                  <a:pos x="61" y="114"/>
                </a:cxn>
                <a:cxn ang="0">
                  <a:pos x="102" y="130"/>
                </a:cxn>
                <a:cxn ang="0">
                  <a:pos x="102" y="41"/>
                </a:cxn>
                <a:cxn ang="0">
                  <a:pos x="107" y="45"/>
                </a:cxn>
                <a:cxn ang="0">
                  <a:pos x="347" y="77"/>
                </a:cxn>
                <a:cxn ang="0">
                  <a:pos x="512" y="269"/>
                </a:cxn>
                <a:cxn ang="0">
                  <a:pos x="549" y="330"/>
                </a:cxn>
                <a:cxn ang="0">
                  <a:pos x="372" y="330"/>
                </a:cxn>
                <a:cxn ang="0">
                  <a:pos x="374" y="328"/>
                </a:cxn>
                <a:cxn ang="0">
                  <a:pos x="392" y="286"/>
                </a:cxn>
                <a:cxn ang="0">
                  <a:pos x="374" y="243"/>
                </a:cxn>
                <a:cxn ang="0">
                  <a:pos x="331" y="225"/>
                </a:cxn>
                <a:cxn ang="0">
                  <a:pos x="288" y="243"/>
                </a:cxn>
                <a:cxn ang="0">
                  <a:pos x="271" y="286"/>
                </a:cxn>
                <a:cxn ang="0">
                  <a:pos x="288" y="328"/>
                </a:cxn>
                <a:cxn ang="0">
                  <a:pos x="291" y="330"/>
                </a:cxn>
                <a:cxn ang="0">
                  <a:pos x="102" y="330"/>
                </a:cxn>
              </a:cxnLst>
              <a:rect l="0" t="0" r="r" b="b"/>
              <a:pathLst>
                <a:path w="549" h="330">
                  <a:moveTo>
                    <a:pt x="102" y="330"/>
                  </a:moveTo>
                  <a:cubicBezTo>
                    <a:pt x="102" y="219"/>
                    <a:pt x="102" y="219"/>
                    <a:pt x="102" y="219"/>
                  </a:cubicBezTo>
                  <a:cubicBezTo>
                    <a:pt x="90" y="230"/>
                    <a:pt x="77" y="235"/>
                    <a:pt x="61" y="235"/>
                  </a:cubicBezTo>
                  <a:cubicBezTo>
                    <a:pt x="44" y="235"/>
                    <a:pt x="30" y="229"/>
                    <a:pt x="18" y="217"/>
                  </a:cubicBezTo>
                  <a:cubicBezTo>
                    <a:pt x="6" y="205"/>
                    <a:pt x="0" y="191"/>
                    <a:pt x="0" y="175"/>
                  </a:cubicBezTo>
                  <a:cubicBezTo>
                    <a:pt x="0" y="158"/>
                    <a:pt x="6" y="144"/>
                    <a:pt x="18" y="132"/>
                  </a:cubicBezTo>
                  <a:cubicBezTo>
                    <a:pt x="30" y="120"/>
                    <a:pt x="44" y="114"/>
                    <a:pt x="61" y="114"/>
                  </a:cubicBezTo>
                  <a:cubicBezTo>
                    <a:pt x="77" y="114"/>
                    <a:pt x="90" y="119"/>
                    <a:pt x="102" y="130"/>
                  </a:cubicBezTo>
                  <a:cubicBezTo>
                    <a:pt x="102" y="41"/>
                    <a:pt x="102" y="41"/>
                    <a:pt x="102" y="41"/>
                  </a:cubicBezTo>
                  <a:cubicBezTo>
                    <a:pt x="103" y="42"/>
                    <a:pt x="105" y="43"/>
                    <a:pt x="107" y="45"/>
                  </a:cubicBezTo>
                  <a:cubicBezTo>
                    <a:pt x="194" y="0"/>
                    <a:pt x="274" y="10"/>
                    <a:pt x="347" y="77"/>
                  </a:cubicBezTo>
                  <a:cubicBezTo>
                    <a:pt x="452" y="100"/>
                    <a:pt x="508" y="164"/>
                    <a:pt x="512" y="269"/>
                  </a:cubicBezTo>
                  <a:cubicBezTo>
                    <a:pt x="530" y="288"/>
                    <a:pt x="542" y="309"/>
                    <a:pt x="549" y="330"/>
                  </a:cubicBezTo>
                  <a:cubicBezTo>
                    <a:pt x="372" y="330"/>
                    <a:pt x="372" y="330"/>
                    <a:pt x="372" y="330"/>
                  </a:cubicBezTo>
                  <a:cubicBezTo>
                    <a:pt x="372" y="330"/>
                    <a:pt x="373" y="329"/>
                    <a:pt x="374" y="328"/>
                  </a:cubicBezTo>
                  <a:cubicBezTo>
                    <a:pt x="386" y="316"/>
                    <a:pt x="392" y="302"/>
                    <a:pt x="392" y="286"/>
                  </a:cubicBezTo>
                  <a:cubicBezTo>
                    <a:pt x="392" y="269"/>
                    <a:pt x="386" y="255"/>
                    <a:pt x="374" y="243"/>
                  </a:cubicBezTo>
                  <a:cubicBezTo>
                    <a:pt x="362" y="231"/>
                    <a:pt x="348" y="225"/>
                    <a:pt x="331" y="225"/>
                  </a:cubicBezTo>
                  <a:cubicBezTo>
                    <a:pt x="315" y="225"/>
                    <a:pt x="300" y="231"/>
                    <a:pt x="288" y="243"/>
                  </a:cubicBezTo>
                  <a:cubicBezTo>
                    <a:pt x="277" y="255"/>
                    <a:pt x="271" y="269"/>
                    <a:pt x="271" y="286"/>
                  </a:cubicBezTo>
                  <a:cubicBezTo>
                    <a:pt x="271" y="302"/>
                    <a:pt x="277" y="316"/>
                    <a:pt x="288" y="328"/>
                  </a:cubicBezTo>
                  <a:cubicBezTo>
                    <a:pt x="289" y="329"/>
                    <a:pt x="290" y="330"/>
                    <a:pt x="291" y="330"/>
                  </a:cubicBezTo>
                  <a:lnTo>
                    <a:pt x="102" y="330"/>
                  </a:lnTo>
                  <a:close/>
                </a:path>
              </a:pathLst>
            </a:custGeom>
            <a:solidFill>
              <a:srgbClr val="949AB2"/>
            </a:solidFill>
            <a:ln w="1905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3" name="组合 12">
            <a:extLst>
              <a:ext uri="{FF2B5EF4-FFF2-40B4-BE49-F238E27FC236}">
                <a16:creationId xmlns:a16="http://schemas.microsoft.com/office/drawing/2014/main" id="{39545815-02F7-4BCE-8D5C-4EFA673E6249}"/>
              </a:ext>
            </a:extLst>
          </p:cNvPr>
          <p:cNvGrpSpPr/>
          <p:nvPr/>
        </p:nvGrpSpPr>
        <p:grpSpPr>
          <a:xfrm>
            <a:off x="1358653" y="1371666"/>
            <a:ext cx="4913740" cy="921471"/>
            <a:chOff x="1358653" y="1371666"/>
            <a:chExt cx="4913740" cy="921471"/>
          </a:xfrm>
        </p:grpSpPr>
        <p:grpSp>
          <p:nvGrpSpPr>
            <p:cNvPr id="4" name="组合 3">
              <a:extLst>
                <a:ext uri="{FF2B5EF4-FFF2-40B4-BE49-F238E27FC236}">
                  <a16:creationId xmlns:a16="http://schemas.microsoft.com/office/drawing/2014/main" id="{E3E8FA04-5C05-4886-A424-E2636BFBCE44}"/>
                </a:ext>
              </a:extLst>
            </p:cNvPr>
            <p:cNvGrpSpPr/>
            <p:nvPr/>
          </p:nvGrpSpPr>
          <p:grpSpPr>
            <a:xfrm>
              <a:off x="1358653" y="1417541"/>
              <a:ext cx="854178" cy="829723"/>
              <a:chOff x="1358653" y="1417541"/>
              <a:chExt cx="854178" cy="829723"/>
            </a:xfrm>
          </p:grpSpPr>
          <p:sp>
            <p:nvSpPr>
              <p:cNvPr id="103" name="Rounded Rectangle 35">
                <a:extLst>
                  <a:ext uri="{FF2B5EF4-FFF2-40B4-BE49-F238E27FC236}">
                    <a16:creationId xmlns:a16="http://schemas.microsoft.com/office/drawing/2014/main" id="{6E7261D0-7DB3-4393-99AD-DB03EFDCE7F5}"/>
                  </a:ext>
                </a:extLst>
              </p:cNvPr>
              <p:cNvSpPr/>
              <p:nvPr/>
            </p:nvSpPr>
            <p:spPr>
              <a:xfrm>
                <a:off x="1358653" y="1417541"/>
                <a:ext cx="854178" cy="829723"/>
              </a:xfrm>
              <a:prstGeom prst="roundRect">
                <a:avLst/>
              </a:prstGeom>
              <a:solidFill>
                <a:srgbClr val="354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FontAwesome" pitchFamily="2" charset="0"/>
                </a:endParaRPr>
              </a:p>
            </p:txBody>
          </p:sp>
          <p:sp>
            <p:nvSpPr>
              <p:cNvPr id="104" name="Freeform 6">
                <a:extLst>
                  <a:ext uri="{FF2B5EF4-FFF2-40B4-BE49-F238E27FC236}">
                    <a16:creationId xmlns:a16="http://schemas.microsoft.com/office/drawing/2014/main" id="{73A916B5-8D1D-4D83-A87A-F8B05594B501}"/>
                  </a:ext>
                </a:extLst>
              </p:cNvPr>
              <p:cNvSpPr>
                <a:spLocks noEditPoints="1"/>
              </p:cNvSpPr>
              <p:nvPr/>
            </p:nvSpPr>
            <p:spPr bwMode="auto">
              <a:xfrm>
                <a:off x="1596099" y="1683985"/>
                <a:ext cx="379287" cy="296834"/>
              </a:xfrm>
              <a:custGeom>
                <a:avLst/>
                <a:gdLst/>
                <a:ahLst/>
                <a:cxnLst>
                  <a:cxn ang="0">
                    <a:pos x="64" y="48"/>
                  </a:cxn>
                  <a:cxn ang="0">
                    <a:pos x="61" y="50"/>
                  </a:cxn>
                  <a:cxn ang="0">
                    <a:pos x="2" y="50"/>
                  </a:cxn>
                  <a:cxn ang="0">
                    <a:pos x="0" y="48"/>
                  </a:cxn>
                  <a:cxn ang="0">
                    <a:pos x="0" y="43"/>
                  </a:cxn>
                  <a:cxn ang="0">
                    <a:pos x="2" y="41"/>
                  </a:cxn>
                  <a:cxn ang="0">
                    <a:pos x="61" y="41"/>
                  </a:cxn>
                  <a:cxn ang="0">
                    <a:pos x="64" y="43"/>
                  </a:cxn>
                  <a:cxn ang="0">
                    <a:pos x="64" y="48"/>
                  </a:cxn>
                  <a:cxn ang="0">
                    <a:pos x="59" y="20"/>
                  </a:cxn>
                  <a:cxn ang="0">
                    <a:pos x="57" y="23"/>
                  </a:cxn>
                  <a:cxn ang="0">
                    <a:pos x="7" y="23"/>
                  </a:cxn>
                  <a:cxn ang="0">
                    <a:pos x="4" y="20"/>
                  </a:cxn>
                  <a:cxn ang="0">
                    <a:pos x="4" y="16"/>
                  </a:cxn>
                  <a:cxn ang="0">
                    <a:pos x="7" y="13"/>
                  </a:cxn>
                  <a:cxn ang="0">
                    <a:pos x="57" y="13"/>
                  </a:cxn>
                  <a:cxn ang="0">
                    <a:pos x="59" y="16"/>
                  </a:cxn>
                  <a:cxn ang="0">
                    <a:pos x="59" y="20"/>
                  </a:cxn>
                  <a:cxn ang="0">
                    <a:pos x="50" y="34"/>
                  </a:cxn>
                  <a:cxn ang="0">
                    <a:pos x="48" y="36"/>
                  </a:cxn>
                  <a:cxn ang="0">
                    <a:pos x="16" y="36"/>
                  </a:cxn>
                  <a:cxn ang="0">
                    <a:pos x="13" y="34"/>
                  </a:cxn>
                  <a:cxn ang="0">
                    <a:pos x="13" y="29"/>
                  </a:cxn>
                  <a:cxn ang="0">
                    <a:pos x="16" y="27"/>
                  </a:cxn>
                  <a:cxn ang="0">
                    <a:pos x="48" y="27"/>
                  </a:cxn>
                  <a:cxn ang="0">
                    <a:pos x="50" y="29"/>
                  </a:cxn>
                  <a:cxn ang="0">
                    <a:pos x="50" y="34"/>
                  </a:cxn>
                  <a:cxn ang="0">
                    <a:pos x="45" y="7"/>
                  </a:cxn>
                  <a:cxn ang="0">
                    <a:pos x="43" y="9"/>
                  </a:cxn>
                  <a:cxn ang="0">
                    <a:pos x="20" y="9"/>
                  </a:cxn>
                  <a:cxn ang="0">
                    <a:pos x="18" y="7"/>
                  </a:cxn>
                  <a:cxn ang="0">
                    <a:pos x="18" y="2"/>
                  </a:cxn>
                  <a:cxn ang="0">
                    <a:pos x="20" y="0"/>
                  </a:cxn>
                  <a:cxn ang="0">
                    <a:pos x="43" y="0"/>
                  </a:cxn>
                  <a:cxn ang="0">
                    <a:pos x="45" y="2"/>
                  </a:cxn>
                  <a:cxn ang="0">
                    <a:pos x="45" y="7"/>
                  </a:cxn>
                </a:cxnLst>
                <a:rect l="0" t="0" r="r" b="b"/>
                <a:pathLst>
                  <a:path w="64" h="50">
                    <a:moveTo>
                      <a:pt x="64" y="48"/>
                    </a:moveTo>
                    <a:cubicBezTo>
                      <a:pt x="64" y="49"/>
                      <a:pt x="63" y="50"/>
                      <a:pt x="61" y="50"/>
                    </a:cubicBezTo>
                    <a:cubicBezTo>
                      <a:pt x="2" y="50"/>
                      <a:pt x="2" y="50"/>
                      <a:pt x="2" y="50"/>
                    </a:cubicBezTo>
                    <a:cubicBezTo>
                      <a:pt x="1" y="50"/>
                      <a:pt x="0" y="49"/>
                      <a:pt x="0" y="48"/>
                    </a:cubicBezTo>
                    <a:cubicBezTo>
                      <a:pt x="0" y="43"/>
                      <a:pt x="0" y="43"/>
                      <a:pt x="0" y="43"/>
                    </a:cubicBezTo>
                    <a:cubicBezTo>
                      <a:pt x="0" y="42"/>
                      <a:pt x="1" y="41"/>
                      <a:pt x="2" y="41"/>
                    </a:cubicBezTo>
                    <a:cubicBezTo>
                      <a:pt x="61" y="41"/>
                      <a:pt x="61" y="41"/>
                      <a:pt x="61" y="41"/>
                    </a:cubicBezTo>
                    <a:cubicBezTo>
                      <a:pt x="63" y="41"/>
                      <a:pt x="64" y="42"/>
                      <a:pt x="64" y="43"/>
                    </a:cubicBezTo>
                    <a:lnTo>
                      <a:pt x="64" y="48"/>
                    </a:lnTo>
                    <a:close/>
                    <a:moveTo>
                      <a:pt x="59" y="20"/>
                    </a:moveTo>
                    <a:cubicBezTo>
                      <a:pt x="59" y="22"/>
                      <a:pt x="58" y="23"/>
                      <a:pt x="57" y="23"/>
                    </a:cubicBezTo>
                    <a:cubicBezTo>
                      <a:pt x="7" y="23"/>
                      <a:pt x="7" y="23"/>
                      <a:pt x="7" y="23"/>
                    </a:cubicBezTo>
                    <a:cubicBezTo>
                      <a:pt x="5" y="23"/>
                      <a:pt x="4" y="22"/>
                      <a:pt x="4" y="20"/>
                    </a:cubicBezTo>
                    <a:cubicBezTo>
                      <a:pt x="4" y="16"/>
                      <a:pt x="4" y="16"/>
                      <a:pt x="4" y="16"/>
                    </a:cubicBezTo>
                    <a:cubicBezTo>
                      <a:pt x="4" y="14"/>
                      <a:pt x="5" y="13"/>
                      <a:pt x="7" y="13"/>
                    </a:cubicBezTo>
                    <a:cubicBezTo>
                      <a:pt x="57" y="13"/>
                      <a:pt x="57" y="13"/>
                      <a:pt x="57" y="13"/>
                    </a:cubicBezTo>
                    <a:cubicBezTo>
                      <a:pt x="58" y="13"/>
                      <a:pt x="59" y="14"/>
                      <a:pt x="59" y="16"/>
                    </a:cubicBezTo>
                    <a:lnTo>
                      <a:pt x="59" y="20"/>
                    </a:lnTo>
                    <a:close/>
                    <a:moveTo>
                      <a:pt x="50" y="34"/>
                    </a:moveTo>
                    <a:cubicBezTo>
                      <a:pt x="50" y="35"/>
                      <a:pt x="49" y="36"/>
                      <a:pt x="48" y="36"/>
                    </a:cubicBezTo>
                    <a:cubicBezTo>
                      <a:pt x="16" y="36"/>
                      <a:pt x="16" y="36"/>
                      <a:pt x="16" y="36"/>
                    </a:cubicBezTo>
                    <a:cubicBezTo>
                      <a:pt x="15" y="36"/>
                      <a:pt x="13" y="35"/>
                      <a:pt x="13" y="34"/>
                    </a:cubicBezTo>
                    <a:cubicBezTo>
                      <a:pt x="13" y="29"/>
                      <a:pt x="13" y="29"/>
                      <a:pt x="13" y="29"/>
                    </a:cubicBezTo>
                    <a:cubicBezTo>
                      <a:pt x="13" y="28"/>
                      <a:pt x="15" y="27"/>
                      <a:pt x="16" y="27"/>
                    </a:cubicBezTo>
                    <a:cubicBezTo>
                      <a:pt x="48" y="27"/>
                      <a:pt x="48" y="27"/>
                      <a:pt x="48" y="27"/>
                    </a:cubicBezTo>
                    <a:cubicBezTo>
                      <a:pt x="49" y="27"/>
                      <a:pt x="50" y="28"/>
                      <a:pt x="50" y="29"/>
                    </a:cubicBezTo>
                    <a:lnTo>
                      <a:pt x="50" y="34"/>
                    </a:lnTo>
                    <a:close/>
                    <a:moveTo>
                      <a:pt x="45" y="7"/>
                    </a:moveTo>
                    <a:cubicBezTo>
                      <a:pt x="45" y="8"/>
                      <a:pt x="44" y="9"/>
                      <a:pt x="43" y="9"/>
                    </a:cubicBezTo>
                    <a:cubicBezTo>
                      <a:pt x="20" y="9"/>
                      <a:pt x="20" y="9"/>
                      <a:pt x="20" y="9"/>
                    </a:cubicBezTo>
                    <a:cubicBezTo>
                      <a:pt x="19" y="9"/>
                      <a:pt x="18" y="8"/>
                      <a:pt x="18" y="7"/>
                    </a:cubicBezTo>
                    <a:cubicBezTo>
                      <a:pt x="18" y="2"/>
                      <a:pt x="18" y="2"/>
                      <a:pt x="18" y="2"/>
                    </a:cubicBezTo>
                    <a:cubicBezTo>
                      <a:pt x="18" y="1"/>
                      <a:pt x="19" y="0"/>
                      <a:pt x="20" y="0"/>
                    </a:cubicBezTo>
                    <a:cubicBezTo>
                      <a:pt x="43" y="0"/>
                      <a:pt x="43" y="0"/>
                      <a:pt x="43" y="0"/>
                    </a:cubicBezTo>
                    <a:cubicBezTo>
                      <a:pt x="44" y="0"/>
                      <a:pt x="45" y="1"/>
                      <a:pt x="45" y="2"/>
                    </a:cubicBezTo>
                    <a:lnTo>
                      <a:pt x="45" y="7"/>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05" name="文本框 104">
              <a:extLst>
                <a:ext uri="{FF2B5EF4-FFF2-40B4-BE49-F238E27FC236}">
                  <a16:creationId xmlns:a16="http://schemas.microsoft.com/office/drawing/2014/main" id="{ACA71A68-80A4-41C3-A2EE-A336EA82E8D3}"/>
                </a:ext>
              </a:extLst>
            </p:cNvPr>
            <p:cNvSpPr txBox="1"/>
            <p:nvPr/>
          </p:nvSpPr>
          <p:spPr>
            <a:xfrm>
              <a:off x="2450277" y="1371666"/>
              <a:ext cx="3822116" cy="921471"/>
            </a:xfrm>
            <a:prstGeom prst="rect">
              <a:avLst/>
            </a:prstGeom>
            <a:noFill/>
          </p:spPr>
          <p:txBody>
            <a:bodyPr wrap="square" rtlCol="0">
              <a:spAutoFit/>
            </a:bodyPr>
            <a:lstStyle/>
            <a:p>
              <a:pP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a:p>
              <a:pP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点击输入内容点击点击输入内容点击输入内容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a:p>
              <a:pP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点击输入内容点击点击输入内容点击输入内容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p:txBody>
        </p:sp>
      </p:grpSp>
      <p:grpSp>
        <p:nvGrpSpPr>
          <p:cNvPr id="14" name="组合 13">
            <a:extLst>
              <a:ext uri="{FF2B5EF4-FFF2-40B4-BE49-F238E27FC236}">
                <a16:creationId xmlns:a16="http://schemas.microsoft.com/office/drawing/2014/main" id="{790F2E18-FEE8-4F42-922E-4E338B22B0BF}"/>
              </a:ext>
            </a:extLst>
          </p:cNvPr>
          <p:cNvGrpSpPr/>
          <p:nvPr/>
        </p:nvGrpSpPr>
        <p:grpSpPr>
          <a:xfrm>
            <a:off x="1323833" y="2527051"/>
            <a:ext cx="4948560" cy="921471"/>
            <a:chOff x="1323833" y="2527051"/>
            <a:chExt cx="4948560" cy="921471"/>
          </a:xfrm>
        </p:grpSpPr>
        <p:grpSp>
          <p:nvGrpSpPr>
            <p:cNvPr id="6" name="组合 5">
              <a:extLst>
                <a:ext uri="{FF2B5EF4-FFF2-40B4-BE49-F238E27FC236}">
                  <a16:creationId xmlns:a16="http://schemas.microsoft.com/office/drawing/2014/main" id="{DBADC997-2C28-4F21-BE0E-1DF6941A0859}"/>
                </a:ext>
              </a:extLst>
            </p:cNvPr>
            <p:cNvGrpSpPr/>
            <p:nvPr/>
          </p:nvGrpSpPr>
          <p:grpSpPr>
            <a:xfrm>
              <a:off x="1323833" y="2572926"/>
              <a:ext cx="854178" cy="829723"/>
              <a:chOff x="1323833" y="2572926"/>
              <a:chExt cx="854178" cy="829723"/>
            </a:xfrm>
          </p:grpSpPr>
          <p:sp>
            <p:nvSpPr>
              <p:cNvPr id="101" name="Rounded Rectangle 38">
                <a:extLst>
                  <a:ext uri="{FF2B5EF4-FFF2-40B4-BE49-F238E27FC236}">
                    <a16:creationId xmlns:a16="http://schemas.microsoft.com/office/drawing/2014/main" id="{A3246D07-A3B5-4E66-B96D-6E8F6D2FBE7D}"/>
                  </a:ext>
                </a:extLst>
              </p:cNvPr>
              <p:cNvSpPr/>
              <p:nvPr/>
            </p:nvSpPr>
            <p:spPr>
              <a:xfrm>
                <a:off x="1323833" y="2572926"/>
                <a:ext cx="854178" cy="829723"/>
              </a:xfrm>
              <a:prstGeom prst="roundRect">
                <a:avLst/>
              </a:prstGeom>
              <a:solidFill>
                <a:srgbClr val="949A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FontAwesome" pitchFamily="2" charset="0"/>
                </a:endParaRPr>
              </a:p>
            </p:txBody>
          </p:sp>
          <p:sp>
            <p:nvSpPr>
              <p:cNvPr id="102" name="Freeform 100">
                <a:extLst>
                  <a:ext uri="{FF2B5EF4-FFF2-40B4-BE49-F238E27FC236}">
                    <a16:creationId xmlns:a16="http://schemas.microsoft.com/office/drawing/2014/main" id="{35D42A67-22E6-4B69-822C-990BB7BE83D4}"/>
                  </a:ext>
                </a:extLst>
              </p:cNvPr>
              <p:cNvSpPr>
                <a:spLocks noEditPoints="1"/>
              </p:cNvSpPr>
              <p:nvPr/>
            </p:nvSpPr>
            <p:spPr bwMode="auto">
              <a:xfrm>
                <a:off x="1551658" y="2796769"/>
                <a:ext cx="398528" cy="382037"/>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06" name="文本框 105">
              <a:extLst>
                <a:ext uri="{FF2B5EF4-FFF2-40B4-BE49-F238E27FC236}">
                  <a16:creationId xmlns:a16="http://schemas.microsoft.com/office/drawing/2014/main" id="{EC5E9B8A-07FD-42D1-919A-F0385D259FC3}"/>
                </a:ext>
              </a:extLst>
            </p:cNvPr>
            <p:cNvSpPr txBox="1"/>
            <p:nvPr/>
          </p:nvSpPr>
          <p:spPr>
            <a:xfrm>
              <a:off x="2450277" y="2527051"/>
              <a:ext cx="3822116" cy="921471"/>
            </a:xfrm>
            <a:prstGeom prst="rect">
              <a:avLst/>
            </a:prstGeom>
            <a:noFill/>
          </p:spPr>
          <p:txBody>
            <a:bodyPr wrap="square" rtlCol="0">
              <a:spAutoFit/>
            </a:bodyPr>
            <a:lstStyle/>
            <a:p>
              <a:pP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a:p>
              <a:pP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点击输入内容点击点击输入内容点击输入内容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a:p>
              <a:pP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点击输入内容点击点击输入内容点击输入内容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p:txBody>
        </p:sp>
      </p:grpSp>
      <p:grpSp>
        <p:nvGrpSpPr>
          <p:cNvPr id="15" name="组合 14">
            <a:extLst>
              <a:ext uri="{FF2B5EF4-FFF2-40B4-BE49-F238E27FC236}">
                <a16:creationId xmlns:a16="http://schemas.microsoft.com/office/drawing/2014/main" id="{A099AB11-4941-46B0-9E17-FF623473507D}"/>
              </a:ext>
            </a:extLst>
          </p:cNvPr>
          <p:cNvGrpSpPr/>
          <p:nvPr/>
        </p:nvGrpSpPr>
        <p:grpSpPr>
          <a:xfrm>
            <a:off x="1323833" y="3688695"/>
            <a:ext cx="4948560" cy="921471"/>
            <a:chOff x="1323833" y="3688695"/>
            <a:chExt cx="4948560" cy="921471"/>
          </a:xfrm>
        </p:grpSpPr>
        <p:grpSp>
          <p:nvGrpSpPr>
            <p:cNvPr id="11" name="组合 10">
              <a:extLst>
                <a:ext uri="{FF2B5EF4-FFF2-40B4-BE49-F238E27FC236}">
                  <a16:creationId xmlns:a16="http://schemas.microsoft.com/office/drawing/2014/main" id="{99D98EE0-1105-4152-BABA-AA5A7399EB49}"/>
                </a:ext>
              </a:extLst>
            </p:cNvPr>
            <p:cNvGrpSpPr/>
            <p:nvPr/>
          </p:nvGrpSpPr>
          <p:grpSpPr>
            <a:xfrm>
              <a:off x="1323833" y="3728311"/>
              <a:ext cx="854178" cy="829723"/>
              <a:chOff x="1323833" y="3728311"/>
              <a:chExt cx="854178" cy="829723"/>
            </a:xfrm>
          </p:grpSpPr>
          <p:sp>
            <p:nvSpPr>
              <p:cNvPr id="99" name="Rounded Rectangle 40">
                <a:extLst>
                  <a:ext uri="{FF2B5EF4-FFF2-40B4-BE49-F238E27FC236}">
                    <a16:creationId xmlns:a16="http://schemas.microsoft.com/office/drawing/2014/main" id="{5D7CAD01-F21A-4D89-A0BB-05A6EE80A67B}"/>
                  </a:ext>
                </a:extLst>
              </p:cNvPr>
              <p:cNvSpPr/>
              <p:nvPr/>
            </p:nvSpPr>
            <p:spPr>
              <a:xfrm>
                <a:off x="1323833" y="3728311"/>
                <a:ext cx="854178" cy="829723"/>
              </a:xfrm>
              <a:prstGeom prst="roundRect">
                <a:avLst/>
              </a:prstGeom>
              <a:solidFill>
                <a:srgbClr val="4B5E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FontAwesome" pitchFamily="2" charset="0"/>
                </a:endParaRPr>
              </a:p>
            </p:txBody>
          </p:sp>
          <p:sp>
            <p:nvSpPr>
              <p:cNvPr id="100" name="Freeform 144">
                <a:extLst>
                  <a:ext uri="{FF2B5EF4-FFF2-40B4-BE49-F238E27FC236}">
                    <a16:creationId xmlns:a16="http://schemas.microsoft.com/office/drawing/2014/main" id="{A3D2F728-9B2A-4E0F-8867-DD73164C22A8}"/>
                  </a:ext>
                </a:extLst>
              </p:cNvPr>
              <p:cNvSpPr>
                <a:spLocks noEditPoints="1"/>
              </p:cNvSpPr>
              <p:nvPr/>
            </p:nvSpPr>
            <p:spPr bwMode="auto">
              <a:xfrm>
                <a:off x="1524163" y="3967288"/>
                <a:ext cx="453517" cy="351768"/>
              </a:xfrm>
              <a:custGeom>
                <a:avLst/>
                <a:gdLst/>
                <a:ahLst/>
                <a:cxnLst>
                  <a:cxn ang="0">
                    <a:pos x="67" y="55"/>
                  </a:cxn>
                  <a:cxn ang="0">
                    <a:pos x="65" y="56"/>
                  </a:cxn>
                  <a:cxn ang="0">
                    <a:pos x="8" y="56"/>
                  </a:cxn>
                  <a:cxn ang="0">
                    <a:pos x="6" y="55"/>
                  </a:cxn>
                  <a:cxn ang="0">
                    <a:pos x="0" y="36"/>
                  </a:cxn>
                  <a:cxn ang="0">
                    <a:pos x="36" y="0"/>
                  </a:cxn>
                  <a:cxn ang="0">
                    <a:pos x="72" y="36"/>
                  </a:cxn>
                  <a:cxn ang="0">
                    <a:pos x="67" y="55"/>
                  </a:cxn>
                  <a:cxn ang="0">
                    <a:pos x="11" y="30"/>
                  </a:cxn>
                  <a:cxn ang="0">
                    <a:pos x="6" y="36"/>
                  </a:cxn>
                  <a:cxn ang="0">
                    <a:pos x="11" y="41"/>
                  </a:cxn>
                  <a:cxn ang="0">
                    <a:pos x="16" y="36"/>
                  </a:cxn>
                  <a:cxn ang="0">
                    <a:pos x="11" y="30"/>
                  </a:cxn>
                  <a:cxn ang="0">
                    <a:pos x="18" y="12"/>
                  </a:cxn>
                  <a:cxn ang="0">
                    <a:pos x="13" y="18"/>
                  </a:cxn>
                  <a:cxn ang="0">
                    <a:pos x="18" y="23"/>
                  </a:cxn>
                  <a:cxn ang="0">
                    <a:pos x="24" y="18"/>
                  </a:cxn>
                  <a:cxn ang="0">
                    <a:pos x="18" y="12"/>
                  </a:cxn>
                  <a:cxn ang="0">
                    <a:pos x="45" y="22"/>
                  </a:cxn>
                  <a:cxn ang="0">
                    <a:pos x="43" y="18"/>
                  </a:cxn>
                  <a:cxn ang="0">
                    <a:pos x="40" y="20"/>
                  </a:cxn>
                  <a:cxn ang="0">
                    <a:pos x="36" y="36"/>
                  </a:cxn>
                  <a:cxn ang="0">
                    <a:pos x="29" y="41"/>
                  </a:cxn>
                  <a:cxn ang="0">
                    <a:pos x="34" y="51"/>
                  </a:cxn>
                  <a:cxn ang="0">
                    <a:pos x="44" y="45"/>
                  </a:cxn>
                  <a:cxn ang="0">
                    <a:pos x="41" y="37"/>
                  </a:cxn>
                  <a:cxn ang="0">
                    <a:pos x="45" y="22"/>
                  </a:cxn>
                  <a:cxn ang="0">
                    <a:pos x="36" y="5"/>
                  </a:cxn>
                  <a:cxn ang="0">
                    <a:pos x="31" y="10"/>
                  </a:cxn>
                  <a:cxn ang="0">
                    <a:pos x="36" y="15"/>
                  </a:cxn>
                  <a:cxn ang="0">
                    <a:pos x="42" y="10"/>
                  </a:cxn>
                  <a:cxn ang="0">
                    <a:pos x="36" y="5"/>
                  </a:cxn>
                  <a:cxn ang="0">
                    <a:pos x="54" y="12"/>
                  </a:cxn>
                  <a:cxn ang="0">
                    <a:pos x="49" y="18"/>
                  </a:cxn>
                  <a:cxn ang="0">
                    <a:pos x="54" y="23"/>
                  </a:cxn>
                  <a:cxn ang="0">
                    <a:pos x="60" y="18"/>
                  </a:cxn>
                  <a:cxn ang="0">
                    <a:pos x="54" y="12"/>
                  </a:cxn>
                  <a:cxn ang="0">
                    <a:pos x="62" y="30"/>
                  </a:cxn>
                  <a:cxn ang="0">
                    <a:pos x="57" y="36"/>
                  </a:cxn>
                  <a:cxn ang="0">
                    <a:pos x="62" y="41"/>
                  </a:cxn>
                  <a:cxn ang="0">
                    <a:pos x="67" y="36"/>
                  </a:cxn>
                  <a:cxn ang="0">
                    <a:pos x="62" y="30"/>
                  </a:cxn>
                </a:cxnLst>
                <a:rect l="0" t="0" r="r" b="b"/>
                <a:pathLst>
                  <a:path w="72" h="56">
                    <a:moveTo>
                      <a:pt x="67" y="55"/>
                    </a:moveTo>
                    <a:cubicBezTo>
                      <a:pt x="66" y="56"/>
                      <a:pt x="66" y="56"/>
                      <a:pt x="65" y="56"/>
                    </a:cubicBezTo>
                    <a:cubicBezTo>
                      <a:pt x="8" y="56"/>
                      <a:pt x="8" y="56"/>
                      <a:pt x="8" y="56"/>
                    </a:cubicBezTo>
                    <a:cubicBezTo>
                      <a:pt x="7" y="56"/>
                      <a:pt x="7" y="56"/>
                      <a:pt x="6" y="55"/>
                    </a:cubicBezTo>
                    <a:cubicBezTo>
                      <a:pt x="2" y="49"/>
                      <a:pt x="0" y="42"/>
                      <a:pt x="0" y="36"/>
                    </a:cubicBezTo>
                    <a:cubicBezTo>
                      <a:pt x="0" y="16"/>
                      <a:pt x="17" y="0"/>
                      <a:pt x="36" y="0"/>
                    </a:cubicBezTo>
                    <a:cubicBezTo>
                      <a:pt x="56" y="0"/>
                      <a:pt x="72" y="16"/>
                      <a:pt x="72" y="36"/>
                    </a:cubicBezTo>
                    <a:cubicBezTo>
                      <a:pt x="72" y="42"/>
                      <a:pt x="70" y="49"/>
                      <a:pt x="67" y="55"/>
                    </a:cubicBezTo>
                    <a:close/>
                    <a:moveTo>
                      <a:pt x="11" y="30"/>
                    </a:moveTo>
                    <a:cubicBezTo>
                      <a:pt x="8" y="30"/>
                      <a:pt x="6" y="33"/>
                      <a:pt x="6" y="36"/>
                    </a:cubicBezTo>
                    <a:cubicBezTo>
                      <a:pt x="6" y="38"/>
                      <a:pt x="8" y="41"/>
                      <a:pt x="11" y="41"/>
                    </a:cubicBezTo>
                    <a:cubicBezTo>
                      <a:pt x="14" y="41"/>
                      <a:pt x="16" y="38"/>
                      <a:pt x="16" y="36"/>
                    </a:cubicBezTo>
                    <a:cubicBezTo>
                      <a:pt x="16" y="33"/>
                      <a:pt x="14" y="30"/>
                      <a:pt x="11" y="30"/>
                    </a:cubicBezTo>
                    <a:close/>
                    <a:moveTo>
                      <a:pt x="18" y="12"/>
                    </a:moveTo>
                    <a:cubicBezTo>
                      <a:pt x="16" y="12"/>
                      <a:pt x="13" y="15"/>
                      <a:pt x="13" y="18"/>
                    </a:cubicBezTo>
                    <a:cubicBezTo>
                      <a:pt x="13" y="20"/>
                      <a:pt x="16" y="23"/>
                      <a:pt x="18" y="23"/>
                    </a:cubicBezTo>
                    <a:cubicBezTo>
                      <a:pt x="21" y="23"/>
                      <a:pt x="24" y="20"/>
                      <a:pt x="24" y="18"/>
                    </a:cubicBezTo>
                    <a:cubicBezTo>
                      <a:pt x="24" y="15"/>
                      <a:pt x="21" y="12"/>
                      <a:pt x="18" y="12"/>
                    </a:cubicBezTo>
                    <a:close/>
                    <a:moveTo>
                      <a:pt x="45" y="22"/>
                    </a:moveTo>
                    <a:cubicBezTo>
                      <a:pt x="45" y="20"/>
                      <a:pt x="44" y="19"/>
                      <a:pt x="43" y="18"/>
                    </a:cubicBezTo>
                    <a:cubicBezTo>
                      <a:pt x="42" y="18"/>
                      <a:pt x="40" y="19"/>
                      <a:pt x="40" y="20"/>
                    </a:cubicBezTo>
                    <a:cubicBezTo>
                      <a:pt x="36" y="36"/>
                      <a:pt x="36" y="36"/>
                      <a:pt x="36" y="36"/>
                    </a:cubicBezTo>
                    <a:cubicBezTo>
                      <a:pt x="33" y="36"/>
                      <a:pt x="30" y="38"/>
                      <a:pt x="29" y="41"/>
                    </a:cubicBezTo>
                    <a:cubicBezTo>
                      <a:pt x="28" y="45"/>
                      <a:pt x="30" y="50"/>
                      <a:pt x="34" y="51"/>
                    </a:cubicBezTo>
                    <a:cubicBezTo>
                      <a:pt x="39" y="52"/>
                      <a:pt x="43" y="49"/>
                      <a:pt x="44" y="45"/>
                    </a:cubicBezTo>
                    <a:cubicBezTo>
                      <a:pt x="45" y="42"/>
                      <a:pt x="43" y="39"/>
                      <a:pt x="41" y="37"/>
                    </a:cubicBezTo>
                    <a:lnTo>
                      <a:pt x="45" y="22"/>
                    </a:lnTo>
                    <a:close/>
                    <a:moveTo>
                      <a:pt x="36" y="5"/>
                    </a:moveTo>
                    <a:cubicBezTo>
                      <a:pt x="34" y="5"/>
                      <a:pt x="31" y="7"/>
                      <a:pt x="31" y="10"/>
                    </a:cubicBezTo>
                    <a:cubicBezTo>
                      <a:pt x="31" y="13"/>
                      <a:pt x="34" y="15"/>
                      <a:pt x="36" y="15"/>
                    </a:cubicBezTo>
                    <a:cubicBezTo>
                      <a:pt x="39" y="15"/>
                      <a:pt x="42" y="13"/>
                      <a:pt x="42" y="10"/>
                    </a:cubicBezTo>
                    <a:cubicBezTo>
                      <a:pt x="42" y="7"/>
                      <a:pt x="39" y="5"/>
                      <a:pt x="36" y="5"/>
                    </a:cubicBezTo>
                    <a:close/>
                    <a:moveTo>
                      <a:pt x="54" y="12"/>
                    </a:moveTo>
                    <a:cubicBezTo>
                      <a:pt x="52" y="12"/>
                      <a:pt x="49" y="15"/>
                      <a:pt x="49" y="18"/>
                    </a:cubicBezTo>
                    <a:cubicBezTo>
                      <a:pt x="49" y="20"/>
                      <a:pt x="52" y="23"/>
                      <a:pt x="54" y="23"/>
                    </a:cubicBezTo>
                    <a:cubicBezTo>
                      <a:pt x="57" y="23"/>
                      <a:pt x="60" y="20"/>
                      <a:pt x="60" y="18"/>
                    </a:cubicBezTo>
                    <a:cubicBezTo>
                      <a:pt x="60" y="15"/>
                      <a:pt x="57" y="12"/>
                      <a:pt x="54" y="12"/>
                    </a:cubicBezTo>
                    <a:close/>
                    <a:moveTo>
                      <a:pt x="62" y="30"/>
                    </a:moveTo>
                    <a:cubicBezTo>
                      <a:pt x="59" y="30"/>
                      <a:pt x="57" y="33"/>
                      <a:pt x="57" y="36"/>
                    </a:cubicBezTo>
                    <a:cubicBezTo>
                      <a:pt x="57" y="38"/>
                      <a:pt x="59" y="41"/>
                      <a:pt x="62" y="41"/>
                    </a:cubicBezTo>
                    <a:cubicBezTo>
                      <a:pt x="65" y="41"/>
                      <a:pt x="67" y="38"/>
                      <a:pt x="67" y="36"/>
                    </a:cubicBezTo>
                    <a:cubicBezTo>
                      <a:pt x="67" y="33"/>
                      <a:pt x="65" y="30"/>
                      <a:pt x="62" y="30"/>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07" name="文本框 106">
              <a:extLst>
                <a:ext uri="{FF2B5EF4-FFF2-40B4-BE49-F238E27FC236}">
                  <a16:creationId xmlns:a16="http://schemas.microsoft.com/office/drawing/2014/main" id="{FF68979B-3BC1-420F-8580-40EA3966F4C8}"/>
                </a:ext>
              </a:extLst>
            </p:cNvPr>
            <p:cNvSpPr txBox="1"/>
            <p:nvPr/>
          </p:nvSpPr>
          <p:spPr>
            <a:xfrm>
              <a:off x="2450277" y="3688695"/>
              <a:ext cx="3822116" cy="921471"/>
            </a:xfrm>
            <a:prstGeom prst="rect">
              <a:avLst/>
            </a:prstGeom>
            <a:noFill/>
          </p:spPr>
          <p:txBody>
            <a:bodyPr wrap="square" rtlCol="0">
              <a:spAutoFit/>
            </a:bodyPr>
            <a:lstStyle/>
            <a:p>
              <a:pP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a:p>
              <a:pP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点击输入内容点击点击输入内容点击输入内容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a:p>
              <a:pP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点击输入内容点击点击输入内容点击输入内容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p:txBody>
        </p:sp>
      </p:grpSp>
      <p:grpSp>
        <p:nvGrpSpPr>
          <p:cNvPr id="16" name="组合 15">
            <a:extLst>
              <a:ext uri="{FF2B5EF4-FFF2-40B4-BE49-F238E27FC236}">
                <a16:creationId xmlns:a16="http://schemas.microsoft.com/office/drawing/2014/main" id="{33F15DE3-B74F-42B2-BEB2-55586A319635}"/>
              </a:ext>
            </a:extLst>
          </p:cNvPr>
          <p:cNvGrpSpPr/>
          <p:nvPr/>
        </p:nvGrpSpPr>
        <p:grpSpPr>
          <a:xfrm>
            <a:off x="1323833" y="4837822"/>
            <a:ext cx="4948560" cy="921471"/>
            <a:chOff x="1323833" y="4837822"/>
            <a:chExt cx="4948560" cy="921471"/>
          </a:xfrm>
        </p:grpSpPr>
        <p:grpSp>
          <p:nvGrpSpPr>
            <p:cNvPr id="12" name="组合 11">
              <a:extLst>
                <a:ext uri="{FF2B5EF4-FFF2-40B4-BE49-F238E27FC236}">
                  <a16:creationId xmlns:a16="http://schemas.microsoft.com/office/drawing/2014/main" id="{FD805326-7EA5-4B3B-9831-2AE27DD58A66}"/>
                </a:ext>
              </a:extLst>
            </p:cNvPr>
            <p:cNvGrpSpPr/>
            <p:nvPr/>
          </p:nvGrpSpPr>
          <p:grpSpPr>
            <a:xfrm>
              <a:off x="1323833" y="4883697"/>
              <a:ext cx="854178" cy="829723"/>
              <a:chOff x="1323833" y="4883697"/>
              <a:chExt cx="854178" cy="829723"/>
            </a:xfrm>
          </p:grpSpPr>
          <p:sp>
            <p:nvSpPr>
              <p:cNvPr id="97" name="Rounded Rectangle 37">
                <a:extLst>
                  <a:ext uri="{FF2B5EF4-FFF2-40B4-BE49-F238E27FC236}">
                    <a16:creationId xmlns:a16="http://schemas.microsoft.com/office/drawing/2014/main" id="{4E0A7115-5E41-4918-9C23-56ACB1421506}"/>
                  </a:ext>
                </a:extLst>
              </p:cNvPr>
              <p:cNvSpPr/>
              <p:nvPr/>
            </p:nvSpPr>
            <p:spPr>
              <a:xfrm>
                <a:off x="1323833" y="4883697"/>
                <a:ext cx="854178" cy="829723"/>
              </a:xfrm>
              <a:prstGeom prst="roundRect">
                <a:avLst/>
              </a:prstGeom>
              <a:solidFill>
                <a:srgbClr val="5D6E8E"/>
              </a:solidFill>
              <a:ln>
                <a:noFill/>
              </a:ln>
            </p:spPr>
            <p:style>
              <a:lnRef idx="2">
                <a:schemeClr val="accent1">
                  <a:shade val="50000"/>
                </a:schemeClr>
              </a:lnRef>
              <a:fillRef idx="1">
                <a:schemeClr val="accent1"/>
              </a:fillRef>
              <a:effectRef idx="0">
                <a:schemeClr val="accent1"/>
              </a:effectRef>
              <a:fontRef idx="minor">
                <a:schemeClr val="lt1"/>
              </a:fontRef>
            </p:style>
            <p:txBody>
              <a:bodyPr bIns="91440" rtlCol="0" anchor="ctr"/>
              <a:lstStyle/>
              <a:p>
                <a:pPr algn="ctr"/>
                <a:endParaRPr lang="en-US" dirty="0">
                  <a:solidFill>
                    <a:schemeClr val="bg1"/>
                  </a:solidFill>
                  <a:latin typeface="FontAwesome" pitchFamily="2" charset="0"/>
                </a:endParaRPr>
              </a:p>
            </p:txBody>
          </p:sp>
          <p:sp>
            <p:nvSpPr>
              <p:cNvPr id="98" name="Freeform 152">
                <a:extLst>
                  <a:ext uri="{FF2B5EF4-FFF2-40B4-BE49-F238E27FC236}">
                    <a16:creationId xmlns:a16="http://schemas.microsoft.com/office/drawing/2014/main" id="{A3CCAF3A-8409-4B5D-B41F-09BEC6BA53F2}"/>
                  </a:ext>
                </a:extLst>
              </p:cNvPr>
              <p:cNvSpPr>
                <a:spLocks noEditPoints="1"/>
              </p:cNvSpPr>
              <p:nvPr/>
            </p:nvSpPr>
            <p:spPr bwMode="auto">
              <a:xfrm>
                <a:off x="1524163" y="5089003"/>
                <a:ext cx="453517" cy="419111"/>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08" name="文本框 107">
              <a:extLst>
                <a:ext uri="{FF2B5EF4-FFF2-40B4-BE49-F238E27FC236}">
                  <a16:creationId xmlns:a16="http://schemas.microsoft.com/office/drawing/2014/main" id="{7702C410-EFDF-4D1E-A99F-75FF88E6B7C7}"/>
                </a:ext>
              </a:extLst>
            </p:cNvPr>
            <p:cNvSpPr txBox="1"/>
            <p:nvPr/>
          </p:nvSpPr>
          <p:spPr>
            <a:xfrm>
              <a:off x="2450277" y="4837822"/>
              <a:ext cx="3822116" cy="921471"/>
            </a:xfrm>
            <a:prstGeom prst="rect">
              <a:avLst/>
            </a:prstGeom>
            <a:noFill/>
          </p:spPr>
          <p:txBody>
            <a:bodyPr wrap="square" rtlCol="0">
              <a:spAutoFit/>
            </a:bodyPr>
            <a:lstStyle/>
            <a:p>
              <a:pP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a:p>
              <a:pP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点击输入内容点击点击输入内容点击输入内容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a:p>
              <a:pP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点击输入内容点击点击输入内容点击输入内容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p:txBody>
        </p:sp>
      </p:grpSp>
    </p:spTree>
    <p:extLst>
      <p:ext uri="{BB962C8B-B14F-4D97-AF65-F5344CB8AC3E}">
        <p14:creationId xmlns:p14="http://schemas.microsoft.com/office/powerpoint/2010/main" val="334030697"/>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2" presetClass="entr" presetSubtype="1" fill="hold" nodeType="withEffect">
                                  <p:stCondLst>
                                    <p:cond delay="750"/>
                                  </p:stCondLst>
                                  <p:childTnLst>
                                    <p:set>
                                      <p:cBhvr>
                                        <p:cTn id="9" dur="1" fill="hold">
                                          <p:stCondLst>
                                            <p:cond delay="0"/>
                                          </p:stCondLst>
                                        </p:cTn>
                                        <p:tgtEl>
                                          <p:spTgt spid="13"/>
                                        </p:tgtEl>
                                        <p:attrNameLst>
                                          <p:attrName>style.visibility</p:attrName>
                                        </p:attrNameLst>
                                      </p:cBhvr>
                                      <p:to>
                                        <p:strVal val="visible"/>
                                      </p:to>
                                    </p:set>
                                    <p:anim calcmode="lin" valueType="num">
                                      <p:cBhvr additive="base">
                                        <p:cTn id="10" dur="1000" fill="hold"/>
                                        <p:tgtEl>
                                          <p:spTgt spid="13"/>
                                        </p:tgtEl>
                                        <p:attrNameLst>
                                          <p:attrName>ppt_x</p:attrName>
                                        </p:attrNameLst>
                                      </p:cBhvr>
                                      <p:tavLst>
                                        <p:tav tm="0">
                                          <p:val>
                                            <p:strVal val="#ppt_x"/>
                                          </p:val>
                                        </p:tav>
                                        <p:tav tm="100000">
                                          <p:val>
                                            <p:strVal val="#ppt_x"/>
                                          </p:val>
                                        </p:tav>
                                      </p:tavLst>
                                    </p:anim>
                                    <p:anim calcmode="lin" valueType="num">
                                      <p:cBhvr additive="base">
                                        <p:cTn id="11" dur="1000" fill="hold"/>
                                        <p:tgtEl>
                                          <p:spTgt spid="13"/>
                                        </p:tgtEl>
                                        <p:attrNameLst>
                                          <p:attrName>ppt_y</p:attrName>
                                        </p:attrNameLst>
                                      </p:cBhvr>
                                      <p:tavLst>
                                        <p:tav tm="0">
                                          <p:val>
                                            <p:strVal val="0-#ppt_h/2"/>
                                          </p:val>
                                        </p:tav>
                                        <p:tav tm="100000">
                                          <p:val>
                                            <p:strVal val="#ppt_y"/>
                                          </p:val>
                                        </p:tav>
                                      </p:tavLst>
                                    </p:anim>
                                  </p:childTnLst>
                                </p:cTn>
                              </p:par>
                              <p:par>
                                <p:cTn id="12" presetID="2" presetClass="entr" presetSubtype="1" fill="hold" nodeType="withEffect">
                                  <p:stCondLst>
                                    <p:cond delay="150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1000" fill="hold"/>
                                        <p:tgtEl>
                                          <p:spTgt spid="14"/>
                                        </p:tgtEl>
                                        <p:attrNameLst>
                                          <p:attrName>ppt_x</p:attrName>
                                        </p:attrNameLst>
                                      </p:cBhvr>
                                      <p:tavLst>
                                        <p:tav tm="0">
                                          <p:val>
                                            <p:strVal val="#ppt_x"/>
                                          </p:val>
                                        </p:tav>
                                        <p:tav tm="100000">
                                          <p:val>
                                            <p:strVal val="#ppt_x"/>
                                          </p:val>
                                        </p:tav>
                                      </p:tavLst>
                                    </p:anim>
                                    <p:anim calcmode="lin" valueType="num">
                                      <p:cBhvr additive="base">
                                        <p:cTn id="15" dur="1000" fill="hold"/>
                                        <p:tgtEl>
                                          <p:spTgt spid="14"/>
                                        </p:tgtEl>
                                        <p:attrNameLst>
                                          <p:attrName>ppt_y</p:attrName>
                                        </p:attrNameLst>
                                      </p:cBhvr>
                                      <p:tavLst>
                                        <p:tav tm="0">
                                          <p:val>
                                            <p:strVal val="0-#ppt_h/2"/>
                                          </p:val>
                                        </p:tav>
                                        <p:tav tm="100000">
                                          <p:val>
                                            <p:strVal val="#ppt_y"/>
                                          </p:val>
                                        </p:tav>
                                      </p:tavLst>
                                    </p:anim>
                                  </p:childTnLst>
                                </p:cTn>
                              </p:par>
                              <p:par>
                                <p:cTn id="16" presetID="2" presetClass="entr" presetSubtype="1" fill="hold" nodeType="withEffect">
                                  <p:stCondLst>
                                    <p:cond delay="225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1000" fill="hold"/>
                                        <p:tgtEl>
                                          <p:spTgt spid="15"/>
                                        </p:tgtEl>
                                        <p:attrNameLst>
                                          <p:attrName>ppt_x</p:attrName>
                                        </p:attrNameLst>
                                      </p:cBhvr>
                                      <p:tavLst>
                                        <p:tav tm="0">
                                          <p:val>
                                            <p:strVal val="#ppt_x"/>
                                          </p:val>
                                        </p:tav>
                                        <p:tav tm="100000">
                                          <p:val>
                                            <p:strVal val="#ppt_x"/>
                                          </p:val>
                                        </p:tav>
                                      </p:tavLst>
                                    </p:anim>
                                    <p:anim calcmode="lin" valueType="num">
                                      <p:cBhvr additive="base">
                                        <p:cTn id="19" dur="1000" fill="hold"/>
                                        <p:tgtEl>
                                          <p:spTgt spid="15"/>
                                        </p:tgtEl>
                                        <p:attrNameLst>
                                          <p:attrName>ppt_y</p:attrName>
                                        </p:attrNameLst>
                                      </p:cBhvr>
                                      <p:tavLst>
                                        <p:tav tm="0">
                                          <p:val>
                                            <p:strVal val="0-#ppt_h/2"/>
                                          </p:val>
                                        </p:tav>
                                        <p:tav tm="100000">
                                          <p:val>
                                            <p:strVal val="#ppt_y"/>
                                          </p:val>
                                        </p:tav>
                                      </p:tavLst>
                                    </p:anim>
                                  </p:childTnLst>
                                </p:cTn>
                              </p:par>
                              <p:par>
                                <p:cTn id="20" presetID="2" presetClass="entr" presetSubtype="1" fill="hold" nodeType="withEffect">
                                  <p:stCondLst>
                                    <p:cond delay="300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1000" fill="hold"/>
                                        <p:tgtEl>
                                          <p:spTgt spid="16"/>
                                        </p:tgtEl>
                                        <p:attrNameLst>
                                          <p:attrName>ppt_x</p:attrName>
                                        </p:attrNameLst>
                                      </p:cBhvr>
                                      <p:tavLst>
                                        <p:tav tm="0">
                                          <p:val>
                                            <p:strVal val="#ppt_x"/>
                                          </p:val>
                                        </p:tav>
                                        <p:tav tm="100000">
                                          <p:val>
                                            <p:strVal val="#ppt_x"/>
                                          </p:val>
                                        </p:tav>
                                      </p:tavLst>
                                    </p:anim>
                                    <p:anim calcmode="lin" valueType="num">
                                      <p:cBhvr additive="base">
                                        <p:cTn id="23" dur="10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BFBFB"/>
            </a:gs>
            <a:gs pos="100000">
              <a:srgbClr val="DCDDE1"/>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10" name="斜纹 9">
            <a:extLst>
              <a:ext uri="{FF2B5EF4-FFF2-40B4-BE49-F238E27FC236}">
                <a16:creationId xmlns:a16="http://schemas.microsoft.com/office/drawing/2014/main" id="{19548F82-8FE7-44B5-AEB3-2C312621C9A4}"/>
              </a:ext>
            </a:extLst>
          </p:cNvPr>
          <p:cNvSpPr/>
          <p:nvPr/>
        </p:nvSpPr>
        <p:spPr>
          <a:xfrm>
            <a:off x="0" y="0"/>
            <a:ext cx="1323833" cy="1323833"/>
          </a:xfrm>
          <a:prstGeom prst="diagStripe">
            <a:avLst/>
          </a:prstGeom>
          <a:solidFill>
            <a:srgbClr val="949A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文本框 6">
            <a:extLst>
              <a:ext uri="{FF2B5EF4-FFF2-40B4-BE49-F238E27FC236}">
                <a16:creationId xmlns:a16="http://schemas.microsoft.com/office/drawing/2014/main" id="{817A01CE-FEA2-4AD9-8F36-A400E2B61393}"/>
              </a:ext>
            </a:extLst>
          </p:cNvPr>
          <p:cNvSpPr txBox="1"/>
          <p:nvPr/>
        </p:nvSpPr>
        <p:spPr>
          <a:xfrm rot="18877599">
            <a:off x="-129692" y="272782"/>
            <a:ext cx="1274708" cy="461665"/>
          </a:xfrm>
          <a:prstGeom prst="rect">
            <a:avLst/>
          </a:prstGeom>
          <a:noFill/>
        </p:spPr>
        <p:txBody>
          <a:bodyPr wrap="none" rtlCol="0">
            <a:spAutoFit/>
          </a:bodyPr>
          <a:lstStyle/>
          <a:p>
            <a:r>
              <a:rPr lang="zh-CN" altLang="en-US" sz="2400" dirty="0">
                <a:solidFill>
                  <a:srgbClr val="DCDDE1"/>
                </a:solidFill>
                <a:latin typeface="汉仪晓波折纸体简" panose="00020600040101010101" pitchFamily="18" charset="-122"/>
                <a:ea typeface="汉仪晓波折纸体简" panose="00020600040101010101" pitchFamily="18" charset="-122"/>
              </a:rPr>
              <a:t>第三部分</a:t>
            </a:r>
          </a:p>
        </p:txBody>
      </p:sp>
      <p:pic>
        <p:nvPicPr>
          <p:cNvPr id="14" name="图片 13">
            <a:extLst>
              <a:ext uri="{FF2B5EF4-FFF2-40B4-BE49-F238E27FC236}">
                <a16:creationId xmlns:a16="http://schemas.microsoft.com/office/drawing/2014/main" id="{7D2F31E5-BF6C-45E0-97B9-887E46C58CF3}"/>
              </a:ext>
            </a:extLst>
          </p:cNvPr>
          <p:cNvPicPr>
            <a:picLocks noChangeAspect="1"/>
          </p:cNvPicPr>
          <p:nvPr/>
        </p:nvPicPr>
        <p:blipFill>
          <a:blip r:embed="rId2">
            <a:clrChange>
              <a:clrFrom>
                <a:srgbClr val="F6F6F6"/>
              </a:clrFrom>
              <a:clrTo>
                <a:srgbClr val="F6F6F6">
                  <a:alpha val="0"/>
                </a:srgbClr>
              </a:clrTo>
            </a:clrChange>
          </a:blip>
          <a:stretch>
            <a:fillRect/>
          </a:stretch>
        </p:blipFill>
        <p:spPr>
          <a:xfrm>
            <a:off x="1" y="2262754"/>
            <a:ext cx="4476466" cy="4595245"/>
          </a:xfrm>
          <a:prstGeom prst="rect">
            <a:avLst/>
          </a:prstGeom>
        </p:spPr>
      </p:pic>
      <p:sp>
        <p:nvSpPr>
          <p:cNvPr id="17" name="箭头: 直角上 16">
            <a:extLst>
              <a:ext uri="{FF2B5EF4-FFF2-40B4-BE49-F238E27FC236}">
                <a16:creationId xmlns:a16="http://schemas.microsoft.com/office/drawing/2014/main" id="{58651549-2E1E-4BC6-B1F9-76C2A1431955}"/>
              </a:ext>
            </a:extLst>
          </p:cNvPr>
          <p:cNvSpPr/>
          <p:nvPr/>
        </p:nvSpPr>
        <p:spPr>
          <a:xfrm rot="5400000">
            <a:off x="4793058" y="2444009"/>
            <a:ext cx="1194956" cy="1360415"/>
          </a:xfrm>
          <a:prstGeom prst="bentUpArrow">
            <a:avLst>
              <a:gd name="adj1" fmla="val 32840"/>
              <a:gd name="adj2" fmla="val 25000"/>
              <a:gd name="adj3" fmla="val 35780"/>
            </a:avLst>
          </a:prstGeom>
          <a:ln>
            <a:noFill/>
          </a:ln>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0" name="箭头: 直角上 19">
            <a:extLst>
              <a:ext uri="{FF2B5EF4-FFF2-40B4-BE49-F238E27FC236}">
                <a16:creationId xmlns:a16="http://schemas.microsoft.com/office/drawing/2014/main" id="{A65DEDDF-18DF-4B0E-BE27-8D2D6DBABEA0}"/>
              </a:ext>
            </a:extLst>
          </p:cNvPr>
          <p:cNvSpPr/>
          <p:nvPr/>
        </p:nvSpPr>
        <p:spPr>
          <a:xfrm rot="5400000">
            <a:off x="6460891" y="4025721"/>
            <a:ext cx="1194956" cy="1360415"/>
          </a:xfrm>
          <a:prstGeom prst="bentUpArrow">
            <a:avLst>
              <a:gd name="adj1" fmla="val 32840"/>
              <a:gd name="adj2" fmla="val 25000"/>
              <a:gd name="adj3" fmla="val 35780"/>
            </a:avLst>
          </a:prstGeom>
          <a:ln>
            <a:noFill/>
          </a:ln>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grpSp>
        <p:nvGrpSpPr>
          <p:cNvPr id="26" name="组合 25">
            <a:extLst>
              <a:ext uri="{FF2B5EF4-FFF2-40B4-BE49-F238E27FC236}">
                <a16:creationId xmlns:a16="http://schemas.microsoft.com/office/drawing/2014/main" id="{072B97CD-5D86-4852-8469-DE289E1467FE}"/>
              </a:ext>
            </a:extLst>
          </p:cNvPr>
          <p:cNvGrpSpPr/>
          <p:nvPr/>
        </p:nvGrpSpPr>
        <p:grpSpPr>
          <a:xfrm>
            <a:off x="4476467" y="1119376"/>
            <a:ext cx="2011603" cy="1408056"/>
            <a:chOff x="4476467" y="1119376"/>
            <a:chExt cx="2011603" cy="1408056"/>
          </a:xfrm>
        </p:grpSpPr>
        <p:sp>
          <p:nvSpPr>
            <p:cNvPr id="18" name="任意多边形: 形状 17">
              <a:extLst>
                <a:ext uri="{FF2B5EF4-FFF2-40B4-BE49-F238E27FC236}">
                  <a16:creationId xmlns:a16="http://schemas.microsoft.com/office/drawing/2014/main" id="{0A8FC971-FFC2-404D-ABC1-B063FA61B34F}"/>
                </a:ext>
              </a:extLst>
            </p:cNvPr>
            <p:cNvSpPr/>
            <p:nvPr/>
          </p:nvSpPr>
          <p:spPr>
            <a:xfrm>
              <a:off x="4476467" y="1119376"/>
              <a:ext cx="2011603" cy="1408056"/>
            </a:xfrm>
            <a:custGeom>
              <a:avLst/>
              <a:gdLst>
                <a:gd name="connsiteX0" fmla="*/ 0 w 1868506"/>
                <a:gd name="connsiteY0" fmla="*/ 218026 h 1307893"/>
                <a:gd name="connsiteX1" fmla="*/ 218026 w 1868506"/>
                <a:gd name="connsiteY1" fmla="*/ 0 h 1307893"/>
                <a:gd name="connsiteX2" fmla="*/ 1650480 w 1868506"/>
                <a:gd name="connsiteY2" fmla="*/ 0 h 1307893"/>
                <a:gd name="connsiteX3" fmla="*/ 1868506 w 1868506"/>
                <a:gd name="connsiteY3" fmla="*/ 218026 h 1307893"/>
                <a:gd name="connsiteX4" fmla="*/ 1868506 w 1868506"/>
                <a:gd name="connsiteY4" fmla="*/ 1089867 h 1307893"/>
                <a:gd name="connsiteX5" fmla="*/ 1650480 w 1868506"/>
                <a:gd name="connsiteY5" fmla="*/ 1307893 h 1307893"/>
                <a:gd name="connsiteX6" fmla="*/ 218026 w 1868506"/>
                <a:gd name="connsiteY6" fmla="*/ 1307893 h 1307893"/>
                <a:gd name="connsiteX7" fmla="*/ 0 w 1868506"/>
                <a:gd name="connsiteY7" fmla="*/ 1089867 h 1307893"/>
                <a:gd name="connsiteX8" fmla="*/ 0 w 1868506"/>
                <a:gd name="connsiteY8" fmla="*/ 218026 h 1307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8506" h="1307893">
                  <a:moveTo>
                    <a:pt x="0" y="218026"/>
                  </a:moveTo>
                  <a:cubicBezTo>
                    <a:pt x="0" y="97614"/>
                    <a:pt x="97614" y="0"/>
                    <a:pt x="218026" y="0"/>
                  </a:cubicBezTo>
                  <a:lnTo>
                    <a:pt x="1650480" y="0"/>
                  </a:lnTo>
                  <a:cubicBezTo>
                    <a:pt x="1770892" y="0"/>
                    <a:pt x="1868506" y="97614"/>
                    <a:pt x="1868506" y="218026"/>
                  </a:cubicBezTo>
                  <a:lnTo>
                    <a:pt x="1868506" y="1089867"/>
                  </a:lnTo>
                  <a:cubicBezTo>
                    <a:pt x="1868506" y="1210279"/>
                    <a:pt x="1770892" y="1307893"/>
                    <a:pt x="1650480" y="1307893"/>
                  </a:cubicBezTo>
                  <a:lnTo>
                    <a:pt x="218026" y="1307893"/>
                  </a:lnTo>
                  <a:cubicBezTo>
                    <a:pt x="97614" y="1307893"/>
                    <a:pt x="0" y="1210279"/>
                    <a:pt x="0" y="1089867"/>
                  </a:cubicBezTo>
                  <a:lnTo>
                    <a:pt x="0" y="218026"/>
                  </a:lnTo>
                  <a:close/>
                </a:path>
              </a:pathLst>
            </a:custGeom>
            <a:solidFill>
              <a:srgbClr val="5D6E8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2928" tIns="242928" rIns="242928" bIns="242928" numCol="1" spcCol="1270" anchor="ctr" anchorCtr="0">
              <a:noAutofit/>
            </a:bodyPr>
            <a:lstStyle/>
            <a:p>
              <a:pPr marL="0" lvl="0" indent="0" algn="ctr" defTabSz="2089150">
                <a:lnSpc>
                  <a:spcPct val="90000"/>
                </a:lnSpc>
                <a:spcBef>
                  <a:spcPct val="0"/>
                </a:spcBef>
                <a:spcAft>
                  <a:spcPct val="35000"/>
                </a:spcAft>
                <a:buNone/>
              </a:pPr>
              <a:endParaRPr lang="zh-CN" altLang="en-US" sz="4700" kern="1200"/>
            </a:p>
          </p:txBody>
        </p:sp>
        <p:grpSp>
          <p:nvGrpSpPr>
            <p:cNvPr id="25" name="组合 24">
              <a:extLst>
                <a:ext uri="{FF2B5EF4-FFF2-40B4-BE49-F238E27FC236}">
                  <a16:creationId xmlns:a16="http://schemas.microsoft.com/office/drawing/2014/main" id="{7220C861-E213-4F87-8AEB-C8F2C2ED7EE7}"/>
                </a:ext>
              </a:extLst>
            </p:cNvPr>
            <p:cNvGrpSpPr/>
            <p:nvPr/>
          </p:nvGrpSpPr>
          <p:grpSpPr>
            <a:xfrm>
              <a:off x="4710328" y="1295960"/>
              <a:ext cx="1556836" cy="1054195"/>
              <a:chOff x="4710328" y="1267678"/>
              <a:chExt cx="1556836" cy="1054195"/>
            </a:xfrm>
          </p:grpSpPr>
          <p:sp>
            <p:nvSpPr>
              <p:cNvPr id="42" name="文本框 41">
                <a:extLst>
                  <a:ext uri="{FF2B5EF4-FFF2-40B4-BE49-F238E27FC236}">
                    <a16:creationId xmlns:a16="http://schemas.microsoft.com/office/drawing/2014/main" id="{7AFF9139-80A4-4CE5-BEBB-2A3E3BE1414F}"/>
                  </a:ext>
                </a:extLst>
              </p:cNvPr>
              <p:cNvSpPr txBox="1"/>
              <p:nvPr/>
            </p:nvSpPr>
            <p:spPr>
              <a:xfrm>
                <a:off x="4710328" y="1737098"/>
                <a:ext cx="1556836" cy="584775"/>
              </a:xfrm>
              <a:prstGeom prst="rect">
                <a:avLst/>
              </a:prstGeom>
              <a:noFill/>
            </p:spPr>
            <p:txBody>
              <a:bodyPr wrap="none" rtlCol="0">
                <a:spAutoFit/>
              </a:bodyPr>
              <a:lstStyle/>
              <a:p>
                <a:pPr algn="ctr"/>
                <a:r>
                  <a:rPr lang="zh-CN" altLang="en-US" sz="3200" spc="-150" dirty="0">
                    <a:solidFill>
                      <a:schemeClr val="bg1">
                        <a:lumMod val="95000"/>
                      </a:schemeClr>
                    </a:solidFill>
                    <a:latin typeface="汉仪晓波折纸体简" panose="00020600040101010101" pitchFamily="18" charset="-122"/>
                    <a:ea typeface="汉仪晓波折纸体简" panose="00020600040101010101" pitchFamily="18" charset="-122"/>
                  </a:rPr>
                  <a:t>输入标题</a:t>
                </a:r>
              </a:p>
            </p:txBody>
          </p:sp>
          <p:sp>
            <p:nvSpPr>
              <p:cNvPr id="44" name="文本框 43">
                <a:extLst>
                  <a:ext uri="{FF2B5EF4-FFF2-40B4-BE49-F238E27FC236}">
                    <a16:creationId xmlns:a16="http://schemas.microsoft.com/office/drawing/2014/main" id="{E146197C-6EA1-4610-8970-D60E92495DE3}"/>
                  </a:ext>
                </a:extLst>
              </p:cNvPr>
              <p:cNvSpPr txBox="1"/>
              <p:nvPr/>
            </p:nvSpPr>
            <p:spPr>
              <a:xfrm>
                <a:off x="5179615" y="1267678"/>
                <a:ext cx="620684" cy="584775"/>
              </a:xfrm>
              <a:prstGeom prst="rect">
                <a:avLst/>
              </a:prstGeom>
              <a:noFill/>
            </p:spPr>
            <p:txBody>
              <a:bodyPr wrap="none" rtlCol="0">
                <a:spAutoFit/>
              </a:bodyPr>
              <a:lstStyle/>
              <a:p>
                <a:r>
                  <a:rPr lang="en-US" altLang="zh-CN" sz="3200" dirty="0">
                    <a:solidFill>
                      <a:schemeClr val="bg1">
                        <a:lumMod val="95000"/>
                      </a:schemeClr>
                    </a:solidFill>
                    <a:latin typeface="汉仪晓波折纸体简" panose="00020600040101010101" pitchFamily="18" charset="-122"/>
                    <a:ea typeface="汉仪晓波折纸体简" panose="00020600040101010101" pitchFamily="18" charset="-122"/>
                  </a:rPr>
                  <a:t>01</a:t>
                </a:r>
                <a:endParaRPr lang="zh-CN" altLang="en-US" sz="3200" dirty="0">
                  <a:solidFill>
                    <a:schemeClr val="bg1">
                      <a:lumMod val="95000"/>
                    </a:schemeClr>
                  </a:solidFill>
                  <a:latin typeface="汉仪晓波折纸体简" panose="00020600040101010101" pitchFamily="18" charset="-122"/>
                  <a:ea typeface="汉仪晓波折纸体简" panose="00020600040101010101" pitchFamily="18" charset="-122"/>
                </a:endParaRPr>
              </a:p>
            </p:txBody>
          </p:sp>
        </p:grpSp>
      </p:grpSp>
      <p:grpSp>
        <p:nvGrpSpPr>
          <p:cNvPr id="27" name="组合 26">
            <a:extLst>
              <a:ext uri="{FF2B5EF4-FFF2-40B4-BE49-F238E27FC236}">
                <a16:creationId xmlns:a16="http://schemas.microsoft.com/office/drawing/2014/main" id="{58867569-247F-4BF3-8310-E053E90C365B}"/>
              </a:ext>
            </a:extLst>
          </p:cNvPr>
          <p:cNvGrpSpPr/>
          <p:nvPr/>
        </p:nvGrpSpPr>
        <p:grpSpPr>
          <a:xfrm>
            <a:off x="6144301" y="2701088"/>
            <a:ext cx="2011603" cy="1408056"/>
            <a:chOff x="6144301" y="2701088"/>
            <a:chExt cx="2011603" cy="1408056"/>
          </a:xfrm>
        </p:grpSpPr>
        <p:sp>
          <p:nvSpPr>
            <p:cNvPr id="21" name="任意多边形: 形状 20">
              <a:extLst>
                <a:ext uri="{FF2B5EF4-FFF2-40B4-BE49-F238E27FC236}">
                  <a16:creationId xmlns:a16="http://schemas.microsoft.com/office/drawing/2014/main" id="{55AE4777-1425-4AA8-A785-51D620FBFD84}"/>
                </a:ext>
              </a:extLst>
            </p:cNvPr>
            <p:cNvSpPr/>
            <p:nvPr/>
          </p:nvSpPr>
          <p:spPr>
            <a:xfrm>
              <a:off x="6144301" y="2701088"/>
              <a:ext cx="2011603" cy="1408056"/>
            </a:xfrm>
            <a:custGeom>
              <a:avLst/>
              <a:gdLst>
                <a:gd name="connsiteX0" fmla="*/ 0 w 1868506"/>
                <a:gd name="connsiteY0" fmla="*/ 218026 h 1307893"/>
                <a:gd name="connsiteX1" fmla="*/ 218026 w 1868506"/>
                <a:gd name="connsiteY1" fmla="*/ 0 h 1307893"/>
                <a:gd name="connsiteX2" fmla="*/ 1650480 w 1868506"/>
                <a:gd name="connsiteY2" fmla="*/ 0 h 1307893"/>
                <a:gd name="connsiteX3" fmla="*/ 1868506 w 1868506"/>
                <a:gd name="connsiteY3" fmla="*/ 218026 h 1307893"/>
                <a:gd name="connsiteX4" fmla="*/ 1868506 w 1868506"/>
                <a:gd name="connsiteY4" fmla="*/ 1089867 h 1307893"/>
                <a:gd name="connsiteX5" fmla="*/ 1650480 w 1868506"/>
                <a:gd name="connsiteY5" fmla="*/ 1307893 h 1307893"/>
                <a:gd name="connsiteX6" fmla="*/ 218026 w 1868506"/>
                <a:gd name="connsiteY6" fmla="*/ 1307893 h 1307893"/>
                <a:gd name="connsiteX7" fmla="*/ 0 w 1868506"/>
                <a:gd name="connsiteY7" fmla="*/ 1089867 h 1307893"/>
                <a:gd name="connsiteX8" fmla="*/ 0 w 1868506"/>
                <a:gd name="connsiteY8" fmla="*/ 218026 h 1307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8506" h="1307893">
                  <a:moveTo>
                    <a:pt x="0" y="218026"/>
                  </a:moveTo>
                  <a:cubicBezTo>
                    <a:pt x="0" y="97614"/>
                    <a:pt x="97614" y="0"/>
                    <a:pt x="218026" y="0"/>
                  </a:cubicBezTo>
                  <a:lnTo>
                    <a:pt x="1650480" y="0"/>
                  </a:lnTo>
                  <a:cubicBezTo>
                    <a:pt x="1770892" y="0"/>
                    <a:pt x="1868506" y="97614"/>
                    <a:pt x="1868506" y="218026"/>
                  </a:cubicBezTo>
                  <a:lnTo>
                    <a:pt x="1868506" y="1089867"/>
                  </a:lnTo>
                  <a:cubicBezTo>
                    <a:pt x="1868506" y="1210279"/>
                    <a:pt x="1770892" y="1307893"/>
                    <a:pt x="1650480" y="1307893"/>
                  </a:cubicBezTo>
                  <a:lnTo>
                    <a:pt x="218026" y="1307893"/>
                  </a:lnTo>
                  <a:cubicBezTo>
                    <a:pt x="97614" y="1307893"/>
                    <a:pt x="0" y="1210279"/>
                    <a:pt x="0" y="1089867"/>
                  </a:cubicBezTo>
                  <a:lnTo>
                    <a:pt x="0" y="218026"/>
                  </a:lnTo>
                  <a:close/>
                </a:path>
              </a:pathLst>
            </a:custGeom>
            <a:solidFill>
              <a:srgbClr val="5D6E8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2928" tIns="242928" rIns="242928" bIns="242928" numCol="1" spcCol="1270" anchor="ctr" anchorCtr="0">
              <a:noAutofit/>
            </a:bodyPr>
            <a:lstStyle/>
            <a:p>
              <a:pPr marL="0" lvl="0" indent="0" algn="ctr" defTabSz="2089150">
                <a:lnSpc>
                  <a:spcPct val="90000"/>
                </a:lnSpc>
                <a:spcBef>
                  <a:spcPct val="0"/>
                </a:spcBef>
                <a:spcAft>
                  <a:spcPct val="35000"/>
                </a:spcAft>
                <a:buNone/>
              </a:pPr>
              <a:endParaRPr lang="zh-CN" altLang="en-US" sz="4700" kern="1200"/>
            </a:p>
          </p:txBody>
        </p:sp>
        <p:grpSp>
          <p:nvGrpSpPr>
            <p:cNvPr id="46" name="组合 45">
              <a:extLst>
                <a:ext uri="{FF2B5EF4-FFF2-40B4-BE49-F238E27FC236}">
                  <a16:creationId xmlns:a16="http://schemas.microsoft.com/office/drawing/2014/main" id="{6C7DD759-3F53-4736-9132-113B02414F27}"/>
                </a:ext>
              </a:extLst>
            </p:cNvPr>
            <p:cNvGrpSpPr/>
            <p:nvPr/>
          </p:nvGrpSpPr>
          <p:grpSpPr>
            <a:xfrm>
              <a:off x="6371684" y="2877672"/>
              <a:ext cx="1556836" cy="1054195"/>
              <a:chOff x="4710328" y="1267678"/>
              <a:chExt cx="1556836" cy="1054195"/>
            </a:xfrm>
          </p:grpSpPr>
          <p:sp>
            <p:nvSpPr>
              <p:cNvPr id="47" name="文本框 46">
                <a:extLst>
                  <a:ext uri="{FF2B5EF4-FFF2-40B4-BE49-F238E27FC236}">
                    <a16:creationId xmlns:a16="http://schemas.microsoft.com/office/drawing/2014/main" id="{56BDFD3F-7C3F-44AB-8599-8A6A6EDFC828}"/>
                  </a:ext>
                </a:extLst>
              </p:cNvPr>
              <p:cNvSpPr txBox="1"/>
              <p:nvPr/>
            </p:nvSpPr>
            <p:spPr>
              <a:xfrm>
                <a:off x="4710328" y="1737098"/>
                <a:ext cx="1556836" cy="584775"/>
              </a:xfrm>
              <a:prstGeom prst="rect">
                <a:avLst/>
              </a:prstGeom>
              <a:noFill/>
            </p:spPr>
            <p:txBody>
              <a:bodyPr wrap="none" rtlCol="0">
                <a:spAutoFit/>
              </a:bodyPr>
              <a:lstStyle/>
              <a:p>
                <a:pPr algn="ctr"/>
                <a:r>
                  <a:rPr lang="zh-CN" altLang="en-US" sz="3200" spc="-150" dirty="0">
                    <a:solidFill>
                      <a:schemeClr val="bg1">
                        <a:lumMod val="95000"/>
                      </a:schemeClr>
                    </a:solidFill>
                    <a:latin typeface="汉仪晓波折纸体简" panose="00020600040101010101" pitchFamily="18" charset="-122"/>
                    <a:ea typeface="汉仪晓波折纸体简" panose="00020600040101010101" pitchFamily="18" charset="-122"/>
                  </a:rPr>
                  <a:t>输入标题</a:t>
                </a:r>
              </a:p>
            </p:txBody>
          </p:sp>
          <p:sp>
            <p:nvSpPr>
              <p:cNvPr id="48" name="文本框 47">
                <a:extLst>
                  <a:ext uri="{FF2B5EF4-FFF2-40B4-BE49-F238E27FC236}">
                    <a16:creationId xmlns:a16="http://schemas.microsoft.com/office/drawing/2014/main" id="{382BCAC3-B8A6-4992-8700-3C8ACE4AC4F9}"/>
                  </a:ext>
                </a:extLst>
              </p:cNvPr>
              <p:cNvSpPr txBox="1"/>
              <p:nvPr/>
            </p:nvSpPr>
            <p:spPr>
              <a:xfrm>
                <a:off x="5179615" y="1267678"/>
                <a:ext cx="620683" cy="584775"/>
              </a:xfrm>
              <a:prstGeom prst="rect">
                <a:avLst/>
              </a:prstGeom>
              <a:noFill/>
            </p:spPr>
            <p:txBody>
              <a:bodyPr wrap="none" rtlCol="0">
                <a:spAutoFit/>
              </a:bodyPr>
              <a:lstStyle/>
              <a:p>
                <a:r>
                  <a:rPr lang="en-US" altLang="zh-CN" sz="3200" dirty="0">
                    <a:solidFill>
                      <a:schemeClr val="bg1">
                        <a:lumMod val="95000"/>
                      </a:schemeClr>
                    </a:solidFill>
                    <a:latin typeface="汉仪晓波折纸体简" panose="00020600040101010101" pitchFamily="18" charset="-122"/>
                    <a:ea typeface="汉仪晓波折纸体简" panose="00020600040101010101" pitchFamily="18" charset="-122"/>
                  </a:rPr>
                  <a:t>02</a:t>
                </a:r>
                <a:endParaRPr lang="zh-CN" altLang="en-US" sz="3200" dirty="0">
                  <a:solidFill>
                    <a:schemeClr val="bg1">
                      <a:lumMod val="95000"/>
                    </a:schemeClr>
                  </a:solidFill>
                  <a:latin typeface="汉仪晓波折纸体简" panose="00020600040101010101" pitchFamily="18" charset="-122"/>
                  <a:ea typeface="汉仪晓波折纸体简" panose="00020600040101010101" pitchFamily="18" charset="-122"/>
                </a:endParaRPr>
              </a:p>
            </p:txBody>
          </p:sp>
        </p:grpSp>
      </p:grpSp>
      <p:grpSp>
        <p:nvGrpSpPr>
          <p:cNvPr id="28" name="组合 27">
            <a:extLst>
              <a:ext uri="{FF2B5EF4-FFF2-40B4-BE49-F238E27FC236}">
                <a16:creationId xmlns:a16="http://schemas.microsoft.com/office/drawing/2014/main" id="{9CEA1108-BFC2-4090-B73A-8B60B1D199AA}"/>
              </a:ext>
            </a:extLst>
          </p:cNvPr>
          <p:cNvGrpSpPr/>
          <p:nvPr/>
        </p:nvGrpSpPr>
        <p:grpSpPr>
          <a:xfrm>
            <a:off x="7812133" y="4282801"/>
            <a:ext cx="2011603" cy="1408056"/>
            <a:chOff x="7812133" y="4282801"/>
            <a:chExt cx="2011603" cy="1408056"/>
          </a:xfrm>
        </p:grpSpPr>
        <p:sp>
          <p:nvSpPr>
            <p:cNvPr id="23" name="任意多边形: 形状 22">
              <a:extLst>
                <a:ext uri="{FF2B5EF4-FFF2-40B4-BE49-F238E27FC236}">
                  <a16:creationId xmlns:a16="http://schemas.microsoft.com/office/drawing/2014/main" id="{610DEDA7-4333-4FF0-B805-D9C301C647A2}"/>
                </a:ext>
              </a:extLst>
            </p:cNvPr>
            <p:cNvSpPr/>
            <p:nvPr/>
          </p:nvSpPr>
          <p:spPr>
            <a:xfrm>
              <a:off x="7812133" y="4282801"/>
              <a:ext cx="2011603" cy="1408056"/>
            </a:xfrm>
            <a:custGeom>
              <a:avLst/>
              <a:gdLst>
                <a:gd name="connsiteX0" fmla="*/ 0 w 1868506"/>
                <a:gd name="connsiteY0" fmla="*/ 218026 h 1307893"/>
                <a:gd name="connsiteX1" fmla="*/ 218026 w 1868506"/>
                <a:gd name="connsiteY1" fmla="*/ 0 h 1307893"/>
                <a:gd name="connsiteX2" fmla="*/ 1650480 w 1868506"/>
                <a:gd name="connsiteY2" fmla="*/ 0 h 1307893"/>
                <a:gd name="connsiteX3" fmla="*/ 1868506 w 1868506"/>
                <a:gd name="connsiteY3" fmla="*/ 218026 h 1307893"/>
                <a:gd name="connsiteX4" fmla="*/ 1868506 w 1868506"/>
                <a:gd name="connsiteY4" fmla="*/ 1089867 h 1307893"/>
                <a:gd name="connsiteX5" fmla="*/ 1650480 w 1868506"/>
                <a:gd name="connsiteY5" fmla="*/ 1307893 h 1307893"/>
                <a:gd name="connsiteX6" fmla="*/ 218026 w 1868506"/>
                <a:gd name="connsiteY6" fmla="*/ 1307893 h 1307893"/>
                <a:gd name="connsiteX7" fmla="*/ 0 w 1868506"/>
                <a:gd name="connsiteY7" fmla="*/ 1089867 h 1307893"/>
                <a:gd name="connsiteX8" fmla="*/ 0 w 1868506"/>
                <a:gd name="connsiteY8" fmla="*/ 218026 h 1307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8506" h="1307893">
                  <a:moveTo>
                    <a:pt x="0" y="218026"/>
                  </a:moveTo>
                  <a:cubicBezTo>
                    <a:pt x="0" y="97614"/>
                    <a:pt x="97614" y="0"/>
                    <a:pt x="218026" y="0"/>
                  </a:cubicBezTo>
                  <a:lnTo>
                    <a:pt x="1650480" y="0"/>
                  </a:lnTo>
                  <a:cubicBezTo>
                    <a:pt x="1770892" y="0"/>
                    <a:pt x="1868506" y="97614"/>
                    <a:pt x="1868506" y="218026"/>
                  </a:cubicBezTo>
                  <a:lnTo>
                    <a:pt x="1868506" y="1089867"/>
                  </a:lnTo>
                  <a:cubicBezTo>
                    <a:pt x="1868506" y="1210279"/>
                    <a:pt x="1770892" y="1307893"/>
                    <a:pt x="1650480" y="1307893"/>
                  </a:cubicBezTo>
                  <a:lnTo>
                    <a:pt x="218026" y="1307893"/>
                  </a:lnTo>
                  <a:cubicBezTo>
                    <a:pt x="97614" y="1307893"/>
                    <a:pt x="0" y="1210279"/>
                    <a:pt x="0" y="1089867"/>
                  </a:cubicBezTo>
                  <a:lnTo>
                    <a:pt x="0" y="218026"/>
                  </a:lnTo>
                  <a:close/>
                </a:path>
              </a:pathLst>
            </a:custGeom>
            <a:solidFill>
              <a:srgbClr val="5D6E8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2928" tIns="242928" rIns="242928" bIns="242928" numCol="1" spcCol="1270" anchor="ctr" anchorCtr="0">
              <a:noAutofit/>
            </a:bodyPr>
            <a:lstStyle/>
            <a:p>
              <a:pPr marL="0" lvl="0" indent="0" algn="ctr" defTabSz="2089150">
                <a:lnSpc>
                  <a:spcPct val="90000"/>
                </a:lnSpc>
                <a:spcBef>
                  <a:spcPct val="0"/>
                </a:spcBef>
                <a:spcAft>
                  <a:spcPct val="35000"/>
                </a:spcAft>
                <a:buNone/>
              </a:pPr>
              <a:endParaRPr lang="zh-CN" altLang="en-US" sz="4700" kern="1200"/>
            </a:p>
          </p:txBody>
        </p:sp>
        <p:grpSp>
          <p:nvGrpSpPr>
            <p:cNvPr id="49" name="组合 48">
              <a:extLst>
                <a:ext uri="{FF2B5EF4-FFF2-40B4-BE49-F238E27FC236}">
                  <a16:creationId xmlns:a16="http://schemas.microsoft.com/office/drawing/2014/main" id="{8441ECF9-4F19-438C-B7BA-55AE1BA58661}"/>
                </a:ext>
              </a:extLst>
            </p:cNvPr>
            <p:cNvGrpSpPr/>
            <p:nvPr/>
          </p:nvGrpSpPr>
          <p:grpSpPr>
            <a:xfrm>
              <a:off x="8039516" y="4459731"/>
              <a:ext cx="1556836" cy="1054195"/>
              <a:chOff x="4710328" y="1267678"/>
              <a:chExt cx="1556836" cy="1054195"/>
            </a:xfrm>
          </p:grpSpPr>
          <p:sp>
            <p:nvSpPr>
              <p:cNvPr id="50" name="文本框 49">
                <a:extLst>
                  <a:ext uri="{FF2B5EF4-FFF2-40B4-BE49-F238E27FC236}">
                    <a16:creationId xmlns:a16="http://schemas.microsoft.com/office/drawing/2014/main" id="{D5BAAF34-8DDA-493A-A478-4FD0B685690D}"/>
                  </a:ext>
                </a:extLst>
              </p:cNvPr>
              <p:cNvSpPr txBox="1"/>
              <p:nvPr/>
            </p:nvSpPr>
            <p:spPr>
              <a:xfrm>
                <a:off x="4710328" y="1737098"/>
                <a:ext cx="1556836" cy="584775"/>
              </a:xfrm>
              <a:prstGeom prst="rect">
                <a:avLst/>
              </a:prstGeom>
              <a:noFill/>
            </p:spPr>
            <p:txBody>
              <a:bodyPr wrap="none" rtlCol="0">
                <a:spAutoFit/>
              </a:bodyPr>
              <a:lstStyle/>
              <a:p>
                <a:pPr algn="ctr"/>
                <a:r>
                  <a:rPr lang="zh-CN" altLang="en-US" sz="3200" spc="-150" dirty="0">
                    <a:solidFill>
                      <a:schemeClr val="bg1">
                        <a:lumMod val="95000"/>
                      </a:schemeClr>
                    </a:solidFill>
                    <a:latin typeface="汉仪晓波折纸体简" panose="00020600040101010101" pitchFamily="18" charset="-122"/>
                    <a:ea typeface="汉仪晓波折纸体简" panose="00020600040101010101" pitchFamily="18" charset="-122"/>
                  </a:rPr>
                  <a:t>输入标题</a:t>
                </a:r>
              </a:p>
            </p:txBody>
          </p:sp>
          <p:sp>
            <p:nvSpPr>
              <p:cNvPr id="52" name="文本框 51">
                <a:extLst>
                  <a:ext uri="{FF2B5EF4-FFF2-40B4-BE49-F238E27FC236}">
                    <a16:creationId xmlns:a16="http://schemas.microsoft.com/office/drawing/2014/main" id="{85F9BD2F-6A5F-46B9-9A5F-0296FBA61999}"/>
                  </a:ext>
                </a:extLst>
              </p:cNvPr>
              <p:cNvSpPr txBox="1"/>
              <p:nvPr/>
            </p:nvSpPr>
            <p:spPr>
              <a:xfrm>
                <a:off x="5179615" y="1267678"/>
                <a:ext cx="620683" cy="584775"/>
              </a:xfrm>
              <a:prstGeom prst="rect">
                <a:avLst/>
              </a:prstGeom>
              <a:noFill/>
            </p:spPr>
            <p:txBody>
              <a:bodyPr wrap="none" rtlCol="0">
                <a:spAutoFit/>
              </a:bodyPr>
              <a:lstStyle/>
              <a:p>
                <a:r>
                  <a:rPr lang="en-US" altLang="zh-CN" sz="3200" dirty="0">
                    <a:solidFill>
                      <a:schemeClr val="bg1">
                        <a:lumMod val="95000"/>
                      </a:schemeClr>
                    </a:solidFill>
                    <a:latin typeface="汉仪晓波折纸体简" panose="00020600040101010101" pitchFamily="18" charset="-122"/>
                    <a:ea typeface="汉仪晓波折纸体简" panose="00020600040101010101" pitchFamily="18" charset="-122"/>
                  </a:rPr>
                  <a:t>03</a:t>
                </a:r>
                <a:endParaRPr lang="zh-CN" altLang="en-US" sz="3200" dirty="0">
                  <a:solidFill>
                    <a:schemeClr val="bg1">
                      <a:lumMod val="95000"/>
                    </a:schemeClr>
                  </a:solidFill>
                  <a:latin typeface="汉仪晓波折纸体简" panose="00020600040101010101" pitchFamily="18" charset="-122"/>
                  <a:ea typeface="汉仪晓波折纸体简" panose="00020600040101010101" pitchFamily="18" charset="-122"/>
                </a:endParaRPr>
              </a:p>
            </p:txBody>
          </p:sp>
        </p:grpSp>
      </p:grpSp>
      <p:sp>
        <p:nvSpPr>
          <p:cNvPr id="54" name="文本框 53">
            <a:extLst>
              <a:ext uri="{FF2B5EF4-FFF2-40B4-BE49-F238E27FC236}">
                <a16:creationId xmlns:a16="http://schemas.microsoft.com/office/drawing/2014/main" id="{19994FBB-6935-47BB-B6CB-3304DB48CBAE}"/>
              </a:ext>
            </a:extLst>
          </p:cNvPr>
          <p:cNvSpPr txBox="1"/>
          <p:nvPr/>
        </p:nvSpPr>
        <p:spPr>
          <a:xfrm>
            <a:off x="6678336" y="1296020"/>
            <a:ext cx="2673357" cy="938719"/>
          </a:xfrm>
          <a:prstGeom prst="rect">
            <a:avLst/>
          </a:prstGeom>
          <a:noFill/>
        </p:spPr>
        <p:txBody>
          <a:bodyPr wrap="square" rtlCol="0">
            <a:spAutoFit/>
          </a:bodyPr>
          <a:lstStyle/>
          <a:p>
            <a:pP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a:p>
            <a:pP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a:p>
            <a:pP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p:txBody>
      </p:sp>
      <p:sp>
        <p:nvSpPr>
          <p:cNvPr id="55" name="文本框 54">
            <a:extLst>
              <a:ext uri="{FF2B5EF4-FFF2-40B4-BE49-F238E27FC236}">
                <a16:creationId xmlns:a16="http://schemas.microsoft.com/office/drawing/2014/main" id="{A5664D29-DD4F-40C3-8C1D-118EA4F321C0}"/>
              </a:ext>
            </a:extLst>
          </p:cNvPr>
          <p:cNvSpPr txBox="1"/>
          <p:nvPr/>
        </p:nvSpPr>
        <p:spPr>
          <a:xfrm>
            <a:off x="8383287" y="2935756"/>
            <a:ext cx="2673357" cy="938719"/>
          </a:xfrm>
          <a:prstGeom prst="rect">
            <a:avLst/>
          </a:prstGeom>
          <a:noFill/>
        </p:spPr>
        <p:txBody>
          <a:bodyPr wrap="square" rtlCol="0">
            <a:spAutoFit/>
          </a:bodyPr>
          <a:lstStyle/>
          <a:p>
            <a:pP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a:p>
            <a:pP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a:p>
            <a:pP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p:txBody>
      </p:sp>
      <p:sp>
        <p:nvSpPr>
          <p:cNvPr id="56" name="文本框 55">
            <a:extLst>
              <a:ext uri="{FF2B5EF4-FFF2-40B4-BE49-F238E27FC236}">
                <a16:creationId xmlns:a16="http://schemas.microsoft.com/office/drawing/2014/main" id="{C6747C75-6AB4-4BFE-AF88-F54C5C528E44}"/>
              </a:ext>
            </a:extLst>
          </p:cNvPr>
          <p:cNvSpPr txBox="1"/>
          <p:nvPr/>
        </p:nvSpPr>
        <p:spPr>
          <a:xfrm>
            <a:off x="9988789" y="4517814"/>
            <a:ext cx="1317465" cy="938719"/>
          </a:xfrm>
          <a:prstGeom prst="rect">
            <a:avLst/>
          </a:prstGeom>
          <a:noFill/>
        </p:spPr>
        <p:txBody>
          <a:bodyPr wrap="square" rtlCol="0">
            <a:spAutoFit/>
          </a:bodyPr>
          <a:lstStyle/>
          <a:p>
            <a:pP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a:p>
            <a:pP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a:p>
            <a:pP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p:txBody>
      </p:sp>
    </p:spTree>
    <p:extLst>
      <p:ext uri="{BB962C8B-B14F-4D97-AF65-F5344CB8AC3E}">
        <p14:creationId xmlns:p14="http://schemas.microsoft.com/office/powerpoint/2010/main" val="2037523101"/>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childTnLst>
                                </p:cTn>
                              </p:par>
                              <p:par>
                                <p:cTn id="8" presetID="42" presetClass="entr" presetSubtype="0" fill="hold" grpId="0" nodeType="withEffect">
                                  <p:stCondLst>
                                    <p:cond delay="750"/>
                                  </p:stCondLst>
                                  <p:childTnLst>
                                    <p:set>
                                      <p:cBhvr>
                                        <p:cTn id="9" dur="1" fill="hold">
                                          <p:stCondLst>
                                            <p:cond delay="0"/>
                                          </p:stCondLst>
                                        </p:cTn>
                                        <p:tgtEl>
                                          <p:spTgt spid="54"/>
                                        </p:tgtEl>
                                        <p:attrNameLst>
                                          <p:attrName>style.visibility</p:attrName>
                                        </p:attrNameLst>
                                      </p:cBhvr>
                                      <p:to>
                                        <p:strVal val="visible"/>
                                      </p:to>
                                    </p:set>
                                    <p:animEffect transition="in" filter="fade">
                                      <p:cBhvr>
                                        <p:cTn id="10" dur="1000"/>
                                        <p:tgtEl>
                                          <p:spTgt spid="54"/>
                                        </p:tgtEl>
                                      </p:cBhvr>
                                    </p:animEffect>
                                    <p:anim calcmode="lin" valueType="num">
                                      <p:cBhvr>
                                        <p:cTn id="11" dur="1000" fill="hold"/>
                                        <p:tgtEl>
                                          <p:spTgt spid="54"/>
                                        </p:tgtEl>
                                        <p:attrNameLst>
                                          <p:attrName>ppt_x</p:attrName>
                                        </p:attrNameLst>
                                      </p:cBhvr>
                                      <p:tavLst>
                                        <p:tav tm="0">
                                          <p:val>
                                            <p:strVal val="#ppt_x"/>
                                          </p:val>
                                        </p:tav>
                                        <p:tav tm="100000">
                                          <p:val>
                                            <p:strVal val="#ppt_x"/>
                                          </p:val>
                                        </p:tav>
                                      </p:tavLst>
                                    </p:anim>
                                    <p:anim calcmode="lin" valueType="num">
                                      <p:cBhvr>
                                        <p:cTn id="12" dur="1000" fill="hold"/>
                                        <p:tgtEl>
                                          <p:spTgt spid="54"/>
                                        </p:tgtEl>
                                        <p:attrNameLst>
                                          <p:attrName>ppt_y</p:attrName>
                                        </p:attrNameLst>
                                      </p:cBhvr>
                                      <p:tavLst>
                                        <p:tav tm="0">
                                          <p:val>
                                            <p:strVal val="#ppt_y+.1"/>
                                          </p:val>
                                        </p:tav>
                                        <p:tav tm="100000">
                                          <p:val>
                                            <p:strVal val="#ppt_y"/>
                                          </p:val>
                                        </p:tav>
                                      </p:tavLst>
                                    </p:anim>
                                  </p:childTnLst>
                                </p:cTn>
                              </p:par>
                              <p:par>
                                <p:cTn id="13" presetID="47" presetClass="entr" presetSubtype="0" fill="hold" nodeType="withEffect">
                                  <p:stCondLst>
                                    <p:cond delay="75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1000"/>
                                        <p:tgtEl>
                                          <p:spTgt spid="17"/>
                                        </p:tgtEl>
                                      </p:cBhvr>
                                    </p:animEffect>
                                    <p:anim calcmode="lin" valueType="num">
                                      <p:cBhvr>
                                        <p:cTn id="16" dur="1000" fill="hold"/>
                                        <p:tgtEl>
                                          <p:spTgt spid="17"/>
                                        </p:tgtEl>
                                        <p:attrNameLst>
                                          <p:attrName>ppt_x</p:attrName>
                                        </p:attrNameLst>
                                      </p:cBhvr>
                                      <p:tavLst>
                                        <p:tav tm="0">
                                          <p:val>
                                            <p:strVal val="#ppt_x"/>
                                          </p:val>
                                        </p:tav>
                                        <p:tav tm="100000">
                                          <p:val>
                                            <p:strVal val="#ppt_x"/>
                                          </p:val>
                                        </p:tav>
                                      </p:tavLst>
                                    </p:anim>
                                    <p:anim calcmode="lin" valueType="num">
                                      <p:cBhvr>
                                        <p:cTn id="17" dur="1000" fill="hold"/>
                                        <p:tgtEl>
                                          <p:spTgt spid="17"/>
                                        </p:tgtEl>
                                        <p:attrNameLst>
                                          <p:attrName>ppt_y</p:attrName>
                                        </p:attrNameLst>
                                      </p:cBhvr>
                                      <p:tavLst>
                                        <p:tav tm="0">
                                          <p:val>
                                            <p:strVal val="#ppt_y-.1"/>
                                          </p:val>
                                        </p:tav>
                                        <p:tav tm="100000">
                                          <p:val>
                                            <p:strVal val="#ppt_y"/>
                                          </p:val>
                                        </p:tav>
                                      </p:tavLst>
                                    </p:anim>
                                  </p:childTnLst>
                                </p:cTn>
                              </p:par>
                              <p:par>
                                <p:cTn id="18" presetID="10" presetClass="entr" presetSubtype="0" fill="hold" nodeType="withEffect">
                                  <p:stCondLst>
                                    <p:cond delay="150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1000"/>
                                        <p:tgtEl>
                                          <p:spTgt spid="27"/>
                                        </p:tgtEl>
                                      </p:cBhvr>
                                    </p:animEffect>
                                  </p:childTnLst>
                                </p:cTn>
                              </p:par>
                              <p:par>
                                <p:cTn id="21" presetID="42" presetClass="entr" presetSubtype="0" fill="hold" grpId="0" nodeType="withEffect">
                                  <p:stCondLst>
                                    <p:cond delay="2250"/>
                                  </p:stCondLst>
                                  <p:childTnLst>
                                    <p:set>
                                      <p:cBhvr>
                                        <p:cTn id="22" dur="1" fill="hold">
                                          <p:stCondLst>
                                            <p:cond delay="0"/>
                                          </p:stCondLst>
                                        </p:cTn>
                                        <p:tgtEl>
                                          <p:spTgt spid="55"/>
                                        </p:tgtEl>
                                        <p:attrNameLst>
                                          <p:attrName>style.visibility</p:attrName>
                                        </p:attrNameLst>
                                      </p:cBhvr>
                                      <p:to>
                                        <p:strVal val="visible"/>
                                      </p:to>
                                    </p:set>
                                    <p:animEffect transition="in" filter="fade">
                                      <p:cBhvr>
                                        <p:cTn id="23" dur="1000"/>
                                        <p:tgtEl>
                                          <p:spTgt spid="55"/>
                                        </p:tgtEl>
                                      </p:cBhvr>
                                    </p:animEffect>
                                    <p:anim calcmode="lin" valueType="num">
                                      <p:cBhvr>
                                        <p:cTn id="24" dur="1000" fill="hold"/>
                                        <p:tgtEl>
                                          <p:spTgt spid="55"/>
                                        </p:tgtEl>
                                        <p:attrNameLst>
                                          <p:attrName>ppt_x</p:attrName>
                                        </p:attrNameLst>
                                      </p:cBhvr>
                                      <p:tavLst>
                                        <p:tav tm="0">
                                          <p:val>
                                            <p:strVal val="#ppt_x"/>
                                          </p:val>
                                        </p:tav>
                                        <p:tav tm="100000">
                                          <p:val>
                                            <p:strVal val="#ppt_x"/>
                                          </p:val>
                                        </p:tav>
                                      </p:tavLst>
                                    </p:anim>
                                    <p:anim calcmode="lin" valueType="num">
                                      <p:cBhvr>
                                        <p:cTn id="25" dur="1000" fill="hold"/>
                                        <p:tgtEl>
                                          <p:spTgt spid="55"/>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225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1000"/>
                                        <p:tgtEl>
                                          <p:spTgt spid="20"/>
                                        </p:tgtEl>
                                      </p:cBhvr>
                                    </p:animEffect>
                                    <p:anim calcmode="lin" valueType="num">
                                      <p:cBhvr>
                                        <p:cTn id="29" dur="1000" fill="hold"/>
                                        <p:tgtEl>
                                          <p:spTgt spid="20"/>
                                        </p:tgtEl>
                                        <p:attrNameLst>
                                          <p:attrName>ppt_x</p:attrName>
                                        </p:attrNameLst>
                                      </p:cBhvr>
                                      <p:tavLst>
                                        <p:tav tm="0">
                                          <p:val>
                                            <p:strVal val="#ppt_x"/>
                                          </p:val>
                                        </p:tav>
                                        <p:tav tm="100000">
                                          <p:val>
                                            <p:strVal val="#ppt_x"/>
                                          </p:val>
                                        </p:tav>
                                      </p:tavLst>
                                    </p:anim>
                                    <p:anim calcmode="lin" valueType="num">
                                      <p:cBhvr>
                                        <p:cTn id="30" dur="1000" fill="hold"/>
                                        <p:tgtEl>
                                          <p:spTgt spid="20"/>
                                        </p:tgtEl>
                                        <p:attrNameLst>
                                          <p:attrName>ppt_y</p:attrName>
                                        </p:attrNameLst>
                                      </p:cBhvr>
                                      <p:tavLst>
                                        <p:tav tm="0">
                                          <p:val>
                                            <p:strVal val="#ppt_y-.1"/>
                                          </p:val>
                                        </p:tav>
                                        <p:tav tm="100000">
                                          <p:val>
                                            <p:strVal val="#ppt_y"/>
                                          </p:val>
                                        </p:tav>
                                      </p:tavLst>
                                    </p:anim>
                                  </p:childTnLst>
                                </p:cTn>
                              </p:par>
                              <p:par>
                                <p:cTn id="31" presetID="10" presetClass="entr" presetSubtype="0" fill="hold" nodeType="withEffect">
                                  <p:stCondLst>
                                    <p:cond delay="300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1000"/>
                                        <p:tgtEl>
                                          <p:spTgt spid="28"/>
                                        </p:tgtEl>
                                      </p:cBhvr>
                                    </p:animEffect>
                                  </p:childTnLst>
                                </p:cTn>
                              </p:par>
                              <p:par>
                                <p:cTn id="34" presetID="42" presetClass="entr" presetSubtype="0" fill="hold" grpId="0" nodeType="withEffect">
                                  <p:stCondLst>
                                    <p:cond delay="3750"/>
                                  </p:stCondLst>
                                  <p:childTnLst>
                                    <p:set>
                                      <p:cBhvr>
                                        <p:cTn id="35" dur="1" fill="hold">
                                          <p:stCondLst>
                                            <p:cond delay="0"/>
                                          </p:stCondLst>
                                        </p:cTn>
                                        <p:tgtEl>
                                          <p:spTgt spid="56"/>
                                        </p:tgtEl>
                                        <p:attrNameLst>
                                          <p:attrName>style.visibility</p:attrName>
                                        </p:attrNameLst>
                                      </p:cBhvr>
                                      <p:to>
                                        <p:strVal val="visible"/>
                                      </p:to>
                                    </p:set>
                                    <p:animEffect transition="in" filter="fade">
                                      <p:cBhvr>
                                        <p:cTn id="36" dur="1000"/>
                                        <p:tgtEl>
                                          <p:spTgt spid="56"/>
                                        </p:tgtEl>
                                      </p:cBhvr>
                                    </p:animEffect>
                                    <p:anim calcmode="lin" valueType="num">
                                      <p:cBhvr>
                                        <p:cTn id="37" dur="1000" fill="hold"/>
                                        <p:tgtEl>
                                          <p:spTgt spid="56"/>
                                        </p:tgtEl>
                                        <p:attrNameLst>
                                          <p:attrName>ppt_x</p:attrName>
                                        </p:attrNameLst>
                                      </p:cBhvr>
                                      <p:tavLst>
                                        <p:tav tm="0">
                                          <p:val>
                                            <p:strVal val="#ppt_x"/>
                                          </p:val>
                                        </p:tav>
                                        <p:tav tm="100000">
                                          <p:val>
                                            <p:strVal val="#ppt_x"/>
                                          </p:val>
                                        </p:tav>
                                      </p:tavLst>
                                    </p:anim>
                                    <p:anim calcmode="lin" valueType="num">
                                      <p:cBhvr>
                                        <p:cTn id="38"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56"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BFBFB"/>
            </a:gs>
            <a:gs pos="100000">
              <a:srgbClr val="DCDDE1"/>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10" name="斜纹 9">
            <a:extLst>
              <a:ext uri="{FF2B5EF4-FFF2-40B4-BE49-F238E27FC236}">
                <a16:creationId xmlns:a16="http://schemas.microsoft.com/office/drawing/2014/main" id="{19548F82-8FE7-44B5-AEB3-2C312621C9A4}"/>
              </a:ext>
            </a:extLst>
          </p:cNvPr>
          <p:cNvSpPr/>
          <p:nvPr/>
        </p:nvSpPr>
        <p:spPr>
          <a:xfrm>
            <a:off x="0" y="0"/>
            <a:ext cx="1323833" cy="1323833"/>
          </a:xfrm>
          <a:prstGeom prst="diagStripe">
            <a:avLst/>
          </a:prstGeom>
          <a:solidFill>
            <a:srgbClr val="949A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文本框 6">
            <a:extLst>
              <a:ext uri="{FF2B5EF4-FFF2-40B4-BE49-F238E27FC236}">
                <a16:creationId xmlns:a16="http://schemas.microsoft.com/office/drawing/2014/main" id="{817A01CE-FEA2-4AD9-8F36-A400E2B61393}"/>
              </a:ext>
            </a:extLst>
          </p:cNvPr>
          <p:cNvSpPr txBox="1"/>
          <p:nvPr/>
        </p:nvSpPr>
        <p:spPr>
          <a:xfrm rot="18877599">
            <a:off x="-129692" y="272782"/>
            <a:ext cx="1274708" cy="461665"/>
          </a:xfrm>
          <a:prstGeom prst="rect">
            <a:avLst/>
          </a:prstGeom>
          <a:noFill/>
        </p:spPr>
        <p:txBody>
          <a:bodyPr wrap="none" rtlCol="0">
            <a:spAutoFit/>
          </a:bodyPr>
          <a:lstStyle/>
          <a:p>
            <a:r>
              <a:rPr lang="zh-CN" altLang="en-US" sz="2400" dirty="0">
                <a:solidFill>
                  <a:srgbClr val="DCDDE1"/>
                </a:solidFill>
                <a:latin typeface="汉仪晓波折纸体简" panose="00020600040101010101" pitchFamily="18" charset="-122"/>
                <a:ea typeface="汉仪晓波折纸体简" panose="00020600040101010101" pitchFamily="18" charset="-122"/>
              </a:rPr>
              <a:t>第三部分</a:t>
            </a:r>
          </a:p>
        </p:txBody>
      </p:sp>
      <p:pic>
        <p:nvPicPr>
          <p:cNvPr id="3" name="图片 2">
            <a:extLst>
              <a:ext uri="{FF2B5EF4-FFF2-40B4-BE49-F238E27FC236}">
                <a16:creationId xmlns:a16="http://schemas.microsoft.com/office/drawing/2014/main" id="{E7FD9029-8BC4-4AF0-8630-8FB128D3FB99}"/>
              </a:ext>
            </a:extLst>
          </p:cNvPr>
          <p:cNvPicPr>
            <a:picLocks noChangeAspect="1"/>
          </p:cNvPicPr>
          <p:nvPr/>
        </p:nvPicPr>
        <p:blipFill>
          <a:blip r:embed="rId2"/>
          <a:stretch>
            <a:fillRect/>
          </a:stretch>
        </p:blipFill>
        <p:spPr>
          <a:xfrm>
            <a:off x="1798671" y="863613"/>
            <a:ext cx="8594658" cy="4258144"/>
          </a:xfrm>
          <a:prstGeom prst="rect">
            <a:avLst/>
          </a:prstGeom>
        </p:spPr>
      </p:pic>
      <p:sp>
        <p:nvSpPr>
          <p:cNvPr id="81" name="文本框 80">
            <a:extLst>
              <a:ext uri="{FF2B5EF4-FFF2-40B4-BE49-F238E27FC236}">
                <a16:creationId xmlns:a16="http://schemas.microsoft.com/office/drawing/2014/main" id="{3C3B2699-7190-4A4F-B280-B9E989B0C1FD}"/>
              </a:ext>
            </a:extLst>
          </p:cNvPr>
          <p:cNvSpPr txBox="1"/>
          <p:nvPr/>
        </p:nvSpPr>
        <p:spPr>
          <a:xfrm>
            <a:off x="1102054" y="5561633"/>
            <a:ext cx="9987889" cy="759182"/>
          </a:xfrm>
          <a:prstGeom prst="rect">
            <a:avLst/>
          </a:prstGeom>
          <a:noFill/>
        </p:spPr>
        <p:txBody>
          <a:bodyPr wrap="square" rtlCol="0">
            <a:spAutoFit/>
          </a:bodyPr>
          <a:lstStyle/>
          <a:p>
            <a:pPr algn="ctr">
              <a:lnSpc>
                <a:spcPts val="2600"/>
              </a:lnSpc>
            </a:pPr>
            <a:r>
              <a:rPr lang="zh-CN" altLang="en-US" dirty="0">
                <a:solidFill>
                  <a:srgbClr val="949AB2"/>
                </a:solidFill>
                <a:latin typeface="汉仪文黑-45W" panose="00020600040101010101" pitchFamily="18" charset="-122"/>
                <a:ea typeface="汉仪文黑-45W" panose="00020600040101010101" pitchFamily="18" charset="-122"/>
              </a:rPr>
              <a:t>点击输入内容点击输入内容点击输入内容点击输入内容点击输入内容点击输入内容</a:t>
            </a:r>
            <a:endParaRPr lang="en-US" altLang="zh-CN" dirty="0">
              <a:solidFill>
                <a:srgbClr val="949AB2"/>
              </a:solidFill>
              <a:latin typeface="汉仪文黑-45W" panose="00020600040101010101" pitchFamily="18" charset="-122"/>
              <a:ea typeface="汉仪文黑-45W" panose="00020600040101010101" pitchFamily="18" charset="-122"/>
            </a:endParaRPr>
          </a:p>
          <a:p>
            <a:pPr algn="ctr">
              <a:lnSpc>
                <a:spcPts val="2600"/>
              </a:lnSpc>
            </a:pPr>
            <a:r>
              <a:rPr lang="zh-CN" altLang="en-US" dirty="0">
                <a:solidFill>
                  <a:srgbClr val="949AB2"/>
                </a:solidFill>
                <a:latin typeface="汉仪文黑-45W" panose="00020600040101010101" pitchFamily="18" charset="-122"/>
                <a:ea typeface="汉仪文黑-45W" panose="00020600040101010101" pitchFamily="18" charset="-122"/>
              </a:rPr>
              <a:t>点击输入内容点击输入内容点击输入内容点击输入内容点击输入内容点击输入内容点击输入内容</a:t>
            </a:r>
          </a:p>
        </p:txBody>
      </p:sp>
    </p:spTree>
    <p:extLst>
      <p:ext uri="{BB962C8B-B14F-4D97-AF65-F5344CB8AC3E}">
        <p14:creationId xmlns:p14="http://schemas.microsoft.com/office/powerpoint/2010/main" val="3960410750"/>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750"/>
                                  </p:stCondLst>
                                  <p:childTnLst>
                                    <p:set>
                                      <p:cBhvr>
                                        <p:cTn id="11" dur="1" fill="hold">
                                          <p:stCondLst>
                                            <p:cond delay="0"/>
                                          </p:stCondLst>
                                        </p:cTn>
                                        <p:tgtEl>
                                          <p:spTgt spid="81"/>
                                        </p:tgtEl>
                                        <p:attrNameLst>
                                          <p:attrName>style.visibility</p:attrName>
                                        </p:attrNameLst>
                                      </p:cBhvr>
                                      <p:to>
                                        <p:strVal val="visible"/>
                                      </p:to>
                                    </p:set>
                                    <p:animEffect transition="in" filter="fade">
                                      <p:cBhvr>
                                        <p:cTn id="12" dur="10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BFBFB"/>
            </a:gs>
            <a:gs pos="100000">
              <a:srgbClr val="DCDDE1"/>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1127AA06-E995-468A-AD30-80A79A3B5843}"/>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0"/>
            <a:ext cx="6858000" cy="6858000"/>
          </a:xfrm>
          <a:prstGeom prst="rect">
            <a:avLst/>
          </a:prstGeom>
        </p:spPr>
      </p:pic>
      <p:sp>
        <p:nvSpPr>
          <p:cNvPr id="7" name="文本框 6">
            <a:extLst>
              <a:ext uri="{FF2B5EF4-FFF2-40B4-BE49-F238E27FC236}">
                <a16:creationId xmlns:a16="http://schemas.microsoft.com/office/drawing/2014/main" id="{4F6AA215-2B69-40F2-9E36-DB4288D4ADDF}"/>
              </a:ext>
            </a:extLst>
          </p:cNvPr>
          <p:cNvSpPr txBox="1"/>
          <p:nvPr/>
        </p:nvSpPr>
        <p:spPr>
          <a:xfrm>
            <a:off x="7660024" y="1282899"/>
            <a:ext cx="2140330" cy="1107996"/>
          </a:xfrm>
          <a:prstGeom prst="rect">
            <a:avLst/>
          </a:prstGeom>
          <a:noFill/>
        </p:spPr>
        <p:txBody>
          <a:bodyPr wrap="none" rtlCol="0">
            <a:spAutoFit/>
          </a:bodyPr>
          <a:lstStyle/>
          <a:p>
            <a:pPr algn="ctr"/>
            <a:r>
              <a:rPr lang="zh-CN" altLang="en-US" sz="6600" dirty="0">
                <a:solidFill>
                  <a:schemeClr val="accent1">
                    <a:lumMod val="50000"/>
                  </a:schemeClr>
                </a:solidFill>
                <a:latin typeface="汉仪晓波折纸体简" panose="00020600040101010101" pitchFamily="18" charset="-122"/>
                <a:ea typeface="汉仪晓波折纸体简" panose="00020600040101010101" pitchFamily="18" charset="-122"/>
              </a:rPr>
              <a:t>目  录</a:t>
            </a:r>
          </a:p>
        </p:txBody>
      </p:sp>
      <p:sp>
        <p:nvSpPr>
          <p:cNvPr id="8" name="文本框 7">
            <a:extLst>
              <a:ext uri="{FF2B5EF4-FFF2-40B4-BE49-F238E27FC236}">
                <a16:creationId xmlns:a16="http://schemas.microsoft.com/office/drawing/2014/main" id="{567E8A3E-C52F-4762-ACD8-38D3C4EC48E2}"/>
              </a:ext>
            </a:extLst>
          </p:cNvPr>
          <p:cNvSpPr txBox="1"/>
          <p:nvPr/>
        </p:nvSpPr>
        <p:spPr>
          <a:xfrm>
            <a:off x="7693822" y="2206229"/>
            <a:ext cx="2236510" cy="369332"/>
          </a:xfrm>
          <a:prstGeom prst="rect">
            <a:avLst/>
          </a:prstGeom>
          <a:noFill/>
        </p:spPr>
        <p:txBody>
          <a:bodyPr wrap="none" rtlCol="0">
            <a:spAutoFit/>
          </a:bodyPr>
          <a:lstStyle/>
          <a:p>
            <a:r>
              <a:rPr lang="en-US" altLang="zh-CN" spc="800" dirty="0">
                <a:solidFill>
                  <a:srgbClr val="949AB2"/>
                </a:solidFill>
                <a:latin typeface="汉仪文黑-45W" panose="00020600040101010101" pitchFamily="18" charset="-122"/>
                <a:ea typeface="汉仪文黑-45W" panose="00020600040101010101" pitchFamily="18" charset="-122"/>
              </a:rPr>
              <a:t>CONTENTS</a:t>
            </a:r>
            <a:endParaRPr lang="zh-CN" altLang="en-US" spc="800" dirty="0">
              <a:solidFill>
                <a:srgbClr val="949AB2"/>
              </a:solidFill>
              <a:latin typeface="汉仪文黑-45W" panose="00020600040101010101" pitchFamily="18" charset="-122"/>
              <a:ea typeface="汉仪文黑-45W" panose="00020600040101010101" pitchFamily="18" charset="-122"/>
            </a:endParaRPr>
          </a:p>
        </p:txBody>
      </p:sp>
      <p:grpSp>
        <p:nvGrpSpPr>
          <p:cNvPr id="13" name="组合 12">
            <a:extLst>
              <a:ext uri="{FF2B5EF4-FFF2-40B4-BE49-F238E27FC236}">
                <a16:creationId xmlns:a16="http://schemas.microsoft.com/office/drawing/2014/main" id="{FC767956-421B-4EB4-9E26-E8D4A047952F}"/>
              </a:ext>
            </a:extLst>
          </p:cNvPr>
          <p:cNvGrpSpPr/>
          <p:nvPr/>
        </p:nvGrpSpPr>
        <p:grpSpPr>
          <a:xfrm>
            <a:off x="6244169" y="3617332"/>
            <a:ext cx="986297" cy="3240668"/>
            <a:chOff x="6537247" y="3617332"/>
            <a:chExt cx="986297" cy="3240668"/>
          </a:xfrm>
        </p:grpSpPr>
        <p:sp>
          <p:nvSpPr>
            <p:cNvPr id="9" name="文本框 8">
              <a:extLst>
                <a:ext uri="{FF2B5EF4-FFF2-40B4-BE49-F238E27FC236}">
                  <a16:creationId xmlns:a16="http://schemas.microsoft.com/office/drawing/2014/main" id="{5AB65115-3C42-4586-B740-8284661D9294}"/>
                </a:ext>
              </a:extLst>
            </p:cNvPr>
            <p:cNvSpPr txBox="1"/>
            <p:nvPr/>
          </p:nvSpPr>
          <p:spPr>
            <a:xfrm>
              <a:off x="6537247" y="3617332"/>
              <a:ext cx="738664" cy="1938992"/>
            </a:xfrm>
            <a:prstGeom prst="rect">
              <a:avLst/>
            </a:prstGeom>
            <a:noFill/>
          </p:spPr>
          <p:txBody>
            <a:bodyPr vert="eaVert" wrap="none" rtlCol="0">
              <a:spAutoFit/>
            </a:bodyPr>
            <a:lstStyle/>
            <a:p>
              <a:r>
                <a:rPr lang="zh-CN" altLang="en-US" sz="3600" dirty="0">
                  <a:solidFill>
                    <a:schemeClr val="accent1">
                      <a:lumMod val="50000"/>
                    </a:schemeClr>
                  </a:solidFill>
                  <a:latin typeface="汉仪晓波折纸体简" panose="00020600040101010101" pitchFamily="18" charset="-122"/>
                  <a:ea typeface="汉仪晓波折纸体简" panose="00020600040101010101" pitchFamily="18" charset="-122"/>
                </a:rPr>
                <a:t>第一部分</a:t>
              </a:r>
            </a:p>
          </p:txBody>
        </p:sp>
        <p:sp>
          <p:nvSpPr>
            <p:cNvPr id="10" name="文本框 9">
              <a:extLst>
                <a:ext uri="{FF2B5EF4-FFF2-40B4-BE49-F238E27FC236}">
                  <a16:creationId xmlns:a16="http://schemas.microsoft.com/office/drawing/2014/main" id="{813B3A18-C74A-423F-A9B3-96EADD2300A2}"/>
                </a:ext>
              </a:extLst>
            </p:cNvPr>
            <p:cNvSpPr txBox="1"/>
            <p:nvPr/>
          </p:nvSpPr>
          <p:spPr>
            <a:xfrm>
              <a:off x="7138630" y="3650898"/>
              <a:ext cx="384914" cy="1871859"/>
            </a:xfrm>
            <a:prstGeom prst="rect">
              <a:avLst/>
            </a:prstGeom>
            <a:noFill/>
          </p:spPr>
          <p:txBody>
            <a:bodyPr vert="wordArtVertRtl" wrap="none" rtlCol="0">
              <a:spAutoFit/>
            </a:bodyPr>
            <a:lstStyle/>
            <a:p>
              <a:r>
                <a:rPr lang="en-US" altLang="zh-CN" sz="1100" spc="-300" dirty="0">
                  <a:solidFill>
                    <a:srgbClr val="949AB2"/>
                  </a:solidFill>
                  <a:latin typeface="汉仪文黑-45W" panose="00020600040101010101" pitchFamily="18" charset="-122"/>
                  <a:ea typeface="汉仪文黑-45W" panose="00020600040101010101" pitchFamily="18" charset="-122"/>
                </a:rPr>
                <a:t>CHAPTER ONE</a:t>
              </a:r>
              <a:endParaRPr lang="zh-CN" altLang="en-US" sz="1100" spc="-300" dirty="0">
                <a:solidFill>
                  <a:srgbClr val="949AB2"/>
                </a:solidFill>
                <a:latin typeface="汉仪文黑-45W" panose="00020600040101010101" pitchFamily="18" charset="-122"/>
                <a:ea typeface="汉仪文黑-45W" panose="00020600040101010101" pitchFamily="18" charset="-122"/>
              </a:endParaRPr>
            </a:p>
          </p:txBody>
        </p:sp>
        <p:cxnSp>
          <p:nvCxnSpPr>
            <p:cNvPr id="11" name="直接连接符 10">
              <a:extLst>
                <a:ext uri="{FF2B5EF4-FFF2-40B4-BE49-F238E27FC236}">
                  <a16:creationId xmlns:a16="http://schemas.microsoft.com/office/drawing/2014/main" id="{8FAFD2D9-33BE-4175-9E35-8D70525D1AAC}"/>
                </a:ext>
              </a:extLst>
            </p:cNvPr>
            <p:cNvCxnSpPr>
              <a:cxnSpLocks/>
            </p:cNvCxnSpPr>
            <p:nvPr/>
          </p:nvCxnSpPr>
          <p:spPr>
            <a:xfrm>
              <a:off x="7519867" y="3650898"/>
              <a:ext cx="0" cy="3207102"/>
            </a:xfrm>
            <a:prstGeom prst="line">
              <a:avLst/>
            </a:prstGeom>
            <a:ln w="12700">
              <a:solidFill>
                <a:srgbClr val="949AB2">
                  <a:alpha val="50000"/>
                </a:srgbClr>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650C5AB1-4D6E-4129-84F3-BD3D10B19150}"/>
              </a:ext>
            </a:extLst>
          </p:cNvPr>
          <p:cNvGrpSpPr/>
          <p:nvPr/>
        </p:nvGrpSpPr>
        <p:grpSpPr>
          <a:xfrm>
            <a:off x="7627342" y="3617332"/>
            <a:ext cx="986297" cy="3240668"/>
            <a:chOff x="6537247" y="3617332"/>
            <a:chExt cx="986297" cy="3240668"/>
          </a:xfrm>
        </p:grpSpPr>
        <p:sp>
          <p:nvSpPr>
            <p:cNvPr id="15" name="文本框 14">
              <a:extLst>
                <a:ext uri="{FF2B5EF4-FFF2-40B4-BE49-F238E27FC236}">
                  <a16:creationId xmlns:a16="http://schemas.microsoft.com/office/drawing/2014/main" id="{35A78873-5128-4352-AFCC-FB185AFF244F}"/>
                </a:ext>
              </a:extLst>
            </p:cNvPr>
            <p:cNvSpPr txBox="1"/>
            <p:nvPr/>
          </p:nvSpPr>
          <p:spPr>
            <a:xfrm>
              <a:off x="6537247" y="3617332"/>
              <a:ext cx="738664" cy="1938992"/>
            </a:xfrm>
            <a:prstGeom prst="rect">
              <a:avLst/>
            </a:prstGeom>
            <a:noFill/>
          </p:spPr>
          <p:txBody>
            <a:bodyPr vert="eaVert" wrap="none" rtlCol="0">
              <a:spAutoFit/>
            </a:bodyPr>
            <a:lstStyle/>
            <a:p>
              <a:r>
                <a:rPr lang="zh-CN" altLang="en-US" sz="3600" dirty="0">
                  <a:solidFill>
                    <a:schemeClr val="accent1">
                      <a:lumMod val="50000"/>
                    </a:schemeClr>
                  </a:solidFill>
                  <a:latin typeface="汉仪晓波折纸体简" panose="00020600040101010101" pitchFamily="18" charset="-122"/>
                  <a:ea typeface="汉仪晓波折纸体简" panose="00020600040101010101" pitchFamily="18" charset="-122"/>
                </a:rPr>
                <a:t>第二部分</a:t>
              </a:r>
            </a:p>
          </p:txBody>
        </p:sp>
        <p:sp>
          <p:nvSpPr>
            <p:cNvPr id="16" name="文本框 15">
              <a:extLst>
                <a:ext uri="{FF2B5EF4-FFF2-40B4-BE49-F238E27FC236}">
                  <a16:creationId xmlns:a16="http://schemas.microsoft.com/office/drawing/2014/main" id="{2460AD0F-7A50-4308-AD91-CD5540AF7440}"/>
                </a:ext>
              </a:extLst>
            </p:cNvPr>
            <p:cNvSpPr txBox="1"/>
            <p:nvPr/>
          </p:nvSpPr>
          <p:spPr>
            <a:xfrm>
              <a:off x="7138630" y="3650898"/>
              <a:ext cx="384914" cy="1871859"/>
            </a:xfrm>
            <a:prstGeom prst="rect">
              <a:avLst/>
            </a:prstGeom>
            <a:noFill/>
          </p:spPr>
          <p:txBody>
            <a:bodyPr vert="wordArtVertRtl" wrap="none" rtlCol="0">
              <a:spAutoFit/>
            </a:bodyPr>
            <a:lstStyle/>
            <a:p>
              <a:r>
                <a:rPr lang="en-US" altLang="zh-CN" sz="1100" spc="-300" dirty="0">
                  <a:solidFill>
                    <a:srgbClr val="949AB2"/>
                  </a:solidFill>
                  <a:latin typeface="汉仪文黑-45W" panose="00020600040101010101" pitchFamily="18" charset="-122"/>
                  <a:ea typeface="汉仪文黑-45W" panose="00020600040101010101" pitchFamily="18" charset="-122"/>
                </a:rPr>
                <a:t>CHAPTER TWO</a:t>
              </a:r>
              <a:endParaRPr lang="zh-CN" altLang="en-US" sz="1100" spc="-300" dirty="0">
                <a:solidFill>
                  <a:srgbClr val="949AB2"/>
                </a:solidFill>
                <a:latin typeface="汉仪文黑-45W" panose="00020600040101010101" pitchFamily="18" charset="-122"/>
                <a:ea typeface="汉仪文黑-45W" panose="00020600040101010101" pitchFamily="18" charset="-122"/>
              </a:endParaRPr>
            </a:p>
          </p:txBody>
        </p:sp>
        <p:cxnSp>
          <p:nvCxnSpPr>
            <p:cNvPr id="17" name="直接连接符 16">
              <a:extLst>
                <a:ext uri="{FF2B5EF4-FFF2-40B4-BE49-F238E27FC236}">
                  <a16:creationId xmlns:a16="http://schemas.microsoft.com/office/drawing/2014/main" id="{AB4E45F0-A694-4345-9DEE-D50AB659EC41}"/>
                </a:ext>
              </a:extLst>
            </p:cNvPr>
            <p:cNvCxnSpPr>
              <a:cxnSpLocks/>
            </p:cNvCxnSpPr>
            <p:nvPr/>
          </p:nvCxnSpPr>
          <p:spPr>
            <a:xfrm>
              <a:off x="7519867" y="3650898"/>
              <a:ext cx="0" cy="3207102"/>
            </a:xfrm>
            <a:prstGeom prst="line">
              <a:avLst/>
            </a:prstGeom>
            <a:ln w="12700">
              <a:solidFill>
                <a:srgbClr val="949AB2">
                  <a:alpha val="50000"/>
                </a:srgbClr>
              </a:solidFill>
            </a:ln>
          </p:spPr>
          <p:style>
            <a:lnRef idx="1">
              <a:schemeClr val="accent1"/>
            </a:lnRef>
            <a:fillRef idx="0">
              <a:schemeClr val="accent1"/>
            </a:fillRef>
            <a:effectRef idx="0">
              <a:schemeClr val="accent1"/>
            </a:effectRef>
            <a:fontRef idx="minor">
              <a:schemeClr val="tx1"/>
            </a:fontRef>
          </p:style>
        </p:cxnSp>
      </p:grpSp>
      <p:grpSp>
        <p:nvGrpSpPr>
          <p:cNvPr id="18" name="组合 17">
            <a:extLst>
              <a:ext uri="{FF2B5EF4-FFF2-40B4-BE49-F238E27FC236}">
                <a16:creationId xmlns:a16="http://schemas.microsoft.com/office/drawing/2014/main" id="{AB63758E-F959-4B04-9F95-7820DC45853C}"/>
              </a:ext>
            </a:extLst>
          </p:cNvPr>
          <p:cNvGrpSpPr/>
          <p:nvPr/>
        </p:nvGrpSpPr>
        <p:grpSpPr>
          <a:xfrm>
            <a:off x="9010515" y="3617332"/>
            <a:ext cx="986297" cy="3240668"/>
            <a:chOff x="6537247" y="3617332"/>
            <a:chExt cx="986297" cy="3240668"/>
          </a:xfrm>
        </p:grpSpPr>
        <p:sp>
          <p:nvSpPr>
            <p:cNvPr id="19" name="文本框 18">
              <a:extLst>
                <a:ext uri="{FF2B5EF4-FFF2-40B4-BE49-F238E27FC236}">
                  <a16:creationId xmlns:a16="http://schemas.microsoft.com/office/drawing/2014/main" id="{21FA72A3-7D2F-48EC-9B38-762C99F53563}"/>
                </a:ext>
              </a:extLst>
            </p:cNvPr>
            <p:cNvSpPr txBox="1"/>
            <p:nvPr/>
          </p:nvSpPr>
          <p:spPr>
            <a:xfrm>
              <a:off x="6537247" y="3617332"/>
              <a:ext cx="738664" cy="1938992"/>
            </a:xfrm>
            <a:prstGeom prst="rect">
              <a:avLst/>
            </a:prstGeom>
            <a:noFill/>
          </p:spPr>
          <p:txBody>
            <a:bodyPr vert="eaVert" wrap="none" rtlCol="0">
              <a:spAutoFit/>
            </a:bodyPr>
            <a:lstStyle/>
            <a:p>
              <a:r>
                <a:rPr lang="zh-CN" altLang="en-US" sz="3600" dirty="0">
                  <a:solidFill>
                    <a:schemeClr val="accent1">
                      <a:lumMod val="50000"/>
                    </a:schemeClr>
                  </a:solidFill>
                  <a:latin typeface="汉仪晓波折纸体简" panose="00020600040101010101" pitchFamily="18" charset="-122"/>
                  <a:ea typeface="汉仪晓波折纸体简" panose="00020600040101010101" pitchFamily="18" charset="-122"/>
                </a:rPr>
                <a:t>第三部分</a:t>
              </a:r>
            </a:p>
          </p:txBody>
        </p:sp>
        <p:sp>
          <p:nvSpPr>
            <p:cNvPr id="20" name="文本框 19">
              <a:extLst>
                <a:ext uri="{FF2B5EF4-FFF2-40B4-BE49-F238E27FC236}">
                  <a16:creationId xmlns:a16="http://schemas.microsoft.com/office/drawing/2014/main" id="{68AF9226-1A6E-4F8F-A2D8-0E4415A22179}"/>
                </a:ext>
              </a:extLst>
            </p:cNvPr>
            <p:cNvSpPr txBox="1"/>
            <p:nvPr/>
          </p:nvSpPr>
          <p:spPr>
            <a:xfrm>
              <a:off x="7138630" y="3650898"/>
              <a:ext cx="384914" cy="2195409"/>
            </a:xfrm>
            <a:prstGeom prst="rect">
              <a:avLst/>
            </a:prstGeom>
            <a:noFill/>
          </p:spPr>
          <p:txBody>
            <a:bodyPr vert="wordArtVertRtl" wrap="none" rtlCol="0">
              <a:spAutoFit/>
            </a:bodyPr>
            <a:lstStyle/>
            <a:p>
              <a:r>
                <a:rPr lang="en-US" altLang="zh-CN" sz="1100" spc="-300" dirty="0">
                  <a:solidFill>
                    <a:srgbClr val="949AB2"/>
                  </a:solidFill>
                  <a:latin typeface="汉仪文黑-45W" panose="00020600040101010101" pitchFamily="18" charset="-122"/>
                  <a:ea typeface="汉仪文黑-45W" panose="00020600040101010101" pitchFamily="18" charset="-122"/>
                </a:rPr>
                <a:t>CHAPTER THREE</a:t>
              </a:r>
              <a:endParaRPr lang="zh-CN" altLang="en-US" sz="1100" spc="-300" dirty="0">
                <a:solidFill>
                  <a:srgbClr val="949AB2"/>
                </a:solidFill>
                <a:latin typeface="汉仪文黑-45W" panose="00020600040101010101" pitchFamily="18" charset="-122"/>
                <a:ea typeface="汉仪文黑-45W" panose="00020600040101010101" pitchFamily="18" charset="-122"/>
              </a:endParaRPr>
            </a:p>
          </p:txBody>
        </p:sp>
        <p:cxnSp>
          <p:nvCxnSpPr>
            <p:cNvPr id="21" name="直接连接符 20">
              <a:extLst>
                <a:ext uri="{FF2B5EF4-FFF2-40B4-BE49-F238E27FC236}">
                  <a16:creationId xmlns:a16="http://schemas.microsoft.com/office/drawing/2014/main" id="{5EA31DA2-1173-45E5-8980-28C2E39420A7}"/>
                </a:ext>
              </a:extLst>
            </p:cNvPr>
            <p:cNvCxnSpPr>
              <a:cxnSpLocks/>
            </p:cNvCxnSpPr>
            <p:nvPr/>
          </p:nvCxnSpPr>
          <p:spPr>
            <a:xfrm>
              <a:off x="7519867" y="3650898"/>
              <a:ext cx="0" cy="3207102"/>
            </a:xfrm>
            <a:prstGeom prst="line">
              <a:avLst/>
            </a:prstGeom>
            <a:ln w="12700">
              <a:solidFill>
                <a:srgbClr val="949AB2">
                  <a:alpha val="50000"/>
                </a:srgbClr>
              </a:solidFill>
            </a:ln>
          </p:spPr>
          <p:style>
            <a:lnRef idx="1">
              <a:schemeClr val="accent1"/>
            </a:lnRef>
            <a:fillRef idx="0">
              <a:schemeClr val="accent1"/>
            </a:fillRef>
            <a:effectRef idx="0">
              <a:schemeClr val="accent1"/>
            </a:effectRef>
            <a:fontRef idx="minor">
              <a:schemeClr val="tx1"/>
            </a:fontRef>
          </p:style>
        </p:cxnSp>
      </p:grpSp>
      <p:grpSp>
        <p:nvGrpSpPr>
          <p:cNvPr id="22" name="组合 21">
            <a:extLst>
              <a:ext uri="{FF2B5EF4-FFF2-40B4-BE49-F238E27FC236}">
                <a16:creationId xmlns:a16="http://schemas.microsoft.com/office/drawing/2014/main" id="{30463474-6D36-48D6-835D-9DF235DCD068}"/>
              </a:ext>
            </a:extLst>
          </p:cNvPr>
          <p:cNvGrpSpPr/>
          <p:nvPr/>
        </p:nvGrpSpPr>
        <p:grpSpPr>
          <a:xfrm>
            <a:off x="10393688" y="3617332"/>
            <a:ext cx="986297" cy="3240668"/>
            <a:chOff x="6537247" y="3617332"/>
            <a:chExt cx="986297" cy="3240668"/>
          </a:xfrm>
        </p:grpSpPr>
        <p:sp>
          <p:nvSpPr>
            <p:cNvPr id="23" name="文本框 22">
              <a:extLst>
                <a:ext uri="{FF2B5EF4-FFF2-40B4-BE49-F238E27FC236}">
                  <a16:creationId xmlns:a16="http://schemas.microsoft.com/office/drawing/2014/main" id="{5C992A36-4A29-479E-A4E7-AAAE113C429A}"/>
                </a:ext>
              </a:extLst>
            </p:cNvPr>
            <p:cNvSpPr txBox="1"/>
            <p:nvPr/>
          </p:nvSpPr>
          <p:spPr>
            <a:xfrm>
              <a:off x="6537247" y="3617332"/>
              <a:ext cx="738664" cy="1938992"/>
            </a:xfrm>
            <a:prstGeom prst="rect">
              <a:avLst/>
            </a:prstGeom>
            <a:noFill/>
          </p:spPr>
          <p:txBody>
            <a:bodyPr vert="eaVert" wrap="none" rtlCol="0">
              <a:spAutoFit/>
            </a:bodyPr>
            <a:lstStyle/>
            <a:p>
              <a:r>
                <a:rPr lang="zh-CN" altLang="en-US" sz="3600" dirty="0">
                  <a:solidFill>
                    <a:schemeClr val="accent1">
                      <a:lumMod val="50000"/>
                    </a:schemeClr>
                  </a:solidFill>
                  <a:latin typeface="汉仪晓波折纸体简" panose="00020600040101010101" pitchFamily="18" charset="-122"/>
                  <a:ea typeface="汉仪晓波折纸体简" panose="00020600040101010101" pitchFamily="18" charset="-122"/>
                </a:rPr>
                <a:t>第四部分</a:t>
              </a:r>
            </a:p>
          </p:txBody>
        </p:sp>
        <p:sp>
          <p:nvSpPr>
            <p:cNvPr id="24" name="文本框 23">
              <a:extLst>
                <a:ext uri="{FF2B5EF4-FFF2-40B4-BE49-F238E27FC236}">
                  <a16:creationId xmlns:a16="http://schemas.microsoft.com/office/drawing/2014/main" id="{F26D740F-6974-41F8-81EC-2AC41282353A}"/>
                </a:ext>
              </a:extLst>
            </p:cNvPr>
            <p:cNvSpPr txBox="1"/>
            <p:nvPr/>
          </p:nvSpPr>
          <p:spPr>
            <a:xfrm>
              <a:off x="7138630" y="3650898"/>
              <a:ext cx="384914" cy="2033634"/>
            </a:xfrm>
            <a:prstGeom prst="rect">
              <a:avLst/>
            </a:prstGeom>
            <a:noFill/>
          </p:spPr>
          <p:txBody>
            <a:bodyPr vert="wordArtVertRtl" wrap="none" rtlCol="0">
              <a:spAutoFit/>
            </a:bodyPr>
            <a:lstStyle/>
            <a:p>
              <a:r>
                <a:rPr lang="en-US" altLang="zh-CN" sz="1100" spc="-300" dirty="0">
                  <a:solidFill>
                    <a:srgbClr val="949AB2"/>
                  </a:solidFill>
                  <a:latin typeface="汉仪文黑-45W" panose="00020600040101010101" pitchFamily="18" charset="-122"/>
                  <a:ea typeface="汉仪文黑-45W" panose="00020600040101010101" pitchFamily="18" charset="-122"/>
                </a:rPr>
                <a:t>CHAPTER FOUR</a:t>
              </a:r>
              <a:endParaRPr lang="zh-CN" altLang="en-US" sz="1100" spc="-300" dirty="0">
                <a:solidFill>
                  <a:srgbClr val="949AB2"/>
                </a:solidFill>
                <a:latin typeface="汉仪文黑-45W" panose="00020600040101010101" pitchFamily="18" charset="-122"/>
                <a:ea typeface="汉仪文黑-45W" panose="00020600040101010101" pitchFamily="18" charset="-122"/>
              </a:endParaRPr>
            </a:p>
          </p:txBody>
        </p:sp>
        <p:cxnSp>
          <p:nvCxnSpPr>
            <p:cNvPr id="25" name="直接连接符 24">
              <a:extLst>
                <a:ext uri="{FF2B5EF4-FFF2-40B4-BE49-F238E27FC236}">
                  <a16:creationId xmlns:a16="http://schemas.microsoft.com/office/drawing/2014/main" id="{1D203A50-AB86-4AFD-A1F0-E85D9C17DEEF}"/>
                </a:ext>
              </a:extLst>
            </p:cNvPr>
            <p:cNvCxnSpPr>
              <a:cxnSpLocks/>
            </p:cNvCxnSpPr>
            <p:nvPr/>
          </p:nvCxnSpPr>
          <p:spPr>
            <a:xfrm>
              <a:off x="7519867" y="3650898"/>
              <a:ext cx="0" cy="3207102"/>
            </a:xfrm>
            <a:prstGeom prst="line">
              <a:avLst/>
            </a:prstGeom>
            <a:ln w="12700">
              <a:solidFill>
                <a:srgbClr val="949AB2">
                  <a:alpha val="50000"/>
                </a:srgb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64785614"/>
      </p:ext>
    </p:extLst>
  </p:cSld>
  <p:clrMapOvr>
    <a:masterClrMapping/>
  </p:clrMapOvr>
  <mc:AlternateContent xmlns:mc="http://schemas.openxmlformats.org/markup-compatibility/2006" xmlns:p14="http://schemas.microsoft.com/office/powerpoint/2010/main">
    <mc:Choice Requires="p14">
      <p:transition spd="slow" p14:dur="1500" advClick="0" advTm="1000">
        <p:split orient="vert"/>
      </p:transition>
    </mc:Choice>
    <mc:Fallback xmlns="">
      <p:transition spd="slow" advClick="0" advTm="1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par>
                                <p:cTn id="8" presetID="10" presetClass="entr" presetSubtype="0" fill="hold" grpId="0" nodeType="withEffect">
                                  <p:stCondLst>
                                    <p:cond delay="75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childTnLst>
                                </p:cTn>
                              </p:par>
                            </p:childTnLst>
                          </p:cTn>
                        </p:par>
                        <p:par>
                          <p:cTn id="11" fill="hold">
                            <p:stCondLst>
                              <p:cond delay="1750"/>
                            </p:stCondLst>
                            <p:childTnLst>
                              <p:par>
                                <p:cTn id="12" presetID="42" presetClass="entr" presetSubtype="0"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75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150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anim calcmode="lin" valueType="num">
                                      <p:cBhvr>
                                        <p:cTn id="25" dur="1000" fill="hold"/>
                                        <p:tgtEl>
                                          <p:spTgt spid="18"/>
                                        </p:tgtEl>
                                        <p:attrNameLst>
                                          <p:attrName>ppt_x</p:attrName>
                                        </p:attrNameLst>
                                      </p:cBhvr>
                                      <p:tavLst>
                                        <p:tav tm="0">
                                          <p:val>
                                            <p:strVal val="#ppt_x"/>
                                          </p:val>
                                        </p:tav>
                                        <p:tav tm="100000">
                                          <p:val>
                                            <p:strVal val="#ppt_x"/>
                                          </p:val>
                                        </p:tav>
                                      </p:tavLst>
                                    </p:anim>
                                    <p:anim calcmode="lin" valueType="num">
                                      <p:cBhvr>
                                        <p:cTn id="26" dur="1000" fill="hold"/>
                                        <p:tgtEl>
                                          <p:spTgt spid="18"/>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225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1000"/>
                                        <p:tgtEl>
                                          <p:spTgt spid="22"/>
                                        </p:tgtEl>
                                      </p:cBhvr>
                                    </p:animEffect>
                                    <p:anim calcmode="lin" valueType="num">
                                      <p:cBhvr>
                                        <p:cTn id="30" dur="1000" fill="hold"/>
                                        <p:tgtEl>
                                          <p:spTgt spid="22"/>
                                        </p:tgtEl>
                                        <p:attrNameLst>
                                          <p:attrName>ppt_x</p:attrName>
                                        </p:attrNameLst>
                                      </p:cBhvr>
                                      <p:tavLst>
                                        <p:tav tm="0">
                                          <p:val>
                                            <p:strVal val="#ppt_x"/>
                                          </p:val>
                                        </p:tav>
                                        <p:tav tm="100000">
                                          <p:val>
                                            <p:strVal val="#ppt_x"/>
                                          </p:val>
                                        </p:tav>
                                      </p:tavLst>
                                    </p:anim>
                                    <p:anim calcmode="lin" valueType="num">
                                      <p:cBhvr>
                                        <p:cTn id="3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BFBFB"/>
            </a:gs>
            <a:gs pos="100000">
              <a:srgbClr val="DCDDE1"/>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4978F13C-0609-4E42-A43B-B88B3DCB36E1}"/>
              </a:ext>
            </a:extLst>
          </p:cNvPr>
          <p:cNvPicPr>
            <a:picLocks noChangeAspect="1"/>
          </p:cNvPicPr>
          <p:nvPr/>
        </p:nvPicPr>
        <p:blipFill rotWithShape="1">
          <a:blip r:embed="rId2">
            <a:extLst>
              <a:ext uri="{28A0092B-C50C-407E-A947-70E740481C1C}">
                <a14:useLocalDpi xmlns:a14="http://schemas.microsoft.com/office/drawing/2010/main" val="0"/>
              </a:ext>
            </a:extLst>
          </a:blip>
          <a:srcRect l="1217" t="22217" b="22218"/>
          <a:stretch/>
        </p:blipFill>
        <p:spPr>
          <a:xfrm>
            <a:off x="0" y="1"/>
            <a:ext cx="12192000" cy="6858000"/>
          </a:xfrm>
          <a:prstGeom prst="rect">
            <a:avLst/>
          </a:prstGeom>
        </p:spPr>
      </p:pic>
      <p:sp>
        <p:nvSpPr>
          <p:cNvPr id="8" name="矩形 7">
            <a:extLst>
              <a:ext uri="{FF2B5EF4-FFF2-40B4-BE49-F238E27FC236}">
                <a16:creationId xmlns:a16="http://schemas.microsoft.com/office/drawing/2014/main" id="{772B7819-CDFF-44BC-ABA4-A55F4D7812DB}"/>
              </a:ext>
            </a:extLst>
          </p:cNvPr>
          <p:cNvSpPr/>
          <p:nvPr/>
        </p:nvSpPr>
        <p:spPr>
          <a:xfrm>
            <a:off x="0" y="0"/>
            <a:ext cx="12192000" cy="6858001"/>
          </a:xfrm>
          <a:prstGeom prst="rect">
            <a:avLst/>
          </a:prstGeom>
          <a:solidFill>
            <a:srgbClr val="E8E9E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斜纹 9">
            <a:extLst>
              <a:ext uri="{FF2B5EF4-FFF2-40B4-BE49-F238E27FC236}">
                <a16:creationId xmlns:a16="http://schemas.microsoft.com/office/drawing/2014/main" id="{19548F82-8FE7-44B5-AEB3-2C312621C9A4}"/>
              </a:ext>
            </a:extLst>
          </p:cNvPr>
          <p:cNvSpPr/>
          <p:nvPr/>
        </p:nvSpPr>
        <p:spPr>
          <a:xfrm>
            <a:off x="0" y="0"/>
            <a:ext cx="1323833" cy="1323833"/>
          </a:xfrm>
          <a:prstGeom prst="diagStripe">
            <a:avLst/>
          </a:prstGeom>
          <a:solidFill>
            <a:srgbClr val="949A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文本框 6">
            <a:extLst>
              <a:ext uri="{FF2B5EF4-FFF2-40B4-BE49-F238E27FC236}">
                <a16:creationId xmlns:a16="http://schemas.microsoft.com/office/drawing/2014/main" id="{817A01CE-FEA2-4AD9-8F36-A400E2B61393}"/>
              </a:ext>
            </a:extLst>
          </p:cNvPr>
          <p:cNvSpPr txBox="1"/>
          <p:nvPr/>
        </p:nvSpPr>
        <p:spPr>
          <a:xfrm rot="18877599">
            <a:off x="-129692" y="272782"/>
            <a:ext cx="1274708" cy="461665"/>
          </a:xfrm>
          <a:prstGeom prst="rect">
            <a:avLst/>
          </a:prstGeom>
          <a:noFill/>
        </p:spPr>
        <p:txBody>
          <a:bodyPr wrap="none" rtlCol="0">
            <a:spAutoFit/>
          </a:bodyPr>
          <a:lstStyle/>
          <a:p>
            <a:r>
              <a:rPr lang="zh-CN" altLang="en-US" sz="2400" dirty="0">
                <a:solidFill>
                  <a:srgbClr val="DCDDE1"/>
                </a:solidFill>
                <a:latin typeface="汉仪晓波折纸体简" panose="00020600040101010101" pitchFamily="18" charset="-122"/>
                <a:ea typeface="汉仪晓波折纸体简" panose="00020600040101010101" pitchFamily="18" charset="-122"/>
              </a:rPr>
              <a:t>第三部分</a:t>
            </a:r>
          </a:p>
        </p:txBody>
      </p:sp>
      <p:sp>
        <p:nvSpPr>
          <p:cNvPr id="5" name="减号 4">
            <a:extLst>
              <a:ext uri="{FF2B5EF4-FFF2-40B4-BE49-F238E27FC236}">
                <a16:creationId xmlns:a16="http://schemas.microsoft.com/office/drawing/2014/main" id="{1A00C7FE-2996-42FC-AE5C-3F44BA41A146}"/>
              </a:ext>
            </a:extLst>
          </p:cNvPr>
          <p:cNvSpPr/>
          <p:nvPr/>
        </p:nvSpPr>
        <p:spPr>
          <a:xfrm rot="21300000">
            <a:off x="1343104" y="3208105"/>
            <a:ext cx="6241510" cy="714747"/>
          </a:xfrm>
          <a:prstGeom prst="mathMinus">
            <a:avLst/>
          </a:prstGeom>
          <a:solidFill>
            <a:srgbClr val="949AB2"/>
          </a:solidFill>
          <a:ln>
            <a:noFill/>
          </a:ln>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sp>
        <p:nvSpPr>
          <p:cNvPr id="29" name="箭头: 下 28">
            <a:extLst>
              <a:ext uri="{FF2B5EF4-FFF2-40B4-BE49-F238E27FC236}">
                <a16:creationId xmlns:a16="http://schemas.microsoft.com/office/drawing/2014/main" id="{1AB7B5D9-9E50-4766-8895-83FB84EA531B}"/>
              </a:ext>
            </a:extLst>
          </p:cNvPr>
          <p:cNvSpPr/>
          <p:nvPr/>
        </p:nvSpPr>
        <p:spPr>
          <a:xfrm>
            <a:off x="2077439" y="1681463"/>
            <a:ext cx="1884016" cy="1674681"/>
          </a:xfrm>
          <a:prstGeom prst="downArrow">
            <a:avLst/>
          </a:prstGeom>
          <a:solidFill>
            <a:srgbClr val="354B7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1" name="箭头: 上 30">
            <a:extLst>
              <a:ext uri="{FF2B5EF4-FFF2-40B4-BE49-F238E27FC236}">
                <a16:creationId xmlns:a16="http://schemas.microsoft.com/office/drawing/2014/main" id="{99C8E710-5489-4606-B9AF-82386FE50993}"/>
              </a:ext>
            </a:extLst>
          </p:cNvPr>
          <p:cNvSpPr/>
          <p:nvPr/>
        </p:nvSpPr>
        <p:spPr>
          <a:xfrm>
            <a:off x="4966264" y="3774814"/>
            <a:ext cx="1884016" cy="1674681"/>
          </a:xfrm>
          <a:prstGeom prst="upArrow">
            <a:avLst/>
          </a:prstGeom>
          <a:solidFill>
            <a:srgbClr val="354B7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33" name="组合 32">
            <a:extLst>
              <a:ext uri="{FF2B5EF4-FFF2-40B4-BE49-F238E27FC236}">
                <a16:creationId xmlns:a16="http://schemas.microsoft.com/office/drawing/2014/main" id="{36005E17-60F7-427E-88E1-524E2DCC7BBE}"/>
              </a:ext>
            </a:extLst>
          </p:cNvPr>
          <p:cNvGrpSpPr/>
          <p:nvPr/>
        </p:nvGrpSpPr>
        <p:grpSpPr>
          <a:xfrm>
            <a:off x="4065808" y="1681462"/>
            <a:ext cx="2879675" cy="1392050"/>
            <a:chOff x="4065808" y="1544982"/>
            <a:chExt cx="2879675" cy="1392050"/>
          </a:xfrm>
        </p:grpSpPr>
        <p:grpSp>
          <p:nvGrpSpPr>
            <p:cNvPr id="35" name="组合 34">
              <a:extLst>
                <a:ext uri="{FF2B5EF4-FFF2-40B4-BE49-F238E27FC236}">
                  <a16:creationId xmlns:a16="http://schemas.microsoft.com/office/drawing/2014/main" id="{D9D72ADA-E6FE-4201-89C5-150EE81A4C5B}"/>
                </a:ext>
              </a:extLst>
            </p:cNvPr>
            <p:cNvGrpSpPr/>
            <p:nvPr/>
          </p:nvGrpSpPr>
          <p:grpSpPr>
            <a:xfrm>
              <a:off x="4065808" y="1544982"/>
              <a:ext cx="1745572" cy="707113"/>
              <a:chOff x="1421887" y="707727"/>
              <a:chExt cx="1745572" cy="707113"/>
            </a:xfrm>
          </p:grpSpPr>
          <p:sp>
            <p:nvSpPr>
              <p:cNvPr id="38" name="文本框 37">
                <a:extLst>
                  <a:ext uri="{FF2B5EF4-FFF2-40B4-BE49-F238E27FC236}">
                    <a16:creationId xmlns:a16="http://schemas.microsoft.com/office/drawing/2014/main" id="{DA111789-8194-4FA2-B827-AF4C32E60FDA}"/>
                  </a:ext>
                </a:extLst>
              </p:cNvPr>
              <p:cNvSpPr txBox="1"/>
              <p:nvPr/>
            </p:nvSpPr>
            <p:spPr>
              <a:xfrm>
                <a:off x="1421887" y="707727"/>
                <a:ext cx="1556836" cy="584775"/>
              </a:xfrm>
              <a:prstGeom prst="rect">
                <a:avLst/>
              </a:prstGeom>
              <a:noFill/>
            </p:spPr>
            <p:txBody>
              <a:bodyPr wrap="none" rtlCol="0">
                <a:spAutoFit/>
              </a:bodyPr>
              <a:lstStyle/>
              <a:p>
                <a:r>
                  <a:rPr lang="zh-CN" altLang="en-US" sz="3200" spc="-150" dirty="0">
                    <a:solidFill>
                      <a:schemeClr val="accent1">
                        <a:lumMod val="50000"/>
                      </a:schemeClr>
                    </a:solidFill>
                    <a:latin typeface="汉仪晓波折纸体简" panose="00020600040101010101" pitchFamily="18" charset="-122"/>
                    <a:ea typeface="汉仪晓波折纸体简" panose="00020600040101010101" pitchFamily="18" charset="-122"/>
                  </a:rPr>
                  <a:t>输入标题</a:t>
                </a:r>
              </a:p>
            </p:txBody>
          </p:sp>
          <p:sp>
            <p:nvSpPr>
              <p:cNvPr id="39" name="文本框 38">
                <a:extLst>
                  <a:ext uri="{FF2B5EF4-FFF2-40B4-BE49-F238E27FC236}">
                    <a16:creationId xmlns:a16="http://schemas.microsoft.com/office/drawing/2014/main" id="{E36EC507-DF85-40C8-A90F-02359BB957BE}"/>
                  </a:ext>
                </a:extLst>
              </p:cNvPr>
              <p:cNvSpPr txBox="1"/>
              <p:nvPr/>
            </p:nvSpPr>
            <p:spPr>
              <a:xfrm>
                <a:off x="1500015" y="1168619"/>
                <a:ext cx="1667444" cy="246221"/>
              </a:xfrm>
              <a:prstGeom prst="rect">
                <a:avLst/>
              </a:prstGeom>
              <a:noFill/>
            </p:spPr>
            <p:txBody>
              <a:bodyPr wrap="none" rtlCol="0">
                <a:spAutoFit/>
              </a:bodyPr>
              <a:lstStyle/>
              <a:p>
                <a:r>
                  <a:rPr lang="en-US" altLang="zh-CN" sz="1000" spc="600" dirty="0">
                    <a:solidFill>
                      <a:srgbClr val="949AB2"/>
                    </a:solidFill>
                    <a:latin typeface="汉仪文黑-45W" panose="00020600040101010101" pitchFamily="18" charset="-122"/>
                    <a:ea typeface="汉仪文黑-45W" panose="00020600040101010101" pitchFamily="18" charset="-122"/>
                  </a:rPr>
                  <a:t>TITLE HERE</a:t>
                </a:r>
                <a:endParaRPr lang="zh-CN" altLang="en-US" sz="1000" spc="600" dirty="0">
                  <a:solidFill>
                    <a:srgbClr val="949AB2"/>
                  </a:solidFill>
                  <a:latin typeface="汉仪文黑-45W" panose="00020600040101010101" pitchFamily="18" charset="-122"/>
                  <a:ea typeface="汉仪文黑-45W" panose="00020600040101010101" pitchFamily="18" charset="-122"/>
                </a:endParaRPr>
              </a:p>
            </p:txBody>
          </p:sp>
        </p:grpSp>
        <p:sp>
          <p:nvSpPr>
            <p:cNvPr id="36" name="文本框 35">
              <a:extLst>
                <a:ext uri="{FF2B5EF4-FFF2-40B4-BE49-F238E27FC236}">
                  <a16:creationId xmlns:a16="http://schemas.microsoft.com/office/drawing/2014/main" id="{BEBA1DE8-0F50-4BEC-8766-74FA89EC218B}"/>
                </a:ext>
              </a:extLst>
            </p:cNvPr>
            <p:cNvSpPr txBox="1"/>
            <p:nvPr/>
          </p:nvSpPr>
          <p:spPr>
            <a:xfrm>
              <a:off x="4106753" y="2280442"/>
              <a:ext cx="2834404" cy="656590"/>
            </a:xfrm>
            <a:prstGeom prst="rect">
              <a:avLst/>
            </a:prstGeom>
            <a:noFill/>
          </p:spPr>
          <p:txBody>
            <a:bodyPr wrap="square" rtlCol="0">
              <a:spAutoFit/>
            </a:bodyPr>
            <a:lstStyle/>
            <a:p>
              <a:pPr>
                <a:lnSpc>
                  <a:spcPts val="2200"/>
                </a:lnSpc>
              </a:pPr>
              <a:r>
                <a:rPr lang="zh-CN" altLang="en-US" sz="1200" dirty="0">
                  <a:solidFill>
                    <a:srgbClr val="949AB2"/>
                  </a:solidFill>
                  <a:latin typeface="汉仪文黑-45W" panose="00020600040101010101" pitchFamily="18" charset="-122"/>
                  <a:ea typeface="汉仪文黑-45W" panose="00020600040101010101" pitchFamily="18" charset="-122"/>
                </a:rPr>
                <a:t>点击输入内容点击输入内容点击输入</a:t>
              </a:r>
              <a:endParaRPr lang="en-US" altLang="zh-CN" sz="1200" dirty="0">
                <a:solidFill>
                  <a:srgbClr val="949AB2"/>
                </a:solidFill>
                <a:latin typeface="汉仪文黑-45W" panose="00020600040101010101" pitchFamily="18" charset="-122"/>
                <a:ea typeface="汉仪文黑-45W" panose="00020600040101010101" pitchFamily="18" charset="-122"/>
              </a:endParaRPr>
            </a:p>
            <a:p>
              <a:pPr>
                <a:lnSpc>
                  <a:spcPts val="2200"/>
                </a:lnSpc>
              </a:pPr>
              <a:r>
                <a:rPr lang="zh-CN" altLang="en-US" sz="1200" dirty="0">
                  <a:solidFill>
                    <a:srgbClr val="949AB2"/>
                  </a:solidFill>
                  <a:latin typeface="汉仪文黑-45W" panose="00020600040101010101" pitchFamily="18" charset="-122"/>
                  <a:ea typeface="汉仪文黑-45W" panose="00020600040101010101" pitchFamily="18" charset="-122"/>
                </a:rPr>
                <a:t>点击输入内容点击输入内容点击输入</a:t>
              </a:r>
              <a:endParaRPr lang="en-US" altLang="zh-CN" sz="1200" dirty="0">
                <a:solidFill>
                  <a:srgbClr val="949AB2"/>
                </a:solidFill>
                <a:latin typeface="汉仪文黑-45W" panose="00020600040101010101" pitchFamily="18" charset="-122"/>
                <a:ea typeface="汉仪文黑-45W" panose="00020600040101010101" pitchFamily="18" charset="-122"/>
              </a:endParaRPr>
            </a:p>
          </p:txBody>
        </p:sp>
        <p:cxnSp>
          <p:nvCxnSpPr>
            <p:cNvPr id="37" name="直接连接符 36">
              <a:extLst>
                <a:ext uri="{FF2B5EF4-FFF2-40B4-BE49-F238E27FC236}">
                  <a16:creationId xmlns:a16="http://schemas.microsoft.com/office/drawing/2014/main" id="{128E2A35-693D-4A88-8503-7B0F56B04BFF}"/>
                </a:ext>
              </a:extLst>
            </p:cNvPr>
            <p:cNvCxnSpPr>
              <a:cxnSpLocks/>
            </p:cNvCxnSpPr>
            <p:nvPr/>
          </p:nvCxnSpPr>
          <p:spPr>
            <a:xfrm flipH="1">
              <a:off x="4167600" y="2266794"/>
              <a:ext cx="2777883" cy="0"/>
            </a:xfrm>
            <a:prstGeom prst="line">
              <a:avLst/>
            </a:prstGeom>
            <a:ln w="12700">
              <a:solidFill>
                <a:schemeClr val="accent1">
                  <a:lumMod val="50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47" name="组合 46">
            <a:extLst>
              <a:ext uri="{FF2B5EF4-FFF2-40B4-BE49-F238E27FC236}">
                <a16:creationId xmlns:a16="http://schemas.microsoft.com/office/drawing/2014/main" id="{3A7BEA36-64F9-4452-BFC8-9B2C470BFA4A}"/>
              </a:ext>
            </a:extLst>
          </p:cNvPr>
          <p:cNvGrpSpPr/>
          <p:nvPr/>
        </p:nvGrpSpPr>
        <p:grpSpPr>
          <a:xfrm>
            <a:off x="1960120" y="4030870"/>
            <a:ext cx="2953968" cy="1367171"/>
            <a:chOff x="1960120" y="3894390"/>
            <a:chExt cx="2953968" cy="1367171"/>
          </a:xfrm>
        </p:grpSpPr>
        <p:grpSp>
          <p:nvGrpSpPr>
            <p:cNvPr id="42" name="组合 41">
              <a:extLst>
                <a:ext uri="{FF2B5EF4-FFF2-40B4-BE49-F238E27FC236}">
                  <a16:creationId xmlns:a16="http://schemas.microsoft.com/office/drawing/2014/main" id="{B3DE3D58-5611-4098-AFBE-57EA5EDD5996}"/>
                </a:ext>
              </a:extLst>
            </p:cNvPr>
            <p:cNvGrpSpPr/>
            <p:nvPr/>
          </p:nvGrpSpPr>
          <p:grpSpPr>
            <a:xfrm>
              <a:off x="3246644" y="3894390"/>
              <a:ext cx="1667444" cy="707113"/>
              <a:chOff x="7601631" y="358820"/>
              <a:chExt cx="1667444" cy="707113"/>
            </a:xfrm>
          </p:grpSpPr>
          <p:sp>
            <p:nvSpPr>
              <p:cNvPr id="45" name="文本框 44">
                <a:extLst>
                  <a:ext uri="{FF2B5EF4-FFF2-40B4-BE49-F238E27FC236}">
                    <a16:creationId xmlns:a16="http://schemas.microsoft.com/office/drawing/2014/main" id="{CEBF11D0-2324-4649-9FE6-A78A1E08EF84}"/>
                  </a:ext>
                </a:extLst>
              </p:cNvPr>
              <p:cNvSpPr txBox="1"/>
              <p:nvPr/>
            </p:nvSpPr>
            <p:spPr>
              <a:xfrm>
                <a:off x="7632687" y="358820"/>
                <a:ext cx="1556836" cy="584775"/>
              </a:xfrm>
              <a:prstGeom prst="rect">
                <a:avLst/>
              </a:prstGeom>
              <a:noFill/>
            </p:spPr>
            <p:txBody>
              <a:bodyPr wrap="none" rtlCol="0">
                <a:spAutoFit/>
              </a:bodyPr>
              <a:lstStyle/>
              <a:p>
                <a:pPr algn="r"/>
                <a:r>
                  <a:rPr lang="zh-CN" altLang="en-US" sz="3200" spc="-150" dirty="0">
                    <a:solidFill>
                      <a:schemeClr val="accent1">
                        <a:lumMod val="50000"/>
                      </a:schemeClr>
                    </a:solidFill>
                    <a:latin typeface="汉仪晓波折纸体简" panose="00020600040101010101" pitchFamily="18" charset="-122"/>
                    <a:ea typeface="汉仪晓波折纸体简" panose="00020600040101010101" pitchFamily="18" charset="-122"/>
                  </a:rPr>
                  <a:t>输入标题</a:t>
                </a:r>
              </a:p>
            </p:txBody>
          </p:sp>
          <p:sp>
            <p:nvSpPr>
              <p:cNvPr id="46" name="文本框 45">
                <a:extLst>
                  <a:ext uri="{FF2B5EF4-FFF2-40B4-BE49-F238E27FC236}">
                    <a16:creationId xmlns:a16="http://schemas.microsoft.com/office/drawing/2014/main" id="{7AAF154F-A13D-4BFC-9A68-BCB010424480}"/>
                  </a:ext>
                </a:extLst>
              </p:cNvPr>
              <p:cNvSpPr txBox="1"/>
              <p:nvPr/>
            </p:nvSpPr>
            <p:spPr>
              <a:xfrm>
                <a:off x="7601631" y="819712"/>
                <a:ext cx="1667444" cy="246221"/>
              </a:xfrm>
              <a:prstGeom prst="rect">
                <a:avLst/>
              </a:prstGeom>
              <a:noFill/>
            </p:spPr>
            <p:txBody>
              <a:bodyPr wrap="none" rtlCol="0">
                <a:spAutoFit/>
              </a:bodyPr>
              <a:lstStyle/>
              <a:p>
                <a:pPr algn="r"/>
                <a:r>
                  <a:rPr lang="en-US" altLang="zh-CN" sz="1000" spc="600" dirty="0">
                    <a:solidFill>
                      <a:srgbClr val="949AB2"/>
                    </a:solidFill>
                    <a:latin typeface="汉仪文黑-45W" panose="00020600040101010101" pitchFamily="18" charset="-122"/>
                    <a:ea typeface="汉仪文黑-45W" panose="00020600040101010101" pitchFamily="18" charset="-122"/>
                  </a:rPr>
                  <a:t>TITLE HERE</a:t>
                </a:r>
                <a:endParaRPr lang="zh-CN" altLang="en-US" sz="1000" spc="600" dirty="0">
                  <a:solidFill>
                    <a:srgbClr val="949AB2"/>
                  </a:solidFill>
                  <a:latin typeface="汉仪文黑-45W" panose="00020600040101010101" pitchFamily="18" charset="-122"/>
                  <a:ea typeface="汉仪文黑-45W" panose="00020600040101010101" pitchFamily="18" charset="-122"/>
                </a:endParaRPr>
              </a:p>
            </p:txBody>
          </p:sp>
        </p:grpSp>
        <p:sp>
          <p:nvSpPr>
            <p:cNvPr id="43" name="文本框 42">
              <a:extLst>
                <a:ext uri="{FF2B5EF4-FFF2-40B4-BE49-F238E27FC236}">
                  <a16:creationId xmlns:a16="http://schemas.microsoft.com/office/drawing/2014/main" id="{EB3593C7-7E42-4114-98EE-EEC5948F22D9}"/>
                </a:ext>
              </a:extLst>
            </p:cNvPr>
            <p:cNvSpPr txBox="1"/>
            <p:nvPr/>
          </p:nvSpPr>
          <p:spPr>
            <a:xfrm>
              <a:off x="2008457" y="4629850"/>
              <a:ext cx="2834404" cy="631711"/>
            </a:xfrm>
            <a:prstGeom prst="rect">
              <a:avLst/>
            </a:prstGeom>
            <a:noFill/>
          </p:spPr>
          <p:txBody>
            <a:bodyPr wrap="square" rtlCol="0">
              <a:spAutoFit/>
            </a:bodyPr>
            <a:lstStyle/>
            <a:p>
              <a:pPr algn="r">
                <a:lnSpc>
                  <a:spcPts val="2200"/>
                </a:lnSpc>
              </a:pPr>
              <a:r>
                <a:rPr lang="zh-CN" altLang="en-US" sz="1200" dirty="0">
                  <a:solidFill>
                    <a:srgbClr val="949AB2"/>
                  </a:solidFill>
                  <a:latin typeface="汉仪文黑-45W" panose="00020600040101010101" pitchFamily="18" charset="-122"/>
                  <a:ea typeface="汉仪文黑-45W" panose="00020600040101010101" pitchFamily="18" charset="-122"/>
                </a:rPr>
                <a:t>点击输入内容点击输入内容点击输入</a:t>
              </a:r>
              <a:endParaRPr lang="en-US" altLang="zh-CN" sz="1200" dirty="0">
                <a:solidFill>
                  <a:srgbClr val="949AB2"/>
                </a:solidFill>
                <a:latin typeface="汉仪文黑-45W" panose="00020600040101010101" pitchFamily="18" charset="-122"/>
                <a:ea typeface="汉仪文黑-45W" panose="00020600040101010101" pitchFamily="18" charset="-122"/>
              </a:endParaRPr>
            </a:p>
            <a:p>
              <a:pPr algn="r">
                <a:lnSpc>
                  <a:spcPts val="2200"/>
                </a:lnSpc>
              </a:pPr>
              <a:r>
                <a:rPr lang="zh-CN" altLang="en-US" sz="1200" dirty="0">
                  <a:solidFill>
                    <a:srgbClr val="949AB2"/>
                  </a:solidFill>
                  <a:latin typeface="汉仪文黑-45W" panose="00020600040101010101" pitchFamily="18" charset="-122"/>
                  <a:ea typeface="汉仪文黑-45W" panose="00020600040101010101" pitchFamily="18" charset="-122"/>
                </a:rPr>
                <a:t>点击输入内容点击输入内容点击输入</a:t>
              </a:r>
            </a:p>
          </p:txBody>
        </p:sp>
        <p:cxnSp>
          <p:nvCxnSpPr>
            <p:cNvPr id="44" name="直接连接符 43">
              <a:extLst>
                <a:ext uri="{FF2B5EF4-FFF2-40B4-BE49-F238E27FC236}">
                  <a16:creationId xmlns:a16="http://schemas.microsoft.com/office/drawing/2014/main" id="{37E7D0C0-4613-4355-82C2-5B3B8529BA87}"/>
                </a:ext>
              </a:extLst>
            </p:cNvPr>
            <p:cNvCxnSpPr>
              <a:cxnSpLocks/>
            </p:cNvCxnSpPr>
            <p:nvPr/>
          </p:nvCxnSpPr>
          <p:spPr>
            <a:xfrm flipH="1">
              <a:off x="1960120" y="4616202"/>
              <a:ext cx="2777883" cy="0"/>
            </a:xfrm>
            <a:prstGeom prst="line">
              <a:avLst/>
            </a:prstGeom>
            <a:ln w="12700">
              <a:solidFill>
                <a:schemeClr val="accent1">
                  <a:lumMod val="50000"/>
                  <a:alpha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38273675"/>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47" presetClass="entr" presetSubtype="0" fill="hold" nodeType="withEffect">
                                  <p:stCondLst>
                                    <p:cond delay="75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1000"/>
                                        <p:tgtEl>
                                          <p:spTgt spid="29"/>
                                        </p:tgtEl>
                                      </p:cBhvr>
                                    </p:animEffect>
                                    <p:anim calcmode="lin" valueType="num">
                                      <p:cBhvr>
                                        <p:cTn id="11" dur="1000" fill="hold"/>
                                        <p:tgtEl>
                                          <p:spTgt spid="29"/>
                                        </p:tgtEl>
                                        <p:attrNameLst>
                                          <p:attrName>ppt_x</p:attrName>
                                        </p:attrNameLst>
                                      </p:cBhvr>
                                      <p:tavLst>
                                        <p:tav tm="0">
                                          <p:val>
                                            <p:strVal val="#ppt_x"/>
                                          </p:val>
                                        </p:tav>
                                        <p:tav tm="100000">
                                          <p:val>
                                            <p:strVal val="#ppt_x"/>
                                          </p:val>
                                        </p:tav>
                                      </p:tavLst>
                                    </p:anim>
                                    <p:anim calcmode="lin" valueType="num">
                                      <p:cBhvr>
                                        <p:cTn id="12" dur="1000" fill="hold"/>
                                        <p:tgtEl>
                                          <p:spTgt spid="29"/>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75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1000"/>
                                        <p:tgtEl>
                                          <p:spTgt spid="33"/>
                                        </p:tgtEl>
                                      </p:cBhvr>
                                    </p:animEffect>
                                    <p:anim calcmode="lin" valueType="num">
                                      <p:cBhvr>
                                        <p:cTn id="16" dur="1000" fill="hold"/>
                                        <p:tgtEl>
                                          <p:spTgt spid="33"/>
                                        </p:tgtEl>
                                        <p:attrNameLst>
                                          <p:attrName>ppt_x</p:attrName>
                                        </p:attrNameLst>
                                      </p:cBhvr>
                                      <p:tavLst>
                                        <p:tav tm="0">
                                          <p:val>
                                            <p:strVal val="#ppt_x"/>
                                          </p:val>
                                        </p:tav>
                                        <p:tav tm="100000">
                                          <p:val>
                                            <p:strVal val="#ppt_x"/>
                                          </p:val>
                                        </p:tav>
                                      </p:tavLst>
                                    </p:anim>
                                    <p:anim calcmode="lin" valueType="num">
                                      <p:cBhvr>
                                        <p:cTn id="17" dur="1000" fill="hold"/>
                                        <p:tgtEl>
                                          <p:spTgt spid="33"/>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150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1000"/>
                                        <p:tgtEl>
                                          <p:spTgt spid="31"/>
                                        </p:tgtEl>
                                      </p:cBhvr>
                                    </p:animEffect>
                                    <p:anim calcmode="lin" valueType="num">
                                      <p:cBhvr>
                                        <p:cTn id="21" dur="1000" fill="hold"/>
                                        <p:tgtEl>
                                          <p:spTgt spid="31"/>
                                        </p:tgtEl>
                                        <p:attrNameLst>
                                          <p:attrName>ppt_x</p:attrName>
                                        </p:attrNameLst>
                                      </p:cBhvr>
                                      <p:tavLst>
                                        <p:tav tm="0">
                                          <p:val>
                                            <p:strVal val="#ppt_x"/>
                                          </p:val>
                                        </p:tav>
                                        <p:tav tm="100000">
                                          <p:val>
                                            <p:strVal val="#ppt_x"/>
                                          </p:val>
                                        </p:tav>
                                      </p:tavLst>
                                    </p:anim>
                                    <p:anim calcmode="lin" valueType="num">
                                      <p:cBhvr>
                                        <p:cTn id="22" dur="1000" fill="hold"/>
                                        <p:tgtEl>
                                          <p:spTgt spid="31"/>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1500"/>
                                  </p:stCondLst>
                                  <p:childTnLst>
                                    <p:set>
                                      <p:cBhvr>
                                        <p:cTn id="24" dur="1" fill="hold">
                                          <p:stCondLst>
                                            <p:cond delay="0"/>
                                          </p:stCondLst>
                                        </p:cTn>
                                        <p:tgtEl>
                                          <p:spTgt spid="47"/>
                                        </p:tgtEl>
                                        <p:attrNameLst>
                                          <p:attrName>style.visibility</p:attrName>
                                        </p:attrNameLst>
                                      </p:cBhvr>
                                      <p:to>
                                        <p:strVal val="visible"/>
                                      </p:to>
                                    </p:set>
                                    <p:animEffect transition="in" filter="fade">
                                      <p:cBhvr>
                                        <p:cTn id="25" dur="1000"/>
                                        <p:tgtEl>
                                          <p:spTgt spid="47"/>
                                        </p:tgtEl>
                                      </p:cBhvr>
                                    </p:animEffect>
                                    <p:anim calcmode="lin" valueType="num">
                                      <p:cBhvr>
                                        <p:cTn id="26" dur="1000" fill="hold"/>
                                        <p:tgtEl>
                                          <p:spTgt spid="47"/>
                                        </p:tgtEl>
                                        <p:attrNameLst>
                                          <p:attrName>ppt_x</p:attrName>
                                        </p:attrNameLst>
                                      </p:cBhvr>
                                      <p:tavLst>
                                        <p:tav tm="0">
                                          <p:val>
                                            <p:strVal val="#ppt_x"/>
                                          </p:val>
                                        </p:tav>
                                        <p:tav tm="100000">
                                          <p:val>
                                            <p:strVal val="#ppt_x"/>
                                          </p:val>
                                        </p:tav>
                                      </p:tavLst>
                                    </p:anim>
                                    <p:anim calcmode="lin" valueType="num">
                                      <p:cBhvr>
                                        <p:cTn id="27"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BFBFB"/>
            </a:gs>
            <a:gs pos="100000">
              <a:srgbClr val="DCDDE1"/>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26" name="图片 25">
            <a:extLst>
              <a:ext uri="{FF2B5EF4-FFF2-40B4-BE49-F238E27FC236}">
                <a16:creationId xmlns:a16="http://schemas.microsoft.com/office/drawing/2014/main" id="{32694439-7381-45E3-98BE-8B1A3DE749DF}"/>
              </a:ext>
            </a:extLst>
          </p:cNvPr>
          <p:cNvPicPr>
            <a:picLocks noChangeAspect="1"/>
          </p:cNvPicPr>
          <p:nvPr/>
        </p:nvPicPr>
        <p:blipFill rotWithShape="1">
          <a:blip r:embed="rId2">
            <a:extLst>
              <a:ext uri="{28A0092B-C50C-407E-A947-70E740481C1C}">
                <a14:useLocalDpi xmlns:a14="http://schemas.microsoft.com/office/drawing/2010/main" val="0"/>
              </a:ext>
            </a:extLst>
          </a:blip>
          <a:srcRect l="1217" t="22217" b="22218"/>
          <a:stretch/>
        </p:blipFill>
        <p:spPr>
          <a:xfrm flipH="1">
            <a:off x="0" y="1"/>
            <a:ext cx="12192000" cy="6858000"/>
          </a:xfrm>
          <a:prstGeom prst="rect">
            <a:avLst/>
          </a:prstGeom>
        </p:spPr>
      </p:pic>
      <p:sp>
        <p:nvSpPr>
          <p:cNvPr id="27" name="文本框 26">
            <a:extLst>
              <a:ext uri="{FF2B5EF4-FFF2-40B4-BE49-F238E27FC236}">
                <a16:creationId xmlns:a16="http://schemas.microsoft.com/office/drawing/2014/main" id="{5A1D886F-24A5-44DC-8476-19E6A2034262}"/>
              </a:ext>
            </a:extLst>
          </p:cNvPr>
          <p:cNvSpPr txBox="1"/>
          <p:nvPr/>
        </p:nvSpPr>
        <p:spPr>
          <a:xfrm>
            <a:off x="8751108" y="1330991"/>
            <a:ext cx="1415772" cy="4196020"/>
          </a:xfrm>
          <a:prstGeom prst="rect">
            <a:avLst/>
          </a:prstGeom>
          <a:noFill/>
        </p:spPr>
        <p:txBody>
          <a:bodyPr vert="eaVert" wrap="none" rtlCol="0">
            <a:spAutoFit/>
          </a:bodyPr>
          <a:lstStyle/>
          <a:p>
            <a:r>
              <a:rPr lang="zh-CN" altLang="en-US" sz="8000" dirty="0">
                <a:solidFill>
                  <a:schemeClr val="accent1">
                    <a:lumMod val="50000"/>
                  </a:schemeClr>
                </a:solidFill>
                <a:latin typeface="汉仪晓波折纸体简" panose="00020600040101010101" pitchFamily="18" charset="-122"/>
                <a:ea typeface="汉仪晓波折纸体简" panose="00020600040101010101" pitchFamily="18" charset="-122"/>
              </a:rPr>
              <a:t>第四部分</a:t>
            </a:r>
          </a:p>
        </p:txBody>
      </p:sp>
      <p:grpSp>
        <p:nvGrpSpPr>
          <p:cNvPr id="3" name="组合 2">
            <a:extLst>
              <a:ext uri="{FF2B5EF4-FFF2-40B4-BE49-F238E27FC236}">
                <a16:creationId xmlns:a16="http://schemas.microsoft.com/office/drawing/2014/main" id="{40B784B1-2487-454D-BA6B-31223267DDC8}"/>
              </a:ext>
            </a:extLst>
          </p:cNvPr>
          <p:cNvGrpSpPr/>
          <p:nvPr/>
        </p:nvGrpSpPr>
        <p:grpSpPr>
          <a:xfrm>
            <a:off x="8389716" y="1449010"/>
            <a:ext cx="403059" cy="5422638"/>
            <a:chOff x="8389716" y="1449010"/>
            <a:chExt cx="403059" cy="5422638"/>
          </a:xfrm>
        </p:grpSpPr>
        <p:sp>
          <p:nvSpPr>
            <p:cNvPr id="29" name="文本框 28">
              <a:extLst>
                <a:ext uri="{FF2B5EF4-FFF2-40B4-BE49-F238E27FC236}">
                  <a16:creationId xmlns:a16="http://schemas.microsoft.com/office/drawing/2014/main" id="{299E9739-3B9D-4C1D-ADD3-E5D97E133A89}"/>
                </a:ext>
              </a:extLst>
            </p:cNvPr>
            <p:cNvSpPr txBox="1"/>
            <p:nvPr/>
          </p:nvSpPr>
          <p:spPr>
            <a:xfrm>
              <a:off x="8389716" y="1449010"/>
              <a:ext cx="403059" cy="2713050"/>
            </a:xfrm>
            <a:prstGeom prst="rect">
              <a:avLst/>
            </a:prstGeom>
            <a:noFill/>
          </p:spPr>
          <p:txBody>
            <a:bodyPr vert="wordArtVertRtl" wrap="none" rtlCol="0">
              <a:spAutoFit/>
            </a:bodyPr>
            <a:lstStyle/>
            <a:p>
              <a:r>
                <a:rPr lang="en-US" altLang="zh-CN" sz="1200" dirty="0">
                  <a:solidFill>
                    <a:srgbClr val="949AB2"/>
                  </a:solidFill>
                  <a:latin typeface="汉仪文黑-45W" panose="00020600040101010101" pitchFamily="18" charset="-122"/>
                  <a:ea typeface="汉仪文黑-45W" panose="00020600040101010101" pitchFamily="18" charset="-122"/>
                </a:rPr>
                <a:t>CHAPTER FOUR</a:t>
              </a:r>
              <a:endParaRPr lang="zh-CN" altLang="en-US" sz="1200" dirty="0">
                <a:solidFill>
                  <a:srgbClr val="949AB2"/>
                </a:solidFill>
                <a:latin typeface="汉仪文黑-45W" panose="00020600040101010101" pitchFamily="18" charset="-122"/>
                <a:ea typeface="汉仪文黑-45W" panose="00020600040101010101" pitchFamily="18" charset="-122"/>
              </a:endParaRPr>
            </a:p>
          </p:txBody>
        </p:sp>
        <p:cxnSp>
          <p:nvCxnSpPr>
            <p:cNvPr id="30" name="直接连接符 29">
              <a:extLst>
                <a:ext uri="{FF2B5EF4-FFF2-40B4-BE49-F238E27FC236}">
                  <a16:creationId xmlns:a16="http://schemas.microsoft.com/office/drawing/2014/main" id="{B5F7E8A0-119C-4C89-BFEC-F29E22120FB9}"/>
                </a:ext>
              </a:extLst>
            </p:cNvPr>
            <p:cNvCxnSpPr>
              <a:cxnSpLocks/>
            </p:cNvCxnSpPr>
            <p:nvPr/>
          </p:nvCxnSpPr>
          <p:spPr>
            <a:xfrm>
              <a:off x="8389716" y="1596788"/>
              <a:ext cx="0" cy="5274860"/>
            </a:xfrm>
            <a:prstGeom prst="line">
              <a:avLst/>
            </a:prstGeom>
            <a:ln w="12700">
              <a:solidFill>
                <a:srgbClr val="949AB2">
                  <a:alpha val="50000"/>
                </a:srgbClr>
              </a:solidFill>
            </a:ln>
          </p:spPr>
          <p:style>
            <a:lnRef idx="1">
              <a:schemeClr val="accent1"/>
            </a:lnRef>
            <a:fillRef idx="0">
              <a:schemeClr val="accent1"/>
            </a:fillRef>
            <a:effectRef idx="0">
              <a:schemeClr val="accent1"/>
            </a:effectRef>
            <a:fontRef idx="minor">
              <a:schemeClr val="tx1"/>
            </a:fontRef>
          </p:style>
        </p:cxnSp>
      </p:grpSp>
      <p:grpSp>
        <p:nvGrpSpPr>
          <p:cNvPr id="2" name="组合 1">
            <a:extLst>
              <a:ext uri="{FF2B5EF4-FFF2-40B4-BE49-F238E27FC236}">
                <a16:creationId xmlns:a16="http://schemas.microsoft.com/office/drawing/2014/main" id="{D055FB37-CA1D-45B9-BFB9-8896A49B6CC2}"/>
              </a:ext>
            </a:extLst>
          </p:cNvPr>
          <p:cNvGrpSpPr/>
          <p:nvPr/>
        </p:nvGrpSpPr>
        <p:grpSpPr>
          <a:xfrm>
            <a:off x="10070621" y="0"/>
            <a:ext cx="548805" cy="5513953"/>
            <a:chOff x="10070621" y="0"/>
            <a:chExt cx="548805" cy="5513953"/>
          </a:xfrm>
        </p:grpSpPr>
        <p:sp>
          <p:nvSpPr>
            <p:cNvPr id="28" name="文本框 27">
              <a:extLst>
                <a:ext uri="{FF2B5EF4-FFF2-40B4-BE49-F238E27FC236}">
                  <a16:creationId xmlns:a16="http://schemas.microsoft.com/office/drawing/2014/main" id="{3BC984B9-51FC-47CC-ADA5-D850DE441547}"/>
                </a:ext>
              </a:extLst>
            </p:cNvPr>
            <p:cNvSpPr txBox="1"/>
            <p:nvPr/>
          </p:nvSpPr>
          <p:spPr>
            <a:xfrm>
              <a:off x="10070621" y="2775126"/>
              <a:ext cx="548805" cy="2738827"/>
            </a:xfrm>
            <a:prstGeom prst="rect">
              <a:avLst/>
            </a:prstGeom>
            <a:noFill/>
          </p:spPr>
          <p:txBody>
            <a:bodyPr vert="wordArtVertRtl" wrap="none" rtlCol="0">
              <a:spAutoFit/>
            </a:bodyPr>
            <a:lstStyle/>
            <a:p>
              <a:r>
                <a:rPr lang="zh-CN" altLang="en-US" sz="2000" spc="600" dirty="0">
                  <a:solidFill>
                    <a:srgbClr val="949AB2"/>
                  </a:solidFill>
                  <a:latin typeface="汉仪文黑-45W" panose="00020600040101010101" pitchFamily="18" charset="-122"/>
                  <a:ea typeface="汉仪文黑-45W" panose="00020600040101010101" pitchFamily="18" charset="-122"/>
                </a:rPr>
                <a:t>点击输入内容</a:t>
              </a:r>
            </a:p>
          </p:txBody>
        </p:sp>
        <p:cxnSp>
          <p:nvCxnSpPr>
            <p:cNvPr id="31" name="直接连接符 30">
              <a:extLst>
                <a:ext uri="{FF2B5EF4-FFF2-40B4-BE49-F238E27FC236}">
                  <a16:creationId xmlns:a16="http://schemas.microsoft.com/office/drawing/2014/main" id="{986B354A-D5B7-4384-87E9-664B608C9DF6}"/>
                </a:ext>
              </a:extLst>
            </p:cNvPr>
            <p:cNvCxnSpPr>
              <a:cxnSpLocks/>
            </p:cNvCxnSpPr>
            <p:nvPr/>
          </p:nvCxnSpPr>
          <p:spPr>
            <a:xfrm>
              <a:off x="10619426" y="0"/>
              <a:ext cx="0" cy="5308979"/>
            </a:xfrm>
            <a:prstGeom prst="line">
              <a:avLst/>
            </a:prstGeom>
            <a:ln w="12700">
              <a:solidFill>
                <a:srgbClr val="949AB2">
                  <a:alpha val="50000"/>
                </a:srgb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67752335"/>
      </p:ext>
    </p:extLst>
  </p:cSld>
  <p:clrMapOvr>
    <a:masterClrMapping/>
  </p:clrMapOvr>
  <mc:AlternateContent xmlns:mc="http://schemas.openxmlformats.org/markup-compatibility/2006" xmlns:p14="http://schemas.microsoft.com/office/powerpoint/2010/main">
    <mc:Choice Requires="p14">
      <p:transition spd="slow" p14:dur="1200" advClick="0" advTm="1000">
        <p:dissolve/>
      </p:transition>
    </mc:Choice>
    <mc:Fallback xmlns="">
      <p:transition spd="slow" advClick="0" advTm="1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childTnLst>
                                </p:cTn>
                              </p:par>
                              <p:par>
                                <p:cTn id="8" presetID="47" presetClass="entr" presetSubtype="0" fill="hold" nodeType="withEffect">
                                  <p:stCondLst>
                                    <p:cond delay="75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75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BFBFB"/>
            </a:gs>
            <a:gs pos="100000">
              <a:srgbClr val="DCDDE1"/>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10" name="斜纹 9">
            <a:extLst>
              <a:ext uri="{FF2B5EF4-FFF2-40B4-BE49-F238E27FC236}">
                <a16:creationId xmlns:a16="http://schemas.microsoft.com/office/drawing/2014/main" id="{19548F82-8FE7-44B5-AEB3-2C312621C9A4}"/>
              </a:ext>
            </a:extLst>
          </p:cNvPr>
          <p:cNvSpPr/>
          <p:nvPr/>
        </p:nvSpPr>
        <p:spPr>
          <a:xfrm>
            <a:off x="0" y="0"/>
            <a:ext cx="1323833" cy="1323833"/>
          </a:xfrm>
          <a:prstGeom prst="diagStripe">
            <a:avLst/>
          </a:prstGeom>
          <a:solidFill>
            <a:srgbClr val="949A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文本框 6">
            <a:extLst>
              <a:ext uri="{FF2B5EF4-FFF2-40B4-BE49-F238E27FC236}">
                <a16:creationId xmlns:a16="http://schemas.microsoft.com/office/drawing/2014/main" id="{817A01CE-FEA2-4AD9-8F36-A400E2B61393}"/>
              </a:ext>
            </a:extLst>
          </p:cNvPr>
          <p:cNvSpPr txBox="1"/>
          <p:nvPr/>
        </p:nvSpPr>
        <p:spPr>
          <a:xfrm rot="18877599">
            <a:off x="-129692" y="272782"/>
            <a:ext cx="1274708" cy="461665"/>
          </a:xfrm>
          <a:prstGeom prst="rect">
            <a:avLst/>
          </a:prstGeom>
          <a:noFill/>
        </p:spPr>
        <p:txBody>
          <a:bodyPr wrap="none" rtlCol="0">
            <a:spAutoFit/>
          </a:bodyPr>
          <a:lstStyle/>
          <a:p>
            <a:r>
              <a:rPr lang="zh-CN" altLang="en-US" sz="2400" dirty="0">
                <a:solidFill>
                  <a:srgbClr val="DCDDE1"/>
                </a:solidFill>
                <a:latin typeface="汉仪晓波折纸体简" panose="00020600040101010101" pitchFamily="18" charset="-122"/>
                <a:ea typeface="汉仪晓波折纸体简" panose="00020600040101010101" pitchFamily="18" charset="-122"/>
              </a:rPr>
              <a:t>第四部分</a:t>
            </a:r>
          </a:p>
        </p:txBody>
      </p:sp>
      <p:grpSp>
        <p:nvGrpSpPr>
          <p:cNvPr id="2" name="组合 1">
            <a:extLst>
              <a:ext uri="{FF2B5EF4-FFF2-40B4-BE49-F238E27FC236}">
                <a16:creationId xmlns:a16="http://schemas.microsoft.com/office/drawing/2014/main" id="{F2F1DCA4-A03D-41A0-B3A2-B25E950104DB}"/>
              </a:ext>
            </a:extLst>
          </p:cNvPr>
          <p:cNvGrpSpPr/>
          <p:nvPr/>
        </p:nvGrpSpPr>
        <p:grpSpPr>
          <a:xfrm>
            <a:off x="1108790" y="895836"/>
            <a:ext cx="5071450" cy="5066329"/>
            <a:chOff x="1490931" y="895836"/>
            <a:chExt cx="5071450" cy="5066329"/>
          </a:xfrm>
        </p:grpSpPr>
        <p:sp>
          <p:nvSpPr>
            <p:cNvPr id="28" name="Arc 17">
              <a:extLst>
                <a:ext uri="{FF2B5EF4-FFF2-40B4-BE49-F238E27FC236}">
                  <a16:creationId xmlns:a16="http://schemas.microsoft.com/office/drawing/2014/main" id="{C9F35D7A-2E32-4A3C-8D61-B7DB5FAAC0D7}"/>
                </a:ext>
              </a:extLst>
            </p:cNvPr>
            <p:cNvSpPr/>
            <p:nvPr/>
          </p:nvSpPr>
          <p:spPr>
            <a:xfrm rot="11931966">
              <a:off x="1490931" y="1853251"/>
              <a:ext cx="2488194" cy="2488194"/>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6" name="Freeform 5">
              <a:extLst>
                <a:ext uri="{FF2B5EF4-FFF2-40B4-BE49-F238E27FC236}">
                  <a16:creationId xmlns:a16="http://schemas.microsoft.com/office/drawing/2014/main" id="{F5F03A31-7CAA-4062-A134-2881CAE7B199}"/>
                </a:ext>
              </a:extLst>
            </p:cNvPr>
            <p:cNvSpPr/>
            <p:nvPr/>
          </p:nvSpPr>
          <p:spPr>
            <a:xfrm>
              <a:off x="1778356" y="1594761"/>
              <a:ext cx="2767553" cy="2767549"/>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rgbClr val="354B7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lvl="0" algn="ctr" defTabSz="1333500">
                <a:lnSpc>
                  <a:spcPct val="90000"/>
                </a:lnSpc>
                <a:spcBef>
                  <a:spcPct val="0"/>
                </a:spcBef>
                <a:spcAft>
                  <a:spcPct val="35000"/>
                </a:spcAft>
              </a:pPr>
              <a:endParaRPr lang="en-US" sz="3000" kern="1200" dirty="0"/>
            </a:p>
          </p:txBody>
        </p:sp>
        <p:sp>
          <p:nvSpPr>
            <p:cNvPr id="47" name="Oval 6">
              <a:extLst>
                <a:ext uri="{FF2B5EF4-FFF2-40B4-BE49-F238E27FC236}">
                  <a16:creationId xmlns:a16="http://schemas.microsoft.com/office/drawing/2014/main" id="{13FFABDD-BDF9-4ABC-8FED-F186756C05FB}"/>
                </a:ext>
              </a:extLst>
            </p:cNvPr>
            <p:cNvSpPr/>
            <p:nvPr/>
          </p:nvSpPr>
          <p:spPr>
            <a:xfrm>
              <a:off x="2303600" y="2120002"/>
              <a:ext cx="1717066" cy="1717066"/>
            </a:xfrm>
            <a:prstGeom prst="ellipse">
              <a:avLst/>
            </a:prstGeom>
            <a:solidFill>
              <a:srgbClr val="354B7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p>
          </p:txBody>
        </p:sp>
        <p:sp>
          <p:nvSpPr>
            <p:cNvPr id="44" name="Freeform 8">
              <a:extLst>
                <a:ext uri="{FF2B5EF4-FFF2-40B4-BE49-F238E27FC236}">
                  <a16:creationId xmlns:a16="http://schemas.microsoft.com/office/drawing/2014/main" id="{446E5799-DD03-46A5-BC50-4053154EBBA8}"/>
                </a:ext>
              </a:extLst>
            </p:cNvPr>
            <p:cNvSpPr/>
            <p:nvPr/>
          </p:nvSpPr>
          <p:spPr>
            <a:xfrm>
              <a:off x="4054892" y="3027066"/>
              <a:ext cx="2351494" cy="2351490"/>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rgbClr val="949AB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lvl="0" algn="ctr" defTabSz="1333500">
                <a:lnSpc>
                  <a:spcPct val="90000"/>
                </a:lnSpc>
                <a:spcBef>
                  <a:spcPct val="0"/>
                </a:spcBef>
                <a:spcAft>
                  <a:spcPct val="35000"/>
                </a:spcAft>
              </a:pPr>
              <a:endParaRPr lang="en-US" sz="3000" kern="1200" dirty="0"/>
            </a:p>
          </p:txBody>
        </p:sp>
        <p:sp>
          <p:nvSpPr>
            <p:cNvPr id="45" name="Oval 9">
              <a:extLst>
                <a:ext uri="{FF2B5EF4-FFF2-40B4-BE49-F238E27FC236}">
                  <a16:creationId xmlns:a16="http://schemas.microsoft.com/office/drawing/2014/main" id="{5A1B51E4-3F3D-4296-8AE3-7B18BA2893D9}"/>
                </a:ext>
              </a:extLst>
            </p:cNvPr>
            <p:cNvSpPr/>
            <p:nvPr/>
          </p:nvSpPr>
          <p:spPr>
            <a:xfrm>
              <a:off x="4457707" y="3429882"/>
              <a:ext cx="1545866" cy="1545860"/>
            </a:xfrm>
            <a:prstGeom prst="ellipse">
              <a:avLst/>
            </a:prstGeom>
            <a:solidFill>
              <a:srgbClr val="949AB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42" name="Freeform 11">
              <a:extLst>
                <a:ext uri="{FF2B5EF4-FFF2-40B4-BE49-F238E27FC236}">
                  <a16:creationId xmlns:a16="http://schemas.microsoft.com/office/drawing/2014/main" id="{0F6F0D26-DE62-4E69-BEAB-B20F8E874300}"/>
                </a:ext>
              </a:extLst>
            </p:cNvPr>
            <p:cNvSpPr/>
            <p:nvPr/>
          </p:nvSpPr>
          <p:spPr>
            <a:xfrm>
              <a:off x="2281234" y="4167217"/>
              <a:ext cx="1794951" cy="179494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rgbClr val="4B5E8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lvl="0" algn="ctr" defTabSz="1333500">
                <a:lnSpc>
                  <a:spcPct val="90000"/>
                </a:lnSpc>
                <a:spcBef>
                  <a:spcPct val="0"/>
                </a:spcBef>
                <a:spcAft>
                  <a:spcPct val="35000"/>
                </a:spcAft>
              </a:pPr>
              <a:endParaRPr lang="en-US" sz="3000" kern="1200" dirty="0"/>
            </a:p>
          </p:txBody>
        </p:sp>
        <p:sp>
          <p:nvSpPr>
            <p:cNvPr id="43" name="Oval 12">
              <a:extLst>
                <a:ext uri="{FF2B5EF4-FFF2-40B4-BE49-F238E27FC236}">
                  <a16:creationId xmlns:a16="http://schemas.microsoft.com/office/drawing/2014/main" id="{5A5EDA05-2279-42A3-9E27-DCDBF1BD1A69}"/>
                </a:ext>
              </a:extLst>
            </p:cNvPr>
            <p:cNvSpPr/>
            <p:nvPr/>
          </p:nvSpPr>
          <p:spPr>
            <a:xfrm>
              <a:off x="2621891" y="4507872"/>
              <a:ext cx="1113637" cy="1113637"/>
            </a:xfrm>
            <a:prstGeom prst="ellipse">
              <a:avLst/>
            </a:prstGeom>
            <a:solidFill>
              <a:srgbClr val="4B5E8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chemeClr val="bg1"/>
                </a:solidFill>
              </a:endParaRPr>
            </a:p>
          </p:txBody>
        </p:sp>
        <p:sp>
          <p:nvSpPr>
            <p:cNvPr id="40" name="Freeform 14">
              <a:extLst>
                <a:ext uri="{FF2B5EF4-FFF2-40B4-BE49-F238E27FC236}">
                  <a16:creationId xmlns:a16="http://schemas.microsoft.com/office/drawing/2014/main" id="{74E49371-4066-4D98-8EBE-09C29FAF79CF}"/>
                </a:ext>
              </a:extLst>
            </p:cNvPr>
            <p:cNvSpPr/>
            <p:nvPr/>
          </p:nvSpPr>
          <p:spPr>
            <a:xfrm>
              <a:off x="4085791" y="1071628"/>
              <a:ext cx="1755437" cy="1755434"/>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rgbClr val="5D6E8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lvl="0" algn="ctr" defTabSz="1333500">
                <a:lnSpc>
                  <a:spcPct val="90000"/>
                </a:lnSpc>
                <a:spcBef>
                  <a:spcPct val="0"/>
                </a:spcBef>
                <a:spcAft>
                  <a:spcPct val="35000"/>
                </a:spcAft>
              </a:pPr>
              <a:endParaRPr lang="en-US" sz="3000" kern="1200" dirty="0"/>
            </a:p>
          </p:txBody>
        </p:sp>
        <p:sp>
          <p:nvSpPr>
            <p:cNvPr id="41" name="Oval 15">
              <a:extLst>
                <a:ext uri="{FF2B5EF4-FFF2-40B4-BE49-F238E27FC236}">
                  <a16:creationId xmlns:a16="http://schemas.microsoft.com/office/drawing/2014/main" id="{1D75EE18-D4B0-4532-9CFF-730488DCCA6A}"/>
                </a:ext>
              </a:extLst>
            </p:cNvPr>
            <p:cNvSpPr/>
            <p:nvPr/>
          </p:nvSpPr>
          <p:spPr>
            <a:xfrm>
              <a:off x="4418949" y="1404784"/>
              <a:ext cx="1089121" cy="1089121"/>
            </a:xfrm>
            <a:prstGeom prst="ellipse">
              <a:avLst/>
            </a:prstGeom>
            <a:solidFill>
              <a:srgbClr val="5D6E8E"/>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34" name="Arc 16">
              <a:extLst>
                <a:ext uri="{FF2B5EF4-FFF2-40B4-BE49-F238E27FC236}">
                  <a16:creationId xmlns:a16="http://schemas.microsoft.com/office/drawing/2014/main" id="{646D091F-6E2B-472A-9518-3CA03D9E3AAA}"/>
                </a:ext>
              </a:extLst>
            </p:cNvPr>
            <p:cNvSpPr/>
            <p:nvPr/>
          </p:nvSpPr>
          <p:spPr>
            <a:xfrm rot="19051047">
              <a:off x="3702530" y="895836"/>
              <a:ext cx="2488194" cy="2488194"/>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5" name="Arc 38">
              <a:extLst>
                <a:ext uri="{FF2B5EF4-FFF2-40B4-BE49-F238E27FC236}">
                  <a16:creationId xmlns:a16="http://schemas.microsoft.com/office/drawing/2014/main" id="{2379EF56-A190-4C07-A850-B5B883CB1878}"/>
                </a:ext>
              </a:extLst>
            </p:cNvPr>
            <p:cNvSpPr/>
            <p:nvPr/>
          </p:nvSpPr>
          <p:spPr>
            <a:xfrm rot="5691386">
              <a:off x="4074187" y="3089978"/>
              <a:ext cx="2488194" cy="2488194"/>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6" name="Freeform 42">
              <a:extLst>
                <a:ext uri="{FF2B5EF4-FFF2-40B4-BE49-F238E27FC236}">
                  <a16:creationId xmlns:a16="http://schemas.microsoft.com/office/drawing/2014/main" id="{E371900E-5F6A-4EF0-AA8C-E44B66C6B299}"/>
                </a:ext>
              </a:extLst>
            </p:cNvPr>
            <p:cNvSpPr>
              <a:spLocks noEditPoints="1"/>
            </p:cNvSpPr>
            <p:nvPr/>
          </p:nvSpPr>
          <p:spPr bwMode="auto">
            <a:xfrm>
              <a:off x="2718845" y="2629225"/>
              <a:ext cx="905276" cy="779225"/>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152">
              <a:extLst>
                <a:ext uri="{FF2B5EF4-FFF2-40B4-BE49-F238E27FC236}">
                  <a16:creationId xmlns:a16="http://schemas.microsoft.com/office/drawing/2014/main" id="{920E4FAD-F419-4EE5-AA90-021219925B86}"/>
                </a:ext>
              </a:extLst>
            </p:cNvPr>
            <p:cNvSpPr>
              <a:spLocks noEditPoints="1"/>
            </p:cNvSpPr>
            <p:nvPr/>
          </p:nvSpPr>
          <p:spPr bwMode="auto">
            <a:xfrm>
              <a:off x="4625800" y="1654893"/>
              <a:ext cx="668022" cy="617344"/>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144">
              <a:extLst>
                <a:ext uri="{FF2B5EF4-FFF2-40B4-BE49-F238E27FC236}">
                  <a16:creationId xmlns:a16="http://schemas.microsoft.com/office/drawing/2014/main" id="{079EFD64-181C-4BD9-B470-2C37AA2681F1}"/>
                </a:ext>
              </a:extLst>
            </p:cNvPr>
            <p:cNvSpPr>
              <a:spLocks noEditPoints="1"/>
            </p:cNvSpPr>
            <p:nvPr/>
          </p:nvSpPr>
          <p:spPr bwMode="auto">
            <a:xfrm>
              <a:off x="2865792" y="4762037"/>
              <a:ext cx="623055" cy="483268"/>
            </a:xfrm>
            <a:custGeom>
              <a:avLst/>
              <a:gdLst/>
              <a:ahLst/>
              <a:cxnLst>
                <a:cxn ang="0">
                  <a:pos x="67" y="55"/>
                </a:cxn>
                <a:cxn ang="0">
                  <a:pos x="65" y="56"/>
                </a:cxn>
                <a:cxn ang="0">
                  <a:pos x="8" y="56"/>
                </a:cxn>
                <a:cxn ang="0">
                  <a:pos x="6" y="55"/>
                </a:cxn>
                <a:cxn ang="0">
                  <a:pos x="0" y="36"/>
                </a:cxn>
                <a:cxn ang="0">
                  <a:pos x="36" y="0"/>
                </a:cxn>
                <a:cxn ang="0">
                  <a:pos x="72" y="36"/>
                </a:cxn>
                <a:cxn ang="0">
                  <a:pos x="67" y="55"/>
                </a:cxn>
                <a:cxn ang="0">
                  <a:pos x="11" y="30"/>
                </a:cxn>
                <a:cxn ang="0">
                  <a:pos x="6" y="36"/>
                </a:cxn>
                <a:cxn ang="0">
                  <a:pos x="11" y="41"/>
                </a:cxn>
                <a:cxn ang="0">
                  <a:pos x="16" y="36"/>
                </a:cxn>
                <a:cxn ang="0">
                  <a:pos x="11" y="30"/>
                </a:cxn>
                <a:cxn ang="0">
                  <a:pos x="18" y="12"/>
                </a:cxn>
                <a:cxn ang="0">
                  <a:pos x="13" y="18"/>
                </a:cxn>
                <a:cxn ang="0">
                  <a:pos x="18" y="23"/>
                </a:cxn>
                <a:cxn ang="0">
                  <a:pos x="24" y="18"/>
                </a:cxn>
                <a:cxn ang="0">
                  <a:pos x="18" y="12"/>
                </a:cxn>
                <a:cxn ang="0">
                  <a:pos x="45" y="22"/>
                </a:cxn>
                <a:cxn ang="0">
                  <a:pos x="43" y="18"/>
                </a:cxn>
                <a:cxn ang="0">
                  <a:pos x="40" y="20"/>
                </a:cxn>
                <a:cxn ang="0">
                  <a:pos x="36" y="36"/>
                </a:cxn>
                <a:cxn ang="0">
                  <a:pos x="29" y="41"/>
                </a:cxn>
                <a:cxn ang="0">
                  <a:pos x="34" y="51"/>
                </a:cxn>
                <a:cxn ang="0">
                  <a:pos x="44" y="45"/>
                </a:cxn>
                <a:cxn ang="0">
                  <a:pos x="41" y="37"/>
                </a:cxn>
                <a:cxn ang="0">
                  <a:pos x="45" y="22"/>
                </a:cxn>
                <a:cxn ang="0">
                  <a:pos x="36" y="5"/>
                </a:cxn>
                <a:cxn ang="0">
                  <a:pos x="31" y="10"/>
                </a:cxn>
                <a:cxn ang="0">
                  <a:pos x="36" y="15"/>
                </a:cxn>
                <a:cxn ang="0">
                  <a:pos x="42" y="10"/>
                </a:cxn>
                <a:cxn ang="0">
                  <a:pos x="36" y="5"/>
                </a:cxn>
                <a:cxn ang="0">
                  <a:pos x="54" y="12"/>
                </a:cxn>
                <a:cxn ang="0">
                  <a:pos x="49" y="18"/>
                </a:cxn>
                <a:cxn ang="0">
                  <a:pos x="54" y="23"/>
                </a:cxn>
                <a:cxn ang="0">
                  <a:pos x="60" y="18"/>
                </a:cxn>
                <a:cxn ang="0">
                  <a:pos x="54" y="12"/>
                </a:cxn>
                <a:cxn ang="0">
                  <a:pos x="62" y="30"/>
                </a:cxn>
                <a:cxn ang="0">
                  <a:pos x="57" y="36"/>
                </a:cxn>
                <a:cxn ang="0">
                  <a:pos x="62" y="41"/>
                </a:cxn>
                <a:cxn ang="0">
                  <a:pos x="67" y="36"/>
                </a:cxn>
                <a:cxn ang="0">
                  <a:pos x="62" y="30"/>
                </a:cxn>
              </a:cxnLst>
              <a:rect l="0" t="0" r="r" b="b"/>
              <a:pathLst>
                <a:path w="72" h="56">
                  <a:moveTo>
                    <a:pt x="67" y="55"/>
                  </a:moveTo>
                  <a:cubicBezTo>
                    <a:pt x="66" y="56"/>
                    <a:pt x="66" y="56"/>
                    <a:pt x="65" y="56"/>
                  </a:cubicBezTo>
                  <a:cubicBezTo>
                    <a:pt x="8" y="56"/>
                    <a:pt x="8" y="56"/>
                    <a:pt x="8" y="56"/>
                  </a:cubicBezTo>
                  <a:cubicBezTo>
                    <a:pt x="7" y="56"/>
                    <a:pt x="7" y="56"/>
                    <a:pt x="6" y="55"/>
                  </a:cubicBezTo>
                  <a:cubicBezTo>
                    <a:pt x="2" y="49"/>
                    <a:pt x="0" y="42"/>
                    <a:pt x="0" y="36"/>
                  </a:cubicBezTo>
                  <a:cubicBezTo>
                    <a:pt x="0" y="16"/>
                    <a:pt x="17" y="0"/>
                    <a:pt x="36" y="0"/>
                  </a:cubicBezTo>
                  <a:cubicBezTo>
                    <a:pt x="56" y="0"/>
                    <a:pt x="72" y="16"/>
                    <a:pt x="72" y="36"/>
                  </a:cubicBezTo>
                  <a:cubicBezTo>
                    <a:pt x="72" y="42"/>
                    <a:pt x="70" y="49"/>
                    <a:pt x="67" y="55"/>
                  </a:cubicBezTo>
                  <a:close/>
                  <a:moveTo>
                    <a:pt x="11" y="30"/>
                  </a:moveTo>
                  <a:cubicBezTo>
                    <a:pt x="8" y="30"/>
                    <a:pt x="6" y="33"/>
                    <a:pt x="6" y="36"/>
                  </a:cubicBezTo>
                  <a:cubicBezTo>
                    <a:pt x="6" y="38"/>
                    <a:pt x="8" y="41"/>
                    <a:pt x="11" y="41"/>
                  </a:cubicBezTo>
                  <a:cubicBezTo>
                    <a:pt x="14" y="41"/>
                    <a:pt x="16" y="38"/>
                    <a:pt x="16" y="36"/>
                  </a:cubicBezTo>
                  <a:cubicBezTo>
                    <a:pt x="16" y="33"/>
                    <a:pt x="14" y="30"/>
                    <a:pt x="11" y="30"/>
                  </a:cubicBezTo>
                  <a:close/>
                  <a:moveTo>
                    <a:pt x="18" y="12"/>
                  </a:moveTo>
                  <a:cubicBezTo>
                    <a:pt x="16" y="12"/>
                    <a:pt x="13" y="15"/>
                    <a:pt x="13" y="18"/>
                  </a:cubicBezTo>
                  <a:cubicBezTo>
                    <a:pt x="13" y="20"/>
                    <a:pt x="16" y="23"/>
                    <a:pt x="18" y="23"/>
                  </a:cubicBezTo>
                  <a:cubicBezTo>
                    <a:pt x="21" y="23"/>
                    <a:pt x="24" y="20"/>
                    <a:pt x="24" y="18"/>
                  </a:cubicBezTo>
                  <a:cubicBezTo>
                    <a:pt x="24" y="15"/>
                    <a:pt x="21" y="12"/>
                    <a:pt x="18" y="12"/>
                  </a:cubicBezTo>
                  <a:close/>
                  <a:moveTo>
                    <a:pt x="45" y="22"/>
                  </a:moveTo>
                  <a:cubicBezTo>
                    <a:pt x="45" y="20"/>
                    <a:pt x="44" y="19"/>
                    <a:pt x="43" y="18"/>
                  </a:cubicBezTo>
                  <a:cubicBezTo>
                    <a:pt x="42" y="18"/>
                    <a:pt x="40" y="19"/>
                    <a:pt x="40" y="20"/>
                  </a:cubicBezTo>
                  <a:cubicBezTo>
                    <a:pt x="36" y="36"/>
                    <a:pt x="36" y="36"/>
                    <a:pt x="36" y="36"/>
                  </a:cubicBezTo>
                  <a:cubicBezTo>
                    <a:pt x="33" y="36"/>
                    <a:pt x="30" y="38"/>
                    <a:pt x="29" y="41"/>
                  </a:cubicBezTo>
                  <a:cubicBezTo>
                    <a:pt x="28" y="45"/>
                    <a:pt x="30" y="50"/>
                    <a:pt x="34" y="51"/>
                  </a:cubicBezTo>
                  <a:cubicBezTo>
                    <a:pt x="39" y="52"/>
                    <a:pt x="43" y="49"/>
                    <a:pt x="44" y="45"/>
                  </a:cubicBezTo>
                  <a:cubicBezTo>
                    <a:pt x="45" y="42"/>
                    <a:pt x="43" y="39"/>
                    <a:pt x="41" y="37"/>
                  </a:cubicBezTo>
                  <a:lnTo>
                    <a:pt x="45" y="22"/>
                  </a:lnTo>
                  <a:close/>
                  <a:moveTo>
                    <a:pt x="36" y="5"/>
                  </a:moveTo>
                  <a:cubicBezTo>
                    <a:pt x="34" y="5"/>
                    <a:pt x="31" y="7"/>
                    <a:pt x="31" y="10"/>
                  </a:cubicBezTo>
                  <a:cubicBezTo>
                    <a:pt x="31" y="13"/>
                    <a:pt x="34" y="15"/>
                    <a:pt x="36" y="15"/>
                  </a:cubicBezTo>
                  <a:cubicBezTo>
                    <a:pt x="39" y="15"/>
                    <a:pt x="42" y="13"/>
                    <a:pt x="42" y="10"/>
                  </a:cubicBezTo>
                  <a:cubicBezTo>
                    <a:pt x="42" y="7"/>
                    <a:pt x="39" y="5"/>
                    <a:pt x="36" y="5"/>
                  </a:cubicBezTo>
                  <a:close/>
                  <a:moveTo>
                    <a:pt x="54" y="12"/>
                  </a:moveTo>
                  <a:cubicBezTo>
                    <a:pt x="52" y="12"/>
                    <a:pt x="49" y="15"/>
                    <a:pt x="49" y="18"/>
                  </a:cubicBezTo>
                  <a:cubicBezTo>
                    <a:pt x="49" y="20"/>
                    <a:pt x="52" y="23"/>
                    <a:pt x="54" y="23"/>
                  </a:cubicBezTo>
                  <a:cubicBezTo>
                    <a:pt x="57" y="23"/>
                    <a:pt x="60" y="20"/>
                    <a:pt x="60" y="18"/>
                  </a:cubicBezTo>
                  <a:cubicBezTo>
                    <a:pt x="60" y="15"/>
                    <a:pt x="57" y="12"/>
                    <a:pt x="54" y="12"/>
                  </a:cubicBezTo>
                  <a:close/>
                  <a:moveTo>
                    <a:pt x="62" y="30"/>
                  </a:moveTo>
                  <a:cubicBezTo>
                    <a:pt x="59" y="30"/>
                    <a:pt x="57" y="33"/>
                    <a:pt x="57" y="36"/>
                  </a:cubicBezTo>
                  <a:cubicBezTo>
                    <a:pt x="57" y="38"/>
                    <a:pt x="59" y="41"/>
                    <a:pt x="62" y="41"/>
                  </a:cubicBezTo>
                  <a:cubicBezTo>
                    <a:pt x="65" y="41"/>
                    <a:pt x="67" y="38"/>
                    <a:pt x="67" y="36"/>
                  </a:cubicBezTo>
                  <a:cubicBezTo>
                    <a:pt x="67" y="33"/>
                    <a:pt x="65" y="30"/>
                    <a:pt x="62" y="30"/>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234">
              <a:extLst>
                <a:ext uri="{FF2B5EF4-FFF2-40B4-BE49-F238E27FC236}">
                  <a16:creationId xmlns:a16="http://schemas.microsoft.com/office/drawing/2014/main" id="{A677600C-22C5-4492-B5BD-B610D00FAABB}"/>
                </a:ext>
              </a:extLst>
            </p:cNvPr>
            <p:cNvSpPr>
              <a:spLocks/>
            </p:cNvSpPr>
            <p:nvPr/>
          </p:nvSpPr>
          <p:spPr bwMode="auto">
            <a:xfrm>
              <a:off x="4919255" y="3890398"/>
              <a:ext cx="624153" cy="632646"/>
            </a:xfrm>
            <a:custGeom>
              <a:avLst/>
              <a:gdLst/>
              <a:ahLst/>
              <a:cxnLst>
                <a:cxn ang="0">
                  <a:pos x="66" y="25"/>
                </a:cxn>
                <a:cxn ang="0">
                  <a:pos x="51" y="40"/>
                </a:cxn>
                <a:cxn ang="0">
                  <a:pos x="57" y="46"/>
                </a:cxn>
                <a:cxn ang="0">
                  <a:pos x="51" y="52"/>
                </a:cxn>
                <a:cxn ang="0">
                  <a:pos x="20" y="55"/>
                </a:cxn>
                <a:cxn ang="0">
                  <a:pos x="7" y="69"/>
                </a:cxn>
                <a:cxn ang="0">
                  <a:pos x="0" y="69"/>
                </a:cxn>
                <a:cxn ang="0">
                  <a:pos x="0" y="62"/>
                </a:cxn>
                <a:cxn ang="0">
                  <a:pos x="14" y="48"/>
                </a:cxn>
                <a:cxn ang="0">
                  <a:pos x="17" y="18"/>
                </a:cxn>
                <a:cxn ang="0">
                  <a:pos x="23" y="12"/>
                </a:cxn>
                <a:cxn ang="0">
                  <a:pos x="29" y="17"/>
                </a:cxn>
                <a:cxn ang="0">
                  <a:pos x="44" y="2"/>
                </a:cxn>
                <a:cxn ang="0">
                  <a:pos x="51" y="2"/>
                </a:cxn>
                <a:cxn ang="0">
                  <a:pos x="51" y="9"/>
                </a:cxn>
                <a:cxn ang="0">
                  <a:pos x="35" y="24"/>
                </a:cxn>
                <a:cxn ang="0">
                  <a:pos x="44" y="33"/>
                </a:cxn>
                <a:cxn ang="0">
                  <a:pos x="60" y="18"/>
                </a:cxn>
                <a:cxn ang="0">
                  <a:pos x="66" y="18"/>
                </a:cxn>
                <a:cxn ang="0">
                  <a:pos x="66" y="25"/>
                </a:cxn>
              </a:cxnLst>
              <a:rect l="0" t="0" r="r" b="b"/>
              <a:pathLst>
                <a:path w="68" h="69">
                  <a:moveTo>
                    <a:pt x="66" y="25"/>
                  </a:moveTo>
                  <a:cubicBezTo>
                    <a:pt x="51" y="40"/>
                    <a:pt x="51" y="40"/>
                    <a:pt x="51" y="40"/>
                  </a:cubicBezTo>
                  <a:cubicBezTo>
                    <a:pt x="57" y="46"/>
                    <a:pt x="57" y="46"/>
                    <a:pt x="57" y="46"/>
                  </a:cubicBezTo>
                  <a:cubicBezTo>
                    <a:pt x="51" y="52"/>
                    <a:pt x="51" y="52"/>
                    <a:pt x="51" y="52"/>
                  </a:cubicBezTo>
                  <a:cubicBezTo>
                    <a:pt x="42" y="60"/>
                    <a:pt x="30" y="61"/>
                    <a:pt x="20" y="55"/>
                  </a:cubicBezTo>
                  <a:cubicBezTo>
                    <a:pt x="7" y="69"/>
                    <a:pt x="7" y="69"/>
                    <a:pt x="7" y="69"/>
                  </a:cubicBezTo>
                  <a:cubicBezTo>
                    <a:pt x="0" y="69"/>
                    <a:pt x="0" y="69"/>
                    <a:pt x="0" y="69"/>
                  </a:cubicBezTo>
                  <a:cubicBezTo>
                    <a:pt x="0" y="62"/>
                    <a:pt x="0" y="62"/>
                    <a:pt x="0" y="62"/>
                  </a:cubicBezTo>
                  <a:cubicBezTo>
                    <a:pt x="14" y="48"/>
                    <a:pt x="14" y="48"/>
                    <a:pt x="14" y="48"/>
                  </a:cubicBezTo>
                  <a:cubicBezTo>
                    <a:pt x="7" y="39"/>
                    <a:pt x="8" y="26"/>
                    <a:pt x="17" y="18"/>
                  </a:cubicBezTo>
                  <a:cubicBezTo>
                    <a:pt x="23" y="12"/>
                    <a:pt x="23" y="12"/>
                    <a:pt x="23" y="12"/>
                  </a:cubicBezTo>
                  <a:cubicBezTo>
                    <a:pt x="29" y="17"/>
                    <a:pt x="29" y="17"/>
                    <a:pt x="29" y="17"/>
                  </a:cubicBezTo>
                  <a:cubicBezTo>
                    <a:pt x="44" y="2"/>
                    <a:pt x="44" y="2"/>
                    <a:pt x="44" y="2"/>
                  </a:cubicBezTo>
                  <a:cubicBezTo>
                    <a:pt x="46" y="0"/>
                    <a:pt x="49" y="0"/>
                    <a:pt x="51" y="2"/>
                  </a:cubicBezTo>
                  <a:cubicBezTo>
                    <a:pt x="52" y="4"/>
                    <a:pt x="52" y="7"/>
                    <a:pt x="51" y="9"/>
                  </a:cubicBezTo>
                  <a:cubicBezTo>
                    <a:pt x="35" y="24"/>
                    <a:pt x="35" y="24"/>
                    <a:pt x="35" y="24"/>
                  </a:cubicBezTo>
                  <a:cubicBezTo>
                    <a:pt x="44" y="33"/>
                    <a:pt x="44" y="33"/>
                    <a:pt x="44" y="33"/>
                  </a:cubicBezTo>
                  <a:cubicBezTo>
                    <a:pt x="60" y="18"/>
                    <a:pt x="60" y="18"/>
                    <a:pt x="60" y="18"/>
                  </a:cubicBezTo>
                  <a:cubicBezTo>
                    <a:pt x="61" y="16"/>
                    <a:pt x="64" y="16"/>
                    <a:pt x="66" y="18"/>
                  </a:cubicBezTo>
                  <a:cubicBezTo>
                    <a:pt x="68" y="20"/>
                    <a:pt x="68" y="23"/>
                    <a:pt x="66" y="25"/>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53" name="组合 52">
            <a:extLst>
              <a:ext uri="{FF2B5EF4-FFF2-40B4-BE49-F238E27FC236}">
                <a16:creationId xmlns:a16="http://schemas.microsoft.com/office/drawing/2014/main" id="{7DB06F82-E5E5-4CF1-BB1B-91332B00B4BD}"/>
              </a:ext>
            </a:extLst>
          </p:cNvPr>
          <p:cNvGrpSpPr/>
          <p:nvPr/>
        </p:nvGrpSpPr>
        <p:grpSpPr>
          <a:xfrm>
            <a:off x="6507678" y="1170314"/>
            <a:ext cx="4814389" cy="1088670"/>
            <a:chOff x="6507678" y="1444792"/>
            <a:chExt cx="4814389" cy="1088670"/>
          </a:xfrm>
        </p:grpSpPr>
        <p:sp>
          <p:nvSpPr>
            <p:cNvPr id="48" name="文本框 47">
              <a:extLst>
                <a:ext uri="{FF2B5EF4-FFF2-40B4-BE49-F238E27FC236}">
                  <a16:creationId xmlns:a16="http://schemas.microsoft.com/office/drawing/2014/main" id="{0AE98B39-5D90-47A6-A2AF-C8FCD8CE93BF}"/>
                </a:ext>
              </a:extLst>
            </p:cNvPr>
            <p:cNvSpPr txBox="1"/>
            <p:nvPr/>
          </p:nvSpPr>
          <p:spPr>
            <a:xfrm>
              <a:off x="7499951" y="1444792"/>
              <a:ext cx="3822116" cy="921471"/>
            </a:xfrm>
            <a:prstGeom prst="rect">
              <a:avLst/>
            </a:prstGeom>
            <a:noFill/>
          </p:spPr>
          <p:txBody>
            <a:bodyPr wrap="square" rtlCol="0">
              <a:spAutoFit/>
            </a:bodyPr>
            <a:lstStyle/>
            <a:p>
              <a:pP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a:p>
              <a:pP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点击输入内容点击点击输入内容点击输入内容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a:p>
              <a:pP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点击输入内容点击点击输入内容点击输入内容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p:txBody>
        </p:sp>
        <p:sp>
          <p:nvSpPr>
            <p:cNvPr id="49" name="文本框 48">
              <a:extLst>
                <a:ext uri="{FF2B5EF4-FFF2-40B4-BE49-F238E27FC236}">
                  <a16:creationId xmlns:a16="http://schemas.microsoft.com/office/drawing/2014/main" id="{47D4881C-F97F-4899-836B-C048D2C18598}"/>
                </a:ext>
              </a:extLst>
            </p:cNvPr>
            <p:cNvSpPr txBox="1"/>
            <p:nvPr/>
          </p:nvSpPr>
          <p:spPr>
            <a:xfrm>
              <a:off x="6507678" y="1517799"/>
              <a:ext cx="998991" cy="1015663"/>
            </a:xfrm>
            <a:prstGeom prst="rect">
              <a:avLst/>
            </a:prstGeom>
            <a:noFill/>
          </p:spPr>
          <p:txBody>
            <a:bodyPr wrap="none" rtlCol="0">
              <a:spAutoFit/>
            </a:bodyPr>
            <a:lstStyle/>
            <a:p>
              <a:r>
                <a:rPr lang="en-US" altLang="zh-CN" sz="6000" dirty="0">
                  <a:solidFill>
                    <a:schemeClr val="accent1">
                      <a:lumMod val="50000"/>
                    </a:schemeClr>
                  </a:solidFill>
                  <a:latin typeface="汉仪晓波折纸体简" panose="00020600040101010101" pitchFamily="18" charset="-122"/>
                  <a:ea typeface="汉仪晓波折纸体简" panose="00020600040101010101" pitchFamily="18" charset="-122"/>
                </a:rPr>
                <a:t>01</a:t>
              </a:r>
              <a:endParaRPr lang="zh-CN" altLang="en-US" sz="6000" dirty="0">
                <a:solidFill>
                  <a:schemeClr val="accent1">
                    <a:lumMod val="50000"/>
                  </a:schemeClr>
                </a:solidFill>
                <a:latin typeface="汉仪晓波折纸体简" panose="00020600040101010101" pitchFamily="18" charset="-122"/>
                <a:ea typeface="汉仪晓波折纸体简" panose="00020600040101010101" pitchFamily="18" charset="-122"/>
              </a:endParaRPr>
            </a:p>
          </p:txBody>
        </p:sp>
      </p:grpSp>
      <p:grpSp>
        <p:nvGrpSpPr>
          <p:cNvPr id="5" name="组合 4">
            <a:extLst>
              <a:ext uri="{FF2B5EF4-FFF2-40B4-BE49-F238E27FC236}">
                <a16:creationId xmlns:a16="http://schemas.microsoft.com/office/drawing/2014/main" id="{6A9F725A-52C7-4496-ADEB-3B1C6FBB54FE}"/>
              </a:ext>
            </a:extLst>
          </p:cNvPr>
          <p:cNvGrpSpPr/>
          <p:nvPr/>
        </p:nvGrpSpPr>
        <p:grpSpPr>
          <a:xfrm>
            <a:off x="6507678" y="2313215"/>
            <a:ext cx="4814389" cy="1088670"/>
            <a:chOff x="6507678" y="2493905"/>
            <a:chExt cx="4814389" cy="1088670"/>
          </a:xfrm>
        </p:grpSpPr>
        <p:sp>
          <p:nvSpPr>
            <p:cNvPr id="51" name="文本框 50">
              <a:extLst>
                <a:ext uri="{FF2B5EF4-FFF2-40B4-BE49-F238E27FC236}">
                  <a16:creationId xmlns:a16="http://schemas.microsoft.com/office/drawing/2014/main" id="{D42CBDFD-22C8-4B69-9D99-7DD987383C26}"/>
                </a:ext>
              </a:extLst>
            </p:cNvPr>
            <p:cNvSpPr txBox="1"/>
            <p:nvPr/>
          </p:nvSpPr>
          <p:spPr>
            <a:xfrm>
              <a:off x="7499951" y="2493905"/>
              <a:ext cx="3822116" cy="921471"/>
            </a:xfrm>
            <a:prstGeom prst="rect">
              <a:avLst/>
            </a:prstGeom>
            <a:noFill/>
          </p:spPr>
          <p:txBody>
            <a:bodyPr wrap="square" rtlCol="0">
              <a:spAutoFit/>
            </a:bodyPr>
            <a:lstStyle/>
            <a:p>
              <a:pP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a:p>
              <a:pP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点击输入内容点击点击输入内容点击输入内容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a:p>
              <a:pP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点击输入内容点击点击输入内容点击输入内容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p:txBody>
        </p:sp>
        <p:sp>
          <p:nvSpPr>
            <p:cNvPr id="52" name="文本框 51">
              <a:extLst>
                <a:ext uri="{FF2B5EF4-FFF2-40B4-BE49-F238E27FC236}">
                  <a16:creationId xmlns:a16="http://schemas.microsoft.com/office/drawing/2014/main" id="{BAFC86C6-45EA-4B6B-A49F-CDA7AB345BB6}"/>
                </a:ext>
              </a:extLst>
            </p:cNvPr>
            <p:cNvSpPr txBox="1"/>
            <p:nvPr/>
          </p:nvSpPr>
          <p:spPr>
            <a:xfrm>
              <a:off x="6507678" y="2566912"/>
              <a:ext cx="998991" cy="1015663"/>
            </a:xfrm>
            <a:prstGeom prst="rect">
              <a:avLst/>
            </a:prstGeom>
            <a:noFill/>
          </p:spPr>
          <p:txBody>
            <a:bodyPr wrap="none" rtlCol="0">
              <a:spAutoFit/>
            </a:bodyPr>
            <a:lstStyle/>
            <a:p>
              <a:r>
                <a:rPr lang="en-US" altLang="zh-CN" sz="6000" dirty="0">
                  <a:solidFill>
                    <a:schemeClr val="accent1">
                      <a:lumMod val="50000"/>
                    </a:schemeClr>
                  </a:solidFill>
                  <a:latin typeface="汉仪晓波折纸体简" panose="00020600040101010101" pitchFamily="18" charset="-122"/>
                  <a:ea typeface="汉仪晓波折纸体简" panose="00020600040101010101" pitchFamily="18" charset="-122"/>
                </a:rPr>
                <a:t>02</a:t>
              </a:r>
              <a:endParaRPr lang="zh-CN" altLang="en-US" sz="6000" dirty="0">
                <a:solidFill>
                  <a:schemeClr val="accent1">
                    <a:lumMod val="50000"/>
                  </a:schemeClr>
                </a:solidFill>
                <a:latin typeface="汉仪晓波折纸体简" panose="00020600040101010101" pitchFamily="18" charset="-122"/>
                <a:ea typeface="汉仪晓波折纸体简" panose="00020600040101010101" pitchFamily="18" charset="-122"/>
              </a:endParaRPr>
            </a:p>
          </p:txBody>
        </p:sp>
      </p:grpSp>
      <p:grpSp>
        <p:nvGrpSpPr>
          <p:cNvPr id="55" name="组合 54">
            <a:extLst>
              <a:ext uri="{FF2B5EF4-FFF2-40B4-BE49-F238E27FC236}">
                <a16:creationId xmlns:a16="http://schemas.microsoft.com/office/drawing/2014/main" id="{03F1192D-6E00-46EC-93BE-D90A07F2D90D}"/>
              </a:ext>
            </a:extLst>
          </p:cNvPr>
          <p:cNvGrpSpPr/>
          <p:nvPr/>
        </p:nvGrpSpPr>
        <p:grpSpPr>
          <a:xfrm>
            <a:off x="6507678" y="3456116"/>
            <a:ext cx="4814389" cy="1088670"/>
            <a:chOff x="6507678" y="2493905"/>
            <a:chExt cx="4814389" cy="1088670"/>
          </a:xfrm>
        </p:grpSpPr>
        <p:sp>
          <p:nvSpPr>
            <p:cNvPr id="56" name="文本框 55">
              <a:extLst>
                <a:ext uri="{FF2B5EF4-FFF2-40B4-BE49-F238E27FC236}">
                  <a16:creationId xmlns:a16="http://schemas.microsoft.com/office/drawing/2014/main" id="{D0A48EDB-7F56-49C3-AA99-70509BE95C8C}"/>
                </a:ext>
              </a:extLst>
            </p:cNvPr>
            <p:cNvSpPr txBox="1"/>
            <p:nvPr/>
          </p:nvSpPr>
          <p:spPr>
            <a:xfrm>
              <a:off x="7499951" y="2493905"/>
              <a:ext cx="3822116" cy="921471"/>
            </a:xfrm>
            <a:prstGeom prst="rect">
              <a:avLst/>
            </a:prstGeom>
            <a:noFill/>
          </p:spPr>
          <p:txBody>
            <a:bodyPr wrap="square" rtlCol="0">
              <a:spAutoFit/>
            </a:bodyPr>
            <a:lstStyle/>
            <a:p>
              <a:pP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a:p>
              <a:pP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点击输入内容点击点击输入内容点击输入内容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a:p>
              <a:pP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点击输入内容点击点击输入内容点击输入内容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p:txBody>
        </p:sp>
        <p:sp>
          <p:nvSpPr>
            <p:cNvPr id="57" name="文本框 56">
              <a:extLst>
                <a:ext uri="{FF2B5EF4-FFF2-40B4-BE49-F238E27FC236}">
                  <a16:creationId xmlns:a16="http://schemas.microsoft.com/office/drawing/2014/main" id="{D701A89E-0841-4F70-B964-B6DDD566858E}"/>
                </a:ext>
              </a:extLst>
            </p:cNvPr>
            <p:cNvSpPr txBox="1"/>
            <p:nvPr/>
          </p:nvSpPr>
          <p:spPr>
            <a:xfrm>
              <a:off x="6507678" y="2566912"/>
              <a:ext cx="998991" cy="1015663"/>
            </a:xfrm>
            <a:prstGeom prst="rect">
              <a:avLst/>
            </a:prstGeom>
            <a:noFill/>
          </p:spPr>
          <p:txBody>
            <a:bodyPr wrap="none" rtlCol="0">
              <a:spAutoFit/>
            </a:bodyPr>
            <a:lstStyle/>
            <a:p>
              <a:r>
                <a:rPr lang="en-US" altLang="zh-CN" sz="6000" dirty="0">
                  <a:solidFill>
                    <a:schemeClr val="accent1">
                      <a:lumMod val="50000"/>
                    </a:schemeClr>
                  </a:solidFill>
                  <a:latin typeface="汉仪晓波折纸体简" panose="00020600040101010101" pitchFamily="18" charset="-122"/>
                  <a:ea typeface="汉仪晓波折纸体简" panose="00020600040101010101" pitchFamily="18" charset="-122"/>
                </a:rPr>
                <a:t>03</a:t>
              </a:r>
              <a:endParaRPr lang="zh-CN" altLang="en-US" sz="6000" dirty="0">
                <a:solidFill>
                  <a:schemeClr val="accent1">
                    <a:lumMod val="50000"/>
                  </a:schemeClr>
                </a:solidFill>
                <a:latin typeface="汉仪晓波折纸体简" panose="00020600040101010101" pitchFamily="18" charset="-122"/>
                <a:ea typeface="汉仪晓波折纸体简" panose="00020600040101010101" pitchFamily="18" charset="-122"/>
              </a:endParaRPr>
            </a:p>
          </p:txBody>
        </p:sp>
      </p:grpSp>
      <p:grpSp>
        <p:nvGrpSpPr>
          <p:cNvPr id="58" name="组合 57">
            <a:extLst>
              <a:ext uri="{FF2B5EF4-FFF2-40B4-BE49-F238E27FC236}">
                <a16:creationId xmlns:a16="http://schemas.microsoft.com/office/drawing/2014/main" id="{A821AE63-AABD-4E38-9C2A-481C8E3E418E}"/>
              </a:ext>
            </a:extLst>
          </p:cNvPr>
          <p:cNvGrpSpPr/>
          <p:nvPr/>
        </p:nvGrpSpPr>
        <p:grpSpPr>
          <a:xfrm>
            <a:off x="6507678" y="4599017"/>
            <a:ext cx="4814389" cy="1088670"/>
            <a:chOff x="6507678" y="2493905"/>
            <a:chExt cx="4814389" cy="1088670"/>
          </a:xfrm>
        </p:grpSpPr>
        <p:sp>
          <p:nvSpPr>
            <p:cNvPr id="59" name="文本框 58">
              <a:extLst>
                <a:ext uri="{FF2B5EF4-FFF2-40B4-BE49-F238E27FC236}">
                  <a16:creationId xmlns:a16="http://schemas.microsoft.com/office/drawing/2014/main" id="{AAECC2D9-C17E-469F-AF45-C5880448569A}"/>
                </a:ext>
              </a:extLst>
            </p:cNvPr>
            <p:cNvSpPr txBox="1"/>
            <p:nvPr/>
          </p:nvSpPr>
          <p:spPr>
            <a:xfrm>
              <a:off x="7499951" y="2493905"/>
              <a:ext cx="3822116" cy="921471"/>
            </a:xfrm>
            <a:prstGeom prst="rect">
              <a:avLst/>
            </a:prstGeom>
            <a:noFill/>
          </p:spPr>
          <p:txBody>
            <a:bodyPr wrap="square" rtlCol="0">
              <a:spAutoFit/>
            </a:bodyPr>
            <a:lstStyle/>
            <a:p>
              <a:pP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a:p>
              <a:pP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点击输入内容点击点击输入内容点击输入内容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a:p>
              <a:pP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点击输入内容点击点击输入内容点击输入内容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p:txBody>
        </p:sp>
        <p:sp>
          <p:nvSpPr>
            <p:cNvPr id="60" name="文本框 59">
              <a:extLst>
                <a:ext uri="{FF2B5EF4-FFF2-40B4-BE49-F238E27FC236}">
                  <a16:creationId xmlns:a16="http://schemas.microsoft.com/office/drawing/2014/main" id="{8ACAB8AE-0AFB-4559-BFF6-389154225AE6}"/>
                </a:ext>
              </a:extLst>
            </p:cNvPr>
            <p:cNvSpPr txBox="1"/>
            <p:nvPr/>
          </p:nvSpPr>
          <p:spPr>
            <a:xfrm>
              <a:off x="6507678" y="2566912"/>
              <a:ext cx="998991" cy="1015663"/>
            </a:xfrm>
            <a:prstGeom prst="rect">
              <a:avLst/>
            </a:prstGeom>
            <a:noFill/>
          </p:spPr>
          <p:txBody>
            <a:bodyPr wrap="none" rtlCol="0">
              <a:spAutoFit/>
            </a:bodyPr>
            <a:lstStyle/>
            <a:p>
              <a:r>
                <a:rPr lang="en-US" altLang="zh-CN" sz="6000" dirty="0">
                  <a:solidFill>
                    <a:schemeClr val="accent1">
                      <a:lumMod val="50000"/>
                    </a:schemeClr>
                  </a:solidFill>
                  <a:latin typeface="汉仪晓波折纸体简" panose="00020600040101010101" pitchFamily="18" charset="-122"/>
                  <a:ea typeface="汉仪晓波折纸体简" panose="00020600040101010101" pitchFamily="18" charset="-122"/>
                </a:rPr>
                <a:t>04</a:t>
              </a:r>
              <a:endParaRPr lang="zh-CN" altLang="en-US" sz="6000" dirty="0">
                <a:solidFill>
                  <a:schemeClr val="accent1">
                    <a:lumMod val="50000"/>
                  </a:schemeClr>
                </a:solidFill>
                <a:latin typeface="汉仪晓波折纸体简" panose="00020600040101010101" pitchFamily="18" charset="-122"/>
                <a:ea typeface="汉仪晓波折纸体简" panose="00020600040101010101" pitchFamily="18" charset="-122"/>
              </a:endParaRPr>
            </a:p>
          </p:txBody>
        </p:sp>
      </p:grpSp>
    </p:spTree>
    <p:extLst>
      <p:ext uri="{BB962C8B-B14F-4D97-AF65-F5344CB8AC3E}">
        <p14:creationId xmlns:p14="http://schemas.microsoft.com/office/powerpoint/2010/main" val="2384196770"/>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2" presetClass="entr" presetSubtype="2" fill="hold" nodeType="withEffect">
                                  <p:stCondLst>
                                    <p:cond delay="750"/>
                                  </p:stCondLst>
                                  <p:childTnLst>
                                    <p:set>
                                      <p:cBhvr>
                                        <p:cTn id="9" dur="1" fill="hold">
                                          <p:stCondLst>
                                            <p:cond delay="0"/>
                                          </p:stCondLst>
                                        </p:cTn>
                                        <p:tgtEl>
                                          <p:spTgt spid="53"/>
                                        </p:tgtEl>
                                        <p:attrNameLst>
                                          <p:attrName>style.visibility</p:attrName>
                                        </p:attrNameLst>
                                      </p:cBhvr>
                                      <p:to>
                                        <p:strVal val="visible"/>
                                      </p:to>
                                    </p:set>
                                    <p:anim calcmode="lin" valueType="num">
                                      <p:cBhvr additive="base">
                                        <p:cTn id="10" dur="1000" fill="hold"/>
                                        <p:tgtEl>
                                          <p:spTgt spid="53"/>
                                        </p:tgtEl>
                                        <p:attrNameLst>
                                          <p:attrName>ppt_x</p:attrName>
                                        </p:attrNameLst>
                                      </p:cBhvr>
                                      <p:tavLst>
                                        <p:tav tm="0">
                                          <p:val>
                                            <p:strVal val="1+#ppt_w/2"/>
                                          </p:val>
                                        </p:tav>
                                        <p:tav tm="100000">
                                          <p:val>
                                            <p:strVal val="#ppt_x"/>
                                          </p:val>
                                        </p:tav>
                                      </p:tavLst>
                                    </p:anim>
                                    <p:anim calcmode="lin" valueType="num">
                                      <p:cBhvr additive="base">
                                        <p:cTn id="11" dur="1000" fill="hold"/>
                                        <p:tgtEl>
                                          <p:spTgt spid="53"/>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150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1000" fill="hold"/>
                                        <p:tgtEl>
                                          <p:spTgt spid="5"/>
                                        </p:tgtEl>
                                        <p:attrNameLst>
                                          <p:attrName>ppt_x</p:attrName>
                                        </p:attrNameLst>
                                      </p:cBhvr>
                                      <p:tavLst>
                                        <p:tav tm="0">
                                          <p:val>
                                            <p:strVal val="1+#ppt_w/2"/>
                                          </p:val>
                                        </p:tav>
                                        <p:tav tm="100000">
                                          <p:val>
                                            <p:strVal val="#ppt_x"/>
                                          </p:val>
                                        </p:tav>
                                      </p:tavLst>
                                    </p:anim>
                                    <p:anim calcmode="lin" valueType="num">
                                      <p:cBhvr additive="base">
                                        <p:cTn id="15" dur="1000" fill="hold"/>
                                        <p:tgtEl>
                                          <p:spTgt spid="5"/>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2250"/>
                                  </p:stCondLst>
                                  <p:childTnLst>
                                    <p:set>
                                      <p:cBhvr>
                                        <p:cTn id="17" dur="1" fill="hold">
                                          <p:stCondLst>
                                            <p:cond delay="0"/>
                                          </p:stCondLst>
                                        </p:cTn>
                                        <p:tgtEl>
                                          <p:spTgt spid="55"/>
                                        </p:tgtEl>
                                        <p:attrNameLst>
                                          <p:attrName>style.visibility</p:attrName>
                                        </p:attrNameLst>
                                      </p:cBhvr>
                                      <p:to>
                                        <p:strVal val="visible"/>
                                      </p:to>
                                    </p:set>
                                    <p:anim calcmode="lin" valueType="num">
                                      <p:cBhvr additive="base">
                                        <p:cTn id="18" dur="1000" fill="hold"/>
                                        <p:tgtEl>
                                          <p:spTgt spid="55"/>
                                        </p:tgtEl>
                                        <p:attrNameLst>
                                          <p:attrName>ppt_x</p:attrName>
                                        </p:attrNameLst>
                                      </p:cBhvr>
                                      <p:tavLst>
                                        <p:tav tm="0">
                                          <p:val>
                                            <p:strVal val="1+#ppt_w/2"/>
                                          </p:val>
                                        </p:tav>
                                        <p:tav tm="100000">
                                          <p:val>
                                            <p:strVal val="#ppt_x"/>
                                          </p:val>
                                        </p:tav>
                                      </p:tavLst>
                                    </p:anim>
                                    <p:anim calcmode="lin" valueType="num">
                                      <p:cBhvr additive="base">
                                        <p:cTn id="19" dur="1000" fill="hold"/>
                                        <p:tgtEl>
                                          <p:spTgt spid="55"/>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3000"/>
                                  </p:stCondLst>
                                  <p:childTnLst>
                                    <p:set>
                                      <p:cBhvr>
                                        <p:cTn id="21" dur="1" fill="hold">
                                          <p:stCondLst>
                                            <p:cond delay="0"/>
                                          </p:stCondLst>
                                        </p:cTn>
                                        <p:tgtEl>
                                          <p:spTgt spid="58"/>
                                        </p:tgtEl>
                                        <p:attrNameLst>
                                          <p:attrName>style.visibility</p:attrName>
                                        </p:attrNameLst>
                                      </p:cBhvr>
                                      <p:to>
                                        <p:strVal val="visible"/>
                                      </p:to>
                                    </p:set>
                                    <p:anim calcmode="lin" valueType="num">
                                      <p:cBhvr additive="base">
                                        <p:cTn id="22" dur="1000" fill="hold"/>
                                        <p:tgtEl>
                                          <p:spTgt spid="58"/>
                                        </p:tgtEl>
                                        <p:attrNameLst>
                                          <p:attrName>ppt_x</p:attrName>
                                        </p:attrNameLst>
                                      </p:cBhvr>
                                      <p:tavLst>
                                        <p:tav tm="0">
                                          <p:val>
                                            <p:strVal val="1+#ppt_w/2"/>
                                          </p:val>
                                        </p:tav>
                                        <p:tav tm="100000">
                                          <p:val>
                                            <p:strVal val="#ppt_x"/>
                                          </p:val>
                                        </p:tav>
                                      </p:tavLst>
                                    </p:anim>
                                    <p:anim calcmode="lin" valueType="num">
                                      <p:cBhvr additive="base">
                                        <p:cTn id="23" dur="10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BFBFB"/>
            </a:gs>
            <a:gs pos="100000">
              <a:srgbClr val="DCDDE1"/>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10" name="斜纹 9">
            <a:extLst>
              <a:ext uri="{FF2B5EF4-FFF2-40B4-BE49-F238E27FC236}">
                <a16:creationId xmlns:a16="http://schemas.microsoft.com/office/drawing/2014/main" id="{19548F82-8FE7-44B5-AEB3-2C312621C9A4}"/>
              </a:ext>
            </a:extLst>
          </p:cNvPr>
          <p:cNvSpPr/>
          <p:nvPr/>
        </p:nvSpPr>
        <p:spPr>
          <a:xfrm>
            <a:off x="0" y="0"/>
            <a:ext cx="1323833" cy="1323833"/>
          </a:xfrm>
          <a:prstGeom prst="diagStripe">
            <a:avLst/>
          </a:prstGeom>
          <a:solidFill>
            <a:srgbClr val="949A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文本框 6">
            <a:extLst>
              <a:ext uri="{FF2B5EF4-FFF2-40B4-BE49-F238E27FC236}">
                <a16:creationId xmlns:a16="http://schemas.microsoft.com/office/drawing/2014/main" id="{817A01CE-FEA2-4AD9-8F36-A400E2B61393}"/>
              </a:ext>
            </a:extLst>
          </p:cNvPr>
          <p:cNvSpPr txBox="1"/>
          <p:nvPr/>
        </p:nvSpPr>
        <p:spPr>
          <a:xfrm rot="18877599">
            <a:off x="-129692" y="272782"/>
            <a:ext cx="1274708" cy="461665"/>
          </a:xfrm>
          <a:prstGeom prst="rect">
            <a:avLst/>
          </a:prstGeom>
          <a:noFill/>
        </p:spPr>
        <p:txBody>
          <a:bodyPr wrap="none" rtlCol="0">
            <a:spAutoFit/>
          </a:bodyPr>
          <a:lstStyle/>
          <a:p>
            <a:r>
              <a:rPr lang="zh-CN" altLang="en-US" sz="2400" dirty="0">
                <a:solidFill>
                  <a:srgbClr val="DCDDE1"/>
                </a:solidFill>
                <a:latin typeface="汉仪晓波折纸体简" panose="00020600040101010101" pitchFamily="18" charset="-122"/>
                <a:ea typeface="汉仪晓波折纸体简" panose="00020600040101010101" pitchFamily="18" charset="-122"/>
              </a:rPr>
              <a:t>第四部分</a:t>
            </a:r>
          </a:p>
        </p:txBody>
      </p:sp>
      <p:pic>
        <p:nvPicPr>
          <p:cNvPr id="3" name="图片 2">
            <a:extLst>
              <a:ext uri="{FF2B5EF4-FFF2-40B4-BE49-F238E27FC236}">
                <a16:creationId xmlns:a16="http://schemas.microsoft.com/office/drawing/2014/main" id="{55988503-5D7F-4058-AECD-3D78B62EF54E}"/>
              </a:ext>
            </a:extLst>
          </p:cNvPr>
          <p:cNvPicPr>
            <a:picLocks noChangeAspect="1"/>
          </p:cNvPicPr>
          <p:nvPr/>
        </p:nvPicPr>
        <p:blipFill>
          <a:blip r:embed="rId2">
            <a:clrChange>
              <a:clrFrom>
                <a:srgbClr val="F6F6F6"/>
              </a:clrFrom>
              <a:clrTo>
                <a:srgbClr val="F6F6F6">
                  <a:alpha val="0"/>
                </a:srgbClr>
              </a:clrTo>
            </a:clrChange>
          </a:blip>
          <a:stretch>
            <a:fillRect/>
          </a:stretch>
        </p:blipFill>
        <p:spPr>
          <a:xfrm flipH="1">
            <a:off x="6907480" y="0"/>
            <a:ext cx="5284519" cy="6858000"/>
          </a:xfrm>
          <a:prstGeom prst="rect">
            <a:avLst/>
          </a:prstGeom>
        </p:spPr>
      </p:pic>
      <p:graphicFrame>
        <p:nvGraphicFramePr>
          <p:cNvPr id="8" name="图表 7">
            <a:extLst>
              <a:ext uri="{FF2B5EF4-FFF2-40B4-BE49-F238E27FC236}">
                <a16:creationId xmlns:a16="http://schemas.microsoft.com/office/drawing/2014/main" id="{A49B10CD-8D62-48FA-A8B9-3306D51C3FDC}"/>
              </a:ext>
            </a:extLst>
          </p:cNvPr>
          <p:cNvGraphicFramePr/>
          <p:nvPr>
            <p:extLst>
              <p:ext uri="{D42A27DB-BD31-4B8C-83A1-F6EECF244321}">
                <p14:modId xmlns:p14="http://schemas.microsoft.com/office/powerpoint/2010/main" val="4038030114"/>
              </p:ext>
            </p:extLst>
          </p:nvPr>
        </p:nvGraphicFramePr>
        <p:xfrm>
          <a:off x="880544" y="1231523"/>
          <a:ext cx="6470225" cy="3711996"/>
        </p:xfrm>
        <a:graphic>
          <a:graphicData uri="http://schemas.openxmlformats.org/drawingml/2006/chart">
            <c:chart xmlns:c="http://schemas.openxmlformats.org/drawingml/2006/chart" xmlns:r="http://schemas.openxmlformats.org/officeDocument/2006/relationships" r:id="rId3"/>
          </a:graphicData>
        </a:graphic>
      </p:graphicFrame>
      <p:sp>
        <p:nvSpPr>
          <p:cNvPr id="50" name="文本框 49">
            <a:extLst>
              <a:ext uri="{FF2B5EF4-FFF2-40B4-BE49-F238E27FC236}">
                <a16:creationId xmlns:a16="http://schemas.microsoft.com/office/drawing/2014/main" id="{8204BD55-3CEF-40B3-8250-06C86285FA35}"/>
              </a:ext>
            </a:extLst>
          </p:cNvPr>
          <p:cNvSpPr txBox="1"/>
          <p:nvPr/>
        </p:nvSpPr>
        <p:spPr>
          <a:xfrm>
            <a:off x="1112722" y="5035829"/>
            <a:ext cx="6005867" cy="1092607"/>
          </a:xfrm>
          <a:prstGeom prst="rect">
            <a:avLst/>
          </a:prstGeom>
          <a:noFill/>
        </p:spPr>
        <p:txBody>
          <a:bodyPr wrap="square" rtlCol="0">
            <a:spAutoFit/>
          </a:bodyPr>
          <a:lstStyle/>
          <a:p>
            <a:pPr algn="ctr">
              <a:lnSpc>
                <a:spcPts val="2600"/>
              </a:lnSpc>
            </a:pPr>
            <a:r>
              <a:rPr lang="zh-CN" altLang="en-US" sz="1600" dirty="0">
                <a:solidFill>
                  <a:srgbClr val="949AB2"/>
                </a:solidFill>
                <a:latin typeface="汉仪文黑-45W" panose="00020600040101010101" pitchFamily="18" charset="-122"/>
                <a:ea typeface="汉仪文黑-45W" panose="00020600040101010101" pitchFamily="18" charset="-122"/>
              </a:rPr>
              <a:t>点击输入内容点击输入内容</a:t>
            </a:r>
            <a:endParaRPr lang="en-US" altLang="zh-CN" sz="1600" dirty="0">
              <a:solidFill>
                <a:srgbClr val="949AB2"/>
              </a:solidFill>
              <a:latin typeface="汉仪文黑-45W" panose="00020600040101010101" pitchFamily="18" charset="-122"/>
              <a:ea typeface="汉仪文黑-45W" panose="00020600040101010101" pitchFamily="18" charset="-122"/>
            </a:endParaRPr>
          </a:p>
          <a:p>
            <a:pPr algn="ctr">
              <a:lnSpc>
                <a:spcPts val="2600"/>
              </a:lnSpc>
            </a:pPr>
            <a:r>
              <a:rPr lang="zh-CN" altLang="en-US" sz="1600" dirty="0">
                <a:solidFill>
                  <a:srgbClr val="949AB2"/>
                </a:solidFill>
                <a:latin typeface="汉仪文黑-45W" panose="00020600040101010101" pitchFamily="18" charset="-122"/>
                <a:ea typeface="汉仪文黑-45W" panose="00020600040101010101" pitchFamily="18" charset="-122"/>
              </a:rPr>
              <a:t>点击输入内容点击输入内容点击输入内容点击输入内容</a:t>
            </a:r>
            <a:endParaRPr lang="en-US" altLang="zh-CN" sz="1600" dirty="0">
              <a:solidFill>
                <a:srgbClr val="949AB2"/>
              </a:solidFill>
              <a:latin typeface="汉仪文黑-45W" panose="00020600040101010101" pitchFamily="18" charset="-122"/>
              <a:ea typeface="汉仪文黑-45W" panose="00020600040101010101" pitchFamily="18" charset="-122"/>
            </a:endParaRPr>
          </a:p>
          <a:p>
            <a:pPr algn="ctr">
              <a:lnSpc>
                <a:spcPts val="2600"/>
              </a:lnSpc>
            </a:pPr>
            <a:r>
              <a:rPr lang="zh-CN" altLang="en-US" sz="1600" dirty="0">
                <a:solidFill>
                  <a:srgbClr val="949AB2"/>
                </a:solidFill>
                <a:latin typeface="汉仪文黑-45W" panose="00020600040101010101" pitchFamily="18" charset="-122"/>
                <a:ea typeface="汉仪文黑-45W" panose="00020600040101010101" pitchFamily="18" charset="-122"/>
              </a:rPr>
              <a:t>点击输入内容点击输入内容点击输入内容点击输入内容</a:t>
            </a:r>
            <a:endParaRPr lang="en-US" altLang="zh-CN" sz="1600" dirty="0">
              <a:solidFill>
                <a:srgbClr val="949AB2"/>
              </a:solidFill>
              <a:latin typeface="汉仪文黑-45W" panose="00020600040101010101" pitchFamily="18" charset="-122"/>
              <a:ea typeface="汉仪文黑-45W" panose="00020600040101010101" pitchFamily="18" charset="-122"/>
            </a:endParaRPr>
          </a:p>
        </p:txBody>
      </p:sp>
    </p:spTree>
    <p:extLst>
      <p:ext uri="{BB962C8B-B14F-4D97-AF65-F5344CB8AC3E}">
        <p14:creationId xmlns:p14="http://schemas.microsoft.com/office/powerpoint/2010/main" val="184202982"/>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750"/>
                                  </p:stCondLst>
                                  <p:childTnLst>
                                    <p:set>
                                      <p:cBhvr>
                                        <p:cTn id="11" dur="1" fill="hold">
                                          <p:stCondLst>
                                            <p:cond delay="0"/>
                                          </p:stCondLst>
                                        </p:cTn>
                                        <p:tgtEl>
                                          <p:spTgt spid="50"/>
                                        </p:tgtEl>
                                        <p:attrNameLst>
                                          <p:attrName>style.visibility</p:attrName>
                                        </p:attrNameLst>
                                      </p:cBhvr>
                                      <p:to>
                                        <p:strVal val="visible"/>
                                      </p:to>
                                    </p:set>
                                    <p:animEffect transition="in" filter="fade">
                                      <p:cBhvr>
                                        <p:cTn id="12" dur="10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50"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BFBFB"/>
            </a:gs>
            <a:gs pos="100000">
              <a:srgbClr val="DCDDE1"/>
            </a:gs>
          </a:gsLst>
          <a:path path="circle">
            <a:fillToRect l="50000" t="50000" r="50000" b="50000"/>
          </a:path>
          <a:tileRect/>
        </a:gradFill>
        <a:effectLst/>
      </p:bgPr>
    </p:bg>
    <p:spTree>
      <p:nvGrpSpPr>
        <p:cNvPr id="1" name=""/>
        <p:cNvGrpSpPr/>
        <p:nvPr/>
      </p:nvGrpSpPr>
      <p:grpSpPr>
        <a:xfrm>
          <a:off x="0" y="0"/>
          <a:ext cx="0" cy="0"/>
          <a:chOff x="0" y="0"/>
          <a:chExt cx="0" cy="0"/>
        </a:xfrm>
      </p:grpSpPr>
      <p:cxnSp>
        <p:nvCxnSpPr>
          <p:cNvPr id="12" name="直接连接符 11">
            <a:extLst>
              <a:ext uri="{FF2B5EF4-FFF2-40B4-BE49-F238E27FC236}">
                <a16:creationId xmlns:a16="http://schemas.microsoft.com/office/drawing/2014/main" id="{D862DD84-11BA-4489-BBA8-1B8D2533307A}"/>
              </a:ext>
            </a:extLst>
          </p:cNvPr>
          <p:cNvCxnSpPr>
            <a:cxnSpLocks/>
          </p:cNvCxnSpPr>
          <p:nvPr/>
        </p:nvCxnSpPr>
        <p:spPr>
          <a:xfrm flipH="1">
            <a:off x="2472642" y="3429000"/>
            <a:ext cx="7246716" cy="0"/>
          </a:xfrm>
          <a:prstGeom prst="line">
            <a:avLst/>
          </a:prstGeom>
          <a:ln w="12700">
            <a:solidFill>
              <a:srgbClr val="949AB2">
                <a:alpha val="50000"/>
              </a:srgb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3D4CC447-B293-4BCC-838E-C27F7B3217F1}"/>
              </a:ext>
            </a:extLst>
          </p:cNvPr>
          <p:cNvCxnSpPr>
            <a:cxnSpLocks/>
          </p:cNvCxnSpPr>
          <p:nvPr/>
        </p:nvCxnSpPr>
        <p:spPr>
          <a:xfrm>
            <a:off x="6096000" y="774511"/>
            <a:ext cx="0" cy="5308979"/>
          </a:xfrm>
          <a:prstGeom prst="line">
            <a:avLst/>
          </a:prstGeom>
          <a:ln w="12700">
            <a:solidFill>
              <a:srgbClr val="949AB2">
                <a:alpha val="50000"/>
              </a:srgbClr>
            </a:solidFill>
          </a:ln>
        </p:spPr>
        <p:style>
          <a:lnRef idx="1">
            <a:schemeClr val="accent1"/>
          </a:lnRef>
          <a:fillRef idx="0">
            <a:schemeClr val="accent1"/>
          </a:fillRef>
          <a:effectRef idx="0">
            <a:schemeClr val="accent1"/>
          </a:effectRef>
          <a:fontRef idx="minor">
            <a:schemeClr val="tx1"/>
          </a:fontRef>
        </p:style>
      </p:cxnSp>
      <p:pic>
        <p:nvPicPr>
          <p:cNvPr id="4" name="图片 3">
            <a:extLst>
              <a:ext uri="{FF2B5EF4-FFF2-40B4-BE49-F238E27FC236}">
                <a16:creationId xmlns:a16="http://schemas.microsoft.com/office/drawing/2014/main" id="{5FEB2D14-0218-4BCF-A3F4-980557245C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5928" y="1328928"/>
            <a:ext cx="4200144" cy="4200144"/>
          </a:xfrm>
          <a:prstGeom prst="rect">
            <a:avLst/>
          </a:prstGeom>
          <a:effectLst>
            <a:softEdge rad="317500"/>
          </a:effectLst>
        </p:spPr>
      </p:pic>
      <p:sp>
        <p:nvSpPr>
          <p:cNvPr id="9" name="矩形 8">
            <a:extLst>
              <a:ext uri="{FF2B5EF4-FFF2-40B4-BE49-F238E27FC236}">
                <a16:creationId xmlns:a16="http://schemas.microsoft.com/office/drawing/2014/main" id="{7871BE3A-B5E7-406A-A09F-3F617E5A91CF}"/>
              </a:ext>
            </a:extLst>
          </p:cNvPr>
          <p:cNvSpPr/>
          <p:nvPr/>
        </p:nvSpPr>
        <p:spPr>
          <a:xfrm>
            <a:off x="0" y="0"/>
            <a:ext cx="12191999" cy="6858000"/>
          </a:xfrm>
          <a:prstGeom prst="rect">
            <a:avLst/>
          </a:prstGeom>
          <a:solidFill>
            <a:srgbClr val="949AB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斜纹 9">
            <a:extLst>
              <a:ext uri="{FF2B5EF4-FFF2-40B4-BE49-F238E27FC236}">
                <a16:creationId xmlns:a16="http://schemas.microsoft.com/office/drawing/2014/main" id="{19548F82-8FE7-44B5-AEB3-2C312621C9A4}"/>
              </a:ext>
            </a:extLst>
          </p:cNvPr>
          <p:cNvSpPr/>
          <p:nvPr/>
        </p:nvSpPr>
        <p:spPr>
          <a:xfrm>
            <a:off x="0" y="0"/>
            <a:ext cx="1323833" cy="1323833"/>
          </a:xfrm>
          <a:prstGeom prst="diagStripe">
            <a:avLst/>
          </a:prstGeom>
          <a:solidFill>
            <a:srgbClr val="949A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文本框 6">
            <a:extLst>
              <a:ext uri="{FF2B5EF4-FFF2-40B4-BE49-F238E27FC236}">
                <a16:creationId xmlns:a16="http://schemas.microsoft.com/office/drawing/2014/main" id="{817A01CE-FEA2-4AD9-8F36-A400E2B61393}"/>
              </a:ext>
            </a:extLst>
          </p:cNvPr>
          <p:cNvSpPr txBox="1"/>
          <p:nvPr/>
        </p:nvSpPr>
        <p:spPr>
          <a:xfrm rot="18877599">
            <a:off x="-129692" y="272782"/>
            <a:ext cx="1274708" cy="461665"/>
          </a:xfrm>
          <a:prstGeom prst="rect">
            <a:avLst/>
          </a:prstGeom>
          <a:noFill/>
        </p:spPr>
        <p:txBody>
          <a:bodyPr wrap="none" rtlCol="0">
            <a:spAutoFit/>
          </a:bodyPr>
          <a:lstStyle/>
          <a:p>
            <a:r>
              <a:rPr lang="zh-CN" altLang="en-US" sz="2400" dirty="0">
                <a:solidFill>
                  <a:srgbClr val="DCDDE1"/>
                </a:solidFill>
                <a:latin typeface="汉仪晓波折纸体简" panose="00020600040101010101" pitchFamily="18" charset="-122"/>
                <a:ea typeface="汉仪晓波折纸体简" panose="00020600040101010101" pitchFamily="18" charset="-122"/>
              </a:rPr>
              <a:t>第四部分</a:t>
            </a:r>
          </a:p>
        </p:txBody>
      </p:sp>
      <p:grpSp>
        <p:nvGrpSpPr>
          <p:cNvPr id="14" name="组合 13">
            <a:extLst>
              <a:ext uri="{FF2B5EF4-FFF2-40B4-BE49-F238E27FC236}">
                <a16:creationId xmlns:a16="http://schemas.microsoft.com/office/drawing/2014/main" id="{C0C62F46-9730-43CA-A740-D70D1BBD7804}"/>
              </a:ext>
            </a:extLst>
          </p:cNvPr>
          <p:cNvGrpSpPr/>
          <p:nvPr/>
        </p:nvGrpSpPr>
        <p:grpSpPr>
          <a:xfrm>
            <a:off x="1693039" y="1170556"/>
            <a:ext cx="2875349" cy="1674179"/>
            <a:chOff x="1490127" y="707727"/>
            <a:chExt cx="2875349" cy="1674179"/>
          </a:xfrm>
        </p:grpSpPr>
        <p:grpSp>
          <p:nvGrpSpPr>
            <p:cNvPr id="15" name="组合 14">
              <a:extLst>
                <a:ext uri="{FF2B5EF4-FFF2-40B4-BE49-F238E27FC236}">
                  <a16:creationId xmlns:a16="http://schemas.microsoft.com/office/drawing/2014/main" id="{88441691-BDC5-4BE8-BA6C-538D7BC9C07F}"/>
                </a:ext>
              </a:extLst>
            </p:cNvPr>
            <p:cNvGrpSpPr/>
            <p:nvPr/>
          </p:nvGrpSpPr>
          <p:grpSpPr>
            <a:xfrm>
              <a:off x="1490127" y="707727"/>
              <a:ext cx="1745572" cy="707113"/>
              <a:chOff x="1421887" y="707727"/>
              <a:chExt cx="1745572" cy="707113"/>
            </a:xfrm>
          </p:grpSpPr>
          <p:sp>
            <p:nvSpPr>
              <p:cNvPr id="18" name="文本框 17">
                <a:extLst>
                  <a:ext uri="{FF2B5EF4-FFF2-40B4-BE49-F238E27FC236}">
                    <a16:creationId xmlns:a16="http://schemas.microsoft.com/office/drawing/2014/main" id="{16971A9B-480A-4297-8DD4-8B431351BF0F}"/>
                  </a:ext>
                </a:extLst>
              </p:cNvPr>
              <p:cNvSpPr txBox="1"/>
              <p:nvPr/>
            </p:nvSpPr>
            <p:spPr>
              <a:xfrm>
                <a:off x="1421887" y="707727"/>
                <a:ext cx="1556836" cy="584775"/>
              </a:xfrm>
              <a:prstGeom prst="rect">
                <a:avLst/>
              </a:prstGeom>
              <a:noFill/>
            </p:spPr>
            <p:txBody>
              <a:bodyPr wrap="none" rtlCol="0">
                <a:spAutoFit/>
              </a:bodyPr>
              <a:lstStyle/>
              <a:p>
                <a:r>
                  <a:rPr lang="zh-CN" altLang="en-US" sz="3200" spc="-150" dirty="0">
                    <a:solidFill>
                      <a:schemeClr val="accent1">
                        <a:lumMod val="50000"/>
                      </a:schemeClr>
                    </a:solidFill>
                    <a:latin typeface="汉仪晓波折纸体简" panose="00020600040101010101" pitchFamily="18" charset="-122"/>
                    <a:ea typeface="汉仪晓波折纸体简" panose="00020600040101010101" pitchFamily="18" charset="-122"/>
                  </a:rPr>
                  <a:t>输入标题</a:t>
                </a:r>
              </a:p>
            </p:txBody>
          </p:sp>
          <p:sp>
            <p:nvSpPr>
              <p:cNvPr id="19" name="文本框 18">
                <a:extLst>
                  <a:ext uri="{FF2B5EF4-FFF2-40B4-BE49-F238E27FC236}">
                    <a16:creationId xmlns:a16="http://schemas.microsoft.com/office/drawing/2014/main" id="{E3159198-9126-4095-9113-28320EB39012}"/>
                  </a:ext>
                </a:extLst>
              </p:cNvPr>
              <p:cNvSpPr txBox="1"/>
              <p:nvPr/>
            </p:nvSpPr>
            <p:spPr>
              <a:xfrm>
                <a:off x="1500015" y="1168619"/>
                <a:ext cx="1667444" cy="246221"/>
              </a:xfrm>
              <a:prstGeom prst="rect">
                <a:avLst/>
              </a:prstGeom>
              <a:noFill/>
            </p:spPr>
            <p:txBody>
              <a:bodyPr wrap="none" rtlCol="0">
                <a:spAutoFit/>
              </a:bodyPr>
              <a:lstStyle/>
              <a:p>
                <a:r>
                  <a:rPr lang="en-US" altLang="zh-CN" sz="1000" spc="600" dirty="0">
                    <a:solidFill>
                      <a:srgbClr val="949AB2"/>
                    </a:solidFill>
                    <a:latin typeface="汉仪文黑-45W" panose="00020600040101010101" pitchFamily="18" charset="-122"/>
                    <a:ea typeface="汉仪文黑-45W" panose="00020600040101010101" pitchFamily="18" charset="-122"/>
                  </a:rPr>
                  <a:t>TITLE HERE</a:t>
                </a:r>
                <a:endParaRPr lang="zh-CN" altLang="en-US" sz="1000" spc="600" dirty="0">
                  <a:solidFill>
                    <a:srgbClr val="949AB2"/>
                  </a:solidFill>
                  <a:latin typeface="汉仪文黑-45W" panose="00020600040101010101" pitchFamily="18" charset="-122"/>
                  <a:ea typeface="汉仪文黑-45W" panose="00020600040101010101" pitchFamily="18" charset="-122"/>
                </a:endParaRPr>
              </a:p>
            </p:txBody>
          </p:sp>
        </p:grpSp>
        <p:sp>
          <p:nvSpPr>
            <p:cNvPr id="16" name="文本框 15">
              <a:extLst>
                <a:ext uri="{FF2B5EF4-FFF2-40B4-BE49-F238E27FC236}">
                  <a16:creationId xmlns:a16="http://schemas.microsoft.com/office/drawing/2014/main" id="{8F3D8D2D-BE19-4700-9DC7-B58B2035574D}"/>
                </a:ext>
              </a:extLst>
            </p:cNvPr>
            <p:cNvSpPr txBox="1"/>
            <p:nvPr/>
          </p:nvSpPr>
          <p:spPr>
            <a:xfrm>
              <a:off x="1531072" y="1443187"/>
              <a:ext cx="2834404" cy="938719"/>
            </a:xfrm>
            <a:prstGeom prst="rect">
              <a:avLst/>
            </a:prstGeom>
            <a:noFill/>
          </p:spPr>
          <p:txBody>
            <a:bodyPr wrap="square" rtlCol="0">
              <a:spAutoFit/>
            </a:bodyPr>
            <a:lstStyle/>
            <a:p>
              <a:pPr>
                <a:lnSpc>
                  <a:spcPts val="2200"/>
                </a:lnSpc>
              </a:pPr>
              <a:r>
                <a:rPr lang="zh-CN" altLang="en-US" sz="1200" dirty="0">
                  <a:solidFill>
                    <a:srgbClr val="949AB2"/>
                  </a:solidFill>
                  <a:latin typeface="汉仪文黑-45W" panose="00020600040101010101" pitchFamily="18" charset="-122"/>
                  <a:ea typeface="汉仪文黑-45W" panose="00020600040101010101" pitchFamily="18" charset="-122"/>
                </a:rPr>
                <a:t>点击输入内容点击输入</a:t>
              </a:r>
              <a:endParaRPr lang="en-US" altLang="zh-CN" sz="1200" dirty="0">
                <a:solidFill>
                  <a:srgbClr val="949AB2"/>
                </a:solidFill>
                <a:latin typeface="汉仪文黑-45W" panose="00020600040101010101" pitchFamily="18" charset="-122"/>
                <a:ea typeface="汉仪文黑-45W" panose="00020600040101010101" pitchFamily="18" charset="-122"/>
              </a:endParaRPr>
            </a:p>
            <a:p>
              <a:pPr>
                <a:lnSpc>
                  <a:spcPts val="2200"/>
                </a:lnSpc>
              </a:pPr>
              <a:r>
                <a:rPr lang="zh-CN" altLang="en-US" sz="1200" dirty="0">
                  <a:solidFill>
                    <a:srgbClr val="949AB2"/>
                  </a:solidFill>
                  <a:latin typeface="汉仪文黑-45W" panose="00020600040101010101" pitchFamily="18" charset="-122"/>
                  <a:ea typeface="汉仪文黑-45W" panose="00020600040101010101" pitchFamily="18" charset="-122"/>
                </a:rPr>
                <a:t>点击输入内容点击输入内容点击输入</a:t>
              </a:r>
              <a:endParaRPr lang="en-US" altLang="zh-CN" sz="1200" dirty="0">
                <a:solidFill>
                  <a:srgbClr val="949AB2"/>
                </a:solidFill>
                <a:latin typeface="汉仪文黑-45W" panose="00020600040101010101" pitchFamily="18" charset="-122"/>
                <a:ea typeface="汉仪文黑-45W" panose="00020600040101010101" pitchFamily="18" charset="-122"/>
              </a:endParaRPr>
            </a:p>
            <a:p>
              <a:pPr>
                <a:lnSpc>
                  <a:spcPts val="2200"/>
                </a:lnSpc>
              </a:pPr>
              <a:r>
                <a:rPr lang="zh-CN" altLang="en-US" sz="1200" dirty="0">
                  <a:solidFill>
                    <a:srgbClr val="949AB2"/>
                  </a:solidFill>
                  <a:latin typeface="汉仪文黑-45W" panose="00020600040101010101" pitchFamily="18" charset="-122"/>
                  <a:ea typeface="汉仪文黑-45W" panose="00020600040101010101" pitchFamily="18" charset="-122"/>
                </a:rPr>
                <a:t>点击输入内容点击输入内容点击输入</a:t>
              </a:r>
            </a:p>
          </p:txBody>
        </p:sp>
      </p:grpSp>
      <p:grpSp>
        <p:nvGrpSpPr>
          <p:cNvPr id="20" name="组合 19">
            <a:extLst>
              <a:ext uri="{FF2B5EF4-FFF2-40B4-BE49-F238E27FC236}">
                <a16:creationId xmlns:a16="http://schemas.microsoft.com/office/drawing/2014/main" id="{7EF4A064-43F9-4F36-9648-CE12BB0D7D77}"/>
              </a:ext>
            </a:extLst>
          </p:cNvPr>
          <p:cNvGrpSpPr/>
          <p:nvPr/>
        </p:nvGrpSpPr>
        <p:grpSpPr>
          <a:xfrm>
            <a:off x="1693039" y="4013266"/>
            <a:ext cx="2875349" cy="1674179"/>
            <a:chOff x="1490127" y="707727"/>
            <a:chExt cx="2875349" cy="1674179"/>
          </a:xfrm>
        </p:grpSpPr>
        <p:grpSp>
          <p:nvGrpSpPr>
            <p:cNvPr id="21" name="组合 20">
              <a:extLst>
                <a:ext uri="{FF2B5EF4-FFF2-40B4-BE49-F238E27FC236}">
                  <a16:creationId xmlns:a16="http://schemas.microsoft.com/office/drawing/2014/main" id="{06092721-1665-4CA8-8D30-E43D51D36FBC}"/>
                </a:ext>
              </a:extLst>
            </p:cNvPr>
            <p:cNvGrpSpPr/>
            <p:nvPr/>
          </p:nvGrpSpPr>
          <p:grpSpPr>
            <a:xfrm>
              <a:off x="1490127" y="707727"/>
              <a:ext cx="1745572" cy="707113"/>
              <a:chOff x="1421887" y="707727"/>
              <a:chExt cx="1745572" cy="707113"/>
            </a:xfrm>
          </p:grpSpPr>
          <p:sp>
            <p:nvSpPr>
              <p:cNvPr id="24" name="文本框 23">
                <a:extLst>
                  <a:ext uri="{FF2B5EF4-FFF2-40B4-BE49-F238E27FC236}">
                    <a16:creationId xmlns:a16="http://schemas.microsoft.com/office/drawing/2014/main" id="{B3804954-FF59-46C0-A47A-DBD3CA31A992}"/>
                  </a:ext>
                </a:extLst>
              </p:cNvPr>
              <p:cNvSpPr txBox="1"/>
              <p:nvPr/>
            </p:nvSpPr>
            <p:spPr>
              <a:xfrm>
                <a:off x="1421887" y="707727"/>
                <a:ext cx="1556836" cy="584775"/>
              </a:xfrm>
              <a:prstGeom prst="rect">
                <a:avLst/>
              </a:prstGeom>
              <a:noFill/>
            </p:spPr>
            <p:txBody>
              <a:bodyPr wrap="none" rtlCol="0">
                <a:spAutoFit/>
              </a:bodyPr>
              <a:lstStyle/>
              <a:p>
                <a:r>
                  <a:rPr lang="zh-CN" altLang="en-US" sz="3200" spc="-150" dirty="0">
                    <a:solidFill>
                      <a:schemeClr val="accent1">
                        <a:lumMod val="50000"/>
                      </a:schemeClr>
                    </a:solidFill>
                    <a:latin typeface="汉仪晓波折纸体简" panose="00020600040101010101" pitchFamily="18" charset="-122"/>
                    <a:ea typeface="汉仪晓波折纸体简" panose="00020600040101010101" pitchFamily="18" charset="-122"/>
                  </a:rPr>
                  <a:t>输入标题</a:t>
                </a:r>
              </a:p>
            </p:txBody>
          </p:sp>
          <p:sp>
            <p:nvSpPr>
              <p:cNvPr id="25" name="文本框 24">
                <a:extLst>
                  <a:ext uri="{FF2B5EF4-FFF2-40B4-BE49-F238E27FC236}">
                    <a16:creationId xmlns:a16="http://schemas.microsoft.com/office/drawing/2014/main" id="{BECF1518-1E5C-4AF3-B3A4-3A9A0CD339A4}"/>
                  </a:ext>
                </a:extLst>
              </p:cNvPr>
              <p:cNvSpPr txBox="1"/>
              <p:nvPr/>
            </p:nvSpPr>
            <p:spPr>
              <a:xfrm>
                <a:off x="1500015" y="1168619"/>
                <a:ext cx="1667444" cy="246221"/>
              </a:xfrm>
              <a:prstGeom prst="rect">
                <a:avLst/>
              </a:prstGeom>
              <a:noFill/>
            </p:spPr>
            <p:txBody>
              <a:bodyPr wrap="none" rtlCol="0">
                <a:spAutoFit/>
              </a:bodyPr>
              <a:lstStyle/>
              <a:p>
                <a:r>
                  <a:rPr lang="en-US" altLang="zh-CN" sz="1000" spc="600" dirty="0">
                    <a:solidFill>
                      <a:srgbClr val="949AB2"/>
                    </a:solidFill>
                    <a:latin typeface="汉仪文黑-45W" panose="00020600040101010101" pitchFamily="18" charset="-122"/>
                    <a:ea typeface="汉仪文黑-45W" panose="00020600040101010101" pitchFamily="18" charset="-122"/>
                  </a:rPr>
                  <a:t>TITLE HERE</a:t>
                </a:r>
                <a:endParaRPr lang="zh-CN" altLang="en-US" sz="1000" spc="600" dirty="0">
                  <a:solidFill>
                    <a:srgbClr val="949AB2"/>
                  </a:solidFill>
                  <a:latin typeface="汉仪文黑-45W" panose="00020600040101010101" pitchFamily="18" charset="-122"/>
                  <a:ea typeface="汉仪文黑-45W" panose="00020600040101010101" pitchFamily="18" charset="-122"/>
                </a:endParaRPr>
              </a:p>
            </p:txBody>
          </p:sp>
        </p:grpSp>
        <p:sp>
          <p:nvSpPr>
            <p:cNvPr id="22" name="文本框 21">
              <a:extLst>
                <a:ext uri="{FF2B5EF4-FFF2-40B4-BE49-F238E27FC236}">
                  <a16:creationId xmlns:a16="http://schemas.microsoft.com/office/drawing/2014/main" id="{6659B878-2B15-4C66-8CD8-939C35CB53AB}"/>
                </a:ext>
              </a:extLst>
            </p:cNvPr>
            <p:cNvSpPr txBox="1"/>
            <p:nvPr/>
          </p:nvSpPr>
          <p:spPr>
            <a:xfrm>
              <a:off x="1531072" y="1443187"/>
              <a:ext cx="2834404" cy="938719"/>
            </a:xfrm>
            <a:prstGeom prst="rect">
              <a:avLst/>
            </a:prstGeom>
            <a:noFill/>
          </p:spPr>
          <p:txBody>
            <a:bodyPr wrap="square" rtlCol="0">
              <a:spAutoFit/>
            </a:bodyPr>
            <a:lstStyle/>
            <a:p>
              <a:pPr>
                <a:lnSpc>
                  <a:spcPts val="2200"/>
                </a:lnSpc>
              </a:pPr>
              <a:r>
                <a:rPr lang="zh-CN" altLang="en-US" sz="1200" dirty="0">
                  <a:solidFill>
                    <a:srgbClr val="949AB2"/>
                  </a:solidFill>
                  <a:latin typeface="汉仪文黑-45W" panose="00020600040101010101" pitchFamily="18" charset="-122"/>
                  <a:ea typeface="汉仪文黑-45W" panose="00020600040101010101" pitchFamily="18" charset="-122"/>
                </a:rPr>
                <a:t>点击输入内容点击输入</a:t>
              </a:r>
              <a:endParaRPr lang="en-US" altLang="zh-CN" sz="1200" dirty="0">
                <a:solidFill>
                  <a:srgbClr val="949AB2"/>
                </a:solidFill>
                <a:latin typeface="汉仪文黑-45W" panose="00020600040101010101" pitchFamily="18" charset="-122"/>
                <a:ea typeface="汉仪文黑-45W" panose="00020600040101010101" pitchFamily="18" charset="-122"/>
              </a:endParaRPr>
            </a:p>
            <a:p>
              <a:pPr>
                <a:lnSpc>
                  <a:spcPts val="2200"/>
                </a:lnSpc>
              </a:pPr>
              <a:r>
                <a:rPr lang="zh-CN" altLang="en-US" sz="1200" dirty="0">
                  <a:solidFill>
                    <a:srgbClr val="949AB2"/>
                  </a:solidFill>
                  <a:latin typeface="汉仪文黑-45W" panose="00020600040101010101" pitchFamily="18" charset="-122"/>
                  <a:ea typeface="汉仪文黑-45W" panose="00020600040101010101" pitchFamily="18" charset="-122"/>
                </a:rPr>
                <a:t>点击输入内容点击输入内容点击输入</a:t>
              </a:r>
              <a:endParaRPr lang="en-US" altLang="zh-CN" sz="1200" dirty="0">
                <a:solidFill>
                  <a:srgbClr val="949AB2"/>
                </a:solidFill>
                <a:latin typeface="汉仪文黑-45W" panose="00020600040101010101" pitchFamily="18" charset="-122"/>
                <a:ea typeface="汉仪文黑-45W" panose="00020600040101010101" pitchFamily="18" charset="-122"/>
              </a:endParaRPr>
            </a:p>
            <a:p>
              <a:pPr>
                <a:lnSpc>
                  <a:spcPts val="2200"/>
                </a:lnSpc>
              </a:pPr>
              <a:r>
                <a:rPr lang="zh-CN" altLang="en-US" sz="1200" dirty="0">
                  <a:solidFill>
                    <a:srgbClr val="949AB2"/>
                  </a:solidFill>
                  <a:latin typeface="汉仪文黑-45W" panose="00020600040101010101" pitchFamily="18" charset="-122"/>
                  <a:ea typeface="汉仪文黑-45W" panose="00020600040101010101" pitchFamily="18" charset="-122"/>
                </a:rPr>
                <a:t>点击输入内容点击输入内容点击输入</a:t>
              </a:r>
            </a:p>
          </p:txBody>
        </p:sp>
      </p:grpSp>
      <p:grpSp>
        <p:nvGrpSpPr>
          <p:cNvPr id="26" name="组合 25">
            <a:extLst>
              <a:ext uri="{FF2B5EF4-FFF2-40B4-BE49-F238E27FC236}">
                <a16:creationId xmlns:a16="http://schemas.microsoft.com/office/drawing/2014/main" id="{56FFAD38-B0A0-4DB8-A2E5-415DDB2000ED}"/>
              </a:ext>
            </a:extLst>
          </p:cNvPr>
          <p:cNvGrpSpPr/>
          <p:nvPr/>
        </p:nvGrpSpPr>
        <p:grpSpPr>
          <a:xfrm>
            <a:off x="7552385" y="1170556"/>
            <a:ext cx="2905631" cy="1674179"/>
            <a:chOff x="6254260" y="358820"/>
            <a:chExt cx="2905631" cy="1674179"/>
          </a:xfrm>
        </p:grpSpPr>
        <p:grpSp>
          <p:nvGrpSpPr>
            <p:cNvPr id="27" name="组合 26">
              <a:extLst>
                <a:ext uri="{FF2B5EF4-FFF2-40B4-BE49-F238E27FC236}">
                  <a16:creationId xmlns:a16="http://schemas.microsoft.com/office/drawing/2014/main" id="{D26D6AE4-5F2E-4463-B025-E6639A5DC950}"/>
                </a:ext>
              </a:extLst>
            </p:cNvPr>
            <p:cNvGrpSpPr/>
            <p:nvPr/>
          </p:nvGrpSpPr>
          <p:grpSpPr>
            <a:xfrm>
              <a:off x="7492447" y="358820"/>
              <a:ext cx="1667444" cy="707113"/>
              <a:chOff x="7601631" y="358820"/>
              <a:chExt cx="1667444" cy="707113"/>
            </a:xfrm>
          </p:grpSpPr>
          <p:sp>
            <p:nvSpPr>
              <p:cNvPr id="30" name="文本框 29">
                <a:extLst>
                  <a:ext uri="{FF2B5EF4-FFF2-40B4-BE49-F238E27FC236}">
                    <a16:creationId xmlns:a16="http://schemas.microsoft.com/office/drawing/2014/main" id="{E734B5FF-8184-46D2-B396-92C1979343F9}"/>
                  </a:ext>
                </a:extLst>
              </p:cNvPr>
              <p:cNvSpPr txBox="1"/>
              <p:nvPr/>
            </p:nvSpPr>
            <p:spPr>
              <a:xfrm>
                <a:off x="7632687" y="358820"/>
                <a:ext cx="1556836" cy="584775"/>
              </a:xfrm>
              <a:prstGeom prst="rect">
                <a:avLst/>
              </a:prstGeom>
              <a:noFill/>
            </p:spPr>
            <p:txBody>
              <a:bodyPr wrap="none" rtlCol="0">
                <a:spAutoFit/>
              </a:bodyPr>
              <a:lstStyle/>
              <a:p>
                <a:pPr algn="r"/>
                <a:r>
                  <a:rPr lang="zh-CN" altLang="en-US" sz="3200" spc="-150" dirty="0">
                    <a:solidFill>
                      <a:schemeClr val="accent1">
                        <a:lumMod val="50000"/>
                      </a:schemeClr>
                    </a:solidFill>
                    <a:latin typeface="汉仪晓波折纸体简" panose="00020600040101010101" pitchFamily="18" charset="-122"/>
                    <a:ea typeface="汉仪晓波折纸体简" panose="00020600040101010101" pitchFamily="18" charset="-122"/>
                  </a:rPr>
                  <a:t>输入标题</a:t>
                </a:r>
              </a:p>
            </p:txBody>
          </p:sp>
          <p:sp>
            <p:nvSpPr>
              <p:cNvPr id="31" name="文本框 30">
                <a:extLst>
                  <a:ext uri="{FF2B5EF4-FFF2-40B4-BE49-F238E27FC236}">
                    <a16:creationId xmlns:a16="http://schemas.microsoft.com/office/drawing/2014/main" id="{1D536CB6-3A02-42C9-A0D3-8256927A5F73}"/>
                  </a:ext>
                </a:extLst>
              </p:cNvPr>
              <p:cNvSpPr txBox="1"/>
              <p:nvPr/>
            </p:nvSpPr>
            <p:spPr>
              <a:xfrm>
                <a:off x="7601631" y="819712"/>
                <a:ext cx="1667444" cy="246221"/>
              </a:xfrm>
              <a:prstGeom prst="rect">
                <a:avLst/>
              </a:prstGeom>
              <a:noFill/>
            </p:spPr>
            <p:txBody>
              <a:bodyPr wrap="none" rtlCol="0">
                <a:spAutoFit/>
              </a:bodyPr>
              <a:lstStyle/>
              <a:p>
                <a:pPr algn="r"/>
                <a:r>
                  <a:rPr lang="en-US" altLang="zh-CN" sz="1000" spc="600" dirty="0">
                    <a:solidFill>
                      <a:srgbClr val="949AB2"/>
                    </a:solidFill>
                    <a:latin typeface="汉仪文黑-45W" panose="00020600040101010101" pitchFamily="18" charset="-122"/>
                    <a:ea typeface="汉仪文黑-45W" panose="00020600040101010101" pitchFamily="18" charset="-122"/>
                  </a:rPr>
                  <a:t>TITLE HERE</a:t>
                </a:r>
                <a:endParaRPr lang="zh-CN" altLang="en-US" sz="1000" spc="600" dirty="0">
                  <a:solidFill>
                    <a:srgbClr val="949AB2"/>
                  </a:solidFill>
                  <a:latin typeface="汉仪文黑-45W" panose="00020600040101010101" pitchFamily="18" charset="-122"/>
                  <a:ea typeface="汉仪文黑-45W" panose="00020600040101010101" pitchFamily="18" charset="-122"/>
                </a:endParaRPr>
              </a:p>
            </p:txBody>
          </p:sp>
        </p:grpSp>
        <p:sp>
          <p:nvSpPr>
            <p:cNvPr id="28" name="文本框 27">
              <a:extLst>
                <a:ext uri="{FF2B5EF4-FFF2-40B4-BE49-F238E27FC236}">
                  <a16:creationId xmlns:a16="http://schemas.microsoft.com/office/drawing/2014/main" id="{2E993832-9C9A-480B-9B6A-B6BC697BC796}"/>
                </a:ext>
              </a:extLst>
            </p:cNvPr>
            <p:cNvSpPr txBox="1"/>
            <p:nvPr/>
          </p:nvSpPr>
          <p:spPr>
            <a:xfrm>
              <a:off x="6254260" y="1094280"/>
              <a:ext cx="2834404" cy="938719"/>
            </a:xfrm>
            <a:prstGeom prst="rect">
              <a:avLst/>
            </a:prstGeom>
            <a:noFill/>
          </p:spPr>
          <p:txBody>
            <a:bodyPr wrap="square" rtlCol="0">
              <a:spAutoFit/>
            </a:bodyPr>
            <a:lstStyle/>
            <a:p>
              <a:pPr algn="r">
                <a:lnSpc>
                  <a:spcPts val="2200"/>
                </a:lnSpc>
              </a:pPr>
              <a:r>
                <a:rPr lang="zh-CN" altLang="en-US" sz="1200" dirty="0">
                  <a:solidFill>
                    <a:srgbClr val="949AB2"/>
                  </a:solidFill>
                  <a:latin typeface="汉仪文黑-45W" panose="00020600040101010101" pitchFamily="18" charset="-122"/>
                  <a:ea typeface="汉仪文黑-45W" panose="00020600040101010101" pitchFamily="18" charset="-122"/>
                </a:rPr>
                <a:t>点击输入内容点击输入</a:t>
              </a:r>
              <a:endParaRPr lang="en-US" altLang="zh-CN" sz="1200" dirty="0">
                <a:solidFill>
                  <a:srgbClr val="949AB2"/>
                </a:solidFill>
                <a:latin typeface="汉仪文黑-45W" panose="00020600040101010101" pitchFamily="18" charset="-122"/>
                <a:ea typeface="汉仪文黑-45W" panose="00020600040101010101" pitchFamily="18" charset="-122"/>
              </a:endParaRPr>
            </a:p>
            <a:p>
              <a:pPr algn="r">
                <a:lnSpc>
                  <a:spcPts val="2200"/>
                </a:lnSpc>
              </a:pPr>
              <a:r>
                <a:rPr lang="zh-CN" altLang="en-US" sz="1200" dirty="0">
                  <a:solidFill>
                    <a:srgbClr val="949AB2"/>
                  </a:solidFill>
                  <a:latin typeface="汉仪文黑-45W" panose="00020600040101010101" pitchFamily="18" charset="-122"/>
                  <a:ea typeface="汉仪文黑-45W" panose="00020600040101010101" pitchFamily="18" charset="-122"/>
                </a:rPr>
                <a:t>点击输入内容点击输入内容点击输入</a:t>
              </a:r>
              <a:endParaRPr lang="en-US" altLang="zh-CN" sz="1200" dirty="0">
                <a:solidFill>
                  <a:srgbClr val="949AB2"/>
                </a:solidFill>
                <a:latin typeface="汉仪文黑-45W" panose="00020600040101010101" pitchFamily="18" charset="-122"/>
                <a:ea typeface="汉仪文黑-45W" panose="00020600040101010101" pitchFamily="18" charset="-122"/>
              </a:endParaRPr>
            </a:p>
            <a:p>
              <a:pPr algn="r">
                <a:lnSpc>
                  <a:spcPts val="2200"/>
                </a:lnSpc>
              </a:pPr>
              <a:r>
                <a:rPr lang="zh-CN" altLang="en-US" sz="1200" dirty="0">
                  <a:solidFill>
                    <a:srgbClr val="949AB2"/>
                  </a:solidFill>
                  <a:latin typeface="汉仪文黑-45W" panose="00020600040101010101" pitchFamily="18" charset="-122"/>
                  <a:ea typeface="汉仪文黑-45W" panose="00020600040101010101" pitchFamily="18" charset="-122"/>
                </a:rPr>
                <a:t>点击输入内容点击输入内容点击输入</a:t>
              </a:r>
            </a:p>
          </p:txBody>
        </p:sp>
      </p:grpSp>
      <p:grpSp>
        <p:nvGrpSpPr>
          <p:cNvPr id="32" name="组合 31">
            <a:extLst>
              <a:ext uri="{FF2B5EF4-FFF2-40B4-BE49-F238E27FC236}">
                <a16:creationId xmlns:a16="http://schemas.microsoft.com/office/drawing/2014/main" id="{53CD4489-CD0D-49BC-BC1B-3C30E877AF77}"/>
              </a:ext>
            </a:extLst>
          </p:cNvPr>
          <p:cNvGrpSpPr/>
          <p:nvPr/>
        </p:nvGrpSpPr>
        <p:grpSpPr>
          <a:xfrm>
            <a:off x="7552385" y="4013266"/>
            <a:ext cx="2905631" cy="1674179"/>
            <a:chOff x="6254260" y="358820"/>
            <a:chExt cx="2905631" cy="1674179"/>
          </a:xfrm>
        </p:grpSpPr>
        <p:grpSp>
          <p:nvGrpSpPr>
            <p:cNvPr id="33" name="组合 32">
              <a:extLst>
                <a:ext uri="{FF2B5EF4-FFF2-40B4-BE49-F238E27FC236}">
                  <a16:creationId xmlns:a16="http://schemas.microsoft.com/office/drawing/2014/main" id="{260D227F-FE01-40D4-A748-92B6E0B8B96F}"/>
                </a:ext>
              </a:extLst>
            </p:cNvPr>
            <p:cNvGrpSpPr/>
            <p:nvPr/>
          </p:nvGrpSpPr>
          <p:grpSpPr>
            <a:xfrm>
              <a:off x="7492447" y="358820"/>
              <a:ext cx="1667444" cy="707113"/>
              <a:chOff x="7601631" y="358820"/>
              <a:chExt cx="1667444" cy="707113"/>
            </a:xfrm>
          </p:grpSpPr>
          <p:sp>
            <p:nvSpPr>
              <p:cNvPr id="36" name="文本框 35">
                <a:extLst>
                  <a:ext uri="{FF2B5EF4-FFF2-40B4-BE49-F238E27FC236}">
                    <a16:creationId xmlns:a16="http://schemas.microsoft.com/office/drawing/2014/main" id="{0B465073-B54F-4DAC-90E0-0ABA452828A9}"/>
                  </a:ext>
                </a:extLst>
              </p:cNvPr>
              <p:cNvSpPr txBox="1"/>
              <p:nvPr/>
            </p:nvSpPr>
            <p:spPr>
              <a:xfrm>
                <a:off x="7632687" y="358820"/>
                <a:ext cx="1556836" cy="584775"/>
              </a:xfrm>
              <a:prstGeom prst="rect">
                <a:avLst/>
              </a:prstGeom>
              <a:noFill/>
            </p:spPr>
            <p:txBody>
              <a:bodyPr wrap="none" rtlCol="0">
                <a:spAutoFit/>
              </a:bodyPr>
              <a:lstStyle/>
              <a:p>
                <a:pPr algn="r"/>
                <a:r>
                  <a:rPr lang="zh-CN" altLang="en-US" sz="3200" spc="-150" dirty="0">
                    <a:solidFill>
                      <a:schemeClr val="accent1">
                        <a:lumMod val="50000"/>
                      </a:schemeClr>
                    </a:solidFill>
                    <a:latin typeface="汉仪晓波折纸体简" panose="00020600040101010101" pitchFamily="18" charset="-122"/>
                    <a:ea typeface="汉仪晓波折纸体简" panose="00020600040101010101" pitchFamily="18" charset="-122"/>
                  </a:rPr>
                  <a:t>输入标题</a:t>
                </a:r>
              </a:p>
            </p:txBody>
          </p:sp>
          <p:sp>
            <p:nvSpPr>
              <p:cNvPr id="37" name="文本框 36">
                <a:extLst>
                  <a:ext uri="{FF2B5EF4-FFF2-40B4-BE49-F238E27FC236}">
                    <a16:creationId xmlns:a16="http://schemas.microsoft.com/office/drawing/2014/main" id="{A29A2D31-567E-4306-88C5-18388EFC34EA}"/>
                  </a:ext>
                </a:extLst>
              </p:cNvPr>
              <p:cNvSpPr txBox="1"/>
              <p:nvPr/>
            </p:nvSpPr>
            <p:spPr>
              <a:xfrm>
                <a:off x="7601631" y="819712"/>
                <a:ext cx="1667444" cy="246221"/>
              </a:xfrm>
              <a:prstGeom prst="rect">
                <a:avLst/>
              </a:prstGeom>
              <a:noFill/>
            </p:spPr>
            <p:txBody>
              <a:bodyPr wrap="none" rtlCol="0">
                <a:spAutoFit/>
              </a:bodyPr>
              <a:lstStyle/>
              <a:p>
                <a:pPr algn="r"/>
                <a:r>
                  <a:rPr lang="en-US" altLang="zh-CN" sz="1000" spc="600" dirty="0">
                    <a:solidFill>
                      <a:srgbClr val="949AB2"/>
                    </a:solidFill>
                    <a:latin typeface="汉仪文黑-45W" panose="00020600040101010101" pitchFamily="18" charset="-122"/>
                    <a:ea typeface="汉仪文黑-45W" panose="00020600040101010101" pitchFamily="18" charset="-122"/>
                  </a:rPr>
                  <a:t>TITLE HERE</a:t>
                </a:r>
                <a:endParaRPr lang="zh-CN" altLang="en-US" sz="1000" spc="600" dirty="0">
                  <a:solidFill>
                    <a:srgbClr val="949AB2"/>
                  </a:solidFill>
                  <a:latin typeface="汉仪文黑-45W" panose="00020600040101010101" pitchFamily="18" charset="-122"/>
                  <a:ea typeface="汉仪文黑-45W" panose="00020600040101010101" pitchFamily="18" charset="-122"/>
                </a:endParaRPr>
              </a:p>
            </p:txBody>
          </p:sp>
        </p:grpSp>
        <p:sp>
          <p:nvSpPr>
            <p:cNvPr id="34" name="文本框 33">
              <a:extLst>
                <a:ext uri="{FF2B5EF4-FFF2-40B4-BE49-F238E27FC236}">
                  <a16:creationId xmlns:a16="http://schemas.microsoft.com/office/drawing/2014/main" id="{04B77C0B-8800-4762-BA22-3E82AB86C085}"/>
                </a:ext>
              </a:extLst>
            </p:cNvPr>
            <p:cNvSpPr txBox="1"/>
            <p:nvPr/>
          </p:nvSpPr>
          <p:spPr>
            <a:xfrm>
              <a:off x="6254260" y="1094280"/>
              <a:ext cx="2834404" cy="938719"/>
            </a:xfrm>
            <a:prstGeom prst="rect">
              <a:avLst/>
            </a:prstGeom>
            <a:noFill/>
          </p:spPr>
          <p:txBody>
            <a:bodyPr wrap="square" rtlCol="0">
              <a:spAutoFit/>
            </a:bodyPr>
            <a:lstStyle/>
            <a:p>
              <a:pPr algn="r">
                <a:lnSpc>
                  <a:spcPts val="2200"/>
                </a:lnSpc>
              </a:pPr>
              <a:r>
                <a:rPr lang="zh-CN" altLang="en-US" sz="1200" dirty="0">
                  <a:solidFill>
                    <a:srgbClr val="949AB2"/>
                  </a:solidFill>
                  <a:latin typeface="汉仪文黑-45W" panose="00020600040101010101" pitchFamily="18" charset="-122"/>
                  <a:ea typeface="汉仪文黑-45W" panose="00020600040101010101" pitchFamily="18" charset="-122"/>
                </a:rPr>
                <a:t>点击输入内容点击输入</a:t>
              </a:r>
              <a:endParaRPr lang="en-US" altLang="zh-CN" sz="1200" dirty="0">
                <a:solidFill>
                  <a:srgbClr val="949AB2"/>
                </a:solidFill>
                <a:latin typeface="汉仪文黑-45W" panose="00020600040101010101" pitchFamily="18" charset="-122"/>
                <a:ea typeface="汉仪文黑-45W" panose="00020600040101010101" pitchFamily="18" charset="-122"/>
              </a:endParaRPr>
            </a:p>
            <a:p>
              <a:pPr algn="r">
                <a:lnSpc>
                  <a:spcPts val="2200"/>
                </a:lnSpc>
              </a:pPr>
              <a:r>
                <a:rPr lang="zh-CN" altLang="en-US" sz="1200" dirty="0">
                  <a:solidFill>
                    <a:srgbClr val="949AB2"/>
                  </a:solidFill>
                  <a:latin typeface="汉仪文黑-45W" panose="00020600040101010101" pitchFamily="18" charset="-122"/>
                  <a:ea typeface="汉仪文黑-45W" panose="00020600040101010101" pitchFamily="18" charset="-122"/>
                </a:rPr>
                <a:t>点击输入内容点击输入内容点击输入</a:t>
              </a:r>
              <a:endParaRPr lang="en-US" altLang="zh-CN" sz="1200" dirty="0">
                <a:solidFill>
                  <a:srgbClr val="949AB2"/>
                </a:solidFill>
                <a:latin typeface="汉仪文黑-45W" panose="00020600040101010101" pitchFamily="18" charset="-122"/>
                <a:ea typeface="汉仪文黑-45W" panose="00020600040101010101" pitchFamily="18" charset="-122"/>
              </a:endParaRPr>
            </a:p>
            <a:p>
              <a:pPr algn="r">
                <a:lnSpc>
                  <a:spcPts val="2200"/>
                </a:lnSpc>
              </a:pPr>
              <a:r>
                <a:rPr lang="zh-CN" altLang="en-US" sz="1200" dirty="0">
                  <a:solidFill>
                    <a:srgbClr val="949AB2"/>
                  </a:solidFill>
                  <a:latin typeface="汉仪文黑-45W" panose="00020600040101010101" pitchFamily="18" charset="-122"/>
                  <a:ea typeface="汉仪文黑-45W" panose="00020600040101010101" pitchFamily="18" charset="-122"/>
                </a:rPr>
                <a:t>点击输入内容点击输入内容点击输入</a:t>
              </a:r>
            </a:p>
          </p:txBody>
        </p:sp>
      </p:grpSp>
    </p:spTree>
    <p:extLst>
      <p:ext uri="{BB962C8B-B14F-4D97-AF65-F5344CB8AC3E}">
        <p14:creationId xmlns:p14="http://schemas.microsoft.com/office/powerpoint/2010/main" val="1764905830"/>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par>
                                <p:cTn id="8" presetID="10" presetClass="entr" presetSubtype="0" fill="hold" nodeType="withEffect">
                                  <p:stCondLst>
                                    <p:cond delay="75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1000"/>
                                        <p:tgtEl>
                                          <p:spTgt spid="26"/>
                                        </p:tgtEl>
                                      </p:cBhvr>
                                    </p:animEffect>
                                  </p:childTnLst>
                                </p:cTn>
                              </p:par>
                              <p:par>
                                <p:cTn id="11" presetID="10" presetClass="entr" presetSubtype="0" fill="hold" nodeType="withEffect">
                                  <p:stCondLst>
                                    <p:cond delay="150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1000"/>
                                        <p:tgtEl>
                                          <p:spTgt spid="32"/>
                                        </p:tgtEl>
                                      </p:cBhvr>
                                    </p:animEffect>
                                  </p:childTnLst>
                                </p:cTn>
                              </p:par>
                              <p:par>
                                <p:cTn id="14" presetID="10" presetClass="entr" presetSubtype="0" fill="hold" nodeType="withEffect">
                                  <p:stCondLst>
                                    <p:cond delay="225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BFBFB"/>
            </a:gs>
            <a:gs pos="100000">
              <a:srgbClr val="DCDDE1"/>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10" name="斜纹 9">
            <a:extLst>
              <a:ext uri="{FF2B5EF4-FFF2-40B4-BE49-F238E27FC236}">
                <a16:creationId xmlns:a16="http://schemas.microsoft.com/office/drawing/2014/main" id="{19548F82-8FE7-44B5-AEB3-2C312621C9A4}"/>
              </a:ext>
            </a:extLst>
          </p:cNvPr>
          <p:cNvSpPr/>
          <p:nvPr/>
        </p:nvSpPr>
        <p:spPr>
          <a:xfrm>
            <a:off x="0" y="0"/>
            <a:ext cx="1323833" cy="1323833"/>
          </a:xfrm>
          <a:prstGeom prst="diagStripe">
            <a:avLst/>
          </a:prstGeom>
          <a:solidFill>
            <a:srgbClr val="949A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文本框 6">
            <a:extLst>
              <a:ext uri="{FF2B5EF4-FFF2-40B4-BE49-F238E27FC236}">
                <a16:creationId xmlns:a16="http://schemas.microsoft.com/office/drawing/2014/main" id="{817A01CE-FEA2-4AD9-8F36-A400E2B61393}"/>
              </a:ext>
            </a:extLst>
          </p:cNvPr>
          <p:cNvSpPr txBox="1"/>
          <p:nvPr/>
        </p:nvSpPr>
        <p:spPr>
          <a:xfrm rot="18877599">
            <a:off x="-129692" y="272782"/>
            <a:ext cx="1274708" cy="461665"/>
          </a:xfrm>
          <a:prstGeom prst="rect">
            <a:avLst/>
          </a:prstGeom>
          <a:noFill/>
        </p:spPr>
        <p:txBody>
          <a:bodyPr wrap="none" rtlCol="0">
            <a:spAutoFit/>
          </a:bodyPr>
          <a:lstStyle/>
          <a:p>
            <a:r>
              <a:rPr lang="zh-CN" altLang="en-US" sz="2400" dirty="0">
                <a:solidFill>
                  <a:srgbClr val="DCDDE1"/>
                </a:solidFill>
                <a:latin typeface="汉仪晓波折纸体简" panose="00020600040101010101" pitchFamily="18" charset="-122"/>
                <a:ea typeface="汉仪晓波折纸体简" panose="00020600040101010101" pitchFamily="18" charset="-122"/>
              </a:rPr>
              <a:t>第四部分</a:t>
            </a:r>
          </a:p>
        </p:txBody>
      </p:sp>
      <p:grpSp>
        <p:nvGrpSpPr>
          <p:cNvPr id="3" name="组合 2">
            <a:extLst>
              <a:ext uri="{FF2B5EF4-FFF2-40B4-BE49-F238E27FC236}">
                <a16:creationId xmlns:a16="http://schemas.microsoft.com/office/drawing/2014/main" id="{CDFD14F4-7C2B-483D-8E7C-28BFFCC140B1}"/>
              </a:ext>
            </a:extLst>
          </p:cNvPr>
          <p:cNvGrpSpPr/>
          <p:nvPr/>
        </p:nvGrpSpPr>
        <p:grpSpPr>
          <a:xfrm>
            <a:off x="1264102" y="1352307"/>
            <a:ext cx="9663796" cy="3334507"/>
            <a:chOff x="1264102" y="1761747"/>
            <a:chExt cx="9663796" cy="3334507"/>
          </a:xfrm>
        </p:grpSpPr>
        <p:sp>
          <p:nvSpPr>
            <p:cNvPr id="75" name="Freeform 41">
              <a:extLst>
                <a:ext uri="{FF2B5EF4-FFF2-40B4-BE49-F238E27FC236}">
                  <a16:creationId xmlns:a16="http://schemas.microsoft.com/office/drawing/2014/main" id="{CD8B66B1-14C1-48F7-8F72-CA19A59112B2}"/>
                </a:ext>
              </a:extLst>
            </p:cNvPr>
            <p:cNvSpPr/>
            <p:nvPr/>
          </p:nvSpPr>
          <p:spPr>
            <a:xfrm>
              <a:off x="1264102" y="2172201"/>
              <a:ext cx="2924059" cy="2924053"/>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rgbClr val="4B5E8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lvl="0" algn="ctr" defTabSz="1333500">
                <a:lnSpc>
                  <a:spcPct val="90000"/>
                </a:lnSpc>
                <a:spcBef>
                  <a:spcPct val="0"/>
                </a:spcBef>
                <a:spcAft>
                  <a:spcPct val="35000"/>
                </a:spcAft>
              </a:pPr>
              <a:endParaRPr lang="en-US" sz="3000" kern="1200" dirty="0"/>
            </a:p>
          </p:txBody>
        </p:sp>
        <p:sp>
          <p:nvSpPr>
            <p:cNvPr id="76" name="Oval 48">
              <a:extLst>
                <a:ext uri="{FF2B5EF4-FFF2-40B4-BE49-F238E27FC236}">
                  <a16:creationId xmlns:a16="http://schemas.microsoft.com/office/drawing/2014/main" id="{08FD8FD4-7388-46D1-9AD4-E44460195BA5}"/>
                </a:ext>
              </a:extLst>
            </p:cNvPr>
            <p:cNvSpPr/>
            <p:nvPr/>
          </p:nvSpPr>
          <p:spPr>
            <a:xfrm>
              <a:off x="1819048" y="2727144"/>
              <a:ext cx="1814167" cy="1814166"/>
            </a:xfrm>
            <a:prstGeom prst="ellipse">
              <a:avLst/>
            </a:prstGeom>
            <a:solidFill>
              <a:srgbClr val="4B5E8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p>
          </p:txBody>
        </p:sp>
        <p:sp>
          <p:nvSpPr>
            <p:cNvPr id="73" name="Freeform 51">
              <a:extLst>
                <a:ext uri="{FF2B5EF4-FFF2-40B4-BE49-F238E27FC236}">
                  <a16:creationId xmlns:a16="http://schemas.microsoft.com/office/drawing/2014/main" id="{EE46DD2E-452F-4507-97A5-320EF28A012B}"/>
                </a:ext>
              </a:extLst>
            </p:cNvPr>
            <p:cNvSpPr/>
            <p:nvPr/>
          </p:nvSpPr>
          <p:spPr>
            <a:xfrm>
              <a:off x="4160787" y="2234848"/>
              <a:ext cx="2029180" cy="2029176"/>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rgbClr val="949AB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lvl="0" algn="ctr" defTabSz="1333500">
                <a:lnSpc>
                  <a:spcPct val="90000"/>
                </a:lnSpc>
                <a:spcBef>
                  <a:spcPct val="0"/>
                </a:spcBef>
                <a:spcAft>
                  <a:spcPct val="35000"/>
                </a:spcAft>
              </a:pPr>
              <a:endParaRPr lang="en-US" sz="3000" kern="1200" dirty="0"/>
            </a:p>
          </p:txBody>
        </p:sp>
        <p:sp>
          <p:nvSpPr>
            <p:cNvPr id="74" name="Oval 52">
              <a:extLst>
                <a:ext uri="{FF2B5EF4-FFF2-40B4-BE49-F238E27FC236}">
                  <a16:creationId xmlns:a16="http://schemas.microsoft.com/office/drawing/2014/main" id="{7745AB3B-6AB7-4A1C-B302-E7D79FDBD9C9}"/>
                </a:ext>
              </a:extLst>
            </p:cNvPr>
            <p:cNvSpPr/>
            <p:nvPr/>
          </p:nvSpPr>
          <p:spPr>
            <a:xfrm>
              <a:off x="4545898" y="2619957"/>
              <a:ext cx="1258959" cy="1258959"/>
            </a:xfrm>
            <a:prstGeom prst="ellipse">
              <a:avLst/>
            </a:prstGeom>
            <a:solidFill>
              <a:srgbClr val="949AB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71" name="Freeform 54">
              <a:extLst>
                <a:ext uri="{FF2B5EF4-FFF2-40B4-BE49-F238E27FC236}">
                  <a16:creationId xmlns:a16="http://schemas.microsoft.com/office/drawing/2014/main" id="{73B33DCC-FFF6-4509-886E-6A7BAD418D8C}"/>
                </a:ext>
              </a:extLst>
            </p:cNvPr>
            <p:cNvSpPr/>
            <p:nvPr/>
          </p:nvSpPr>
          <p:spPr>
            <a:xfrm>
              <a:off x="6090121" y="2172201"/>
              <a:ext cx="2924059" cy="2924053"/>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rgbClr val="5D6E8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lvl="0" algn="ctr" defTabSz="1333500">
                <a:lnSpc>
                  <a:spcPct val="90000"/>
                </a:lnSpc>
                <a:spcBef>
                  <a:spcPct val="0"/>
                </a:spcBef>
                <a:spcAft>
                  <a:spcPct val="35000"/>
                </a:spcAft>
              </a:pPr>
              <a:endParaRPr lang="en-US" sz="3000" kern="1200" dirty="0"/>
            </a:p>
          </p:txBody>
        </p:sp>
        <p:sp>
          <p:nvSpPr>
            <p:cNvPr id="72" name="Oval 55">
              <a:extLst>
                <a:ext uri="{FF2B5EF4-FFF2-40B4-BE49-F238E27FC236}">
                  <a16:creationId xmlns:a16="http://schemas.microsoft.com/office/drawing/2014/main" id="{419E3726-2352-4633-AAC8-CEF8FC2CEC7C}"/>
                </a:ext>
              </a:extLst>
            </p:cNvPr>
            <p:cNvSpPr/>
            <p:nvPr/>
          </p:nvSpPr>
          <p:spPr>
            <a:xfrm>
              <a:off x="6645067" y="2727144"/>
              <a:ext cx="1814167" cy="1814166"/>
            </a:xfrm>
            <a:prstGeom prst="ellipse">
              <a:avLst/>
            </a:prstGeom>
            <a:solidFill>
              <a:srgbClr val="5D6E8E"/>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chemeClr val="bg1"/>
                </a:solidFill>
              </a:endParaRPr>
            </a:p>
          </p:txBody>
        </p:sp>
        <p:sp>
          <p:nvSpPr>
            <p:cNvPr id="69" name="Freeform 57">
              <a:extLst>
                <a:ext uri="{FF2B5EF4-FFF2-40B4-BE49-F238E27FC236}">
                  <a16:creationId xmlns:a16="http://schemas.microsoft.com/office/drawing/2014/main" id="{1C668391-0725-4F63-BA97-7555B5DC28E2}"/>
                </a:ext>
              </a:extLst>
            </p:cNvPr>
            <p:cNvSpPr/>
            <p:nvPr/>
          </p:nvSpPr>
          <p:spPr>
            <a:xfrm>
              <a:off x="8898718" y="2234848"/>
              <a:ext cx="2029180" cy="2029176"/>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rgbClr val="4B5E8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lvl="0" algn="ctr" defTabSz="1333500">
                <a:lnSpc>
                  <a:spcPct val="90000"/>
                </a:lnSpc>
                <a:spcBef>
                  <a:spcPct val="0"/>
                </a:spcBef>
                <a:spcAft>
                  <a:spcPct val="35000"/>
                </a:spcAft>
              </a:pPr>
              <a:endParaRPr lang="en-US" sz="3000" kern="1200" dirty="0"/>
            </a:p>
          </p:txBody>
        </p:sp>
        <p:sp>
          <p:nvSpPr>
            <p:cNvPr id="70" name="Oval 58">
              <a:extLst>
                <a:ext uri="{FF2B5EF4-FFF2-40B4-BE49-F238E27FC236}">
                  <a16:creationId xmlns:a16="http://schemas.microsoft.com/office/drawing/2014/main" id="{A30D044E-F13F-42ED-BB67-BEC2822A3EF3}"/>
                </a:ext>
              </a:extLst>
            </p:cNvPr>
            <p:cNvSpPr/>
            <p:nvPr/>
          </p:nvSpPr>
          <p:spPr>
            <a:xfrm>
              <a:off x="9283829" y="2619957"/>
              <a:ext cx="1258959" cy="1258959"/>
            </a:xfrm>
            <a:prstGeom prst="ellipse">
              <a:avLst/>
            </a:prstGeom>
            <a:solidFill>
              <a:srgbClr val="4B5E8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62" name="Arc 61">
              <a:extLst>
                <a:ext uri="{FF2B5EF4-FFF2-40B4-BE49-F238E27FC236}">
                  <a16:creationId xmlns:a16="http://schemas.microsoft.com/office/drawing/2014/main" id="{62EC6526-B82F-43C6-9E0E-1B92DAC8A287}"/>
                </a:ext>
              </a:extLst>
            </p:cNvPr>
            <p:cNvSpPr/>
            <p:nvPr/>
          </p:nvSpPr>
          <p:spPr>
            <a:xfrm rot="19051047">
              <a:off x="2992359" y="1761747"/>
              <a:ext cx="2147143" cy="2147143"/>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3" name="Arc 62">
              <a:extLst>
                <a:ext uri="{FF2B5EF4-FFF2-40B4-BE49-F238E27FC236}">
                  <a16:creationId xmlns:a16="http://schemas.microsoft.com/office/drawing/2014/main" id="{18113065-0F53-4D5C-94AC-266A3EE49AAA}"/>
                </a:ext>
              </a:extLst>
            </p:cNvPr>
            <p:cNvSpPr/>
            <p:nvPr/>
          </p:nvSpPr>
          <p:spPr>
            <a:xfrm rot="19051047">
              <a:off x="7668977" y="1783932"/>
              <a:ext cx="2147143" cy="2147143"/>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4" name="Arc 63">
              <a:extLst>
                <a:ext uri="{FF2B5EF4-FFF2-40B4-BE49-F238E27FC236}">
                  <a16:creationId xmlns:a16="http://schemas.microsoft.com/office/drawing/2014/main" id="{05CF332B-4AE9-436C-A9E1-7C517CE8C096}"/>
                </a:ext>
              </a:extLst>
            </p:cNvPr>
            <p:cNvSpPr/>
            <p:nvPr/>
          </p:nvSpPr>
          <p:spPr>
            <a:xfrm rot="3261709" flipV="1">
              <a:off x="4727956" y="2843792"/>
              <a:ext cx="2147143" cy="2147143"/>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5" name="Freeform 152">
              <a:extLst>
                <a:ext uri="{FF2B5EF4-FFF2-40B4-BE49-F238E27FC236}">
                  <a16:creationId xmlns:a16="http://schemas.microsoft.com/office/drawing/2014/main" id="{694CB40B-E098-47D2-AE6B-93E09E692A6F}"/>
                </a:ext>
              </a:extLst>
            </p:cNvPr>
            <p:cNvSpPr>
              <a:spLocks noEditPoints="1"/>
            </p:cNvSpPr>
            <p:nvPr/>
          </p:nvSpPr>
          <p:spPr bwMode="auto">
            <a:xfrm>
              <a:off x="9625078" y="2983073"/>
              <a:ext cx="576458" cy="532726"/>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42">
              <a:extLst>
                <a:ext uri="{FF2B5EF4-FFF2-40B4-BE49-F238E27FC236}">
                  <a16:creationId xmlns:a16="http://schemas.microsoft.com/office/drawing/2014/main" id="{CEA78386-2D3F-4F85-B8CE-6161EBA03552}"/>
                </a:ext>
              </a:extLst>
            </p:cNvPr>
            <p:cNvSpPr>
              <a:spLocks noEditPoints="1"/>
            </p:cNvSpPr>
            <p:nvPr/>
          </p:nvSpPr>
          <p:spPr bwMode="auto">
            <a:xfrm>
              <a:off x="2335536" y="3298019"/>
              <a:ext cx="781192" cy="672418"/>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7" name="Freeform 144">
              <a:extLst>
                <a:ext uri="{FF2B5EF4-FFF2-40B4-BE49-F238E27FC236}">
                  <a16:creationId xmlns:a16="http://schemas.microsoft.com/office/drawing/2014/main" id="{CB395A58-B2A1-459B-83A9-ABF92705E411}"/>
                </a:ext>
              </a:extLst>
            </p:cNvPr>
            <p:cNvSpPr>
              <a:spLocks noEditPoints="1"/>
            </p:cNvSpPr>
            <p:nvPr/>
          </p:nvSpPr>
          <p:spPr bwMode="auto">
            <a:xfrm>
              <a:off x="4825085" y="2921180"/>
              <a:ext cx="702047" cy="544538"/>
            </a:xfrm>
            <a:custGeom>
              <a:avLst/>
              <a:gdLst/>
              <a:ahLst/>
              <a:cxnLst>
                <a:cxn ang="0">
                  <a:pos x="67" y="55"/>
                </a:cxn>
                <a:cxn ang="0">
                  <a:pos x="65" y="56"/>
                </a:cxn>
                <a:cxn ang="0">
                  <a:pos x="8" y="56"/>
                </a:cxn>
                <a:cxn ang="0">
                  <a:pos x="6" y="55"/>
                </a:cxn>
                <a:cxn ang="0">
                  <a:pos x="0" y="36"/>
                </a:cxn>
                <a:cxn ang="0">
                  <a:pos x="36" y="0"/>
                </a:cxn>
                <a:cxn ang="0">
                  <a:pos x="72" y="36"/>
                </a:cxn>
                <a:cxn ang="0">
                  <a:pos x="67" y="55"/>
                </a:cxn>
                <a:cxn ang="0">
                  <a:pos x="11" y="30"/>
                </a:cxn>
                <a:cxn ang="0">
                  <a:pos x="6" y="36"/>
                </a:cxn>
                <a:cxn ang="0">
                  <a:pos x="11" y="41"/>
                </a:cxn>
                <a:cxn ang="0">
                  <a:pos x="16" y="36"/>
                </a:cxn>
                <a:cxn ang="0">
                  <a:pos x="11" y="30"/>
                </a:cxn>
                <a:cxn ang="0">
                  <a:pos x="18" y="12"/>
                </a:cxn>
                <a:cxn ang="0">
                  <a:pos x="13" y="18"/>
                </a:cxn>
                <a:cxn ang="0">
                  <a:pos x="18" y="23"/>
                </a:cxn>
                <a:cxn ang="0">
                  <a:pos x="24" y="18"/>
                </a:cxn>
                <a:cxn ang="0">
                  <a:pos x="18" y="12"/>
                </a:cxn>
                <a:cxn ang="0">
                  <a:pos x="45" y="22"/>
                </a:cxn>
                <a:cxn ang="0">
                  <a:pos x="43" y="18"/>
                </a:cxn>
                <a:cxn ang="0">
                  <a:pos x="40" y="20"/>
                </a:cxn>
                <a:cxn ang="0">
                  <a:pos x="36" y="36"/>
                </a:cxn>
                <a:cxn ang="0">
                  <a:pos x="29" y="41"/>
                </a:cxn>
                <a:cxn ang="0">
                  <a:pos x="34" y="51"/>
                </a:cxn>
                <a:cxn ang="0">
                  <a:pos x="44" y="45"/>
                </a:cxn>
                <a:cxn ang="0">
                  <a:pos x="41" y="37"/>
                </a:cxn>
                <a:cxn ang="0">
                  <a:pos x="45" y="22"/>
                </a:cxn>
                <a:cxn ang="0">
                  <a:pos x="36" y="5"/>
                </a:cxn>
                <a:cxn ang="0">
                  <a:pos x="31" y="10"/>
                </a:cxn>
                <a:cxn ang="0">
                  <a:pos x="36" y="15"/>
                </a:cxn>
                <a:cxn ang="0">
                  <a:pos x="42" y="10"/>
                </a:cxn>
                <a:cxn ang="0">
                  <a:pos x="36" y="5"/>
                </a:cxn>
                <a:cxn ang="0">
                  <a:pos x="54" y="12"/>
                </a:cxn>
                <a:cxn ang="0">
                  <a:pos x="49" y="18"/>
                </a:cxn>
                <a:cxn ang="0">
                  <a:pos x="54" y="23"/>
                </a:cxn>
                <a:cxn ang="0">
                  <a:pos x="60" y="18"/>
                </a:cxn>
                <a:cxn ang="0">
                  <a:pos x="54" y="12"/>
                </a:cxn>
                <a:cxn ang="0">
                  <a:pos x="62" y="30"/>
                </a:cxn>
                <a:cxn ang="0">
                  <a:pos x="57" y="36"/>
                </a:cxn>
                <a:cxn ang="0">
                  <a:pos x="62" y="41"/>
                </a:cxn>
                <a:cxn ang="0">
                  <a:pos x="67" y="36"/>
                </a:cxn>
                <a:cxn ang="0">
                  <a:pos x="62" y="30"/>
                </a:cxn>
              </a:cxnLst>
              <a:rect l="0" t="0" r="r" b="b"/>
              <a:pathLst>
                <a:path w="72" h="56">
                  <a:moveTo>
                    <a:pt x="67" y="55"/>
                  </a:moveTo>
                  <a:cubicBezTo>
                    <a:pt x="66" y="56"/>
                    <a:pt x="66" y="56"/>
                    <a:pt x="65" y="56"/>
                  </a:cubicBezTo>
                  <a:cubicBezTo>
                    <a:pt x="8" y="56"/>
                    <a:pt x="8" y="56"/>
                    <a:pt x="8" y="56"/>
                  </a:cubicBezTo>
                  <a:cubicBezTo>
                    <a:pt x="7" y="56"/>
                    <a:pt x="7" y="56"/>
                    <a:pt x="6" y="55"/>
                  </a:cubicBezTo>
                  <a:cubicBezTo>
                    <a:pt x="2" y="49"/>
                    <a:pt x="0" y="42"/>
                    <a:pt x="0" y="36"/>
                  </a:cubicBezTo>
                  <a:cubicBezTo>
                    <a:pt x="0" y="16"/>
                    <a:pt x="17" y="0"/>
                    <a:pt x="36" y="0"/>
                  </a:cubicBezTo>
                  <a:cubicBezTo>
                    <a:pt x="56" y="0"/>
                    <a:pt x="72" y="16"/>
                    <a:pt x="72" y="36"/>
                  </a:cubicBezTo>
                  <a:cubicBezTo>
                    <a:pt x="72" y="42"/>
                    <a:pt x="70" y="49"/>
                    <a:pt x="67" y="55"/>
                  </a:cubicBezTo>
                  <a:close/>
                  <a:moveTo>
                    <a:pt x="11" y="30"/>
                  </a:moveTo>
                  <a:cubicBezTo>
                    <a:pt x="8" y="30"/>
                    <a:pt x="6" y="33"/>
                    <a:pt x="6" y="36"/>
                  </a:cubicBezTo>
                  <a:cubicBezTo>
                    <a:pt x="6" y="38"/>
                    <a:pt x="8" y="41"/>
                    <a:pt x="11" y="41"/>
                  </a:cubicBezTo>
                  <a:cubicBezTo>
                    <a:pt x="14" y="41"/>
                    <a:pt x="16" y="38"/>
                    <a:pt x="16" y="36"/>
                  </a:cubicBezTo>
                  <a:cubicBezTo>
                    <a:pt x="16" y="33"/>
                    <a:pt x="14" y="30"/>
                    <a:pt x="11" y="30"/>
                  </a:cubicBezTo>
                  <a:close/>
                  <a:moveTo>
                    <a:pt x="18" y="12"/>
                  </a:moveTo>
                  <a:cubicBezTo>
                    <a:pt x="16" y="12"/>
                    <a:pt x="13" y="15"/>
                    <a:pt x="13" y="18"/>
                  </a:cubicBezTo>
                  <a:cubicBezTo>
                    <a:pt x="13" y="20"/>
                    <a:pt x="16" y="23"/>
                    <a:pt x="18" y="23"/>
                  </a:cubicBezTo>
                  <a:cubicBezTo>
                    <a:pt x="21" y="23"/>
                    <a:pt x="24" y="20"/>
                    <a:pt x="24" y="18"/>
                  </a:cubicBezTo>
                  <a:cubicBezTo>
                    <a:pt x="24" y="15"/>
                    <a:pt x="21" y="12"/>
                    <a:pt x="18" y="12"/>
                  </a:cubicBezTo>
                  <a:close/>
                  <a:moveTo>
                    <a:pt x="45" y="22"/>
                  </a:moveTo>
                  <a:cubicBezTo>
                    <a:pt x="45" y="20"/>
                    <a:pt x="44" y="19"/>
                    <a:pt x="43" y="18"/>
                  </a:cubicBezTo>
                  <a:cubicBezTo>
                    <a:pt x="42" y="18"/>
                    <a:pt x="40" y="19"/>
                    <a:pt x="40" y="20"/>
                  </a:cubicBezTo>
                  <a:cubicBezTo>
                    <a:pt x="36" y="36"/>
                    <a:pt x="36" y="36"/>
                    <a:pt x="36" y="36"/>
                  </a:cubicBezTo>
                  <a:cubicBezTo>
                    <a:pt x="33" y="36"/>
                    <a:pt x="30" y="38"/>
                    <a:pt x="29" y="41"/>
                  </a:cubicBezTo>
                  <a:cubicBezTo>
                    <a:pt x="28" y="45"/>
                    <a:pt x="30" y="50"/>
                    <a:pt x="34" y="51"/>
                  </a:cubicBezTo>
                  <a:cubicBezTo>
                    <a:pt x="39" y="52"/>
                    <a:pt x="43" y="49"/>
                    <a:pt x="44" y="45"/>
                  </a:cubicBezTo>
                  <a:cubicBezTo>
                    <a:pt x="45" y="42"/>
                    <a:pt x="43" y="39"/>
                    <a:pt x="41" y="37"/>
                  </a:cubicBezTo>
                  <a:lnTo>
                    <a:pt x="45" y="22"/>
                  </a:lnTo>
                  <a:close/>
                  <a:moveTo>
                    <a:pt x="36" y="5"/>
                  </a:moveTo>
                  <a:cubicBezTo>
                    <a:pt x="34" y="5"/>
                    <a:pt x="31" y="7"/>
                    <a:pt x="31" y="10"/>
                  </a:cubicBezTo>
                  <a:cubicBezTo>
                    <a:pt x="31" y="13"/>
                    <a:pt x="34" y="15"/>
                    <a:pt x="36" y="15"/>
                  </a:cubicBezTo>
                  <a:cubicBezTo>
                    <a:pt x="39" y="15"/>
                    <a:pt x="42" y="13"/>
                    <a:pt x="42" y="10"/>
                  </a:cubicBezTo>
                  <a:cubicBezTo>
                    <a:pt x="42" y="7"/>
                    <a:pt x="39" y="5"/>
                    <a:pt x="36" y="5"/>
                  </a:cubicBezTo>
                  <a:close/>
                  <a:moveTo>
                    <a:pt x="54" y="12"/>
                  </a:moveTo>
                  <a:cubicBezTo>
                    <a:pt x="52" y="12"/>
                    <a:pt x="49" y="15"/>
                    <a:pt x="49" y="18"/>
                  </a:cubicBezTo>
                  <a:cubicBezTo>
                    <a:pt x="49" y="20"/>
                    <a:pt x="52" y="23"/>
                    <a:pt x="54" y="23"/>
                  </a:cubicBezTo>
                  <a:cubicBezTo>
                    <a:pt x="57" y="23"/>
                    <a:pt x="60" y="20"/>
                    <a:pt x="60" y="18"/>
                  </a:cubicBezTo>
                  <a:cubicBezTo>
                    <a:pt x="60" y="15"/>
                    <a:pt x="57" y="12"/>
                    <a:pt x="54" y="12"/>
                  </a:cubicBezTo>
                  <a:close/>
                  <a:moveTo>
                    <a:pt x="62" y="30"/>
                  </a:moveTo>
                  <a:cubicBezTo>
                    <a:pt x="59" y="30"/>
                    <a:pt x="57" y="33"/>
                    <a:pt x="57" y="36"/>
                  </a:cubicBezTo>
                  <a:cubicBezTo>
                    <a:pt x="57" y="38"/>
                    <a:pt x="59" y="41"/>
                    <a:pt x="62" y="41"/>
                  </a:cubicBezTo>
                  <a:cubicBezTo>
                    <a:pt x="65" y="41"/>
                    <a:pt x="67" y="38"/>
                    <a:pt x="67" y="36"/>
                  </a:cubicBezTo>
                  <a:cubicBezTo>
                    <a:pt x="67" y="33"/>
                    <a:pt x="65" y="30"/>
                    <a:pt x="62" y="30"/>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8" name="Freeform 234">
              <a:extLst>
                <a:ext uri="{FF2B5EF4-FFF2-40B4-BE49-F238E27FC236}">
                  <a16:creationId xmlns:a16="http://schemas.microsoft.com/office/drawing/2014/main" id="{0D94291E-A9C2-49CE-8D5D-73128594F6F9}"/>
                </a:ext>
              </a:extLst>
            </p:cNvPr>
            <p:cNvSpPr>
              <a:spLocks/>
            </p:cNvSpPr>
            <p:nvPr/>
          </p:nvSpPr>
          <p:spPr bwMode="auto">
            <a:xfrm>
              <a:off x="7175761" y="3176829"/>
              <a:ext cx="832278" cy="843602"/>
            </a:xfrm>
            <a:custGeom>
              <a:avLst/>
              <a:gdLst/>
              <a:ahLst/>
              <a:cxnLst>
                <a:cxn ang="0">
                  <a:pos x="66" y="25"/>
                </a:cxn>
                <a:cxn ang="0">
                  <a:pos x="51" y="40"/>
                </a:cxn>
                <a:cxn ang="0">
                  <a:pos x="57" y="46"/>
                </a:cxn>
                <a:cxn ang="0">
                  <a:pos x="51" y="52"/>
                </a:cxn>
                <a:cxn ang="0">
                  <a:pos x="20" y="55"/>
                </a:cxn>
                <a:cxn ang="0">
                  <a:pos x="7" y="69"/>
                </a:cxn>
                <a:cxn ang="0">
                  <a:pos x="0" y="69"/>
                </a:cxn>
                <a:cxn ang="0">
                  <a:pos x="0" y="62"/>
                </a:cxn>
                <a:cxn ang="0">
                  <a:pos x="14" y="48"/>
                </a:cxn>
                <a:cxn ang="0">
                  <a:pos x="17" y="18"/>
                </a:cxn>
                <a:cxn ang="0">
                  <a:pos x="23" y="12"/>
                </a:cxn>
                <a:cxn ang="0">
                  <a:pos x="29" y="17"/>
                </a:cxn>
                <a:cxn ang="0">
                  <a:pos x="44" y="2"/>
                </a:cxn>
                <a:cxn ang="0">
                  <a:pos x="51" y="2"/>
                </a:cxn>
                <a:cxn ang="0">
                  <a:pos x="51" y="9"/>
                </a:cxn>
                <a:cxn ang="0">
                  <a:pos x="35" y="24"/>
                </a:cxn>
                <a:cxn ang="0">
                  <a:pos x="44" y="33"/>
                </a:cxn>
                <a:cxn ang="0">
                  <a:pos x="60" y="18"/>
                </a:cxn>
                <a:cxn ang="0">
                  <a:pos x="66" y="18"/>
                </a:cxn>
                <a:cxn ang="0">
                  <a:pos x="66" y="25"/>
                </a:cxn>
              </a:cxnLst>
              <a:rect l="0" t="0" r="r" b="b"/>
              <a:pathLst>
                <a:path w="68" h="69">
                  <a:moveTo>
                    <a:pt x="66" y="25"/>
                  </a:moveTo>
                  <a:cubicBezTo>
                    <a:pt x="51" y="40"/>
                    <a:pt x="51" y="40"/>
                    <a:pt x="51" y="40"/>
                  </a:cubicBezTo>
                  <a:cubicBezTo>
                    <a:pt x="57" y="46"/>
                    <a:pt x="57" y="46"/>
                    <a:pt x="57" y="46"/>
                  </a:cubicBezTo>
                  <a:cubicBezTo>
                    <a:pt x="51" y="52"/>
                    <a:pt x="51" y="52"/>
                    <a:pt x="51" y="52"/>
                  </a:cubicBezTo>
                  <a:cubicBezTo>
                    <a:pt x="42" y="60"/>
                    <a:pt x="30" y="61"/>
                    <a:pt x="20" y="55"/>
                  </a:cubicBezTo>
                  <a:cubicBezTo>
                    <a:pt x="7" y="69"/>
                    <a:pt x="7" y="69"/>
                    <a:pt x="7" y="69"/>
                  </a:cubicBezTo>
                  <a:cubicBezTo>
                    <a:pt x="0" y="69"/>
                    <a:pt x="0" y="69"/>
                    <a:pt x="0" y="69"/>
                  </a:cubicBezTo>
                  <a:cubicBezTo>
                    <a:pt x="0" y="62"/>
                    <a:pt x="0" y="62"/>
                    <a:pt x="0" y="62"/>
                  </a:cubicBezTo>
                  <a:cubicBezTo>
                    <a:pt x="14" y="48"/>
                    <a:pt x="14" y="48"/>
                    <a:pt x="14" y="48"/>
                  </a:cubicBezTo>
                  <a:cubicBezTo>
                    <a:pt x="7" y="39"/>
                    <a:pt x="8" y="26"/>
                    <a:pt x="17" y="18"/>
                  </a:cubicBezTo>
                  <a:cubicBezTo>
                    <a:pt x="23" y="12"/>
                    <a:pt x="23" y="12"/>
                    <a:pt x="23" y="12"/>
                  </a:cubicBezTo>
                  <a:cubicBezTo>
                    <a:pt x="29" y="17"/>
                    <a:pt x="29" y="17"/>
                    <a:pt x="29" y="17"/>
                  </a:cubicBezTo>
                  <a:cubicBezTo>
                    <a:pt x="44" y="2"/>
                    <a:pt x="44" y="2"/>
                    <a:pt x="44" y="2"/>
                  </a:cubicBezTo>
                  <a:cubicBezTo>
                    <a:pt x="46" y="0"/>
                    <a:pt x="49" y="0"/>
                    <a:pt x="51" y="2"/>
                  </a:cubicBezTo>
                  <a:cubicBezTo>
                    <a:pt x="52" y="4"/>
                    <a:pt x="52" y="7"/>
                    <a:pt x="51" y="9"/>
                  </a:cubicBezTo>
                  <a:cubicBezTo>
                    <a:pt x="35" y="24"/>
                    <a:pt x="35" y="24"/>
                    <a:pt x="35" y="24"/>
                  </a:cubicBezTo>
                  <a:cubicBezTo>
                    <a:pt x="44" y="33"/>
                    <a:pt x="44" y="33"/>
                    <a:pt x="44" y="33"/>
                  </a:cubicBezTo>
                  <a:cubicBezTo>
                    <a:pt x="60" y="18"/>
                    <a:pt x="60" y="18"/>
                    <a:pt x="60" y="18"/>
                  </a:cubicBezTo>
                  <a:cubicBezTo>
                    <a:pt x="61" y="16"/>
                    <a:pt x="64" y="16"/>
                    <a:pt x="66" y="18"/>
                  </a:cubicBezTo>
                  <a:cubicBezTo>
                    <a:pt x="68" y="20"/>
                    <a:pt x="68" y="23"/>
                    <a:pt x="66" y="25"/>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7" name="文本框 76">
            <a:extLst>
              <a:ext uri="{FF2B5EF4-FFF2-40B4-BE49-F238E27FC236}">
                <a16:creationId xmlns:a16="http://schemas.microsoft.com/office/drawing/2014/main" id="{203C00D7-48B1-49B0-9812-6B0458962248}"/>
              </a:ext>
            </a:extLst>
          </p:cNvPr>
          <p:cNvSpPr txBox="1"/>
          <p:nvPr/>
        </p:nvSpPr>
        <p:spPr>
          <a:xfrm>
            <a:off x="1518555" y="5003196"/>
            <a:ext cx="2415151" cy="938719"/>
          </a:xfrm>
          <a:prstGeom prst="rect">
            <a:avLst/>
          </a:prstGeom>
          <a:noFill/>
        </p:spPr>
        <p:txBody>
          <a:bodyPr wrap="square" rtlCol="0">
            <a:spAutoFit/>
          </a:bodyPr>
          <a:lstStyle/>
          <a:p>
            <a:pPr algn="ct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a:p>
            <a:pPr algn="ct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a:p>
            <a:pPr algn="ct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p:txBody>
      </p:sp>
      <p:sp>
        <p:nvSpPr>
          <p:cNvPr id="78" name="文本框 77">
            <a:extLst>
              <a:ext uri="{FF2B5EF4-FFF2-40B4-BE49-F238E27FC236}">
                <a16:creationId xmlns:a16="http://schemas.microsoft.com/office/drawing/2014/main" id="{9927DCEA-8506-4299-ADF8-94E315A8484B}"/>
              </a:ext>
            </a:extLst>
          </p:cNvPr>
          <p:cNvSpPr txBox="1"/>
          <p:nvPr/>
        </p:nvSpPr>
        <p:spPr>
          <a:xfrm>
            <a:off x="3914280" y="5003197"/>
            <a:ext cx="2415151" cy="938719"/>
          </a:xfrm>
          <a:prstGeom prst="rect">
            <a:avLst/>
          </a:prstGeom>
          <a:noFill/>
        </p:spPr>
        <p:txBody>
          <a:bodyPr wrap="square" rtlCol="0">
            <a:spAutoFit/>
          </a:bodyPr>
          <a:lstStyle/>
          <a:p>
            <a:pPr algn="ct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a:p>
            <a:pPr algn="ct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a:p>
            <a:pPr algn="ct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p:txBody>
      </p:sp>
      <p:sp>
        <p:nvSpPr>
          <p:cNvPr id="79" name="文本框 78">
            <a:extLst>
              <a:ext uri="{FF2B5EF4-FFF2-40B4-BE49-F238E27FC236}">
                <a16:creationId xmlns:a16="http://schemas.microsoft.com/office/drawing/2014/main" id="{A90D7DA3-1C5C-4FB1-9E2F-99D2F7419C8F}"/>
              </a:ext>
            </a:extLst>
          </p:cNvPr>
          <p:cNvSpPr txBox="1"/>
          <p:nvPr/>
        </p:nvSpPr>
        <p:spPr>
          <a:xfrm>
            <a:off x="6310005" y="5003196"/>
            <a:ext cx="2415151" cy="938719"/>
          </a:xfrm>
          <a:prstGeom prst="rect">
            <a:avLst/>
          </a:prstGeom>
          <a:noFill/>
        </p:spPr>
        <p:txBody>
          <a:bodyPr wrap="square" rtlCol="0">
            <a:spAutoFit/>
          </a:bodyPr>
          <a:lstStyle/>
          <a:p>
            <a:pPr algn="ct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a:p>
            <a:pPr algn="ct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a:p>
            <a:pPr algn="ct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p:txBody>
      </p:sp>
      <p:sp>
        <p:nvSpPr>
          <p:cNvPr id="80" name="文本框 79">
            <a:extLst>
              <a:ext uri="{FF2B5EF4-FFF2-40B4-BE49-F238E27FC236}">
                <a16:creationId xmlns:a16="http://schemas.microsoft.com/office/drawing/2014/main" id="{9961F4AC-890C-438D-858C-7C41811E6F76}"/>
              </a:ext>
            </a:extLst>
          </p:cNvPr>
          <p:cNvSpPr txBox="1"/>
          <p:nvPr/>
        </p:nvSpPr>
        <p:spPr>
          <a:xfrm>
            <a:off x="8705731" y="5003196"/>
            <a:ext cx="2415151" cy="938719"/>
          </a:xfrm>
          <a:prstGeom prst="rect">
            <a:avLst/>
          </a:prstGeom>
          <a:noFill/>
        </p:spPr>
        <p:txBody>
          <a:bodyPr wrap="square" rtlCol="0">
            <a:spAutoFit/>
          </a:bodyPr>
          <a:lstStyle/>
          <a:p>
            <a:pPr algn="ct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a:p>
            <a:pPr algn="ct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a:p>
            <a:pPr algn="ctr">
              <a:lnSpc>
                <a:spcPts val="2200"/>
              </a:lnSpc>
            </a:pPr>
            <a:r>
              <a:rPr lang="zh-CN" altLang="en-US" sz="1400" dirty="0">
                <a:solidFill>
                  <a:schemeClr val="tx1">
                    <a:lumMod val="75000"/>
                    <a:lumOff val="25000"/>
                  </a:schemeClr>
                </a:solidFill>
                <a:latin typeface="汉仪文黑-45W" panose="00020600040101010101" pitchFamily="18" charset="-122"/>
                <a:ea typeface="汉仪文黑-45W" panose="00020600040101010101" pitchFamily="18" charset="-122"/>
              </a:rPr>
              <a:t>点击输入内容点击输入内容</a:t>
            </a:r>
            <a:endParaRPr lang="en-US" altLang="zh-CN" sz="1400" dirty="0">
              <a:solidFill>
                <a:schemeClr val="tx1">
                  <a:lumMod val="75000"/>
                  <a:lumOff val="25000"/>
                </a:schemeClr>
              </a:solidFill>
              <a:latin typeface="汉仪文黑-45W" panose="00020600040101010101" pitchFamily="18" charset="-122"/>
              <a:ea typeface="汉仪文黑-45W" panose="00020600040101010101" pitchFamily="18" charset="-122"/>
            </a:endParaRPr>
          </a:p>
        </p:txBody>
      </p:sp>
    </p:spTree>
    <p:extLst>
      <p:ext uri="{BB962C8B-B14F-4D97-AF65-F5344CB8AC3E}">
        <p14:creationId xmlns:p14="http://schemas.microsoft.com/office/powerpoint/2010/main" val="1331277003"/>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20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77"/>
                                        </p:tgtEl>
                                        <p:attrNameLst>
                                          <p:attrName>style.visibility</p:attrName>
                                        </p:attrNameLst>
                                      </p:cBhvr>
                                      <p:to>
                                        <p:strVal val="visible"/>
                                      </p:to>
                                    </p:set>
                                    <p:animEffect transition="in" filter="fade">
                                      <p:cBhvr>
                                        <p:cTn id="10" dur="1000"/>
                                        <p:tgtEl>
                                          <p:spTgt spid="77"/>
                                        </p:tgtEl>
                                      </p:cBhvr>
                                    </p:animEffect>
                                    <p:anim calcmode="lin" valueType="num">
                                      <p:cBhvr>
                                        <p:cTn id="11" dur="1000" fill="hold"/>
                                        <p:tgtEl>
                                          <p:spTgt spid="77"/>
                                        </p:tgtEl>
                                        <p:attrNameLst>
                                          <p:attrName>ppt_x</p:attrName>
                                        </p:attrNameLst>
                                      </p:cBhvr>
                                      <p:tavLst>
                                        <p:tav tm="0">
                                          <p:val>
                                            <p:strVal val="#ppt_x"/>
                                          </p:val>
                                        </p:tav>
                                        <p:tav tm="100000">
                                          <p:val>
                                            <p:strVal val="#ppt_x"/>
                                          </p:val>
                                        </p:tav>
                                      </p:tavLst>
                                    </p:anim>
                                    <p:anim calcmode="lin" valueType="num">
                                      <p:cBhvr>
                                        <p:cTn id="12" dur="1000" fill="hold"/>
                                        <p:tgtEl>
                                          <p:spTgt spid="77"/>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750"/>
                                  </p:stCondLst>
                                  <p:childTnLst>
                                    <p:set>
                                      <p:cBhvr>
                                        <p:cTn id="14" dur="1" fill="hold">
                                          <p:stCondLst>
                                            <p:cond delay="0"/>
                                          </p:stCondLst>
                                        </p:cTn>
                                        <p:tgtEl>
                                          <p:spTgt spid="78"/>
                                        </p:tgtEl>
                                        <p:attrNameLst>
                                          <p:attrName>style.visibility</p:attrName>
                                        </p:attrNameLst>
                                      </p:cBhvr>
                                      <p:to>
                                        <p:strVal val="visible"/>
                                      </p:to>
                                    </p:set>
                                    <p:animEffect transition="in" filter="fade">
                                      <p:cBhvr>
                                        <p:cTn id="15" dur="1000"/>
                                        <p:tgtEl>
                                          <p:spTgt spid="78"/>
                                        </p:tgtEl>
                                      </p:cBhvr>
                                    </p:animEffect>
                                    <p:anim calcmode="lin" valueType="num">
                                      <p:cBhvr>
                                        <p:cTn id="16" dur="1000" fill="hold"/>
                                        <p:tgtEl>
                                          <p:spTgt spid="78"/>
                                        </p:tgtEl>
                                        <p:attrNameLst>
                                          <p:attrName>ppt_x</p:attrName>
                                        </p:attrNameLst>
                                      </p:cBhvr>
                                      <p:tavLst>
                                        <p:tav tm="0">
                                          <p:val>
                                            <p:strVal val="#ppt_x"/>
                                          </p:val>
                                        </p:tav>
                                        <p:tav tm="100000">
                                          <p:val>
                                            <p:strVal val="#ppt_x"/>
                                          </p:val>
                                        </p:tav>
                                      </p:tavLst>
                                    </p:anim>
                                    <p:anim calcmode="lin" valueType="num">
                                      <p:cBhvr>
                                        <p:cTn id="17" dur="1000" fill="hold"/>
                                        <p:tgtEl>
                                          <p:spTgt spid="78"/>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1500"/>
                                  </p:stCondLst>
                                  <p:childTnLst>
                                    <p:set>
                                      <p:cBhvr>
                                        <p:cTn id="19" dur="1" fill="hold">
                                          <p:stCondLst>
                                            <p:cond delay="0"/>
                                          </p:stCondLst>
                                        </p:cTn>
                                        <p:tgtEl>
                                          <p:spTgt spid="79"/>
                                        </p:tgtEl>
                                        <p:attrNameLst>
                                          <p:attrName>style.visibility</p:attrName>
                                        </p:attrNameLst>
                                      </p:cBhvr>
                                      <p:to>
                                        <p:strVal val="visible"/>
                                      </p:to>
                                    </p:set>
                                    <p:animEffect transition="in" filter="fade">
                                      <p:cBhvr>
                                        <p:cTn id="20" dur="1000"/>
                                        <p:tgtEl>
                                          <p:spTgt spid="79"/>
                                        </p:tgtEl>
                                      </p:cBhvr>
                                    </p:animEffect>
                                    <p:anim calcmode="lin" valueType="num">
                                      <p:cBhvr>
                                        <p:cTn id="21" dur="1000" fill="hold"/>
                                        <p:tgtEl>
                                          <p:spTgt spid="79"/>
                                        </p:tgtEl>
                                        <p:attrNameLst>
                                          <p:attrName>ppt_x</p:attrName>
                                        </p:attrNameLst>
                                      </p:cBhvr>
                                      <p:tavLst>
                                        <p:tav tm="0">
                                          <p:val>
                                            <p:strVal val="#ppt_x"/>
                                          </p:val>
                                        </p:tav>
                                        <p:tav tm="100000">
                                          <p:val>
                                            <p:strVal val="#ppt_x"/>
                                          </p:val>
                                        </p:tav>
                                      </p:tavLst>
                                    </p:anim>
                                    <p:anim calcmode="lin" valueType="num">
                                      <p:cBhvr>
                                        <p:cTn id="22" dur="1000" fill="hold"/>
                                        <p:tgtEl>
                                          <p:spTgt spid="79"/>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2250"/>
                                  </p:stCondLst>
                                  <p:childTnLst>
                                    <p:set>
                                      <p:cBhvr>
                                        <p:cTn id="24" dur="1" fill="hold">
                                          <p:stCondLst>
                                            <p:cond delay="0"/>
                                          </p:stCondLst>
                                        </p:cTn>
                                        <p:tgtEl>
                                          <p:spTgt spid="80"/>
                                        </p:tgtEl>
                                        <p:attrNameLst>
                                          <p:attrName>style.visibility</p:attrName>
                                        </p:attrNameLst>
                                      </p:cBhvr>
                                      <p:to>
                                        <p:strVal val="visible"/>
                                      </p:to>
                                    </p:set>
                                    <p:animEffect transition="in" filter="fade">
                                      <p:cBhvr>
                                        <p:cTn id="25" dur="1000"/>
                                        <p:tgtEl>
                                          <p:spTgt spid="80"/>
                                        </p:tgtEl>
                                      </p:cBhvr>
                                    </p:animEffect>
                                    <p:anim calcmode="lin" valueType="num">
                                      <p:cBhvr>
                                        <p:cTn id="26" dur="1000" fill="hold"/>
                                        <p:tgtEl>
                                          <p:spTgt spid="80"/>
                                        </p:tgtEl>
                                        <p:attrNameLst>
                                          <p:attrName>ppt_x</p:attrName>
                                        </p:attrNameLst>
                                      </p:cBhvr>
                                      <p:tavLst>
                                        <p:tav tm="0">
                                          <p:val>
                                            <p:strVal val="#ppt_x"/>
                                          </p:val>
                                        </p:tav>
                                        <p:tav tm="100000">
                                          <p:val>
                                            <p:strVal val="#ppt_x"/>
                                          </p:val>
                                        </p:tav>
                                      </p:tavLst>
                                    </p:anim>
                                    <p:anim calcmode="lin" valueType="num">
                                      <p:cBhvr>
                                        <p:cTn id="27" dur="1000" fill="hold"/>
                                        <p:tgtEl>
                                          <p:spTgt spid="8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8" grpId="0"/>
      <p:bldP spid="79" grpId="0"/>
      <p:bldP spid="80"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BFBFB"/>
            </a:gs>
            <a:gs pos="100000">
              <a:srgbClr val="DCDDE1"/>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10" name="斜纹 9">
            <a:extLst>
              <a:ext uri="{FF2B5EF4-FFF2-40B4-BE49-F238E27FC236}">
                <a16:creationId xmlns:a16="http://schemas.microsoft.com/office/drawing/2014/main" id="{19548F82-8FE7-44B5-AEB3-2C312621C9A4}"/>
              </a:ext>
            </a:extLst>
          </p:cNvPr>
          <p:cNvSpPr/>
          <p:nvPr/>
        </p:nvSpPr>
        <p:spPr>
          <a:xfrm>
            <a:off x="0" y="0"/>
            <a:ext cx="1323833" cy="1323833"/>
          </a:xfrm>
          <a:prstGeom prst="diagStripe">
            <a:avLst/>
          </a:prstGeom>
          <a:solidFill>
            <a:srgbClr val="949A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文本框 6">
            <a:extLst>
              <a:ext uri="{FF2B5EF4-FFF2-40B4-BE49-F238E27FC236}">
                <a16:creationId xmlns:a16="http://schemas.microsoft.com/office/drawing/2014/main" id="{817A01CE-FEA2-4AD9-8F36-A400E2B61393}"/>
              </a:ext>
            </a:extLst>
          </p:cNvPr>
          <p:cNvSpPr txBox="1"/>
          <p:nvPr/>
        </p:nvSpPr>
        <p:spPr>
          <a:xfrm rot="18877599">
            <a:off x="-129692" y="272782"/>
            <a:ext cx="1274708" cy="461665"/>
          </a:xfrm>
          <a:prstGeom prst="rect">
            <a:avLst/>
          </a:prstGeom>
          <a:noFill/>
        </p:spPr>
        <p:txBody>
          <a:bodyPr wrap="none" rtlCol="0">
            <a:spAutoFit/>
          </a:bodyPr>
          <a:lstStyle/>
          <a:p>
            <a:r>
              <a:rPr lang="zh-CN" altLang="en-US" sz="2400" dirty="0">
                <a:solidFill>
                  <a:srgbClr val="DCDDE1"/>
                </a:solidFill>
                <a:latin typeface="汉仪晓波折纸体简" panose="00020600040101010101" pitchFamily="18" charset="-122"/>
                <a:ea typeface="汉仪晓波折纸体简" panose="00020600040101010101" pitchFamily="18" charset="-122"/>
              </a:rPr>
              <a:t>第四部分</a:t>
            </a:r>
          </a:p>
        </p:txBody>
      </p:sp>
      <p:pic>
        <p:nvPicPr>
          <p:cNvPr id="24" name="图片 23">
            <a:extLst>
              <a:ext uri="{FF2B5EF4-FFF2-40B4-BE49-F238E27FC236}">
                <a16:creationId xmlns:a16="http://schemas.microsoft.com/office/drawing/2014/main" id="{E6118F69-3CE2-421E-B65C-3CD4D8020A18}"/>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flipH="1">
            <a:off x="5334000" y="0"/>
            <a:ext cx="6858000" cy="6858000"/>
          </a:xfrm>
          <a:prstGeom prst="rect">
            <a:avLst/>
          </a:prstGeom>
        </p:spPr>
      </p:pic>
      <p:graphicFrame>
        <p:nvGraphicFramePr>
          <p:cNvPr id="4" name="图表 3">
            <a:extLst>
              <a:ext uri="{FF2B5EF4-FFF2-40B4-BE49-F238E27FC236}">
                <a16:creationId xmlns:a16="http://schemas.microsoft.com/office/drawing/2014/main" id="{E685CA83-9C9A-457D-A0AD-68CB8A422E8A}"/>
              </a:ext>
            </a:extLst>
          </p:cNvPr>
          <p:cNvGraphicFramePr/>
          <p:nvPr>
            <p:extLst>
              <p:ext uri="{D42A27DB-BD31-4B8C-83A1-F6EECF244321}">
                <p14:modId xmlns:p14="http://schemas.microsoft.com/office/powerpoint/2010/main" val="4054372743"/>
              </p:ext>
            </p:extLst>
          </p:nvPr>
        </p:nvGraphicFramePr>
        <p:xfrm>
          <a:off x="-9525" y="990600"/>
          <a:ext cx="7159625" cy="466195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86969233"/>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E8E9EB"/>
        </a:solidFill>
        <a:effectLst/>
      </p:bgPr>
    </p:bg>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27A5BAE2-C30F-4813-8410-3851375FEEF7}"/>
              </a:ext>
            </a:extLst>
          </p:cNvPr>
          <p:cNvPicPr>
            <a:picLocks noChangeAspect="1"/>
          </p:cNvPicPr>
          <p:nvPr/>
        </p:nvPicPr>
        <p:blipFill rotWithShape="1">
          <a:blip r:embed="rId2">
            <a:extLst>
              <a:ext uri="{28A0092B-C50C-407E-A947-70E740481C1C}">
                <a14:useLocalDpi xmlns:a14="http://schemas.microsoft.com/office/drawing/2010/main" val="0"/>
              </a:ext>
            </a:extLst>
          </a:blip>
          <a:srcRect l="1217" t="22217" b="22218"/>
          <a:stretch/>
        </p:blipFill>
        <p:spPr>
          <a:xfrm>
            <a:off x="0" y="1"/>
            <a:ext cx="12192000" cy="6858000"/>
          </a:xfrm>
          <a:prstGeom prst="rect">
            <a:avLst/>
          </a:prstGeom>
        </p:spPr>
      </p:pic>
      <p:sp>
        <p:nvSpPr>
          <p:cNvPr id="8" name="文本框 7">
            <a:extLst>
              <a:ext uri="{FF2B5EF4-FFF2-40B4-BE49-F238E27FC236}">
                <a16:creationId xmlns:a16="http://schemas.microsoft.com/office/drawing/2014/main" id="{79F000C3-D1B4-4BEA-8C42-BDC6C6DA09F4}"/>
              </a:ext>
            </a:extLst>
          </p:cNvPr>
          <p:cNvSpPr txBox="1"/>
          <p:nvPr/>
        </p:nvSpPr>
        <p:spPr>
          <a:xfrm>
            <a:off x="1572366" y="1330991"/>
            <a:ext cx="1415772" cy="4196020"/>
          </a:xfrm>
          <a:prstGeom prst="rect">
            <a:avLst/>
          </a:prstGeom>
          <a:noFill/>
        </p:spPr>
        <p:txBody>
          <a:bodyPr vert="eaVert" wrap="none" rtlCol="0">
            <a:spAutoFit/>
          </a:bodyPr>
          <a:lstStyle/>
          <a:p>
            <a:r>
              <a:rPr lang="zh-CN" altLang="en-US" sz="8000" dirty="0">
                <a:solidFill>
                  <a:schemeClr val="accent1">
                    <a:lumMod val="50000"/>
                  </a:schemeClr>
                </a:solidFill>
                <a:latin typeface="汉仪晓波折纸体简" panose="00020600040101010101" pitchFamily="18" charset="-122"/>
                <a:ea typeface="汉仪晓波折纸体简" panose="00020600040101010101" pitchFamily="18" charset="-122"/>
              </a:rPr>
              <a:t>感谢观看</a:t>
            </a:r>
          </a:p>
        </p:txBody>
      </p:sp>
      <p:grpSp>
        <p:nvGrpSpPr>
          <p:cNvPr id="3" name="组合 2">
            <a:extLst>
              <a:ext uri="{FF2B5EF4-FFF2-40B4-BE49-F238E27FC236}">
                <a16:creationId xmlns:a16="http://schemas.microsoft.com/office/drawing/2014/main" id="{BE9F068E-2D52-4871-9705-4BDA23B984BC}"/>
              </a:ext>
            </a:extLst>
          </p:cNvPr>
          <p:cNvGrpSpPr/>
          <p:nvPr/>
        </p:nvGrpSpPr>
        <p:grpSpPr>
          <a:xfrm>
            <a:off x="1192507" y="1449010"/>
            <a:ext cx="421526" cy="5422638"/>
            <a:chOff x="1192507" y="1449010"/>
            <a:chExt cx="421526" cy="5422638"/>
          </a:xfrm>
        </p:grpSpPr>
        <p:sp>
          <p:nvSpPr>
            <p:cNvPr id="11" name="文本框 10">
              <a:extLst>
                <a:ext uri="{FF2B5EF4-FFF2-40B4-BE49-F238E27FC236}">
                  <a16:creationId xmlns:a16="http://schemas.microsoft.com/office/drawing/2014/main" id="{3500E12D-2DA7-419B-A54B-5246DDE79232}"/>
                </a:ext>
              </a:extLst>
            </p:cNvPr>
            <p:cNvSpPr txBox="1"/>
            <p:nvPr/>
          </p:nvSpPr>
          <p:spPr>
            <a:xfrm>
              <a:off x="1192507" y="1449010"/>
              <a:ext cx="421526" cy="1513491"/>
            </a:xfrm>
            <a:prstGeom prst="rect">
              <a:avLst/>
            </a:prstGeom>
            <a:noFill/>
          </p:spPr>
          <p:txBody>
            <a:bodyPr vert="wordArtVertRtl" wrap="none" rtlCol="0">
              <a:spAutoFit/>
            </a:bodyPr>
            <a:lstStyle/>
            <a:p>
              <a:r>
                <a:rPr lang="en-US" altLang="zh-CN" sz="1200" dirty="0">
                  <a:solidFill>
                    <a:srgbClr val="949AB2"/>
                  </a:solidFill>
                  <a:latin typeface="汉仪文黑-45W" panose="00020600040101010101" pitchFamily="18" charset="-122"/>
                  <a:ea typeface="汉仪文黑-45W" panose="00020600040101010101" pitchFamily="18" charset="-122"/>
                </a:rPr>
                <a:t>THANKS</a:t>
              </a:r>
              <a:endParaRPr lang="zh-CN" altLang="en-US" sz="1200" dirty="0">
                <a:solidFill>
                  <a:srgbClr val="949AB2"/>
                </a:solidFill>
                <a:latin typeface="汉仪文黑-45W" panose="00020600040101010101" pitchFamily="18" charset="-122"/>
                <a:ea typeface="汉仪文黑-45W" panose="00020600040101010101" pitchFamily="18" charset="-122"/>
              </a:endParaRPr>
            </a:p>
          </p:txBody>
        </p:sp>
        <p:cxnSp>
          <p:nvCxnSpPr>
            <p:cNvPr id="14" name="直接连接符 13">
              <a:extLst>
                <a:ext uri="{FF2B5EF4-FFF2-40B4-BE49-F238E27FC236}">
                  <a16:creationId xmlns:a16="http://schemas.microsoft.com/office/drawing/2014/main" id="{DC972EC1-B229-461F-9EAF-CBB15E042A9F}"/>
                </a:ext>
              </a:extLst>
            </p:cNvPr>
            <p:cNvCxnSpPr>
              <a:cxnSpLocks/>
            </p:cNvCxnSpPr>
            <p:nvPr/>
          </p:nvCxnSpPr>
          <p:spPr>
            <a:xfrm>
              <a:off x="1210974" y="1596788"/>
              <a:ext cx="0" cy="5274860"/>
            </a:xfrm>
            <a:prstGeom prst="line">
              <a:avLst/>
            </a:prstGeom>
            <a:ln w="12700">
              <a:solidFill>
                <a:srgbClr val="949AB2">
                  <a:alpha val="50000"/>
                </a:srgbClr>
              </a:solidFill>
            </a:ln>
          </p:spPr>
          <p:style>
            <a:lnRef idx="1">
              <a:schemeClr val="accent1"/>
            </a:lnRef>
            <a:fillRef idx="0">
              <a:schemeClr val="accent1"/>
            </a:fillRef>
            <a:effectRef idx="0">
              <a:schemeClr val="accent1"/>
            </a:effectRef>
            <a:fontRef idx="minor">
              <a:schemeClr val="tx1"/>
            </a:fontRef>
          </p:style>
        </p:cxnSp>
      </p:grpSp>
      <p:grpSp>
        <p:nvGrpSpPr>
          <p:cNvPr id="2" name="组合 1">
            <a:extLst>
              <a:ext uri="{FF2B5EF4-FFF2-40B4-BE49-F238E27FC236}">
                <a16:creationId xmlns:a16="http://schemas.microsoft.com/office/drawing/2014/main" id="{9A9B7ADF-E7DF-400C-8E5A-16DED795DA97}"/>
              </a:ext>
            </a:extLst>
          </p:cNvPr>
          <p:cNvGrpSpPr/>
          <p:nvPr/>
        </p:nvGrpSpPr>
        <p:grpSpPr>
          <a:xfrm>
            <a:off x="2891879" y="0"/>
            <a:ext cx="548805" cy="5527011"/>
            <a:chOff x="2891879" y="0"/>
            <a:chExt cx="548805" cy="5527011"/>
          </a:xfrm>
        </p:grpSpPr>
        <p:sp>
          <p:nvSpPr>
            <p:cNvPr id="10" name="文本框 9">
              <a:extLst>
                <a:ext uri="{FF2B5EF4-FFF2-40B4-BE49-F238E27FC236}">
                  <a16:creationId xmlns:a16="http://schemas.microsoft.com/office/drawing/2014/main" id="{17E3373D-7ADB-4AC6-BF7A-D89EC4665881}"/>
                </a:ext>
              </a:extLst>
            </p:cNvPr>
            <p:cNvSpPr txBox="1"/>
            <p:nvPr/>
          </p:nvSpPr>
          <p:spPr>
            <a:xfrm>
              <a:off x="2891879" y="1464937"/>
              <a:ext cx="548805" cy="4062074"/>
            </a:xfrm>
            <a:prstGeom prst="rect">
              <a:avLst/>
            </a:prstGeom>
            <a:noFill/>
          </p:spPr>
          <p:txBody>
            <a:bodyPr vert="wordArtVertRtl" wrap="none" rtlCol="0">
              <a:spAutoFit/>
            </a:bodyPr>
            <a:lstStyle/>
            <a:p>
              <a:r>
                <a:rPr lang="zh-CN" altLang="en-US" sz="2000" spc="600" dirty="0">
                  <a:solidFill>
                    <a:srgbClr val="949AB2"/>
                  </a:solidFill>
                  <a:latin typeface="汉仪文黑-45W" panose="00020600040101010101" pitchFamily="18" charset="-122"/>
                  <a:ea typeface="汉仪文黑-45W" panose="00020600040101010101" pitchFamily="18" charset="-122"/>
                </a:rPr>
                <a:t>行业通用</a:t>
              </a:r>
              <a:r>
                <a:rPr lang="en-US" altLang="zh-CN" sz="2000" spc="600" dirty="0">
                  <a:solidFill>
                    <a:srgbClr val="949AB2"/>
                  </a:solidFill>
                  <a:latin typeface="汉仪文黑-45W" panose="00020600040101010101" pitchFamily="18" charset="-122"/>
                  <a:ea typeface="汉仪文黑-45W" panose="00020600040101010101" pitchFamily="18" charset="-122"/>
                </a:rPr>
                <a:t>PPT</a:t>
              </a:r>
              <a:r>
                <a:rPr lang="zh-CN" altLang="en-US" sz="2000" spc="600" dirty="0">
                  <a:solidFill>
                    <a:srgbClr val="949AB2"/>
                  </a:solidFill>
                  <a:latin typeface="汉仪文黑-45W" panose="00020600040101010101" pitchFamily="18" charset="-122"/>
                  <a:ea typeface="汉仪文黑-45W" panose="00020600040101010101" pitchFamily="18" charset="-122"/>
                </a:rPr>
                <a:t>模板</a:t>
              </a:r>
            </a:p>
          </p:txBody>
        </p:sp>
        <p:cxnSp>
          <p:nvCxnSpPr>
            <p:cNvPr id="16" name="直接连接符 15">
              <a:extLst>
                <a:ext uri="{FF2B5EF4-FFF2-40B4-BE49-F238E27FC236}">
                  <a16:creationId xmlns:a16="http://schemas.microsoft.com/office/drawing/2014/main" id="{EDCAD9DF-3D07-458A-BFD7-3EC02F076DA2}"/>
                </a:ext>
              </a:extLst>
            </p:cNvPr>
            <p:cNvCxnSpPr>
              <a:cxnSpLocks/>
            </p:cNvCxnSpPr>
            <p:nvPr/>
          </p:nvCxnSpPr>
          <p:spPr>
            <a:xfrm>
              <a:off x="3440684" y="0"/>
              <a:ext cx="0" cy="5308979"/>
            </a:xfrm>
            <a:prstGeom prst="line">
              <a:avLst/>
            </a:prstGeom>
            <a:ln w="12700">
              <a:solidFill>
                <a:srgbClr val="949AB2">
                  <a:alpha val="50000"/>
                </a:srgb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549549512"/>
      </p:ext>
    </p:extLst>
  </p:cSld>
  <p:clrMapOvr>
    <a:masterClrMapping/>
  </p:clrMapOvr>
  <mc:AlternateContent xmlns:mc="http://schemas.openxmlformats.org/markup-compatibility/2006" xmlns:p14="http://schemas.microsoft.com/office/powerpoint/2010/main">
    <mc:Choice Requires="p14">
      <p:transition spd="slow" p14:dur="1600" advClick="0" advTm="1000">
        <p:blinds dir="vert"/>
      </p:transition>
    </mc:Choice>
    <mc:Fallback xmlns="">
      <p:transition spd="slow" advClick="0" advTm="1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par>
                                <p:cTn id="8" presetID="47" presetClass="entr" presetSubtype="0" fill="hold" nodeType="withEffect">
                                  <p:stCondLst>
                                    <p:cond delay="75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75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BFBFB"/>
            </a:gs>
            <a:gs pos="100000">
              <a:srgbClr val="DCDDE1"/>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26" name="图片 25">
            <a:extLst>
              <a:ext uri="{FF2B5EF4-FFF2-40B4-BE49-F238E27FC236}">
                <a16:creationId xmlns:a16="http://schemas.microsoft.com/office/drawing/2014/main" id="{32694439-7381-45E3-98BE-8B1A3DE749DF}"/>
              </a:ext>
            </a:extLst>
          </p:cNvPr>
          <p:cNvPicPr>
            <a:picLocks noChangeAspect="1"/>
          </p:cNvPicPr>
          <p:nvPr/>
        </p:nvPicPr>
        <p:blipFill rotWithShape="1">
          <a:blip r:embed="rId2">
            <a:extLst>
              <a:ext uri="{28A0092B-C50C-407E-A947-70E740481C1C}">
                <a14:useLocalDpi xmlns:a14="http://schemas.microsoft.com/office/drawing/2010/main" val="0"/>
              </a:ext>
            </a:extLst>
          </a:blip>
          <a:srcRect l="1217" t="22217" b="22218"/>
          <a:stretch/>
        </p:blipFill>
        <p:spPr>
          <a:xfrm>
            <a:off x="0" y="1"/>
            <a:ext cx="12192000" cy="6858000"/>
          </a:xfrm>
          <a:prstGeom prst="rect">
            <a:avLst/>
          </a:prstGeom>
        </p:spPr>
      </p:pic>
      <p:sp>
        <p:nvSpPr>
          <p:cNvPr id="27" name="文本框 26">
            <a:extLst>
              <a:ext uri="{FF2B5EF4-FFF2-40B4-BE49-F238E27FC236}">
                <a16:creationId xmlns:a16="http://schemas.microsoft.com/office/drawing/2014/main" id="{5A1D886F-24A5-44DC-8476-19E6A2034262}"/>
              </a:ext>
            </a:extLst>
          </p:cNvPr>
          <p:cNvSpPr txBox="1"/>
          <p:nvPr/>
        </p:nvSpPr>
        <p:spPr>
          <a:xfrm>
            <a:off x="1572366" y="1330991"/>
            <a:ext cx="1415772" cy="4196020"/>
          </a:xfrm>
          <a:prstGeom prst="rect">
            <a:avLst/>
          </a:prstGeom>
          <a:noFill/>
        </p:spPr>
        <p:txBody>
          <a:bodyPr vert="eaVert" wrap="none" rtlCol="0">
            <a:spAutoFit/>
          </a:bodyPr>
          <a:lstStyle/>
          <a:p>
            <a:r>
              <a:rPr lang="zh-CN" altLang="en-US" sz="8000" dirty="0">
                <a:solidFill>
                  <a:schemeClr val="accent1">
                    <a:lumMod val="50000"/>
                  </a:schemeClr>
                </a:solidFill>
                <a:latin typeface="汉仪晓波折纸体简" panose="00020600040101010101" pitchFamily="18" charset="-122"/>
                <a:ea typeface="汉仪晓波折纸体简" panose="00020600040101010101" pitchFamily="18" charset="-122"/>
              </a:rPr>
              <a:t>第一部分</a:t>
            </a:r>
          </a:p>
        </p:txBody>
      </p:sp>
      <p:grpSp>
        <p:nvGrpSpPr>
          <p:cNvPr id="3" name="组合 2">
            <a:extLst>
              <a:ext uri="{FF2B5EF4-FFF2-40B4-BE49-F238E27FC236}">
                <a16:creationId xmlns:a16="http://schemas.microsoft.com/office/drawing/2014/main" id="{03F1191B-0CCA-4B36-A422-9364E7268B89}"/>
              </a:ext>
            </a:extLst>
          </p:cNvPr>
          <p:cNvGrpSpPr/>
          <p:nvPr/>
        </p:nvGrpSpPr>
        <p:grpSpPr>
          <a:xfrm>
            <a:off x="1210974" y="1449010"/>
            <a:ext cx="403059" cy="5422638"/>
            <a:chOff x="1210974" y="1449010"/>
            <a:chExt cx="403059" cy="5422638"/>
          </a:xfrm>
        </p:grpSpPr>
        <p:sp>
          <p:nvSpPr>
            <p:cNvPr id="29" name="文本框 28">
              <a:extLst>
                <a:ext uri="{FF2B5EF4-FFF2-40B4-BE49-F238E27FC236}">
                  <a16:creationId xmlns:a16="http://schemas.microsoft.com/office/drawing/2014/main" id="{299E9739-3B9D-4C1D-ADD3-E5D97E133A89}"/>
                </a:ext>
              </a:extLst>
            </p:cNvPr>
            <p:cNvSpPr txBox="1"/>
            <p:nvPr/>
          </p:nvSpPr>
          <p:spPr>
            <a:xfrm>
              <a:off x="1210974" y="1449010"/>
              <a:ext cx="403059" cy="2494657"/>
            </a:xfrm>
            <a:prstGeom prst="rect">
              <a:avLst/>
            </a:prstGeom>
            <a:noFill/>
          </p:spPr>
          <p:txBody>
            <a:bodyPr vert="wordArtVertRtl" wrap="none" rtlCol="0">
              <a:spAutoFit/>
            </a:bodyPr>
            <a:lstStyle/>
            <a:p>
              <a:r>
                <a:rPr lang="en-US" altLang="zh-CN" sz="1200" dirty="0">
                  <a:solidFill>
                    <a:srgbClr val="949AB2"/>
                  </a:solidFill>
                  <a:latin typeface="汉仪文黑-45W" panose="00020600040101010101" pitchFamily="18" charset="-122"/>
                  <a:ea typeface="汉仪文黑-45W" panose="00020600040101010101" pitchFamily="18" charset="-122"/>
                </a:rPr>
                <a:t>CHAPTER ONE</a:t>
              </a:r>
              <a:endParaRPr lang="zh-CN" altLang="en-US" sz="1200" dirty="0">
                <a:solidFill>
                  <a:srgbClr val="949AB2"/>
                </a:solidFill>
                <a:latin typeface="汉仪文黑-45W" panose="00020600040101010101" pitchFamily="18" charset="-122"/>
                <a:ea typeface="汉仪文黑-45W" panose="00020600040101010101" pitchFamily="18" charset="-122"/>
              </a:endParaRPr>
            </a:p>
          </p:txBody>
        </p:sp>
        <p:cxnSp>
          <p:nvCxnSpPr>
            <p:cNvPr id="30" name="直接连接符 29">
              <a:extLst>
                <a:ext uri="{FF2B5EF4-FFF2-40B4-BE49-F238E27FC236}">
                  <a16:creationId xmlns:a16="http://schemas.microsoft.com/office/drawing/2014/main" id="{B5F7E8A0-119C-4C89-BFEC-F29E22120FB9}"/>
                </a:ext>
              </a:extLst>
            </p:cNvPr>
            <p:cNvCxnSpPr>
              <a:cxnSpLocks/>
            </p:cNvCxnSpPr>
            <p:nvPr/>
          </p:nvCxnSpPr>
          <p:spPr>
            <a:xfrm>
              <a:off x="1210974" y="1596788"/>
              <a:ext cx="0" cy="5274860"/>
            </a:xfrm>
            <a:prstGeom prst="line">
              <a:avLst/>
            </a:prstGeom>
            <a:ln w="12700">
              <a:solidFill>
                <a:srgbClr val="949AB2">
                  <a:alpha val="50000"/>
                </a:srgbClr>
              </a:solidFill>
            </a:ln>
          </p:spPr>
          <p:style>
            <a:lnRef idx="1">
              <a:schemeClr val="accent1"/>
            </a:lnRef>
            <a:fillRef idx="0">
              <a:schemeClr val="accent1"/>
            </a:fillRef>
            <a:effectRef idx="0">
              <a:schemeClr val="accent1"/>
            </a:effectRef>
            <a:fontRef idx="minor">
              <a:schemeClr val="tx1"/>
            </a:fontRef>
          </p:style>
        </p:cxnSp>
      </p:grpSp>
      <p:grpSp>
        <p:nvGrpSpPr>
          <p:cNvPr id="2" name="组合 1">
            <a:extLst>
              <a:ext uri="{FF2B5EF4-FFF2-40B4-BE49-F238E27FC236}">
                <a16:creationId xmlns:a16="http://schemas.microsoft.com/office/drawing/2014/main" id="{20C4E8B7-E895-42F1-94EE-D024FBA2DDA6}"/>
              </a:ext>
            </a:extLst>
          </p:cNvPr>
          <p:cNvGrpSpPr/>
          <p:nvPr/>
        </p:nvGrpSpPr>
        <p:grpSpPr>
          <a:xfrm>
            <a:off x="2891879" y="0"/>
            <a:ext cx="548805" cy="5513953"/>
            <a:chOff x="2891879" y="0"/>
            <a:chExt cx="548805" cy="5513953"/>
          </a:xfrm>
        </p:grpSpPr>
        <p:sp>
          <p:nvSpPr>
            <p:cNvPr id="28" name="文本框 27">
              <a:extLst>
                <a:ext uri="{FF2B5EF4-FFF2-40B4-BE49-F238E27FC236}">
                  <a16:creationId xmlns:a16="http://schemas.microsoft.com/office/drawing/2014/main" id="{3BC984B9-51FC-47CC-ADA5-D850DE441547}"/>
                </a:ext>
              </a:extLst>
            </p:cNvPr>
            <p:cNvSpPr txBox="1"/>
            <p:nvPr/>
          </p:nvSpPr>
          <p:spPr>
            <a:xfrm>
              <a:off x="2891879" y="2775126"/>
              <a:ext cx="548805" cy="2738827"/>
            </a:xfrm>
            <a:prstGeom prst="rect">
              <a:avLst/>
            </a:prstGeom>
            <a:noFill/>
          </p:spPr>
          <p:txBody>
            <a:bodyPr vert="wordArtVertRtl" wrap="none" rtlCol="0">
              <a:spAutoFit/>
            </a:bodyPr>
            <a:lstStyle/>
            <a:p>
              <a:r>
                <a:rPr lang="zh-CN" altLang="en-US" sz="2000" spc="600" dirty="0">
                  <a:solidFill>
                    <a:srgbClr val="949AB2"/>
                  </a:solidFill>
                  <a:latin typeface="汉仪文黑-45W" panose="00020600040101010101" pitchFamily="18" charset="-122"/>
                  <a:ea typeface="汉仪文黑-45W" panose="00020600040101010101" pitchFamily="18" charset="-122"/>
                </a:rPr>
                <a:t>点击输入内容</a:t>
              </a:r>
            </a:p>
          </p:txBody>
        </p:sp>
        <p:cxnSp>
          <p:nvCxnSpPr>
            <p:cNvPr id="31" name="直接连接符 30">
              <a:extLst>
                <a:ext uri="{FF2B5EF4-FFF2-40B4-BE49-F238E27FC236}">
                  <a16:creationId xmlns:a16="http://schemas.microsoft.com/office/drawing/2014/main" id="{986B354A-D5B7-4384-87E9-664B608C9DF6}"/>
                </a:ext>
              </a:extLst>
            </p:cNvPr>
            <p:cNvCxnSpPr>
              <a:cxnSpLocks/>
            </p:cNvCxnSpPr>
            <p:nvPr/>
          </p:nvCxnSpPr>
          <p:spPr>
            <a:xfrm>
              <a:off x="3440684" y="0"/>
              <a:ext cx="0" cy="5308979"/>
            </a:xfrm>
            <a:prstGeom prst="line">
              <a:avLst/>
            </a:prstGeom>
            <a:ln w="12700">
              <a:solidFill>
                <a:srgbClr val="949AB2">
                  <a:alpha val="50000"/>
                </a:srgb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72743989"/>
      </p:ext>
    </p:extLst>
  </p:cSld>
  <p:clrMapOvr>
    <a:masterClrMapping/>
  </p:clrMapOvr>
  <mc:AlternateContent xmlns:mc="http://schemas.openxmlformats.org/markup-compatibility/2006" xmlns:p14="http://schemas.microsoft.com/office/powerpoint/2010/main">
    <mc:Choice Requires="p14">
      <p:transition spd="slow" p14:dur="1200" advClick="0" advTm="1000">
        <p:dissolve/>
      </p:transition>
    </mc:Choice>
    <mc:Fallback xmlns="">
      <p:transition spd="slow" advClick="0" advTm="1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childTnLst>
                                </p:cTn>
                              </p:par>
                              <p:par>
                                <p:cTn id="8" presetID="47" presetClass="entr" presetSubtype="0" fill="hold" nodeType="withEffect">
                                  <p:stCondLst>
                                    <p:cond delay="75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75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BFBFB"/>
            </a:gs>
            <a:gs pos="100000">
              <a:srgbClr val="DCDDE1"/>
            </a:gs>
          </a:gsLst>
          <a:path path="circle">
            <a:fillToRect l="50000" t="50000" r="50000" b="50000"/>
          </a:path>
          <a:tileRect/>
        </a:gradFill>
        <a:effectLst/>
      </p:bgPr>
    </p:bg>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91E844E8-92C5-4629-A0C9-AB5FCD3F5DE6}"/>
              </a:ext>
            </a:extLst>
          </p:cNvPr>
          <p:cNvGrpSpPr/>
          <p:nvPr/>
        </p:nvGrpSpPr>
        <p:grpSpPr>
          <a:xfrm>
            <a:off x="1030406" y="2096864"/>
            <a:ext cx="10131188" cy="3173275"/>
            <a:chOff x="1030406" y="2096864"/>
            <a:chExt cx="10131188" cy="3173275"/>
          </a:xfrm>
        </p:grpSpPr>
        <p:pic>
          <p:nvPicPr>
            <p:cNvPr id="3" name="图片 2">
              <a:extLst>
                <a:ext uri="{FF2B5EF4-FFF2-40B4-BE49-F238E27FC236}">
                  <a16:creationId xmlns:a16="http://schemas.microsoft.com/office/drawing/2014/main" id="{B46F5247-696E-4DE8-BBC2-DDCB91CEE4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0406" y="2096864"/>
              <a:ext cx="10131188" cy="3173275"/>
            </a:xfrm>
            <a:prstGeom prst="rect">
              <a:avLst/>
            </a:prstGeom>
          </p:spPr>
        </p:pic>
        <p:pic>
          <p:nvPicPr>
            <p:cNvPr id="5" name="图片 4">
              <a:extLst>
                <a:ext uri="{FF2B5EF4-FFF2-40B4-BE49-F238E27FC236}">
                  <a16:creationId xmlns:a16="http://schemas.microsoft.com/office/drawing/2014/main" id="{9B8992CC-8BCD-45EC-9D32-DD5F0BEDB278}"/>
                </a:ext>
              </a:extLst>
            </p:cNvPr>
            <p:cNvPicPr>
              <a:picLocks noChangeAspect="1"/>
            </p:cNvPicPr>
            <p:nvPr/>
          </p:nvPicPr>
          <p:blipFill rotWithShape="1">
            <a:blip r:embed="rId3">
              <a:extLst>
                <a:ext uri="{28A0092B-C50C-407E-A947-70E740481C1C}">
                  <a14:useLocalDpi xmlns:a14="http://schemas.microsoft.com/office/drawing/2010/main" val="0"/>
                </a:ext>
              </a:extLst>
            </a:blip>
            <a:srcRect t="6355"/>
            <a:stretch/>
          </p:blipFill>
          <p:spPr>
            <a:xfrm>
              <a:off x="4176215" y="2388358"/>
              <a:ext cx="3875964" cy="2419757"/>
            </a:xfrm>
            <a:prstGeom prst="rect">
              <a:avLst/>
            </a:prstGeom>
          </p:spPr>
        </p:pic>
      </p:grpSp>
      <p:sp>
        <p:nvSpPr>
          <p:cNvPr id="10" name="斜纹 9">
            <a:extLst>
              <a:ext uri="{FF2B5EF4-FFF2-40B4-BE49-F238E27FC236}">
                <a16:creationId xmlns:a16="http://schemas.microsoft.com/office/drawing/2014/main" id="{19548F82-8FE7-44B5-AEB3-2C312621C9A4}"/>
              </a:ext>
            </a:extLst>
          </p:cNvPr>
          <p:cNvSpPr/>
          <p:nvPr/>
        </p:nvSpPr>
        <p:spPr>
          <a:xfrm>
            <a:off x="0" y="0"/>
            <a:ext cx="1323833" cy="1323833"/>
          </a:xfrm>
          <a:prstGeom prst="diagStripe">
            <a:avLst/>
          </a:prstGeom>
          <a:solidFill>
            <a:srgbClr val="949A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文本框 6">
            <a:extLst>
              <a:ext uri="{FF2B5EF4-FFF2-40B4-BE49-F238E27FC236}">
                <a16:creationId xmlns:a16="http://schemas.microsoft.com/office/drawing/2014/main" id="{817A01CE-FEA2-4AD9-8F36-A400E2B61393}"/>
              </a:ext>
            </a:extLst>
          </p:cNvPr>
          <p:cNvSpPr txBox="1"/>
          <p:nvPr/>
        </p:nvSpPr>
        <p:spPr>
          <a:xfrm rot="18877599">
            <a:off x="-129692" y="272782"/>
            <a:ext cx="1274708" cy="461665"/>
          </a:xfrm>
          <a:prstGeom prst="rect">
            <a:avLst/>
          </a:prstGeom>
          <a:noFill/>
        </p:spPr>
        <p:txBody>
          <a:bodyPr wrap="none" rtlCol="0">
            <a:spAutoFit/>
          </a:bodyPr>
          <a:lstStyle/>
          <a:p>
            <a:r>
              <a:rPr lang="zh-CN" altLang="en-US" sz="2400" dirty="0">
                <a:solidFill>
                  <a:srgbClr val="DCDDE1"/>
                </a:solidFill>
                <a:latin typeface="汉仪晓波折纸体简" panose="00020600040101010101" pitchFamily="18" charset="-122"/>
                <a:ea typeface="汉仪晓波折纸体简" panose="00020600040101010101" pitchFamily="18" charset="-122"/>
              </a:rPr>
              <a:t>第一部分</a:t>
            </a:r>
          </a:p>
        </p:txBody>
      </p:sp>
      <p:grpSp>
        <p:nvGrpSpPr>
          <p:cNvPr id="13" name="组合 12">
            <a:extLst>
              <a:ext uri="{FF2B5EF4-FFF2-40B4-BE49-F238E27FC236}">
                <a16:creationId xmlns:a16="http://schemas.microsoft.com/office/drawing/2014/main" id="{8E26584D-77F8-41E4-976B-C4F9EF9F98A4}"/>
              </a:ext>
            </a:extLst>
          </p:cNvPr>
          <p:cNvGrpSpPr/>
          <p:nvPr/>
        </p:nvGrpSpPr>
        <p:grpSpPr>
          <a:xfrm>
            <a:off x="4916830" y="661916"/>
            <a:ext cx="2490608" cy="1051684"/>
            <a:chOff x="4916830" y="661916"/>
            <a:chExt cx="2490608" cy="1051684"/>
          </a:xfrm>
        </p:grpSpPr>
        <p:sp>
          <p:nvSpPr>
            <p:cNvPr id="11" name="文本框 10">
              <a:extLst>
                <a:ext uri="{FF2B5EF4-FFF2-40B4-BE49-F238E27FC236}">
                  <a16:creationId xmlns:a16="http://schemas.microsoft.com/office/drawing/2014/main" id="{132111FD-A061-43F9-B1AD-FDFEF297705D}"/>
                </a:ext>
              </a:extLst>
            </p:cNvPr>
            <p:cNvSpPr txBox="1"/>
            <p:nvPr/>
          </p:nvSpPr>
          <p:spPr>
            <a:xfrm>
              <a:off x="4916830" y="661916"/>
              <a:ext cx="2358339" cy="830997"/>
            </a:xfrm>
            <a:prstGeom prst="rect">
              <a:avLst/>
            </a:prstGeom>
            <a:noFill/>
          </p:spPr>
          <p:txBody>
            <a:bodyPr wrap="none" rtlCol="0">
              <a:spAutoFit/>
            </a:bodyPr>
            <a:lstStyle/>
            <a:p>
              <a:pPr algn="ctr"/>
              <a:r>
                <a:rPr lang="zh-CN" altLang="en-US" sz="4800" dirty="0">
                  <a:solidFill>
                    <a:schemeClr val="accent1">
                      <a:lumMod val="50000"/>
                    </a:schemeClr>
                  </a:solidFill>
                  <a:latin typeface="汉仪晓波折纸体简" panose="00020600040101010101" pitchFamily="18" charset="-122"/>
                  <a:ea typeface="汉仪晓波折纸体简" panose="00020600040101010101" pitchFamily="18" charset="-122"/>
                </a:rPr>
                <a:t>输入标题</a:t>
              </a:r>
            </a:p>
          </p:txBody>
        </p:sp>
        <p:sp>
          <p:nvSpPr>
            <p:cNvPr id="12" name="文本框 11">
              <a:extLst>
                <a:ext uri="{FF2B5EF4-FFF2-40B4-BE49-F238E27FC236}">
                  <a16:creationId xmlns:a16="http://schemas.microsoft.com/office/drawing/2014/main" id="{77EC4578-93FE-4069-8923-927D1F9C087E}"/>
                </a:ext>
              </a:extLst>
            </p:cNvPr>
            <p:cNvSpPr txBox="1"/>
            <p:nvPr/>
          </p:nvSpPr>
          <p:spPr>
            <a:xfrm>
              <a:off x="4930478" y="1375046"/>
              <a:ext cx="2476960" cy="338554"/>
            </a:xfrm>
            <a:prstGeom prst="rect">
              <a:avLst/>
            </a:prstGeom>
            <a:noFill/>
          </p:spPr>
          <p:txBody>
            <a:bodyPr wrap="none" rtlCol="0">
              <a:spAutoFit/>
            </a:bodyPr>
            <a:lstStyle/>
            <a:p>
              <a:pPr algn="ctr"/>
              <a:r>
                <a:rPr lang="en-US" altLang="zh-CN" sz="1600" spc="900" dirty="0">
                  <a:solidFill>
                    <a:srgbClr val="949AB2"/>
                  </a:solidFill>
                  <a:latin typeface="汉仪文黑-45W" panose="00020600040101010101" pitchFamily="18" charset="-122"/>
                  <a:ea typeface="汉仪文黑-45W" panose="00020600040101010101" pitchFamily="18" charset="-122"/>
                </a:rPr>
                <a:t>TITLE HERE</a:t>
              </a:r>
              <a:endParaRPr lang="zh-CN" altLang="en-US" sz="1600" spc="900" dirty="0">
                <a:solidFill>
                  <a:srgbClr val="949AB2"/>
                </a:solidFill>
                <a:latin typeface="汉仪文黑-45W" panose="00020600040101010101" pitchFamily="18" charset="-122"/>
                <a:ea typeface="汉仪文黑-45W" panose="00020600040101010101" pitchFamily="18" charset="-122"/>
              </a:endParaRPr>
            </a:p>
          </p:txBody>
        </p:sp>
      </p:grpSp>
      <p:sp>
        <p:nvSpPr>
          <p:cNvPr id="14" name="文本框 13">
            <a:extLst>
              <a:ext uri="{FF2B5EF4-FFF2-40B4-BE49-F238E27FC236}">
                <a16:creationId xmlns:a16="http://schemas.microsoft.com/office/drawing/2014/main" id="{E2B4DE64-91B2-4FA9-AAAB-CBA8FD74B147}"/>
              </a:ext>
            </a:extLst>
          </p:cNvPr>
          <p:cNvSpPr txBox="1"/>
          <p:nvPr/>
        </p:nvSpPr>
        <p:spPr>
          <a:xfrm>
            <a:off x="1102054" y="5561633"/>
            <a:ext cx="9987889" cy="759182"/>
          </a:xfrm>
          <a:prstGeom prst="rect">
            <a:avLst/>
          </a:prstGeom>
          <a:noFill/>
        </p:spPr>
        <p:txBody>
          <a:bodyPr wrap="square" rtlCol="0">
            <a:spAutoFit/>
          </a:bodyPr>
          <a:lstStyle/>
          <a:p>
            <a:pPr algn="ctr">
              <a:lnSpc>
                <a:spcPts val="2600"/>
              </a:lnSpc>
            </a:pPr>
            <a:r>
              <a:rPr lang="zh-CN" altLang="en-US" dirty="0">
                <a:solidFill>
                  <a:srgbClr val="949AB2"/>
                </a:solidFill>
                <a:latin typeface="汉仪文黑-45W" panose="00020600040101010101" pitchFamily="18" charset="-122"/>
                <a:ea typeface="汉仪文黑-45W" panose="00020600040101010101" pitchFamily="18" charset="-122"/>
              </a:rPr>
              <a:t>点击输入内容点击输入内容点击输入内容点击输入内容点击输入内容点击输入内容</a:t>
            </a:r>
            <a:endParaRPr lang="en-US" altLang="zh-CN" dirty="0">
              <a:solidFill>
                <a:srgbClr val="949AB2"/>
              </a:solidFill>
              <a:latin typeface="汉仪文黑-45W" panose="00020600040101010101" pitchFamily="18" charset="-122"/>
              <a:ea typeface="汉仪文黑-45W" panose="00020600040101010101" pitchFamily="18" charset="-122"/>
            </a:endParaRPr>
          </a:p>
          <a:p>
            <a:pPr algn="ctr">
              <a:lnSpc>
                <a:spcPts val="2600"/>
              </a:lnSpc>
            </a:pPr>
            <a:r>
              <a:rPr lang="zh-CN" altLang="en-US" dirty="0">
                <a:solidFill>
                  <a:srgbClr val="949AB2"/>
                </a:solidFill>
                <a:latin typeface="汉仪文黑-45W" panose="00020600040101010101" pitchFamily="18" charset="-122"/>
                <a:ea typeface="汉仪文黑-45W" panose="00020600040101010101" pitchFamily="18" charset="-122"/>
              </a:rPr>
              <a:t>点击输入内容点击输入内容点击输入内容点击输入内容点击输入内容点击输入内容点击输入内容</a:t>
            </a:r>
          </a:p>
        </p:txBody>
      </p:sp>
    </p:spTree>
    <p:extLst>
      <p:ext uri="{BB962C8B-B14F-4D97-AF65-F5344CB8AC3E}">
        <p14:creationId xmlns:p14="http://schemas.microsoft.com/office/powerpoint/2010/main" val="163455991"/>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par>
                                <p:cTn id="8" presetID="42" presetClass="entr" presetSubtype="0" fill="hold" nodeType="withEffect">
                                  <p:stCondLst>
                                    <p:cond delay="75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1000"/>
                                        <p:tgtEl>
                                          <p:spTgt spid="13"/>
                                        </p:tgtEl>
                                      </p:cBhvr>
                                    </p:animEffect>
                                    <p:anim calcmode="lin" valueType="num">
                                      <p:cBhvr>
                                        <p:cTn id="11" dur="1000" fill="hold"/>
                                        <p:tgtEl>
                                          <p:spTgt spid="13"/>
                                        </p:tgtEl>
                                        <p:attrNameLst>
                                          <p:attrName>ppt_x</p:attrName>
                                        </p:attrNameLst>
                                      </p:cBhvr>
                                      <p:tavLst>
                                        <p:tav tm="0">
                                          <p:val>
                                            <p:strVal val="#ppt_x"/>
                                          </p:val>
                                        </p:tav>
                                        <p:tav tm="100000">
                                          <p:val>
                                            <p:strVal val="#ppt_x"/>
                                          </p:val>
                                        </p:tav>
                                      </p:tavLst>
                                    </p:anim>
                                    <p:anim calcmode="lin" valueType="num">
                                      <p:cBhvr>
                                        <p:cTn id="12" dur="1000" fill="hold"/>
                                        <p:tgtEl>
                                          <p:spTgt spid="13"/>
                                        </p:tgtEl>
                                        <p:attrNameLst>
                                          <p:attrName>ppt_y</p:attrName>
                                        </p:attrNameLst>
                                      </p:cBhvr>
                                      <p:tavLst>
                                        <p:tav tm="0">
                                          <p:val>
                                            <p:strVal val="#ppt_y+.1"/>
                                          </p:val>
                                        </p:tav>
                                        <p:tav tm="100000">
                                          <p:val>
                                            <p:strVal val="#ppt_y"/>
                                          </p:val>
                                        </p:tav>
                                      </p:tavLst>
                                    </p:anim>
                                  </p:childTnLst>
                                </p:cTn>
                              </p:par>
                              <p:par>
                                <p:cTn id="13" presetID="47" presetClass="entr" presetSubtype="0" fill="hold" grpId="0" nodeType="withEffect">
                                  <p:stCondLst>
                                    <p:cond delay="150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BFBFB"/>
            </a:gs>
            <a:gs pos="100000">
              <a:srgbClr val="DCDDE1"/>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10" name="斜纹 9">
            <a:extLst>
              <a:ext uri="{FF2B5EF4-FFF2-40B4-BE49-F238E27FC236}">
                <a16:creationId xmlns:a16="http://schemas.microsoft.com/office/drawing/2014/main" id="{19548F82-8FE7-44B5-AEB3-2C312621C9A4}"/>
              </a:ext>
            </a:extLst>
          </p:cNvPr>
          <p:cNvSpPr/>
          <p:nvPr/>
        </p:nvSpPr>
        <p:spPr>
          <a:xfrm>
            <a:off x="0" y="0"/>
            <a:ext cx="1323833" cy="1323833"/>
          </a:xfrm>
          <a:prstGeom prst="diagStripe">
            <a:avLst/>
          </a:prstGeom>
          <a:solidFill>
            <a:srgbClr val="949A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文本框 6">
            <a:extLst>
              <a:ext uri="{FF2B5EF4-FFF2-40B4-BE49-F238E27FC236}">
                <a16:creationId xmlns:a16="http://schemas.microsoft.com/office/drawing/2014/main" id="{817A01CE-FEA2-4AD9-8F36-A400E2B61393}"/>
              </a:ext>
            </a:extLst>
          </p:cNvPr>
          <p:cNvSpPr txBox="1"/>
          <p:nvPr/>
        </p:nvSpPr>
        <p:spPr>
          <a:xfrm rot="18877599">
            <a:off x="-129692" y="272782"/>
            <a:ext cx="1274708" cy="461665"/>
          </a:xfrm>
          <a:prstGeom prst="rect">
            <a:avLst/>
          </a:prstGeom>
          <a:noFill/>
        </p:spPr>
        <p:txBody>
          <a:bodyPr wrap="none" rtlCol="0">
            <a:spAutoFit/>
          </a:bodyPr>
          <a:lstStyle/>
          <a:p>
            <a:r>
              <a:rPr lang="zh-CN" altLang="en-US" sz="2400" dirty="0">
                <a:solidFill>
                  <a:srgbClr val="DCDDE1"/>
                </a:solidFill>
                <a:latin typeface="汉仪晓波折纸体简" panose="00020600040101010101" pitchFamily="18" charset="-122"/>
                <a:ea typeface="汉仪晓波折纸体简" panose="00020600040101010101" pitchFamily="18" charset="-122"/>
              </a:rPr>
              <a:t>第一部分</a:t>
            </a:r>
          </a:p>
        </p:txBody>
      </p:sp>
      <p:pic>
        <p:nvPicPr>
          <p:cNvPr id="4" name="图片 3">
            <a:extLst>
              <a:ext uri="{FF2B5EF4-FFF2-40B4-BE49-F238E27FC236}">
                <a16:creationId xmlns:a16="http://schemas.microsoft.com/office/drawing/2014/main" id="{83B4E1BF-851F-4D27-BF69-389172864E4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72627" y="0"/>
            <a:ext cx="3341451" cy="6858000"/>
          </a:xfrm>
          <a:prstGeom prst="rect">
            <a:avLst/>
          </a:prstGeom>
        </p:spPr>
      </p:pic>
      <p:pic>
        <p:nvPicPr>
          <p:cNvPr id="15" name="图片 14">
            <a:extLst>
              <a:ext uri="{FF2B5EF4-FFF2-40B4-BE49-F238E27FC236}">
                <a16:creationId xmlns:a16="http://schemas.microsoft.com/office/drawing/2014/main" id="{FC856F7B-1E0C-49C6-98B4-9283F03AB878}"/>
              </a:ext>
            </a:extLst>
          </p:cNvPr>
          <p:cNvPicPr>
            <a:picLocks noChangeAspect="1"/>
          </p:cNvPicPr>
          <p:nvPr/>
        </p:nvPicPr>
        <p:blipFill>
          <a:blip r:embed="rId3"/>
          <a:stretch>
            <a:fillRect/>
          </a:stretch>
        </p:blipFill>
        <p:spPr>
          <a:xfrm>
            <a:off x="1564666" y="1313504"/>
            <a:ext cx="3517697" cy="4230991"/>
          </a:xfrm>
          <a:prstGeom prst="rect">
            <a:avLst/>
          </a:prstGeom>
        </p:spPr>
      </p:pic>
      <p:grpSp>
        <p:nvGrpSpPr>
          <p:cNvPr id="34" name="组合 33">
            <a:extLst>
              <a:ext uri="{FF2B5EF4-FFF2-40B4-BE49-F238E27FC236}">
                <a16:creationId xmlns:a16="http://schemas.microsoft.com/office/drawing/2014/main" id="{9F8D2469-E576-4807-BF44-262D66909544}"/>
              </a:ext>
            </a:extLst>
          </p:cNvPr>
          <p:cNvGrpSpPr/>
          <p:nvPr/>
        </p:nvGrpSpPr>
        <p:grpSpPr>
          <a:xfrm>
            <a:off x="1773745" y="1511679"/>
            <a:ext cx="3100538" cy="861774"/>
            <a:chOff x="1773745" y="1511679"/>
            <a:chExt cx="3100538" cy="861774"/>
          </a:xfrm>
        </p:grpSpPr>
        <p:sp>
          <p:nvSpPr>
            <p:cNvPr id="16" name="文本框 15">
              <a:extLst>
                <a:ext uri="{FF2B5EF4-FFF2-40B4-BE49-F238E27FC236}">
                  <a16:creationId xmlns:a16="http://schemas.microsoft.com/office/drawing/2014/main" id="{5ED1C6EB-9B77-432D-9ECA-E29A53258B1A}"/>
                </a:ext>
              </a:extLst>
            </p:cNvPr>
            <p:cNvSpPr txBox="1"/>
            <p:nvPr/>
          </p:nvSpPr>
          <p:spPr>
            <a:xfrm>
              <a:off x="1773745" y="1542456"/>
              <a:ext cx="838691" cy="830997"/>
            </a:xfrm>
            <a:prstGeom prst="rect">
              <a:avLst/>
            </a:prstGeom>
            <a:noFill/>
          </p:spPr>
          <p:txBody>
            <a:bodyPr wrap="none" rtlCol="0">
              <a:spAutoFit/>
            </a:bodyPr>
            <a:lstStyle/>
            <a:p>
              <a:pPr algn="ctr"/>
              <a:r>
                <a:rPr lang="en-US" altLang="zh-CN" sz="4800" dirty="0">
                  <a:solidFill>
                    <a:schemeClr val="accent1">
                      <a:lumMod val="50000"/>
                    </a:schemeClr>
                  </a:solidFill>
                  <a:latin typeface="汉仪晓波折纸体简" panose="00020600040101010101" pitchFamily="18" charset="-122"/>
                  <a:ea typeface="汉仪晓波折纸体简" panose="00020600040101010101" pitchFamily="18" charset="-122"/>
                </a:rPr>
                <a:t>01</a:t>
              </a:r>
              <a:endParaRPr lang="zh-CN" altLang="en-US" sz="4800" dirty="0">
                <a:solidFill>
                  <a:schemeClr val="accent1">
                    <a:lumMod val="50000"/>
                  </a:schemeClr>
                </a:solidFill>
                <a:latin typeface="汉仪晓波折纸体简" panose="00020600040101010101" pitchFamily="18" charset="-122"/>
                <a:ea typeface="汉仪晓波折纸体简" panose="00020600040101010101" pitchFamily="18" charset="-122"/>
              </a:endParaRPr>
            </a:p>
          </p:txBody>
        </p:sp>
        <p:grpSp>
          <p:nvGrpSpPr>
            <p:cNvPr id="22" name="组合 21">
              <a:extLst>
                <a:ext uri="{FF2B5EF4-FFF2-40B4-BE49-F238E27FC236}">
                  <a16:creationId xmlns:a16="http://schemas.microsoft.com/office/drawing/2014/main" id="{AD3127F5-DD0F-4F01-AC27-8515E196688C}"/>
                </a:ext>
              </a:extLst>
            </p:cNvPr>
            <p:cNvGrpSpPr/>
            <p:nvPr/>
          </p:nvGrpSpPr>
          <p:grpSpPr>
            <a:xfrm>
              <a:off x="2820516" y="1511679"/>
              <a:ext cx="2053767" cy="861774"/>
              <a:chOff x="2826109" y="1342401"/>
              <a:chExt cx="2053767" cy="861774"/>
            </a:xfrm>
          </p:grpSpPr>
          <p:sp>
            <p:nvSpPr>
              <p:cNvPr id="20" name="文本框 19">
                <a:extLst>
                  <a:ext uri="{FF2B5EF4-FFF2-40B4-BE49-F238E27FC236}">
                    <a16:creationId xmlns:a16="http://schemas.microsoft.com/office/drawing/2014/main" id="{60A9BA17-9709-4105-B2F9-2D3BDA2C6FDC}"/>
                  </a:ext>
                </a:extLst>
              </p:cNvPr>
              <p:cNvSpPr txBox="1"/>
              <p:nvPr/>
            </p:nvSpPr>
            <p:spPr>
              <a:xfrm>
                <a:off x="2826109" y="1342401"/>
                <a:ext cx="1922321" cy="707886"/>
              </a:xfrm>
              <a:prstGeom prst="rect">
                <a:avLst/>
              </a:prstGeom>
              <a:noFill/>
            </p:spPr>
            <p:txBody>
              <a:bodyPr wrap="none" rtlCol="0">
                <a:spAutoFit/>
              </a:bodyPr>
              <a:lstStyle/>
              <a:p>
                <a:pPr algn="ctr"/>
                <a:r>
                  <a:rPr lang="zh-CN" altLang="en-US" sz="4000" spc="-150" dirty="0">
                    <a:solidFill>
                      <a:schemeClr val="accent1">
                        <a:lumMod val="50000"/>
                      </a:schemeClr>
                    </a:solidFill>
                    <a:latin typeface="汉仪晓波折纸体简" panose="00020600040101010101" pitchFamily="18" charset="-122"/>
                    <a:ea typeface="汉仪晓波折纸体简" panose="00020600040101010101" pitchFamily="18" charset="-122"/>
                  </a:rPr>
                  <a:t>输入标题</a:t>
                </a:r>
              </a:p>
            </p:txBody>
          </p:sp>
          <p:sp>
            <p:nvSpPr>
              <p:cNvPr id="21" name="文本框 20">
                <a:extLst>
                  <a:ext uri="{FF2B5EF4-FFF2-40B4-BE49-F238E27FC236}">
                    <a16:creationId xmlns:a16="http://schemas.microsoft.com/office/drawing/2014/main" id="{D2FE464C-C69F-4DDB-AD1E-741C8E071332}"/>
                  </a:ext>
                </a:extLst>
              </p:cNvPr>
              <p:cNvSpPr txBox="1"/>
              <p:nvPr/>
            </p:nvSpPr>
            <p:spPr>
              <a:xfrm>
                <a:off x="2826109" y="1896398"/>
                <a:ext cx="2053767" cy="307777"/>
              </a:xfrm>
              <a:prstGeom prst="rect">
                <a:avLst/>
              </a:prstGeom>
              <a:noFill/>
            </p:spPr>
            <p:txBody>
              <a:bodyPr wrap="none" rtlCol="0">
                <a:spAutoFit/>
              </a:bodyPr>
              <a:lstStyle/>
              <a:p>
                <a:pPr algn="ctr"/>
                <a:r>
                  <a:rPr lang="en-US" altLang="zh-CN" sz="1400" spc="600" dirty="0">
                    <a:solidFill>
                      <a:srgbClr val="FBFBFB"/>
                    </a:solidFill>
                    <a:latin typeface="汉仪文黑-45W" panose="00020600040101010101" pitchFamily="18" charset="-122"/>
                    <a:ea typeface="汉仪文黑-45W" panose="00020600040101010101" pitchFamily="18" charset="-122"/>
                  </a:rPr>
                  <a:t>TITLE </a:t>
                </a:r>
                <a:r>
                  <a:rPr lang="en-US" altLang="zh-CN" sz="1400" spc="800" dirty="0">
                    <a:solidFill>
                      <a:srgbClr val="FBFBFB"/>
                    </a:solidFill>
                    <a:latin typeface="汉仪文黑-45W" panose="00020600040101010101" pitchFamily="18" charset="-122"/>
                    <a:ea typeface="汉仪文黑-45W" panose="00020600040101010101" pitchFamily="18" charset="-122"/>
                  </a:rPr>
                  <a:t>HERE</a:t>
                </a:r>
                <a:endParaRPr lang="zh-CN" altLang="en-US" sz="1400" spc="800" dirty="0">
                  <a:solidFill>
                    <a:srgbClr val="FBFBFB"/>
                  </a:solidFill>
                  <a:latin typeface="汉仪文黑-45W" panose="00020600040101010101" pitchFamily="18" charset="-122"/>
                  <a:ea typeface="汉仪文黑-45W" panose="00020600040101010101" pitchFamily="18" charset="-122"/>
                </a:endParaRPr>
              </a:p>
            </p:txBody>
          </p:sp>
        </p:grpSp>
      </p:grpSp>
      <p:grpSp>
        <p:nvGrpSpPr>
          <p:cNvPr id="36" name="组合 35">
            <a:extLst>
              <a:ext uri="{FF2B5EF4-FFF2-40B4-BE49-F238E27FC236}">
                <a16:creationId xmlns:a16="http://schemas.microsoft.com/office/drawing/2014/main" id="{54D1C36C-93DC-418C-9565-FB99C0E4FD17}"/>
              </a:ext>
            </a:extLst>
          </p:cNvPr>
          <p:cNvGrpSpPr/>
          <p:nvPr/>
        </p:nvGrpSpPr>
        <p:grpSpPr>
          <a:xfrm>
            <a:off x="1760097" y="4489424"/>
            <a:ext cx="3116216" cy="875163"/>
            <a:chOff x="1760097" y="4489424"/>
            <a:chExt cx="3116216" cy="875163"/>
          </a:xfrm>
        </p:grpSpPr>
        <p:sp>
          <p:nvSpPr>
            <p:cNvPr id="17" name="文本框 16">
              <a:extLst>
                <a:ext uri="{FF2B5EF4-FFF2-40B4-BE49-F238E27FC236}">
                  <a16:creationId xmlns:a16="http://schemas.microsoft.com/office/drawing/2014/main" id="{F161283D-C3BF-41F3-B1E8-CD0E39ABFE90}"/>
                </a:ext>
              </a:extLst>
            </p:cNvPr>
            <p:cNvSpPr txBox="1"/>
            <p:nvPr/>
          </p:nvSpPr>
          <p:spPr>
            <a:xfrm>
              <a:off x="1760097" y="4533590"/>
              <a:ext cx="838691" cy="830997"/>
            </a:xfrm>
            <a:prstGeom prst="rect">
              <a:avLst/>
            </a:prstGeom>
            <a:noFill/>
          </p:spPr>
          <p:txBody>
            <a:bodyPr wrap="none" rtlCol="0">
              <a:spAutoFit/>
            </a:bodyPr>
            <a:lstStyle/>
            <a:p>
              <a:pPr algn="ctr"/>
              <a:r>
                <a:rPr lang="en-US" altLang="zh-CN" sz="4800" dirty="0">
                  <a:solidFill>
                    <a:schemeClr val="accent1">
                      <a:lumMod val="50000"/>
                    </a:schemeClr>
                  </a:solidFill>
                  <a:latin typeface="汉仪晓波折纸体简" panose="00020600040101010101" pitchFamily="18" charset="-122"/>
                  <a:ea typeface="汉仪晓波折纸体简" panose="00020600040101010101" pitchFamily="18" charset="-122"/>
                </a:rPr>
                <a:t>03</a:t>
              </a:r>
              <a:endParaRPr lang="zh-CN" altLang="en-US" sz="4800" dirty="0">
                <a:solidFill>
                  <a:schemeClr val="accent1">
                    <a:lumMod val="50000"/>
                  </a:schemeClr>
                </a:solidFill>
                <a:latin typeface="汉仪晓波折纸体简" panose="00020600040101010101" pitchFamily="18" charset="-122"/>
                <a:ea typeface="汉仪晓波折纸体简" panose="00020600040101010101" pitchFamily="18" charset="-122"/>
              </a:endParaRPr>
            </a:p>
          </p:txBody>
        </p:sp>
        <p:grpSp>
          <p:nvGrpSpPr>
            <p:cNvPr id="23" name="组合 22">
              <a:extLst>
                <a:ext uri="{FF2B5EF4-FFF2-40B4-BE49-F238E27FC236}">
                  <a16:creationId xmlns:a16="http://schemas.microsoft.com/office/drawing/2014/main" id="{7847D740-F704-4859-8C29-C61DFD3979B2}"/>
                </a:ext>
              </a:extLst>
            </p:cNvPr>
            <p:cNvGrpSpPr/>
            <p:nvPr/>
          </p:nvGrpSpPr>
          <p:grpSpPr>
            <a:xfrm>
              <a:off x="2822546" y="4489424"/>
              <a:ext cx="2053767" cy="861774"/>
              <a:chOff x="2826109" y="1342401"/>
              <a:chExt cx="2053767" cy="861774"/>
            </a:xfrm>
          </p:grpSpPr>
          <p:sp>
            <p:nvSpPr>
              <p:cNvPr id="24" name="文本框 23">
                <a:extLst>
                  <a:ext uri="{FF2B5EF4-FFF2-40B4-BE49-F238E27FC236}">
                    <a16:creationId xmlns:a16="http://schemas.microsoft.com/office/drawing/2014/main" id="{A184EAA2-93D1-4AEC-99C9-7EC74357922E}"/>
                  </a:ext>
                </a:extLst>
              </p:cNvPr>
              <p:cNvSpPr txBox="1"/>
              <p:nvPr/>
            </p:nvSpPr>
            <p:spPr>
              <a:xfrm>
                <a:off x="2826109" y="1342401"/>
                <a:ext cx="1922321" cy="707886"/>
              </a:xfrm>
              <a:prstGeom prst="rect">
                <a:avLst/>
              </a:prstGeom>
              <a:noFill/>
            </p:spPr>
            <p:txBody>
              <a:bodyPr wrap="none" rtlCol="0">
                <a:spAutoFit/>
              </a:bodyPr>
              <a:lstStyle/>
              <a:p>
                <a:pPr algn="ctr"/>
                <a:r>
                  <a:rPr lang="zh-CN" altLang="en-US" sz="4000" spc="-150" dirty="0">
                    <a:solidFill>
                      <a:schemeClr val="accent1">
                        <a:lumMod val="50000"/>
                      </a:schemeClr>
                    </a:solidFill>
                    <a:latin typeface="汉仪晓波折纸体简" panose="00020600040101010101" pitchFamily="18" charset="-122"/>
                    <a:ea typeface="汉仪晓波折纸体简" panose="00020600040101010101" pitchFamily="18" charset="-122"/>
                  </a:rPr>
                  <a:t>输入标题</a:t>
                </a:r>
              </a:p>
            </p:txBody>
          </p:sp>
          <p:sp>
            <p:nvSpPr>
              <p:cNvPr id="25" name="文本框 24">
                <a:extLst>
                  <a:ext uri="{FF2B5EF4-FFF2-40B4-BE49-F238E27FC236}">
                    <a16:creationId xmlns:a16="http://schemas.microsoft.com/office/drawing/2014/main" id="{2EE291F9-1A86-453E-B5E8-45825AA52CC4}"/>
                  </a:ext>
                </a:extLst>
              </p:cNvPr>
              <p:cNvSpPr txBox="1"/>
              <p:nvPr/>
            </p:nvSpPr>
            <p:spPr>
              <a:xfrm>
                <a:off x="2826109" y="1896398"/>
                <a:ext cx="2053767" cy="307777"/>
              </a:xfrm>
              <a:prstGeom prst="rect">
                <a:avLst/>
              </a:prstGeom>
              <a:noFill/>
            </p:spPr>
            <p:txBody>
              <a:bodyPr wrap="none" rtlCol="0">
                <a:spAutoFit/>
              </a:bodyPr>
              <a:lstStyle/>
              <a:p>
                <a:pPr algn="ctr"/>
                <a:r>
                  <a:rPr lang="en-US" altLang="zh-CN" sz="1400" spc="600" dirty="0">
                    <a:solidFill>
                      <a:srgbClr val="FBFBFB"/>
                    </a:solidFill>
                    <a:latin typeface="汉仪文黑-45W" panose="00020600040101010101" pitchFamily="18" charset="-122"/>
                    <a:ea typeface="汉仪文黑-45W" panose="00020600040101010101" pitchFamily="18" charset="-122"/>
                  </a:rPr>
                  <a:t>TITLE </a:t>
                </a:r>
                <a:r>
                  <a:rPr lang="en-US" altLang="zh-CN" sz="1400" spc="800" dirty="0">
                    <a:solidFill>
                      <a:srgbClr val="FBFBFB"/>
                    </a:solidFill>
                    <a:latin typeface="汉仪文黑-45W" panose="00020600040101010101" pitchFamily="18" charset="-122"/>
                    <a:ea typeface="汉仪文黑-45W" panose="00020600040101010101" pitchFamily="18" charset="-122"/>
                  </a:rPr>
                  <a:t>HERE</a:t>
                </a:r>
                <a:endParaRPr lang="zh-CN" altLang="en-US" sz="1400" spc="800" dirty="0">
                  <a:solidFill>
                    <a:srgbClr val="FBFBFB"/>
                  </a:solidFill>
                  <a:latin typeface="汉仪文黑-45W" panose="00020600040101010101" pitchFamily="18" charset="-122"/>
                  <a:ea typeface="汉仪文黑-45W" panose="00020600040101010101" pitchFamily="18" charset="-122"/>
                </a:endParaRPr>
              </a:p>
            </p:txBody>
          </p:sp>
        </p:grpSp>
      </p:grpSp>
      <p:grpSp>
        <p:nvGrpSpPr>
          <p:cNvPr id="35" name="组合 34">
            <a:extLst>
              <a:ext uri="{FF2B5EF4-FFF2-40B4-BE49-F238E27FC236}">
                <a16:creationId xmlns:a16="http://schemas.microsoft.com/office/drawing/2014/main" id="{39DFE5B0-C732-4AD9-B405-0BC90D8FCCA4}"/>
              </a:ext>
            </a:extLst>
          </p:cNvPr>
          <p:cNvGrpSpPr/>
          <p:nvPr/>
        </p:nvGrpSpPr>
        <p:grpSpPr>
          <a:xfrm>
            <a:off x="1760096" y="2998112"/>
            <a:ext cx="3114187" cy="870908"/>
            <a:chOff x="1760096" y="2998112"/>
            <a:chExt cx="3114187" cy="870908"/>
          </a:xfrm>
        </p:grpSpPr>
        <p:sp>
          <p:nvSpPr>
            <p:cNvPr id="18" name="文本框 17">
              <a:extLst>
                <a:ext uri="{FF2B5EF4-FFF2-40B4-BE49-F238E27FC236}">
                  <a16:creationId xmlns:a16="http://schemas.microsoft.com/office/drawing/2014/main" id="{A00795A7-360C-4E40-8DD1-5E9C5AEB13D6}"/>
                </a:ext>
              </a:extLst>
            </p:cNvPr>
            <p:cNvSpPr txBox="1"/>
            <p:nvPr/>
          </p:nvSpPr>
          <p:spPr>
            <a:xfrm>
              <a:off x="1760096" y="3038023"/>
              <a:ext cx="838691" cy="830997"/>
            </a:xfrm>
            <a:prstGeom prst="rect">
              <a:avLst/>
            </a:prstGeom>
            <a:noFill/>
          </p:spPr>
          <p:txBody>
            <a:bodyPr wrap="none" rtlCol="0">
              <a:spAutoFit/>
            </a:bodyPr>
            <a:lstStyle/>
            <a:p>
              <a:pPr algn="ctr"/>
              <a:r>
                <a:rPr lang="en-US" altLang="zh-CN" sz="4800" dirty="0">
                  <a:solidFill>
                    <a:srgbClr val="949AB2"/>
                  </a:solidFill>
                  <a:latin typeface="汉仪晓波折纸体简" panose="00020600040101010101" pitchFamily="18" charset="-122"/>
                  <a:ea typeface="汉仪晓波折纸体简" panose="00020600040101010101" pitchFamily="18" charset="-122"/>
                </a:rPr>
                <a:t>02</a:t>
              </a:r>
              <a:endParaRPr lang="zh-CN" altLang="en-US" sz="4800" dirty="0">
                <a:solidFill>
                  <a:srgbClr val="949AB2"/>
                </a:solidFill>
                <a:latin typeface="汉仪晓波折纸体简" panose="00020600040101010101" pitchFamily="18" charset="-122"/>
                <a:ea typeface="汉仪晓波折纸体简" panose="00020600040101010101" pitchFamily="18" charset="-122"/>
              </a:endParaRPr>
            </a:p>
          </p:txBody>
        </p:sp>
        <p:grpSp>
          <p:nvGrpSpPr>
            <p:cNvPr id="29" name="组合 28">
              <a:extLst>
                <a:ext uri="{FF2B5EF4-FFF2-40B4-BE49-F238E27FC236}">
                  <a16:creationId xmlns:a16="http://schemas.microsoft.com/office/drawing/2014/main" id="{80A05089-1221-4208-8645-0ECF13E18467}"/>
                </a:ext>
              </a:extLst>
            </p:cNvPr>
            <p:cNvGrpSpPr/>
            <p:nvPr/>
          </p:nvGrpSpPr>
          <p:grpSpPr>
            <a:xfrm>
              <a:off x="2820516" y="2998112"/>
              <a:ext cx="2053767" cy="861774"/>
              <a:chOff x="2596188" y="2971737"/>
              <a:chExt cx="2053767" cy="861774"/>
            </a:xfrm>
          </p:grpSpPr>
          <p:sp>
            <p:nvSpPr>
              <p:cNvPr id="27" name="文本框 26">
                <a:extLst>
                  <a:ext uri="{FF2B5EF4-FFF2-40B4-BE49-F238E27FC236}">
                    <a16:creationId xmlns:a16="http://schemas.microsoft.com/office/drawing/2014/main" id="{DFC2D102-4F2F-4E77-BA9F-3E5864B5F287}"/>
                  </a:ext>
                </a:extLst>
              </p:cNvPr>
              <p:cNvSpPr txBox="1"/>
              <p:nvPr/>
            </p:nvSpPr>
            <p:spPr>
              <a:xfrm>
                <a:off x="2596188" y="2971737"/>
                <a:ext cx="1922321" cy="707886"/>
              </a:xfrm>
              <a:prstGeom prst="rect">
                <a:avLst/>
              </a:prstGeom>
              <a:noFill/>
            </p:spPr>
            <p:txBody>
              <a:bodyPr wrap="none" rtlCol="0">
                <a:spAutoFit/>
              </a:bodyPr>
              <a:lstStyle/>
              <a:p>
                <a:pPr algn="ctr"/>
                <a:r>
                  <a:rPr lang="zh-CN" altLang="en-US" sz="4000" spc="-150" dirty="0">
                    <a:solidFill>
                      <a:srgbClr val="DCDDE1"/>
                    </a:solidFill>
                    <a:latin typeface="汉仪晓波折纸体简" panose="00020600040101010101" pitchFamily="18" charset="-122"/>
                    <a:ea typeface="汉仪晓波折纸体简" panose="00020600040101010101" pitchFamily="18" charset="-122"/>
                  </a:rPr>
                  <a:t>输入标题</a:t>
                </a:r>
              </a:p>
            </p:txBody>
          </p:sp>
          <p:sp>
            <p:nvSpPr>
              <p:cNvPr id="28" name="文本框 27">
                <a:extLst>
                  <a:ext uri="{FF2B5EF4-FFF2-40B4-BE49-F238E27FC236}">
                    <a16:creationId xmlns:a16="http://schemas.microsoft.com/office/drawing/2014/main" id="{458B3270-AE37-4BD1-A1DA-6A5258523917}"/>
                  </a:ext>
                </a:extLst>
              </p:cNvPr>
              <p:cNvSpPr txBox="1"/>
              <p:nvPr/>
            </p:nvSpPr>
            <p:spPr>
              <a:xfrm>
                <a:off x="2596188" y="3525734"/>
                <a:ext cx="2053767" cy="307777"/>
              </a:xfrm>
              <a:prstGeom prst="rect">
                <a:avLst/>
              </a:prstGeom>
              <a:noFill/>
            </p:spPr>
            <p:txBody>
              <a:bodyPr wrap="none" rtlCol="0">
                <a:spAutoFit/>
              </a:bodyPr>
              <a:lstStyle/>
              <a:p>
                <a:pPr algn="ctr"/>
                <a:r>
                  <a:rPr lang="en-US" altLang="zh-CN" sz="1400" spc="600" dirty="0">
                    <a:solidFill>
                      <a:srgbClr val="FBFBFB"/>
                    </a:solidFill>
                    <a:latin typeface="汉仪文黑-45W" panose="00020600040101010101" pitchFamily="18" charset="-122"/>
                    <a:ea typeface="汉仪文黑-45W" panose="00020600040101010101" pitchFamily="18" charset="-122"/>
                  </a:rPr>
                  <a:t>TITLE </a:t>
                </a:r>
                <a:r>
                  <a:rPr lang="en-US" altLang="zh-CN" sz="1400" spc="800" dirty="0">
                    <a:solidFill>
                      <a:srgbClr val="FBFBFB"/>
                    </a:solidFill>
                    <a:latin typeface="汉仪文黑-45W" panose="00020600040101010101" pitchFamily="18" charset="-122"/>
                    <a:ea typeface="汉仪文黑-45W" panose="00020600040101010101" pitchFamily="18" charset="-122"/>
                  </a:rPr>
                  <a:t>HERE</a:t>
                </a:r>
                <a:endParaRPr lang="zh-CN" altLang="en-US" sz="1400" spc="800" dirty="0">
                  <a:solidFill>
                    <a:srgbClr val="FBFBFB"/>
                  </a:solidFill>
                  <a:latin typeface="汉仪文黑-45W" panose="00020600040101010101" pitchFamily="18" charset="-122"/>
                  <a:ea typeface="汉仪文黑-45W" panose="00020600040101010101" pitchFamily="18" charset="-122"/>
                </a:endParaRPr>
              </a:p>
            </p:txBody>
          </p:sp>
        </p:grpSp>
      </p:grpSp>
      <p:sp>
        <p:nvSpPr>
          <p:cNvPr id="30" name="文本框 29">
            <a:extLst>
              <a:ext uri="{FF2B5EF4-FFF2-40B4-BE49-F238E27FC236}">
                <a16:creationId xmlns:a16="http://schemas.microsoft.com/office/drawing/2014/main" id="{2D18B831-63A7-4598-B9F9-569883DD8D95}"/>
              </a:ext>
            </a:extLst>
          </p:cNvPr>
          <p:cNvSpPr txBox="1"/>
          <p:nvPr/>
        </p:nvSpPr>
        <p:spPr>
          <a:xfrm>
            <a:off x="5139971" y="1578363"/>
            <a:ext cx="3011528" cy="759182"/>
          </a:xfrm>
          <a:prstGeom prst="rect">
            <a:avLst/>
          </a:prstGeom>
          <a:noFill/>
        </p:spPr>
        <p:txBody>
          <a:bodyPr wrap="square" rtlCol="0">
            <a:spAutoFit/>
          </a:bodyPr>
          <a:lstStyle/>
          <a:p>
            <a:pPr>
              <a:lnSpc>
                <a:spcPts val="2600"/>
              </a:lnSpc>
            </a:pPr>
            <a:r>
              <a:rPr lang="zh-CN" altLang="en-US" dirty="0">
                <a:solidFill>
                  <a:srgbClr val="949AB2"/>
                </a:solidFill>
                <a:latin typeface="汉仪文黑-45W" panose="00020600040101010101" pitchFamily="18" charset="-122"/>
                <a:ea typeface="汉仪文黑-45W" panose="00020600040101010101" pitchFamily="18" charset="-122"/>
              </a:rPr>
              <a:t>点击输入内容点击输入内容</a:t>
            </a:r>
            <a:endParaRPr lang="en-US" altLang="zh-CN" dirty="0">
              <a:solidFill>
                <a:srgbClr val="949AB2"/>
              </a:solidFill>
              <a:latin typeface="汉仪文黑-45W" panose="00020600040101010101" pitchFamily="18" charset="-122"/>
              <a:ea typeface="汉仪文黑-45W" panose="00020600040101010101" pitchFamily="18" charset="-122"/>
            </a:endParaRPr>
          </a:p>
          <a:p>
            <a:pPr>
              <a:lnSpc>
                <a:spcPts val="2600"/>
              </a:lnSpc>
            </a:pPr>
            <a:r>
              <a:rPr lang="zh-CN" altLang="en-US" dirty="0">
                <a:solidFill>
                  <a:srgbClr val="949AB2"/>
                </a:solidFill>
                <a:latin typeface="汉仪文黑-45W" panose="00020600040101010101" pitchFamily="18" charset="-122"/>
                <a:ea typeface="汉仪文黑-45W" panose="00020600040101010101" pitchFamily="18" charset="-122"/>
              </a:rPr>
              <a:t>点击输入内容点击输入内容</a:t>
            </a:r>
          </a:p>
        </p:txBody>
      </p:sp>
      <p:sp>
        <p:nvSpPr>
          <p:cNvPr id="31" name="文本框 30">
            <a:extLst>
              <a:ext uri="{FF2B5EF4-FFF2-40B4-BE49-F238E27FC236}">
                <a16:creationId xmlns:a16="http://schemas.microsoft.com/office/drawing/2014/main" id="{BF082FF5-335E-4D56-9DB4-E1380B7B2797}"/>
              </a:ext>
            </a:extLst>
          </p:cNvPr>
          <p:cNvSpPr txBox="1"/>
          <p:nvPr/>
        </p:nvSpPr>
        <p:spPr>
          <a:xfrm>
            <a:off x="5139971" y="3049408"/>
            <a:ext cx="3011528" cy="759182"/>
          </a:xfrm>
          <a:prstGeom prst="rect">
            <a:avLst/>
          </a:prstGeom>
          <a:noFill/>
        </p:spPr>
        <p:txBody>
          <a:bodyPr wrap="square" rtlCol="0">
            <a:spAutoFit/>
          </a:bodyPr>
          <a:lstStyle/>
          <a:p>
            <a:pPr>
              <a:lnSpc>
                <a:spcPts val="2600"/>
              </a:lnSpc>
            </a:pPr>
            <a:r>
              <a:rPr lang="zh-CN" altLang="en-US" dirty="0">
                <a:solidFill>
                  <a:srgbClr val="949AB2"/>
                </a:solidFill>
                <a:latin typeface="汉仪文黑-45W" panose="00020600040101010101" pitchFamily="18" charset="-122"/>
                <a:ea typeface="汉仪文黑-45W" panose="00020600040101010101" pitchFamily="18" charset="-122"/>
              </a:rPr>
              <a:t>点击输入内容点击输入内容</a:t>
            </a:r>
            <a:endParaRPr lang="en-US" altLang="zh-CN" dirty="0">
              <a:solidFill>
                <a:srgbClr val="949AB2"/>
              </a:solidFill>
              <a:latin typeface="汉仪文黑-45W" panose="00020600040101010101" pitchFamily="18" charset="-122"/>
              <a:ea typeface="汉仪文黑-45W" panose="00020600040101010101" pitchFamily="18" charset="-122"/>
            </a:endParaRPr>
          </a:p>
          <a:p>
            <a:pPr>
              <a:lnSpc>
                <a:spcPts val="2600"/>
              </a:lnSpc>
            </a:pPr>
            <a:r>
              <a:rPr lang="zh-CN" altLang="en-US" dirty="0">
                <a:solidFill>
                  <a:srgbClr val="949AB2"/>
                </a:solidFill>
                <a:latin typeface="汉仪文黑-45W" panose="00020600040101010101" pitchFamily="18" charset="-122"/>
                <a:ea typeface="汉仪文黑-45W" panose="00020600040101010101" pitchFamily="18" charset="-122"/>
              </a:rPr>
              <a:t>点击输入内容点击输入内容</a:t>
            </a:r>
          </a:p>
        </p:txBody>
      </p:sp>
      <p:sp>
        <p:nvSpPr>
          <p:cNvPr id="32" name="文本框 31">
            <a:extLst>
              <a:ext uri="{FF2B5EF4-FFF2-40B4-BE49-F238E27FC236}">
                <a16:creationId xmlns:a16="http://schemas.microsoft.com/office/drawing/2014/main" id="{3998EA51-BAE1-4A01-8E6A-71A9CC1D875A}"/>
              </a:ext>
            </a:extLst>
          </p:cNvPr>
          <p:cNvSpPr txBox="1"/>
          <p:nvPr/>
        </p:nvSpPr>
        <p:spPr>
          <a:xfrm>
            <a:off x="5139971" y="4569497"/>
            <a:ext cx="3011528" cy="759182"/>
          </a:xfrm>
          <a:prstGeom prst="rect">
            <a:avLst/>
          </a:prstGeom>
          <a:noFill/>
        </p:spPr>
        <p:txBody>
          <a:bodyPr wrap="square" rtlCol="0">
            <a:spAutoFit/>
          </a:bodyPr>
          <a:lstStyle/>
          <a:p>
            <a:pPr>
              <a:lnSpc>
                <a:spcPts val="2600"/>
              </a:lnSpc>
            </a:pPr>
            <a:r>
              <a:rPr lang="zh-CN" altLang="en-US" dirty="0">
                <a:solidFill>
                  <a:srgbClr val="949AB2"/>
                </a:solidFill>
                <a:latin typeface="汉仪文黑-45W" panose="00020600040101010101" pitchFamily="18" charset="-122"/>
                <a:ea typeface="汉仪文黑-45W" panose="00020600040101010101" pitchFamily="18" charset="-122"/>
              </a:rPr>
              <a:t>点击输入内容点击输入内容</a:t>
            </a:r>
            <a:endParaRPr lang="en-US" altLang="zh-CN" dirty="0">
              <a:solidFill>
                <a:srgbClr val="949AB2"/>
              </a:solidFill>
              <a:latin typeface="汉仪文黑-45W" panose="00020600040101010101" pitchFamily="18" charset="-122"/>
              <a:ea typeface="汉仪文黑-45W" panose="00020600040101010101" pitchFamily="18" charset="-122"/>
            </a:endParaRPr>
          </a:p>
          <a:p>
            <a:pPr>
              <a:lnSpc>
                <a:spcPts val="2600"/>
              </a:lnSpc>
            </a:pPr>
            <a:r>
              <a:rPr lang="zh-CN" altLang="en-US" dirty="0">
                <a:solidFill>
                  <a:srgbClr val="949AB2"/>
                </a:solidFill>
                <a:latin typeface="汉仪文黑-45W" panose="00020600040101010101" pitchFamily="18" charset="-122"/>
                <a:ea typeface="汉仪文黑-45W" panose="00020600040101010101" pitchFamily="18" charset="-122"/>
              </a:rPr>
              <a:t>点击输入内容点击输入内容</a:t>
            </a:r>
          </a:p>
        </p:txBody>
      </p:sp>
    </p:spTree>
    <p:extLst>
      <p:ext uri="{BB962C8B-B14F-4D97-AF65-F5344CB8AC3E}">
        <p14:creationId xmlns:p14="http://schemas.microsoft.com/office/powerpoint/2010/main" val="2790570928"/>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childTnLst>
                                </p:cTn>
                              </p:par>
                              <p:par>
                                <p:cTn id="8" presetID="2" presetClass="entr" presetSubtype="8" fill="hold" nodeType="withEffect">
                                  <p:stCondLst>
                                    <p:cond delay="750"/>
                                  </p:stCondLst>
                                  <p:childTnLst>
                                    <p:set>
                                      <p:cBhvr>
                                        <p:cTn id="9" dur="1" fill="hold">
                                          <p:stCondLst>
                                            <p:cond delay="0"/>
                                          </p:stCondLst>
                                        </p:cTn>
                                        <p:tgtEl>
                                          <p:spTgt spid="34"/>
                                        </p:tgtEl>
                                        <p:attrNameLst>
                                          <p:attrName>style.visibility</p:attrName>
                                        </p:attrNameLst>
                                      </p:cBhvr>
                                      <p:to>
                                        <p:strVal val="visible"/>
                                      </p:to>
                                    </p:set>
                                    <p:anim calcmode="lin" valueType="num">
                                      <p:cBhvr additive="base">
                                        <p:cTn id="10" dur="1000" fill="hold"/>
                                        <p:tgtEl>
                                          <p:spTgt spid="34"/>
                                        </p:tgtEl>
                                        <p:attrNameLst>
                                          <p:attrName>ppt_x</p:attrName>
                                        </p:attrNameLst>
                                      </p:cBhvr>
                                      <p:tavLst>
                                        <p:tav tm="0">
                                          <p:val>
                                            <p:strVal val="0-#ppt_w/2"/>
                                          </p:val>
                                        </p:tav>
                                        <p:tav tm="100000">
                                          <p:val>
                                            <p:strVal val="#ppt_x"/>
                                          </p:val>
                                        </p:tav>
                                      </p:tavLst>
                                    </p:anim>
                                    <p:anim calcmode="lin" valueType="num">
                                      <p:cBhvr additive="base">
                                        <p:cTn id="11" dur="1000" fill="hold"/>
                                        <p:tgtEl>
                                          <p:spTgt spid="34"/>
                                        </p:tgtEl>
                                        <p:attrNameLst>
                                          <p:attrName>ppt_y</p:attrName>
                                        </p:attrNameLst>
                                      </p:cBhvr>
                                      <p:tavLst>
                                        <p:tav tm="0">
                                          <p:val>
                                            <p:strVal val="#ppt_y"/>
                                          </p:val>
                                        </p:tav>
                                        <p:tav tm="100000">
                                          <p:val>
                                            <p:strVal val="#ppt_y"/>
                                          </p:val>
                                        </p:tav>
                                      </p:tavLst>
                                    </p:anim>
                                  </p:childTnLst>
                                </p:cTn>
                              </p:par>
                              <p:par>
                                <p:cTn id="12" presetID="2" presetClass="entr" presetSubtype="8" fill="hold" grpId="0" nodeType="withEffect">
                                  <p:stCondLst>
                                    <p:cond delay="1500"/>
                                  </p:stCondLst>
                                  <p:childTnLst>
                                    <p:set>
                                      <p:cBhvr>
                                        <p:cTn id="13" dur="1" fill="hold">
                                          <p:stCondLst>
                                            <p:cond delay="0"/>
                                          </p:stCondLst>
                                        </p:cTn>
                                        <p:tgtEl>
                                          <p:spTgt spid="30"/>
                                        </p:tgtEl>
                                        <p:attrNameLst>
                                          <p:attrName>style.visibility</p:attrName>
                                        </p:attrNameLst>
                                      </p:cBhvr>
                                      <p:to>
                                        <p:strVal val="visible"/>
                                      </p:to>
                                    </p:set>
                                    <p:anim calcmode="lin" valueType="num">
                                      <p:cBhvr additive="base">
                                        <p:cTn id="14" dur="1000" fill="hold"/>
                                        <p:tgtEl>
                                          <p:spTgt spid="30"/>
                                        </p:tgtEl>
                                        <p:attrNameLst>
                                          <p:attrName>ppt_x</p:attrName>
                                        </p:attrNameLst>
                                      </p:cBhvr>
                                      <p:tavLst>
                                        <p:tav tm="0">
                                          <p:val>
                                            <p:strVal val="0-#ppt_w/2"/>
                                          </p:val>
                                        </p:tav>
                                        <p:tav tm="100000">
                                          <p:val>
                                            <p:strVal val="#ppt_x"/>
                                          </p:val>
                                        </p:tav>
                                      </p:tavLst>
                                    </p:anim>
                                    <p:anim calcmode="lin" valueType="num">
                                      <p:cBhvr additive="base">
                                        <p:cTn id="15" dur="1000" fill="hold"/>
                                        <p:tgtEl>
                                          <p:spTgt spid="30"/>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2250"/>
                                  </p:stCondLst>
                                  <p:childTnLst>
                                    <p:set>
                                      <p:cBhvr>
                                        <p:cTn id="17" dur="1" fill="hold">
                                          <p:stCondLst>
                                            <p:cond delay="0"/>
                                          </p:stCondLst>
                                        </p:cTn>
                                        <p:tgtEl>
                                          <p:spTgt spid="35"/>
                                        </p:tgtEl>
                                        <p:attrNameLst>
                                          <p:attrName>style.visibility</p:attrName>
                                        </p:attrNameLst>
                                      </p:cBhvr>
                                      <p:to>
                                        <p:strVal val="visible"/>
                                      </p:to>
                                    </p:set>
                                    <p:anim calcmode="lin" valueType="num">
                                      <p:cBhvr additive="base">
                                        <p:cTn id="18" dur="1000" fill="hold"/>
                                        <p:tgtEl>
                                          <p:spTgt spid="35"/>
                                        </p:tgtEl>
                                        <p:attrNameLst>
                                          <p:attrName>ppt_x</p:attrName>
                                        </p:attrNameLst>
                                      </p:cBhvr>
                                      <p:tavLst>
                                        <p:tav tm="0">
                                          <p:val>
                                            <p:strVal val="0-#ppt_w/2"/>
                                          </p:val>
                                        </p:tav>
                                        <p:tav tm="100000">
                                          <p:val>
                                            <p:strVal val="#ppt_x"/>
                                          </p:val>
                                        </p:tav>
                                      </p:tavLst>
                                    </p:anim>
                                    <p:anim calcmode="lin" valueType="num">
                                      <p:cBhvr additive="base">
                                        <p:cTn id="19" dur="1000" fill="hold"/>
                                        <p:tgtEl>
                                          <p:spTgt spid="35"/>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3000"/>
                                  </p:stCondLst>
                                  <p:childTnLst>
                                    <p:set>
                                      <p:cBhvr>
                                        <p:cTn id="21" dur="1" fill="hold">
                                          <p:stCondLst>
                                            <p:cond delay="0"/>
                                          </p:stCondLst>
                                        </p:cTn>
                                        <p:tgtEl>
                                          <p:spTgt spid="31"/>
                                        </p:tgtEl>
                                        <p:attrNameLst>
                                          <p:attrName>style.visibility</p:attrName>
                                        </p:attrNameLst>
                                      </p:cBhvr>
                                      <p:to>
                                        <p:strVal val="visible"/>
                                      </p:to>
                                    </p:set>
                                    <p:anim calcmode="lin" valueType="num">
                                      <p:cBhvr additive="base">
                                        <p:cTn id="22" dur="1000" fill="hold"/>
                                        <p:tgtEl>
                                          <p:spTgt spid="31"/>
                                        </p:tgtEl>
                                        <p:attrNameLst>
                                          <p:attrName>ppt_x</p:attrName>
                                        </p:attrNameLst>
                                      </p:cBhvr>
                                      <p:tavLst>
                                        <p:tav tm="0">
                                          <p:val>
                                            <p:strVal val="0-#ppt_w/2"/>
                                          </p:val>
                                        </p:tav>
                                        <p:tav tm="100000">
                                          <p:val>
                                            <p:strVal val="#ppt_x"/>
                                          </p:val>
                                        </p:tav>
                                      </p:tavLst>
                                    </p:anim>
                                    <p:anim calcmode="lin" valueType="num">
                                      <p:cBhvr additive="base">
                                        <p:cTn id="23" dur="1000" fill="hold"/>
                                        <p:tgtEl>
                                          <p:spTgt spid="31"/>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375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1000" fill="hold"/>
                                        <p:tgtEl>
                                          <p:spTgt spid="36"/>
                                        </p:tgtEl>
                                        <p:attrNameLst>
                                          <p:attrName>ppt_x</p:attrName>
                                        </p:attrNameLst>
                                      </p:cBhvr>
                                      <p:tavLst>
                                        <p:tav tm="0">
                                          <p:val>
                                            <p:strVal val="0-#ppt_w/2"/>
                                          </p:val>
                                        </p:tav>
                                        <p:tav tm="100000">
                                          <p:val>
                                            <p:strVal val="#ppt_x"/>
                                          </p:val>
                                        </p:tav>
                                      </p:tavLst>
                                    </p:anim>
                                    <p:anim calcmode="lin" valueType="num">
                                      <p:cBhvr additive="base">
                                        <p:cTn id="27" dur="1000" fill="hold"/>
                                        <p:tgtEl>
                                          <p:spTgt spid="36"/>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4500"/>
                                  </p:stCondLst>
                                  <p:childTnLst>
                                    <p:set>
                                      <p:cBhvr>
                                        <p:cTn id="29" dur="1" fill="hold">
                                          <p:stCondLst>
                                            <p:cond delay="0"/>
                                          </p:stCondLst>
                                        </p:cTn>
                                        <p:tgtEl>
                                          <p:spTgt spid="32"/>
                                        </p:tgtEl>
                                        <p:attrNameLst>
                                          <p:attrName>style.visibility</p:attrName>
                                        </p:attrNameLst>
                                      </p:cBhvr>
                                      <p:to>
                                        <p:strVal val="visible"/>
                                      </p:to>
                                    </p:set>
                                    <p:anim calcmode="lin" valueType="num">
                                      <p:cBhvr additive="base">
                                        <p:cTn id="30" dur="1000" fill="hold"/>
                                        <p:tgtEl>
                                          <p:spTgt spid="32"/>
                                        </p:tgtEl>
                                        <p:attrNameLst>
                                          <p:attrName>ppt_x</p:attrName>
                                        </p:attrNameLst>
                                      </p:cBhvr>
                                      <p:tavLst>
                                        <p:tav tm="0">
                                          <p:val>
                                            <p:strVal val="0-#ppt_w/2"/>
                                          </p:val>
                                        </p:tav>
                                        <p:tav tm="100000">
                                          <p:val>
                                            <p:strVal val="#ppt_x"/>
                                          </p:val>
                                        </p:tav>
                                      </p:tavLst>
                                    </p:anim>
                                    <p:anim calcmode="lin" valueType="num">
                                      <p:cBhvr additive="base">
                                        <p:cTn id="31" dur="10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BFBFB"/>
            </a:gs>
            <a:gs pos="100000">
              <a:srgbClr val="DCDDE1"/>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10" name="斜纹 9">
            <a:extLst>
              <a:ext uri="{FF2B5EF4-FFF2-40B4-BE49-F238E27FC236}">
                <a16:creationId xmlns:a16="http://schemas.microsoft.com/office/drawing/2014/main" id="{19548F82-8FE7-44B5-AEB3-2C312621C9A4}"/>
              </a:ext>
            </a:extLst>
          </p:cNvPr>
          <p:cNvSpPr/>
          <p:nvPr/>
        </p:nvSpPr>
        <p:spPr>
          <a:xfrm>
            <a:off x="0" y="0"/>
            <a:ext cx="1323833" cy="1323833"/>
          </a:xfrm>
          <a:prstGeom prst="diagStripe">
            <a:avLst/>
          </a:prstGeom>
          <a:solidFill>
            <a:srgbClr val="949A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文本框 6">
            <a:extLst>
              <a:ext uri="{FF2B5EF4-FFF2-40B4-BE49-F238E27FC236}">
                <a16:creationId xmlns:a16="http://schemas.microsoft.com/office/drawing/2014/main" id="{817A01CE-FEA2-4AD9-8F36-A400E2B61393}"/>
              </a:ext>
            </a:extLst>
          </p:cNvPr>
          <p:cNvSpPr txBox="1"/>
          <p:nvPr/>
        </p:nvSpPr>
        <p:spPr>
          <a:xfrm rot="18877599">
            <a:off x="-129692" y="272782"/>
            <a:ext cx="1274708" cy="461665"/>
          </a:xfrm>
          <a:prstGeom prst="rect">
            <a:avLst/>
          </a:prstGeom>
          <a:noFill/>
        </p:spPr>
        <p:txBody>
          <a:bodyPr wrap="none" rtlCol="0">
            <a:spAutoFit/>
          </a:bodyPr>
          <a:lstStyle/>
          <a:p>
            <a:r>
              <a:rPr lang="zh-CN" altLang="en-US" sz="2400" dirty="0">
                <a:solidFill>
                  <a:srgbClr val="DCDDE1"/>
                </a:solidFill>
                <a:latin typeface="汉仪晓波折纸体简" panose="00020600040101010101" pitchFamily="18" charset="-122"/>
                <a:ea typeface="汉仪晓波折纸体简" panose="00020600040101010101" pitchFamily="18" charset="-122"/>
              </a:rPr>
              <a:t>第一部分</a:t>
            </a:r>
          </a:p>
        </p:txBody>
      </p:sp>
      <p:grpSp>
        <p:nvGrpSpPr>
          <p:cNvPr id="26" name="组合 25">
            <a:extLst>
              <a:ext uri="{FF2B5EF4-FFF2-40B4-BE49-F238E27FC236}">
                <a16:creationId xmlns:a16="http://schemas.microsoft.com/office/drawing/2014/main" id="{21DA6374-FA7B-4049-B452-CB714B2014FB}"/>
              </a:ext>
            </a:extLst>
          </p:cNvPr>
          <p:cNvGrpSpPr/>
          <p:nvPr/>
        </p:nvGrpSpPr>
        <p:grpSpPr>
          <a:xfrm>
            <a:off x="1047676" y="2267349"/>
            <a:ext cx="10096649" cy="2323303"/>
            <a:chOff x="925758" y="1997062"/>
            <a:chExt cx="7292485" cy="1678047"/>
          </a:xfrm>
        </p:grpSpPr>
        <p:sp>
          <p:nvSpPr>
            <p:cNvPr id="33" name="Block Arc 38">
              <a:extLst>
                <a:ext uri="{FF2B5EF4-FFF2-40B4-BE49-F238E27FC236}">
                  <a16:creationId xmlns:a16="http://schemas.microsoft.com/office/drawing/2014/main" id="{C41E3D1F-8B19-4122-BACF-DB2333E920CD}"/>
                </a:ext>
              </a:extLst>
            </p:cNvPr>
            <p:cNvSpPr/>
            <p:nvPr/>
          </p:nvSpPr>
          <p:spPr>
            <a:xfrm>
              <a:off x="5147059" y="1999225"/>
              <a:ext cx="1663184" cy="1663184"/>
            </a:xfrm>
            <a:prstGeom prst="blockArc">
              <a:avLst>
                <a:gd name="adj1" fmla="val 10800000"/>
                <a:gd name="adj2" fmla="val 3"/>
                <a:gd name="adj3" fmla="val 1529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4" name="Block Arc 37">
              <a:extLst>
                <a:ext uri="{FF2B5EF4-FFF2-40B4-BE49-F238E27FC236}">
                  <a16:creationId xmlns:a16="http://schemas.microsoft.com/office/drawing/2014/main" id="{3EEBCC8D-03EC-4D65-BC8A-AAFF5CE35256}"/>
                </a:ext>
              </a:extLst>
            </p:cNvPr>
            <p:cNvSpPr/>
            <p:nvPr/>
          </p:nvSpPr>
          <p:spPr>
            <a:xfrm rot="10800000">
              <a:off x="3740445" y="1997063"/>
              <a:ext cx="1663184" cy="1663184"/>
            </a:xfrm>
            <a:prstGeom prst="blockArc">
              <a:avLst>
                <a:gd name="adj1" fmla="val 10800000"/>
                <a:gd name="adj2" fmla="val 3"/>
                <a:gd name="adj3" fmla="val 1529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5" name="Block Arc 36">
              <a:extLst>
                <a:ext uri="{FF2B5EF4-FFF2-40B4-BE49-F238E27FC236}">
                  <a16:creationId xmlns:a16="http://schemas.microsoft.com/office/drawing/2014/main" id="{A0CC458C-DC83-4CD3-ADF9-A7063DF8084F}"/>
                </a:ext>
              </a:extLst>
            </p:cNvPr>
            <p:cNvSpPr/>
            <p:nvPr/>
          </p:nvSpPr>
          <p:spPr>
            <a:xfrm>
              <a:off x="2336161" y="2011925"/>
              <a:ext cx="1663184" cy="1663184"/>
            </a:xfrm>
            <a:prstGeom prst="blockArc">
              <a:avLst>
                <a:gd name="adj1" fmla="val 10800000"/>
                <a:gd name="adj2" fmla="val 3"/>
                <a:gd name="adj3" fmla="val 1529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6" name="Block Arc 51">
              <a:extLst>
                <a:ext uri="{FF2B5EF4-FFF2-40B4-BE49-F238E27FC236}">
                  <a16:creationId xmlns:a16="http://schemas.microsoft.com/office/drawing/2014/main" id="{7967A7B3-8F2A-469D-BF56-9A073FEE7080}"/>
                </a:ext>
              </a:extLst>
            </p:cNvPr>
            <p:cNvSpPr/>
            <p:nvPr/>
          </p:nvSpPr>
          <p:spPr>
            <a:xfrm>
              <a:off x="925758" y="1999225"/>
              <a:ext cx="1663184" cy="1663184"/>
            </a:xfrm>
            <a:prstGeom prst="blockArc">
              <a:avLst>
                <a:gd name="adj1" fmla="val 10800000"/>
                <a:gd name="adj2" fmla="val 3"/>
                <a:gd name="adj3" fmla="val 15291"/>
              </a:avLst>
            </a:prstGeom>
            <a:solidFill>
              <a:srgbClr val="20386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7" name="Block Arc 53">
              <a:extLst>
                <a:ext uri="{FF2B5EF4-FFF2-40B4-BE49-F238E27FC236}">
                  <a16:creationId xmlns:a16="http://schemas.microsoft.com/office/drawing/2014/main" id="{CE26065A-B3DC-4F6D-8FFB-27E1A7D5CCA2}"/>
                </a:ext>
              </a:extLst>
            </p:cNvPr>
            <p:cNvSpPr/>
            <p:nvPr/>
          </p:nvSpPr>
          <p:spPr>
            <a:xfrm>
              <a:off x="3740445" y="1999225"/>
              <a:ext cx="1663184" cy="1663184"/>
            </a:xfrm>
            <a:prstGeom prst="blockArc">
              <a:avLst>
                <a:gd name="adj1" fmla="val 10800000"/>
                <a:gd name="adj2" fmla="val 3"/>
                <a:gd name="adj3" fmla="val 15291"/>
              </a:avLst>
            </a:prstGeom>
            <a:solidFill>
              <a:srgbClr val="20386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8" name="Block Arc 55">
              <a:extLst>
                <a:ext uri="{FF2B5EF4-FFF2-40B4-BE49-F238E27FC236}">
                  <a16:creationId xmlns:a16="http://schemas.microsoft.com/office/drawing/2014/main" id="{90B2A74D-C756-4954-9141-F16B745DE66A}"/>
                </a:ext>
              </a:extLst>
            </p:cNvPr>
            <p:cNvSpPr/>
            <p:nvPr/>
          </p:nvSpPr>
          <p:spPr>
            <a:xfrm>
              <a:off x="6555059" y="1999225"/>
              <a:ext cx="1663184" cy="1663184"/>
            </a:xfrm>
            <a:prstGeom prst="blockArc">
              <a:avLst>
                <a:gd name="adj1" fmla="val 10800000"/>
                <a:gd name="adj2" fmla="val 3"/>
                <a:gd name="adj3" fmla="val 15291"/>
              </a:avLst>
            </a:prstGeom>
            <a:solidFill>
              <a:srgbClr val="20386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9" name="Freeform 62">
              <a:extLst>
                <a:ext uri="{FF2B5EF4-FFF2-40B4-BE49-F238E27FC236}">
                  <a16:creationId xmlns:a16="http://schemas.microsoft.com/office/drawing/2014/main" id="{C937F60A-89DC-44E5-8F08-674F36ECADED}"/>
                </a:ext>
              </a:extLst>
            </p:cNvPr>
            <p:cNvSpPr/>
            <p:nvPr/>
          </p:nvSpPr>
          <p:spPr>
            <a:xfrm>
              <a:off x="1267331" y="2344037"/>
              <a:ext cx="966528" cy="966528"/>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rgbClr val="203864"/>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2880" tIns="182880" rIns="158008" bIns="158008" numCol="1" spcCol="1270" anchor="ctr" anchorCtr="0">
              <a:noAutofit/>
            </a:bodyPr>
            <a:lstStyle/>
            <a:p>
              <a:pPr lvl="0" algn="ctr" defTabSz="889000">
                <a:lnSpc>
                  <a:spcPct val="90000"/>
                </a:lnSpc>
                <a:spcBef>
                  <a:spcPct val="0"/>
                </a:spcBef>
                <a:spcAft>
                  <a:spcPct val="35000"/>
                </a:spcAft>
              </a:pPr>
              <a:endParaRPr lang="en-US" sz="3600" kern="1200" dirty="0">
                <a:solidFill>
                  <a:schemeClr val="accent1"/>
                </a:solidFill>
                <a:latin typeface="FontAwesome" pitchFamily="2" charset="0"/>
              </a:endParaRPr>
            </a:p>
          </p:txBody>
        </p:sp>
        <p:sp>
          <p:nvSpPr>
            <p:cNvPr id="40" name="Freeform 63">
              <a:extLst>
                <a:ext uri="{FF2B5EF4-FFF2-40B4-BE49-F238E27FC236}">
                  <a16:creationId xmlns:a16="http://schemas.microsoft.com/office/drawing/2014/main" id="{E757CCD6-AAE0-4CA6-B4BA-63444C68E57B}"/>
                </a:ext>
              </a:extLst>
            </p:cNvPr>
            <p:cNvSpPr/>
            <p:nvPr/>
          </p:nvSpPr>
          <p:spPr>
            <a:xfrm>
              <a:off x="2687506" y="2344037"/>
              <a:ext cx="966528" cy="966528"/>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rgbClr val="9199B0"/>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2880" tIns="182880" rIns="158008" bIns="158008" numCol="1" spcCol="1270" anchor="ctr" anchorCtr="0">
              <a:noAutofit/>
            </a:bodyPr>
            <a:lstStyle/>
            <a:p>
              <a:pPr lvl="0" algn="ctr" defTabSz="889000">
                <a:lnSpc>
                  <a:spcPct val="90000"/>
                </a:lnSpc>
                <a:spcBef>
                  <a:spcPct val="0"/>
                </a:spcBef>
                <a:spcAft>
                  <a:spcPct val="35000"/>
                </a:spcAft>
              </a:pPr>
              <a:endParaRPr lang="en-US" sz="3600" kern="1200" dirty="0">
                <a:solidFill>
                  <a:schemeClr val="accent2"/>
                </a:solidFill>
                <a:latin typeface="FontAwesome" pitchFamily="2" charset="0"/>
              </a:endParaRPr>
            </a:p>
          </p:txBody>
        </p:sp>
        <p:sp>
          <p:nvSpPr>
            <p:cNvPr id="41" name="Freeform 64">
              <a:extLst>
                <a:ext uri="{FF2B5EF4-FFF2-40B4-BE49-F238E27FC236}">
                  <a16:creationId xmlns:a16="http://schemas.microsoft.com/office/drawing/2014/main" id="{50DD341D-E2C6-43FB-892E-0D28CD305505}"/>
                </a:ext>
              </a:extLst>
            </p:cNvPr>
            <p:cNvSpPr/>
            <p:nvPr/>
          </p:nvSpPr>
          <p:spPr>
            <a:xfrm>
              <a:off x="4087361" y="2344037"/>
              <a:ext cx="966528" cy="966528"/>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rgbClr val="203864"/>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2880" tIns="182880" rIns="158008" bIns="158008" numCol="1" spcCol="1270" anchor="ctr" anchorCtr="0">
              <a:noAutofit/>
            </a:bodyPr>
            <a:lstStyle/>
            <a:p>
              <a:pPr lvl="0" algn="ctr" defTabSz="889000">
                <a:lnSpc>
                  <a:spcPct val="90000"/>
                </a:lnSpc>
                <a:spcBef>
                  <a:spcPct val="0"/>
                </a:spcBef>
                <a:spcAft>
                  <a:spcPct val="35000"/>
                </a:spcAft>
              </a:pPr>
              <a:endParaRPr lang="en-US" sz="3600" kern="1200" dirty="0">
                <a:solidFill>
                  <a:schemeClr val="accent3"/>
                </a:solidFill>
                <a:latin typeface="FontAwesome" pitchFamily="2" charset="0"/>
              </a:endParaRPr>
            </a:p>
          </p:txBody>
        </p:sp>
        <p:sp>
          <p:nvSpPr>
            <p:cNvPr id="42" name="Freeform 65">
              <a:extLst>
                <a:ext uri="{FF2B5EF4-FFF2-40B4-BE49-F238E27FC236}">
                  <a16:creationId xmlns:a16="http://schemas.microsoft.com/office/drawing/2014/main" id="{CF437F17-21E5-407E-8283-9CDB6E7F0357}"/>
                </a:ext>
              </a:extLst>
            </p:cNvPr>
            <p:cNvSpPr/>
            <p:nvPr/>
          </p:nvSpPr>
          <p:spPr>
            <a:xfrm>
              <a:off x="5507536" y="2344037"/>
              <a:ext cx="966528" cy="966528"/>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rgbClr val="9199B0"/>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2880" tIns="182880" rIns="158008" bIns="158008" numCol="1" spcCol="1270" anchor="ctr" anchorCtr="0">
              <a:noAutofit/>
            </a:bodyPr>
            <a:lstStyle/>
            <a:p>
              <a:pPr lvl="0" algn="ctr" defTabSz="889000">
                <a:lnSpc>
                  <a:spcPct val="90000"/>
                </a:lnSpc>
                <a:spcBef>
                  <a:spcPct val="0"/>
                </a:spcBef>
                <a:spcAft>
                  <a:spcPct val="35000"/>
                </a:spcAft>
              </a:pPr>
              <a:endParaRPr lang="en-US" sz="3600" kern="1200" dirty="0">
                <a:solidFill>
                  <a:schemeClr val="accent4"/>
                </a:solidFill>
                <a:latin typeface="FontAwesome" pitchFamily="2" charset="0"/>
              </a:endParaRPr>
            </a:p>
          </p:txBody>
        </p:sp>
        <p:sp>
          <p:nvSpPr>
            <p:cNvPr id="43" name="Freeform 66">
              <a:extLst>
                <a:ext uri="{FF2B5EF4-FFF2-40B4-BE49-F238E27FC236}">
                  <a16:creationId xmlns:a16="http://schemas.microsoft.com/office/drawing/2014/main" id="{2C5BCC85-0CC7-441C-9997-C28670BCB9DB}"/>
                </a:ext>
              </a:extLst>
            </p:cNvPr>
            <p:cNvSpPr/>
            <p:nvPr/>
          </p:nvSpPr>
          <p:spPr>
            <a:xfrm>
              <a:off x="6907392" y="2344037"/>
              <a:ext cx="966528" cy="966528"/>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rgbClr val="203864"/>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2880" tIns="182880" rIns="158008" bIns="158008" numCol="1" spcCol="1270" anchor="ctr" anchorCtr="0">
              <a:noAutofit/>
            </a:bodyPr>
            <a:lstStyle/>
            <a:p>
              <a:pPr lvl="0" algn="ctr" defTabSz="889000">
                <a:lnSpc>
                  <a:spcPct val="90000"/>
                </a:lnSpc>
                <a:spcBef>
                  <a:spcPct val="0"/>
                </a:spcBef>
                <a:spcAft>
                  <a:spcPct val="35000"/>
                </a:spcAft>
              </a:pPr>
              <a:endParaRPr lang="en-US" sz="3600" kern="1200" dirty="0">
                <a:solidFill>
                  <a:schemeClr val="accent5"/>
                </a:solidFill>
                <a:latin typeface="FontAwesome" pitchFamily="2" charset="0"/>
              </a:endParaRPr>
            </a:p>
          </p:txBody>
        </p:sp>
        <p:sp>
          <p:nvSpPr>
            <p:cNvPr id="44" name="Block Arc 35">
              <a:extLst>
                <a:ext uri="{FF2B5EF4-FFF2-40B4-BE49-F238E27FC236}">
                  <a16:creationId xmlns:a16="http://schemas.microsoft.com/office/drawing/2014/main" id="{BA4B3402-95A4-40C2-856A-C7A2B4D7005E}"/>
                </a:ext>
              </a:extLst>
            </p:cNvPr>
            <p:cNvSpPr/>
            <p:nvPr/>
          </p:nvSpPr>
          <p:spPr>
            <a:xfrm rot="10800000">
              <a:off x="925758" y="1997062"/>
              <a:ext cx="1663184" cy="1663184"/>
            </a:xfrm>
            <a:prstGeom prst="blockArc">
              <a:avLst>
                <a:gd name="adj1" fmla="val 10800000"/>
                <a:gd name="adj2" fmla="val 3"/>
                <a:gd name="adj3" fmla="val 1529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5" name="Block Arc 52">
              <a:extLst>
                <a:ext uri="{FF2B5EF4-FFF2-40B4-BE49-F238E27FC236}">
                  <a16:creationId xmlns:a16="http://schemas.microsoft.com/office/drawing/2014/main" id="{088CE9D1-2316-4E6A-9B07-B12E306569B0}"/>
                </a:ext>
              </a:extLst>
            </p:cNvPr>
            <p:cNvSpPr/>
            <p:nvPr/>
          </p:nvSpPr>
          <p:spPr>
            <a:xfrm rot="10800000">
              <a:off x="2332371" y="1997063"/>
              <a:ext cx="1663184" cy="1663184"/>
            </a:xfrm>
            <a:prstGeom prst="blockArc">
              <a:avLst>
                <a:gd name="adj1" fmla="val 10800000"/>
                <a:gd name="adj2" fmla="val 3"/>
                <a:gd name="adj3" fmla="val 15291"/>
              </a:avLst>
            </a:prstGeom>
            <a:solidFill>
              <a:srgbClr val="919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6" name="Block Arc 39">
              <a:extLst>
                <a:ext uri="{FF2B5EF4-FFF2-40B4-BE49-F238E27FC236}">
                  <a16:creationId xmlns:a16="http://schemas.microsoft.com/office/drawing/2014/main" id="{5BD8D95B-BFCC-4919-97AB-C7FF31080989}"/>
                </a:ext>
              </a:extLst>
            </p:cNvPr>
            <p:cNvSpPr/>
            <p:nvPr/>
          </p:nvSpPr>
          <p:spPr>
            <a:xfrm rot="10800000">
              <a:off x="6555059" y="1997063"/>
              <a:ext cx="1663184" cy="1663184"/>
            </a:xfrm>
            <a:prstGeom prst="blockArc">
              <a:avLst>
                <a:gd name="adj1" fmla="val 10800000"/>
                <a:gd name="adj2" fmla="val 3"/>
                <a:gd name="adj3" fmla="val 1529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7" name="Block Arc 54">
              <a:extLst>
                <a:ext uri="{FF2B5EF4-FFF2-40B4-BE49-F238E27FC236}">
                  <a16:creationId xmlns:a16="http://schemas.microsoft.com/office/drawing/2014/main" id="{DE0C2C5B-004C-46DD-BDAC-168BB540C047}"/>
                </a:ext>
              </a:extLst>
            </p:cNvPr>
            <p:cNvSpPr/>
            <p:nvPr/>
          </p:nvSpPr>
          <p:spPr>
            <a:xfrm rot="10800000">
              <a:off x="5147059" y="1997063"/>
              <a:ext cx="1663184" cy="1663184"/>
            </a:xfrm>
            <a:prstGeom prst="blockArc">
              <a:avLst>
                <a:gd name="adj1" fmla="val 10800000"/>
                <a:gd name="adj2" fmla="val 3"/>
                <a:gd name="adj3" fmla="val 15291"/>
              </a:avLst>
            </a:prstGeom>
            <a:solidFill>
              <a:srgbClr val="919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8" name="Freeform 178">
              <a:extLst>
                <a:ext uri="{FF2B5EF4-FFF2-40B4-BE49-F238E27FC236}">
                  <a16:creationId xmlns:a16="http://schemas.microsoft.com/office/drawing/2014/main" id="{96E84FCD-B54D-477F-A107-3BDBD0F78B41}"/>
                </a:ext>
              </a:extLst>
            </p:cNvPr>
            <p:cNvSpPr>
              <a:spLocks noEditPoints="1"/>
            </p:cNvSpPr>
            <p:nvPr/>
          </p:nvSpPr>
          <p:spPr bwMode="auto">
            <a:xfrm>
              <a:off x="4323238" y="2653645"/>
              <a:ext cx="515095" cy="387952"/>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rgbClr val="20386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116">
              <a:extLst>
                <a:ext uri="{FF2B5EF4-FFF2-40B4-BE49-F238E27FC236}">
                  <a16:creationId xmlns:a16="http://schemas.microsoft.com/office/drawing/2014/main" id="{CCFF5AD7-8BD3-49EC-A230-471F15635A98}"/>
                </a:ext>
              </a:extLst>
            </p:cNvPr>
            <p:cNvSpPr>
              <a:spLocks noEditPoints="1"/>
            </p:cNvSpPr>
            <p:nvPr/>
          </p:nvSpPr>
          <p:spPr bwMode="auto">
            <a:xfrm>
              <a:off x="1561981" y="2687320"/>
              <a:ext cx="397548" cy="320603"/>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rgbClr val="20386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105">
              <a:extLst>
                <a:ext uri="{FF2B5EF4-FFF2-40B4-BE49-F238E27FC236}">
                  <a16:creationId xmlns:a16="http://schemas.microsoft.com/office/drawing/2014/main" id="{C890DC02-75A7-419B-A26D-628EA2F2D689}"/>
                </a:ext>
              </a:extLst>
            </p:cNvPr>
            <p:cNvSpPr>
              <a:spLocks noEditPoints="1"/>
            </p:cNvSpPr>
            <p:nvPr/>
          </p:nvSpPr>
          <p:spPr bwMode="auto">
            <a:xfrm>
              <a:off x="2954130" y="2634120"/>
              <a:ext cx="433281" cy="427002"/>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rgbClr val="9199B0"/>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chemeClr val="accent3">
                    <a:lumMod val="50000"/>
                  </a:schemeClr>
                </a:solidFill>
              </a:endParaRPr>
            </a:p>
          </p:txBody>
        </p:sp>
        <p:sp>
          <p:nvSpPr>
            <p:cNvPr id="51" name="Freeform 62">
              <a:extLst>
                <a:ext uri="{FF2B5EF4-FFF2-40B4-BE49-F238E27FC236}">
                  <a16:creationId xmlns:a16="http://schemas.microsoft.com/office/drawing/2014/main" id="{EDEA7856-7D51-4F03-A0C3-BAD5B5B8E09C}"/>
                </a:ext>
              </a:extLst>
            </p:cNvPr>
            <p:cNvSpPr>
              <a:spLocks noChangeAspect="1" noEditPoints="1"/>
            </p:cNvSpPr>
            <p:nvPr/>
          </p:nvSpPr>
          <p:spPr bwMode="auto">
            <a:xfrm>
              <a:off x="5778993" y="2634120"/>
              <a:ext cx="423615" cy="427002"/>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rgbClr val="9199B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45">
              <a:extLst>
                <a:ext uri="{FF2B5EF4-FFF2-40B4-BE49-F238E27FC236}">
                  <a16:creationId xmlns:a16="http://schemas.microsoft.com/office/drawing/2014/main" id="{834A564D-F126-4E58-B85E-261820B6E128}"/>
                </a:ext>
              </a:extLst>
            </p:cNvPr>
            <p:cNvSpPr>
              <a:spLocks noEditPoints="1"/>
            </p:cNvSpPr>
            <p:nvPr/>
          </p:nvSpPr>
          <p:spPr bwMode="auto">
            <a:xfrm>
              <a:off x="7206189" y="2652994"/>
              <a:ext cx="389255" cy="38925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20386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 name="组合 1">
            <a:extLst>
              <a:ext uri="{FF2B5EF4-FFF2-40B4-BE49-F238E27FC236}">
                <a16:creationId xmlns:a16="http://schemas.microsoft.com/office/drawing/2014/main" id="{7414EDD7-8A50-4E47-8AF9-D0F93A982215}"/>
              </a:ext>
            </a:extLst>
          </p:cNvPr>
          <p:cNvGrpSpPr/>
          <p:nvPr/>
        </p:nvGrpSpPr>
        <p:grpSpPr>
          <a:xfrm>
            <a:off x="1184867" y="1433357"/>
            <a:ext cx="2028341" cy="3916142"/>
            <a:chOff x="1184867" y="1433357"/>
            <a:chExt cx="2028341" cy="3916142"/>
          </a:xfrm>
        </p:grpSpPr>
        <p:sp>
          <p:nvSpPr>
            <p:cNvPr id="53" name="文本框 52">
              <a:extLst>
                <a:ext uri="{FF2B5EF4-FFF2-40B4-BE49-F238E27FC236}">
                  <a16:creationId xmlns:a16="http://schemas.microsoft.com/office/drawing/2014/main" id="{D67A5FC3-5BF3-4917-BFFA-4AD49BF88C7B}"/>
                </a:ext>
              </a:extLst>
            </p:cNvPr>
            <p:cNvSpPr txBox="1"/>
            <p:nvPr/>
          </p:nvSpPr>
          <p:spPr>
            <a:xfrm>
              <a:off x="1670687" y="4764724"/>
              <a:ext cx="1056700" cy="584775"/>
            </a:xfrm>
            <a:prstGeom prst="rect">
              <a:avLst/>
            </a:prstGeom>
            <a:noFill/>
          </p:spPr>
          <p:txBody>
            <a:bodyPr wrap="none" rtlCol="0">
              <a:spAutoFit/>
            </a:bodyPr>
            <a:lstStyle/>
            <a:p>
              <a:pPr algn="ctr"/>
              <a:r>
                <a:rPr lang="en-US" altLang="zh-CN" sz="3200" dirty="0">
                  <a:solidFill>
                    <a:schemeClr val="accent1">
                      <a:lumMod val="50000"/>
                    </a:schemeClr>
                  </a:solidFill>
                  <a:latin typeface="汉仪晓波折纸体简" panose="00020600040101010101" pitchFamily="18" charset="-122"/>
                  <a:ea typeface="汉仪晓波折纸体简" panose="00020600040101010101" pitchFamily="18" charset="-122"/>
                </a:rPr>
                <a:t>2014</a:t>
              </a:r>
              <a:endParaRPr lang="zh-CN" altLang="en-US" sz="3200" dirty="0">
                <a:solidFill>
                  <a:schemeClr val="accent1">
                    <a:lumMod val="50000"/>
                  </a:schemeClr>
                </a:solidFill>
                <a:latin typeface="汉仪晓波折纸体简" panose="00020600040101010101" pitchFamily="18" charset="-122"/>
                <a:ea typeface="汉仪晓波折纸体简" panose="00020600040101010101" pitchFamily="18" charset="-122"/>
              </a:endParaRPr>
            </a:p>
          </p:txBody>
        </p:sp>
        <p:sp>
          <p:nvSpPr>
            <p:cNvPr id="54" name="文本框 53">
              <a:extLst>
                <a:ext uri="{FF2B5EF4-FFF2-40B4-BE49-F238E27FC236}">
                  <a16:creationId xmlns:a16="http://schemas.microsoft.com/office/drawing/2014/main" id="{F6A66783-B064-4E8C-86F9-6D56977652D6}"/>
                </a:ext>
              </a:extLst>
            </p:cNvPr>
            <p:cNvSpPr txBox="1"/>
            <p:nvPr/>
          </p:nvSpPr>
          <p:spPr>
            <a:xfrm>
              <a:off x="1184867" y="1433357"/>
              <a:ext cx="2028341" cy="639342"/>
            </a:xfrm>
            <a:prstGeom prst="rect">
              <a:avLst/>
            </a:prstGeom>
            <a:noFill/>
          </p:spPr>
          <p:txBody>
            <a:bodyPr wrap="square" rtlCol="0">
              <a:spAutoFit/>
            </a:bodyPr>
            <a:lstStyle/>
            <a:p>
              <a:pPr algn="ct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点击输入内容点击输入</a:t>
              </a:r>
              <a:endParaRPr lang="en-US" altLang="zh-CN" sz="1400" dirty="0">
                <a:solidFill>
                  <a:srgbClr val="949AB2"/>
                </a:solidFill>
                <a:latin typeface="汉仪文黑-45W" panose="00020600040101010101" pitchFamily="18" charset="-122"/>
                <a:ea typeface="汉仪文黑-45W" panose="00020600040101010101" pitchFamily="18" charset="-122"/>
              </a:endParaRPr>
            </a:p>
            <a:p>
              <a:pPr algn="ct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点击输入内容点击输入</a:t>
              </a:r>
            </a:p>
          </p:txBody>
        </p:sp>
      </p:grpSp>
      <p:grpSp>
        <p:nvGrpSpPr>
          <p:cNvPr id="3" name="组合 2">
            <a:extLst>
              <a:ext uri="{FF2B5EF4-FFF2-40B4-BE49-F238E27FC236}">
                <a16:creationId xmlns:a16="http://schemas.microsoft.com/office/drawing/2014/main" id="{51ADCCD7-0A8C-489C-A60E-1758DFF42069}"/>
              </a:ext>
            </a:extLst>
          </p:cNvPr>
          <p:cNvGrpSpPr/>
          <p:nvPr/>
        </p:nvGrpSpPr>
        <p:grpSpPr>
          <a:xfrm>
            <a:off x="3132362" y="1460640"/>
            <a:ext cx="2028341" cy="3916142"/>
            <a:chOff x="3132362" y="1460640"/>
            <a:chExt cx="2028341" cy="3916142"/>
          </a:xfrm>
        </p:grpSpPr>
        <p:sp>
          <p:nvSpPr>
            <p:cNvPr id="55" name="文本框 54">
              <a:extLst>
                <a:ext uri="{FF2B5EF4-FFF2-40B4-BE49-F238E27FC236}">
                  <a16:creationId xmlns:a16="http://schemas.microsoft.com/office/drawing/2014/main" id="{E7C7FB74-722E-41AB-9419-76160ADB9659}"/>
                </a:ext>
              </a:extLst>
            </p:cNvPr>
            <p:cNvSpPr txBox="1"/>
            <p:nvPr/>
          </p:nvSpPr>
          <p:spPr>
            <a:xfrm>
              <a:off x="3627606" y="1460640"/>
              <a:ext cx="1056701" cy="584775"/>
            </a:xfrm>
            <a:prstGeom prst="rect">
              <a:avLst/>
            </a:prstGeom>
            <a:noFill/>
          </p:spPr>
          <p:txBody>
            <a:bodyPr wrap="none" rtlCol="0">
              <a:spAutoFit/>
            </a:bodyPr>
            <a:lstStyle/>
            <a:p>
              <a:pPr algn="ctr"/>
              <a:r>
                <a:rPr lang="en-US" altLang="zh-CN" sz="3200" dirty="0">
                  <a:solidFill>
                    <a:schemeClr val="accent1">
                      <a:lumMod val="50000"/>
                    </a:schemeClr>
                  </a:solidFill>
                  <a:latin typeface="汉仪晓波折纸体简" panose="00020600040101010101" pitchFamily="18" charset="-122"/>
                  <a:ea typeface="汉仪晓波折纸体简" panose="00020600040101010101" pitchFamily="18" charset="-122"/>
                </a:rPr>
                <a:t>2015</a:t>
              </a:r>
              <a:endParaRPr lang="zh-CN" altLang="en-US" sz="3200" dirty="0">
                <a:solidFill>
                  <a:schemeClr val="accent1">
                    <a:lumMod val="50000"/>
                  </a:schemeClr>
                </a:solidFill>
                <a:latin typeface="汉仪晓波折纸体简" panose="00020600040101010101" pitchFamily="18" charset="-122"/>
                <a:ea typeface="汉仪晓波折纸体简" panose="00020600040101010101" pitchFamily="18" charset="-122"/>
              </a:endParaRPr>
            </a:p>
          </p:txBody>
        </p:sp>
        <p:sp>
          <p:nvSpPr>
            <p:cNvPr id="56" name="文本框 55">
              <a:extLst>
                <a:ext uri="{FF2B5EF4-FFF2-40B4-BE49-F238E27FC236}">
                  <a16:creationId xmlns:a16="http://schemas.microsoft.com/office/drawing/2014/main" id="{8CE86068-61F9-493D-A8E8-E3A424AB53F8}"/>
                </a:ext>
              </a:extLst>
            </p:cNvPr>
            <p:cNvSpPr txBox="1"/>
            <p:nvPr/>
          </p:nvSpPr>
          <p:spPr>
            <a:xfrm>
              <a:off x="3132362" y="4737440"/>
              <a:ext cx="2028341" cy="639342"/>
            </a:xfrm>
            <a:prstGeom prst="rect">
              <a:avLst/>
            </a:prstGeom>
            <a:noFill/>
          </p:spPr>
          <p:txBody>
            <a:bodyPr wrap="square" rtlCol="0">
              <a:spAutoFit/>
            </a:bodyPr>
            <a:lstStyle/>
            <a:p>
              <a:pPr algn="ct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点击输入内容点击输入</a:t>
              </a:r>
              <a:endParaRPr lang="en-US" altLang="zh-CN" sz="1400" dirty="0">
                <a:solidFill>
                  <a:srgbClr val="949AB2"/>
                </a:solidFill>
                <a:latin typeface="汉仪文黑-45W" panose="00020600040101010101" pitchFamily="18" charset="-122"/>
                <a:ea typeface="汉仪文黑-45W" panose="00020600040101010101" pitchFamily="18" charset="-122"/>
              </a:endParaRPr>
            </a:p>
            <a:p>
              <a:pPr algn="ct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点击输入内容点击输入</a:t>
              </a:r>
            </a:p>
          </p:txBody>
        </p:sp>
      </p:grpSp>
      <p:grpSp>
        <p:nvGrpSpPr>
          <p:cNvPr id="5" name="组合 4">
            <a:extLst>
              <a:ext uri="{FF2B5EF4-FFF2-40B4-BE49-F238E27FC236}">
                <a16:creationId xmlns:a16="http://schemas.microsoft.com/office/drawing/2014/main" id="{53322A8D-D3BF-4651-91C5-B02661EC8DAE}"/>
              </a:ext>
            </a:extLst>
          </p:cNvPr>
          <p:cNvGrpSpPr/>
          <p:nvPr/>
        </p:nvGrpSpPr>
        <p:grpSpPr>
          <a:xfrm>
            <a:off x="5079925" y="1433357"/>
            <a:ext cx="2028341" cy="3916142"/>
            <a:chOff x="5079925" y="1433357"/>
            <a:chExt cx="2028341" cy="3916142"/>
          </a:xfrm>
        </p:grpSpPr>
        <p:sp>
          <p:nvSpPr>
            <p:cNvPr id="57" name="文本框 56">
              <a:extLst>
                <a:ext uri="{FF2B5EF4-FFF2-40B4-BE49-F238E27FC236}">
                  <a16:creationId xmlns:a16="http://schemas.microsoft.com/office/drawing/2014/main" id="{57694B46-5F26-43E4-A859-BD6128287404}"/>
                </a:ext>
              </a:extLst>
            </p:cNvPr>
            <p:cNvSpPr txBox="1"/>
            <p:nvPr/>
          </p:nvSpPr>
          <p:spPr>
            <a:xfrm>
              <a:off x="5579812" y="4764724"/>
              <a:ext cx="1056701" cy="584775"/>
            </a:xfrm>
            <a:prstGeom prst="rect">
              <a:avLst/>
            </a:prstGeom>
            <a:noFill/>
          </p:spPr>
          <p:txBody>
            <a:bodyPr wrap="none" rtlCol="0">
              <a:spAutoFit/>
            </a:bodyPr>
            <a:lstStyle/>
            <a:p>
              <a:pPr algn="ctr"/>
              <a:r>
                <a:rPr lang="en-US" altLang="zh-CN" sz="3200" dirty="0">
                  <a:solidFill>
                    <a:schemeClr val="accent1">
                      <a:lumMod val="50000"/>
                    </a:schemeClr>
                  </a:solidFill>
                  <a:latin typeface="汉仪晓波折纸体简" panose="00020600040101010101" pitchFamily="18" charset="-122"/>
                  <a:ea typeface="汉仪晓波折纸体简" panose="00020600040101010101" pitchFamily="18" charset="-122"/>
                </a:rPr>
                <a:t>2016</a:t>
              </a:r>
              <a:endParaRPr lang="zh-CN" altLang="en-US" sz="3200" dirty="0">
                <a:solidFill>
                  <a:schemeClr val="accent1">
                    <a:lumMod val="50000"/>
                  </a:schemeClr>
                </a:solidFill>
                <a:latin typeface="汉仪晓波折纸体简" panose="00020600040101010101" pitchFamily="18" charset="-122"/>
                <a:ea typeface="汉仪晓波折纸体简" panose="00020600040101010101" pitchFamily="18" charset="-122"/>
              </a:endParaRPr>
            </a:p>
          </p:txBody>
        </p:sp>
        <p:sp>
          <p:nvSpPr>
            <p:cNvPr id="58" name="文本框 57">
              <a:extLst>
                <a:ext uri="{FF2B5EF4-FFF2-40B4-BE49-F238E27FC236}">
                  <a16:creationId xmlns:a16="http://schemas.microsoft.com/office/drawing/2014/main" id="{F17F54AC-8A30-4D0A-A829-DCAA5A233C23}"/>
                </a:ext>
              </a:extLst>
            </p:cNvPr>
            <p:cNvSpPr txBox="1"/>
            <p:nvPr/>
          </p:nvSpPr>
          <p:spPr>
            <a:xfrm>
              <a:off x="5079925" y="1433357"/>
              <a:ext cx="2028341" cy="639342"/>
            </a:xfrm>
            <a:prstGeom prst="rect">
              <a:avLst/>
            </a:prstGeom>
            <a:noFill/>
          </p:spPr>
          <p:txBody>
            <a:bodyPr wrap="square" rtlCol="0">
              <a:spAutoFit/>
            </a:bodyPr>
            <a:lstStyle/>
            <a:p>
              <a:pPr algn="ct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点击输入内容点击输入</a:t>
              </a:r>
              <a:endParaRPr lang="en-US" altLang="zh-CN" sz="1400" dirty="0">
                <a:solidFill>
                  <a:srgbClr val="949AB2"/>
                </a:solidFill>
                <a:latin typeface="汉仪文黑-45W" panose="00020600040101010101" pitchFamily="18" charset="-122"/>
                <a:ea typeface="汉仪文黑-45W" panose="00020600040101010101" pitchFamily="18" charset="-122"/>
              </a:endParaRPr>
            </a:p>
            <a:p>
              <a:pPr algn="ct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点击输入内容点击输入</a:t>
              </a:r>
            </a:p>
          </p:txBody>
        </p:sp>
      </p:grpSp>
      <p:grpSp>
        <p:nvGrpSpPr>
          <p:cNvPr id="6" name="组合 5">
            <a:extLst>
              <a:ext uri="{FF2B5EF4-FFF2-40B4-BE49-F238E27FC236}">
                <a16:creationId xmlns:a16="http://schemas.microsoft.com/office/drawing/2014/main" id="{1B319B3C-6B86-418F-BFBC-833CDE9569A9}"/>
              </a:ext>
            </a:extLst>
          </p:cNvPr>
          <p:cNvGrpSpPr/>
          <p:nvPr/>
        </p:nvGrpSpPr>
        <p:grpSpPr>
          <a:xfrm>
            <a:off x="7029376" y="1460640"/>
            <a:ext cx="2028341" cy="3916142"/>
            <a:chOff x="7029376" y="1460640"/>
            <a:chExt cx="2028341" cy="3916142"/>
          </a:xfrm>
        </p:grpSpPr>
        <p:sp>
          <p:nvSpPr>
            <p:cNvPr id="60" name="文本框 59">
              <a:extLst>
                <a:ext uri="{FF2B5EF4-FFF2-40B4-BE49-F238E27FC236}">
                  <a16:creationId xmlns:a16="http://schemas.microsoft.com/office/drawing/2014/main" id="{B82AFE34-B98A-4E36-8C6E-8BF4F3214C03}"/>
                </a:ext>
              </a:extLst>
            </p:cNvPr>
            <p:cNvSpPr txBox="1"/>
            <p:nvPr/>
          </p:nvSpPr>
          <p:spPr>
            <a:xfrm>
              <a:off x="7029376" y="4737440"/>
              <a:ext cx="2028341" cy="639342"/>
            </a:xfrm>
            <a:prstGeom prst="rect">
              <a:avLst/>
            </a:prstGeom>
            <a:noFill/>
          </p:spPr>
          <p:txBody>
            <a:bodyPr wrap="square" rtlCol="0">
              <a:spAutoFit/>
            </a:bodyPr>
            <a:lstStyle/>
            <a:p>
              <a:pPr algn="ct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点击输入内容点击输入</a:t>
              </a:r>
              <a:endParaRPr lang="en-US" altLang="zh-CN" sz="1400" dirty="0">
                <a:solidFill>
                  <a:srgbClr val="949AB2"/>
                </a:solidFill>
                <a:latin typeface="汉仪文黑-45W" panose="00020600040101010101" pitchFamily="18" charset="-122"/>
                <a:ea typeface="汉仪文黑-45W" panose="00020600040101010101" pitchFamily="18" charset="-122"/>
              </a:endParaRPr>
            </a:p>
            <a:p>
              <a:pPr algn="ct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点击输入内容点击输入</a:t>
              </a:r>
            </a:p>
          </p:txBody>
        </p:sp>
        <p:sp>
          <p:nvSpPr>
            <p:cNvPr id="61" name="文本框 60">
              <a:extLst>
                <a:ext uri="{FF2B5EF4-FFF2-40B4-BE49-F238E27FC236}">
                  <a16:creationId xmlns:a16="http://schemas.microsoft.com/office/drawing/2014/main" id="{A74FF491-2F21-4C49-A123-C988A0025597}"/>
                </a:ext>
              </a:extLst>
            </p:cNvPr>
            <p:cNvSpPr txBox="1"/>
            <p:nvPr/>
          </p:nvSpPr>
          <p:spPr>
            <a:xfrm>
              <a:off x="7532017" y="1460640"/>
              <a:ext cx="1056701" cy="584775"/>
            </a:xfrm>
            <a:prstGeom prst="rect">
              <a:avLst/>
            </a:prstGeom>
            <a:noFill/>
          </p:spPr>
          <p:txBody>
            <a:bodyPr wrap="none" rtlCol="0">
              <a:spAutoFit/>
            </a:bodyPr>
            <a:lstStyle/>
            <a:p>
              <a:pPr algn="ctr"/>
              <a:r>
                <a:rPr lang="en-US" altLang="zh-CN" sz="3200" dirty="0">
                  <a:solidFill>
                    <a:schemeClr val="accent1">
                      <a:lumMod val="50000"/>
                    </a:schemeClr>
                  </a:solidFill>
                  <a:latin typeface="汉仪晓波折纸体简" panose="00020600040101010101" pitchFamily="18" charset="-122"/>
                  <a:ea typeface="汉仪晓波折纸体简" panose="00020600040101010101" pitchFamily="18" charset="-122"/>
                </a:rPr>
                <a:t>2017</a:t>
              </a:r>
              <a:endParaRPr lang="zh-CN" altLang="en-US" sz="3200" dirty="0">
                <a:solidFill>
                  <a:schemeClr val="accent1">
                    <a:lumMod val="50000"/>
                  </a:schemeClr>
                </a:solidFill>
                <a:latin typeface="汉仪晓波折纸体简" panose="00020600040101010101" pitchFamily="18" charset="-122"/>
                <a:ea typeface="汉仪晓波折纸体简" panose="00020600040101010101" pitchFamily="18" charset="-122"/>
              </a:endParaRPr>
            </a:p>
          </p:txBody>
        </p:sp>
      </p:grpSp>
      <p:grpSp>
        <p:nvGrpSpPr>
          <p:cNvPr id="8" name="组合 7">
            <a:extLst>
              <a:ext uri="{FF2B5EF4-FFF2-40B4-BE49-F238E27FC236}">
                <a16:creationId xmlns:a16="http://schemas.microsoft.com/office/drawing/2014/main" id="{B9A1407D-DA66-496E-891B-DC53A9819AC9}"/>
              </a:ext>
            </a:extLst>
          </p:cNvPr>
          <p:cNvGrpSpPr/>
          <p:nvPr/>
        </p:nvGrpSpPr>
        <p:grpSpPr>
          <a:xfrm>
            <a:off x="8974983" y="1433357"/>
            <a:ext cx="2028341" cy="3916142"/>
            <a:chOff x="8974983" y="1433357"/>
            <a:chExt cx="2028341" cy="3916142"/>
          </a:xfrm>
        </p:grpSpPr>
        <p:sp>
          <p:nvSpPr>
            <p:cNvPr id="59" name="文本框 58">
              <a:extLst>
                <a:ext uri="{FF2B5EF4-FFF2-40B4-BE49-F238E27FC236}">
                  <a16:creationId xmlns:a16="http://schemas.microsoft.com/office/drawing/2014/main" id="{FD147B34-ADE7-4216-8FAA-46D129645141}"/>
                </a:ext>
              </a:extLst>
            </p:cNvPr>
            <p:cNvSpPr txBox="1"/>
            <p:nvPr/>
          </p:nvSpPr>
          <p:spPr>
            <a:xfrm>
              <a:off x="8974983" y="1433357"/>
              <a:ext cx="2028341" cy="639342"/>
            </a:xfrm>
            <a:prstGeom prst="rect">
              <a:avLst/>
            </a:prstGeom>
            <a:noFill/>
          </p:spPr>
          <p:txBody>
            <a:bodyPr wrap="square" rtlCol="0">
              <a:spAutoFit/>
            </a:bodyPr>
            <a:lstStyle/>
            <a:p>
              <a:pPr algn="ct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点击输入内容点击输入</a:t>
              </a:r>
              <a:endParaRPr lang="en-US" altLang="zh-CN" sz="1400" dirty="0">
                <a:solidFill>
                  <a:srgbClr val="949AB2"/>
                </a:solidFill>
                <a:latin typeface="汉仪文黑-45W" panose="00020600040101010101" pitchFamily="18" charset="-122"/>
                <a:ea typeface="汉仪文黑-45W" panose="00020600040101010101" pitchFamily="18" charset="-122"/>
              </a:endParaRPr>
            </a:p>
            <a:p>
              <a:pPr algn="ct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点击输入内容点击输入</a:t>
              </a:r>
            </a:p>
          </p:txBody>
        </p:sp>
        <p:sp>
          <p:nvSpPr>
            <p:cNvPr id="62" name="文本框 61">
              <a:extLst>
                <a:ext uri="{FF2B5EF4-FFF2-40B4-BE49-F238E27FC236}">
                  <a16:creationId xmlns:a16="http://schemas.microsoft.com/office/drawing/2014/main" id="{75CB386F-E810-41B5-A66A-94BEE4C0C1BE}"/>
                </a:ext>
              </a:extLst>
            </p:cNvPr>
            <p:cNvSpPr txBox="1"/>
            <p:nvPr/>
          </p:nvSpPr>
          <p:spPr>
            <a:xfrm>
              <a:off x="9484224" y="4764724"/>
              <a:ext cx="1056701" cy="584775"/>
            </a:xfrm>
            <a:prstGeom prst="rect">
              <a:avLst/>
            </a:prstGeom>
            <a:noFill/>
          </p:spPr>
          <p:txBody>
            <a:bodyPr wrap="none" rtlCol="0">
              <a:spAutoFit/>
            </a:bodyPr>
            <a:lstStyle/>
            <a:p>
              <a:pPr algn="ctr"/>
              <a:r>
                <a:rPr lang="en-US" altLang="zh-CN" sz="3200" dirty="0">
                  <a:solidFill>
                    <a:schemeClr val="accent1">
                      <a:lumMod val="50000"/>
                    </a:schemeClr>
                  </a:solidFill>
                  <a:latin typeface="汉仪晓波折纸体简" panose="00020600040101010101" pitchFamily="18" charset="-122"/>
                  <a:ea typeface="汉仪晓波折纸体简" panose="00020600040101010101" pitchFamily="18" charset="-122"/>
                </a:rPr>
                <a:t>2018</a:t>
              </a:r>
              <a:endParaRPr lang="zh-CN" altLang="en-US" sz="3200" dirty="0">
                <a:solidFill>
                  <a:schemeClr val="accent1">
                    <a:lumMod val="50000"/>
                  </a:schemeClr>
                </a:solidFill>
                <a:latin typeface="汉仪晓波折纸体简" panose="00020600040101010101" pitchFamily="18" charset="-122"/>
                <a:ea typeface="汉仪晓波折纸体简" panose="00020600040101010101" pitchFamily="18" charset="-122"/>
              </a:endParaRPr>
            </a:p>
          </p:txBody>
        </p:sp>
      </p:grpSp>
    </p:spTree>
    <p:extLst>
      <p:ext uri="{BB962C8B-B14F-4D97-AF65-F5344CB8AC3E}">
        <p14:creationId xmlns:p14="http://schemas.microsoft.com/office/powerpoint/2010/main" val="4091794728"/>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3000"/>
                                        <p:tgtEl>
                                          <p:spTgt spid="26"/>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childTnLst>
                                </p:cTn>
                              </p:par>
                              <p:par>
                                <p:cTn id="11" presetID="10" presetClass="entr" presetSubtype="0" fill="hold" nodeType="withEffect">
                                  <p:stCondLst>
                                    <p:cond delay="75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childTnLst>
                                </p:cTn>
                              </p:par>
                              <p:par>
                                <p:cTn id="14" presetID="10" presetClass="entr" presetSubtype="0" fill="hold" nodeType="withEffect">
                                  <p:stCondLst>
                                    <p:cond delay="15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childTnLst>
                                </p:cTn>
                              </p:par>
                              <p:par>
                                <p:cTn id="17" presetID="10" presetClass="entr" presetSubtype="0" fill="hold" nodeType="withEffect">
                                  <p:stCondLst>
                                    <p:cond delay="225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childTnLst>
                                </p:cTn>
                              </p:par>
                              <p:par>
                                <p:cTn id="20" presetID="10" presetClass="entr" presetSubtype="0" fill="hold" nodeType="withEffect">
                                  <p:stCondLst>
                                    <p:cond delay="30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BFBFB"/>
            </a:gs>
            <a:gs pos="100000">
              <a:srgbClr val="DCDDE1"/>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10" name="斜纹 9">
            <a:extLst>
              <a:ext uri="{FF2B5EF4-FFF2-40B4-BE49-F238E27FC236}">
                <a16:creationId xmlns:a16="http://schemas.microsoft.com/office/drawing/2014/main" id="{19548F82-8FE7-44B5-AEB3-2C312621C9A4}"/>
              </a:ext>
            </a:extLst>
          </p:cNvPr>
          <p:cNvSpPr/>
          <p:nvPr/>
        </p:nvSpPr>
        <p:spPr>
          <a:xfrm>
            <a:off x="0" y="0"/>
            <a:ext cx="1323833" cy="1323833"/>
          </a:xfrm>
          <a:prstGeom prst="diagStripe">
            <a:avLst/>
          </a:prstGeom>
          <a:solidFill>
            <a:srgbClr val="949A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文本框 6">
            <a:extLst>
              <a:ext uri="{FF2B5EF4-FFF2-40B4-BE49-F238E27FC236}">
                <a16:creationId xmlns:a16="http://schemas.microsoft.com/office/drawing/2014/main" id="{817A01CE-FEA2-4AD9-8F36-A400E2B61393}"/>
              </a:ext>
            </a:extLst>
          </p:cNvPr>
          <p:cNvSpPr txBox="1"/>
          <p:nvPr/>
        </p:nvSpPr>
        <p:spPr>
          <a:xfrm rot="18877599">
            <a:off x="-129692" y="272782"/>
            <a:ext cx="1274708" cy="461665"/>
          </a:xfrm>
          <a:prstGeom prst="rect">
            <a:avLst/>
          </a:prstGeom>
          <a:noFill/>
        </p:spPr>
        <p:txBody>
          <a:bodyPr wrap="none" rtlCol="0">
            <a:spAutoFit/>
          </a:bodyPr>
          <a:lstStyle/>
          <a:p>
            <a:r>
              <a:rPr lang="zh-CN" altLang="en-US" sz="2400" dirty="0">
                <a:solidFill>
                  <a:srgbClr val="DCDDE1"/>
                </a:solidFill>
                <a:latin typeface="汉仪晓波折纸体简" panose="00020600040101010101" pitchFamily="18" charset="-122"/>
                <a:ea typeface="汉仪晓波折纸体简" panose="00020600040101010101" pitchFamily="18" charset="-122"/>
              </a:rPr>
              <a:t>第一部分</a:t>
            </a:r>
          </a:p>
        </p:txBody>
      </p:sp>
      <p:pic>
        <p:nvPicPr>
          <p:cNvPr id="3" name="图片 2">
            <a:extLst>
              <a:ext uri="{FF2B5EF4-FFF2-40B4-BE49-F238E27FC236}">
                <a16:creationId xmlns:a16="http://schemas.microsoft.com/office/drawing/2014/main" id="{96535F6B-DFBB-4E50-BB90-D8C1E2B3837C}"/>
              </a:ext>
            </a:extLst>
          </p:cNvPr>
          <p:cNvPicPr>
            <a:picLocks noChangeAspect="1"/>
          </p:cNvPicPr>
          <p:nvPr/>
        </p:nvPicPr>
        <p:blipFill rotWithShape="1">
          <a:blip r:embed="rId2">
            <a:extLst>
              <a:ext uri="{28A0092B-C50C-407E-A947-70E740481C1C}">
                <a14:useLocalDpi xmlns:a14="http://schemas.microsoft.com/office/drawing/2010/main" val="0"/>
              </a:ext>
            </a:extLst>
          </a:blip>
          <a:srcRect t="21875" b="21875"/>
          <a:stretch/>
        </p:blipFill>
        <p:spPr>
          <a:xfrm>
            <a:off x="0" y="0"/>
            <a:ext cx="12192000" cy="6858000"/>
          </a:xfrm>
          <a:prstGeom prst="rect">
            <a:avLst/>
          </a:prstGeom>
        </p:spPr>
      </p:pic>
      <p:grpSp>
        <p:nvGrpSpPr>
          <p:cNvPr id="8" name="组合 7">
            <a:extLst>
              <a:ext uri="{FF2B5EF4-FFF2-40B4-BE49-F238E27FC236}">
                <a16:creationId xmlns:a16="http://schemas.microsoft.com/office/drawing/2014/main" id="{39236B24-EB7E-4EBD-B0E3-B47B27D1DB93}"/>
              </a:ext>
            </a:extLst>
          </p:cNvPr>
          <p:cNvGrpSpPr/>
          <p:nvPr/>
        </p:nvGrpSpPr>
        <p:grpSpPr>
          <a:xfrm>
            <a:off x="1323833" y="697054"/>
            <a:ext cx="3165721" cy="1766115"/>
            <a:chOff x="1323833" y="697054"/>
            <a:chExt cx="3165721" cy="1766115"/>
          </a:xfrm>
        </p:grpSpPr>
        <p:grpSp>
          <p:nvGrpSpPr>
            <p:cNvPr id="4" name="组合 3">
              <a:extLst>
                <a:ext uri="{FF2B5EF4-FFF2-40B4-BE49-F238E27FC236}">
                  <a16:creationId xmlns:a16="http://schemas.microsoft.com/office/drawing/2014/main" id="{481556B1-BC7D-4B17-8E0F-E134366B765B}"/>
                </a:ext>
              </a:extLst>
            </p:cNvPr>
            <p:cNvGrpSpPr/>
            <p:nvPr/>
          </p:nvGrpSpPr>
          <p:grpSpPr>
            <a:xfrm>
              <a:off x="1323833" y="697054"/>
              <a:ext cx="1991385" cy="844644"/>
              <a:chOff x="2793220" y="1511679"/>
              <a:chExt cx="1991385" cy="844644"/>
            </a:xfrm>
          </p:grpSpPr>
          <p:sp>
            <p:nvSpPr>
              <p:cNvPr id="64" name="文本框 63">
                <a:extLst>
                  <a:ext uri="{FF2B5EF4-FFF2-40B4-BE49-F238E27FC236}">
                    <a16:creationId xmlns:a16="http://schemas.microsoft.com/office/drawing/2014/main" id="{271D1FBB-B8F4-404B-A437-79F1D477B580}"/>
                  </a:ext>
                </a:extLst>
              </p:cNvPr>
              <p:cNvSpPr txBox="1"/>
              <p:nvPr/>
            </p:nvSpPr>
            <p:spPr>
              <a:xfrm>
                <a:off x="2793220" y="1511679"/>
                <a:ext cx="1922321" cy="707886"/>
              </a:xfrm>
              <a:prstGeom prst="rect">
                <a:avLst/>
              </a:prstGeom>
              <a:noFill/>
            </p:spPr>
            <p:txBody>
              <a:bodyPr wrap="none" rtlCol="0">
                <a:spAutoFit/>
              </a:bodyPr>
              <a:lstStyle/>
              <a:p>
                <a:r>
                  <a:rPr lang="zh-CN" altLang="en-US" sz="4000" spc="-150" dirty="0">
                    <a:solidFill>
                      <a:schemeClr val="accent1">
                        <a:lumMod val="50000"/>
                      </a:schemeClr>
                    </a:solidFill>
                    <a:latin typeface="汉仪晓波折纸体简" panose="00020600040101010101" pitchFamily="18" charset="-122"/>
                    <a:ea typeface="汉仪晓波折纸体简" panose="00020600040101010101" pitchFamily="18" charset="-122"/>
                  </a:rPr>
                  <a:t>输入标题</a:t>
                </a:r>
              </a:p>
            </p:txBody>
          </p:sp>
          <p:sp>
            <p:nvSpPr>
              <p:cNvPr id="65" name="文本框 64">
                <a:extLst>
                  <a:ext uri="{FF2B5EF4-FFF2-40B4-BE49-F238E27FC236}">
                    <a16:creationId xmlns:a16="http://schemas.microsoft.com/office/drawing/2014/main" id="{4A141F3A-8DFB-474B-AB0C-6E3618BC2875}"/>
                  </a:ext>
                </a:extLst>
              </p:cNvPr>
              <p:cNvSpPr txBox="1"/>
              <p:nvPr/>
            </p:nvSpPr>
            <p:spPr>
              <a:xfrm>
                <a:off x="2875108" y="2079324"/>
                <a:ext cx="1909497" cy="276999"/>
              </a:xfrm>
              <a:prstGeom prst="rect">
                <a:avLst/>
              </a:prstGeom>
              <a:noFill/>
            </p:spPr>
            <p:txBody>
              <a:bodyPr wrap="none" rtlCol="0">
                <a:spAutoFit/>
              </a:bodyPr>
              <a:lstStyle/>
              <a:p>
                <a:r>
                  <a:rPr lang="en-US" altLang="zh-CN" sz="1200" spc="600" dirty="0">
                    <a:solidFill>
                      <a:srgbClr val="949AB2"/>
                    </a:solidFill>
                    <a:latin typeface="汉仪文黑-45W" panose="00020600040101010101" pitchFamily="18" charset="-122"/>
                    <a:ea typeface="汉仪文黑-45W" panose="00020600040101010101" pitchFamily="18" charset="-122"/>
                  </a:rPr>
                  <a:t>TITLE </a:t>
                </a:r>
                <a:r>
                  <a:rPr lang="en-US" altLang="zh-CN" sz="1200" spc="800" dirty="0">
                    <a:solidFill>
                      <a:srgbClr val="949AB2"/>
                    </a:solidFill>
                    <a:latin typeface="汉仪文黑-45W" panose="00020600040101010101" pitchFamily="18" charset="-122"/>
                    <a:ea typeface="汉仪文黑-45W" panose="00020600040101010101" pitchFamily="18" charset="-122"/>
                  </a:rPr>
                  <a:t>HERE</a:t>
                </a:r>
                <a:endParaRPr lang="zh-CN" altLang="en-US" sz="1200" spc="800" dirty="0">
                  <a:solidFill>
                    <a:srgbClr val="949AB2"/>
                  </a:solidFill>
                  <a:latin typeface="汉仪文黑-45W" panose="00020600040101010101" pitchFamily="18" charset="-122"/>
                  <a:ea typeface="汉仪文黑-45W" panose="00020600040101010101" pitchFamily="18" charset="-122"/>
                </a:endParaRPr>
              </a:p>
            </p:txBody>
          </p:sp>
        </p:grpSp>
        <p:sp>
          <p:nvSpPr>
            <p:cNvPr id="66" name="文本框 65">
              <a:extLst>
                <a:ext uri="{FF2B5EF4-FFF2-40B4-BE49-F238E27FC236}">
                  <a16:creationId xmlns:a16="http://schemas.microsoft.com/office/drawing/2014/main" id="{C385BAF0-09EA-4682-8A6E-0CD6D40F7966}"/>
                </a:ext>
              </a:extLst>
            </p:cNvPr>
            <p:cNvSpPr txBox="1"/>
            <p:nvPr/>
          </p:nvSpPr>
          <p:spPr>
            <a:xfrm>
              <a:off x="1392073" y="1541698"/>
              <a:ext cx="3097481" cy="921471"/>
            </a:xfrm>
            <a:prstGeom prst="rect">
              <a:avLst/>
            </a:prstGeom>
            <a:noFill/>
          </p:spPr>
          <p:txBody>
            <a:bodyPr wrap="square" rtlCol="0">
              <a:spAutoFit/>
            </a:bodyPr>
            <a:lstStyle/>
            <a:p>
              <a:pP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点击输入内容点击输入</a:t>
              </a:r>
              <a:endParaRPr lang="en-US" altLang="zh-CN" sz="1400" dirty="0">
                <a:solidFill>
                  <a:srgbClr val="949AB2"/>
                </a:solidFill>
                <a:latin typeface="汉仪文黑-45W" panose="00020600040101010101" pitchFamily="18" charset="-122"/>
                <a:ea typeface="汉仪文黑-45W" panose="00020600040101010101" pitchFamily="18" charset="-122"/>
              </a:endParaRPr>
            </a:p>
            <a:p>
              <a:pP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点击输入内容点击输入内容点击输入</a:t>
              </a:r>
              <a:endParaRPr lang="en-US" altLang="zh-CN" sz="1400" dirty="0">
                <a:solidFill>
                  <a:srgbClr val="949AB2"/>
                </a:solidFill>
                <a:latin typeface="汉仪文黑-45W" panose="00020600040101010101" pitchFamily="18" charset="-122"/>
                <a:ea typeface="汉仪文黑-45W" panose="00020600040101010101" pitchFamily="18" charset="-122"/>
              </a:endParaRPr>
            </a:p>
            <a:p>
              <a:pP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点击输入内容点击输入内容点击输入</a:t>
              </a:r>
            </a:p>
          </p:txBody>
        </p:sp>
        <p:cxnSp>
          <p:nvCxnSpPr>
            <p:cNvPr id="67" name="直接连接符 66">
              <a:extLst>
                <a:ext uri="{FF2B5EF4-FFF2-40B4-BE49-F238E27FC236}">
                  <a16:creationId xmlns:a16="http://schemas.microsoft.com/office/drawing/2014/main" id="{30799992-8D98-4760-A232-3EC1697E021A}"/>
                </a:ext>
              </a:extLst>
            </p:cNvPr>
            <p:cNvCxnSpPr>
              <a:cxnSpLocks/>
            </p:cNvCxnSpPr>
            <p:nvPr/>
          </p:nvCxnSpPr>
          <p:spPr>
            <a:xfrm flipH="1">
              <a:off x="1493865" y="1541698"/>
              <a:ext cx="2777883" cy="0"/>
            </a:xfrm>
            <a:prstGeom prst="line">
              <a:avLst/>
            </a:prstGeom>
            <a:ln w="12700">
              <a:solidFill>
                <a:schemeClr val="accent1">
                  <a:lumMod val="50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9" name="组合 8">
            <a:extLst>
              <a:ext uri="{FF2B5EF4-FFF2-40B4-BE49-F238E27FC236}">
                <a16:creationId xmlns:a16="http://schemas.microsoft.com/office/drawing/2014/main" id="{DAB582C5-FFD3-4C76-9E00-E1C6FBF95C4A}"/>
              </a:ext>
            </a:extLst>
          </p:cNvPr>
          <p:cNvGrpSpPr/>
          <p:nvPr/>
        </p:nvGrpSpPr>
        <p:grpSpPr>
          <a:xfrm>
            <a:off x="8395648" y="4507054"/>
            <a:ext cx="3151447" cy="1766115"/>
            <a:chOff x="8477535" y="4479759"/>
            <a:chExt cx="3151447" cy="1766115"/>
          </a:xfrm>
        </p:grpSpPr>
        <p:grpSp>
          <p:nvGrpSpPr>
            <p:cNvPr id="69" name="组合 68">
              <a:extLst>
                <a:ext uri="{FF2B5EF4-FFF2-40B4-BE49-F238E27FC236}">
                  <a16:creationId xmlns:a16="http://schemas.microsoft.com/office/drawing/2014/main" id="{BB7D8B16-DE27-4D8E-B876-5C9E1526B50B}"/>
                </a:ext>
              </a:extLst>
            </p:cNvPr>
            <p:cNvGrpSpPr/>
            <p:nvPr/>
          </p:nvGrpSpPr>
          <p:grpSpPr>
            <a:xfrm>
              <a:off x="9637597" y="4479759"/>
              <a:ext cx="1991385" cy="844644"/>
              <a:chOff x="2793220" y="1511679"/>
              <a:chExt cx="1991385" cy="844644"/>
            </a:xfrm>
          </p:grpSpPr>
          <p:sp>
            <p:nvSpPr>
              <p:cNvPr id="72" name="文本框 71">
                <a:extLst>
                  <a:ext uri="{FF2B5EF4-FFF2-40B4-BE49-F238E27FC236}">
                    <a16:creationId xmlns:a16="http://schemas.microsoft.com/office/drawing/2014/main" id="{866B1EB1-9D5C-4D67-B51C-109D352B1F15}"/>
                  </a:ext>
                </a:extLst>
              </p:cNvPr>
              <p:cNvSpPr txBox="1"/>
              <p:nvPr/>
            </p:nvSpPr>
            <p:spPr>
              <a:xfrm>
                <a:off x="2793220" y="1511679"/>
                <a:ext cx="1922321" cy="707886"/>
              </a:xfrm>
              <a:prstGeom prst="rect">
                <a:avLst/>
              </a:prstGeom>
              <a:noFill/>
            </p:spPr>
            <p:txBody>
              <a:bodyPr wrap="none" rtlCol="0">
                <a:spAutoFit/>
              </a:bodyPr>
              <a:lstStyle/>
              <a:p>
                <a:pPr algn="r"/>
                <a:r>
                  <a:rPr lang="zh-CN" altLang="en-US" sz="4000" spc="-150" dirty="0">
                    <a:solidFill>
                      <a:schemeClr val="accent1">
                        <a:lumMod val="50000"/>
                      </a:schemeClr>
                    </a:solidFill>
                    <a:latin typeface="汉仪晓波折纸体简" panose="00020600040101010101" pitchFamily="18" charset="-122"/>
                    <a:ea typeface="汉仪晓波折纸体简" panose="00020600040101010101" pitchFamily="18" charset="-122"/>
                  </a:rPr>
                  <a:t>输入标题</a:t>
                </a:r>
              </a:p>
            </p:txBody>
          </p:sp>
          <p:sp>
            <p:nvSpPr>
              <p:cNvPr id="73" name="文本框 72">
                <a:extLst>
                  <a:ext uri="{FF2B5EF4-FFF2-40B4-BE49-F238E27FC236}">
                    <a16:creationId xmlns:a16="http://schemas.microsoft.com/office/drawing/2014/main" id="{5C76F071-3AB8-420A-825C-579056BE89EC}"/>
                  </a:ext>
                </a:extLst>
              </p:cNvPr>
              <p:cNvSpPr txBox="1"/>
              <p:nvPr/>
            </p:nvSpPr>
            <p:spPr>
              <a:xfrm>
                <a:off x="2875108" y="2079324"/>
                <a:ext cx="1909497" cy="276999"/>
              </a:xfrm>
              <a:prstGeom prst="rect">
                <a:avLst/>
              </a:prstGeom>
              <a:noFill/>
            </p:spPr>
            <p:txBody>
              <a:bodyPr wrap="none" rtlCol="0">
                <a:spAutoFit/>
              </a:bodyPr>
              <a:lstStyle/>
              <a:p>
                <a:pPr algn="r"/>
                <a:r>
                  <a:rPr lang="en-US" altLang="zh-CN" sz="1200" spc="600" dirty="0">
                    <a:solidFill>
                      <a:srgbClr val="949AB2"/>
                    </a:solidFill>
                    <a:latin typeface="汉仪文黑-45W" panose="00020600040101010101" pitchFamily="18" charset="-122"/>
                    <a:ea typeface="汉仪文黑-45W" panose="00020600040101010101" pitchFamily="18" charset="-122"/>
                  </a:rPr>
                  <a:t>TITLE </a:t>
                </a:r>
                <a:r>
                  <a:rPr lang="en-US" altLang="zh-CN" sz="1200" spc="800" dirty="0">
                    <a:solidFill>
                      <a:srgbClr val="949AB2"/>
                    </a:solidFill>
                    <a:latin typeface="汉仪文黑-45W" panose="00020600040101010101" pitchFamily="18" charset="-122"/>
                    <a:ea typeface="汉仪文黑-45W" panose="00020600040101010101" pitchFamily="18" charset="-122"/>
                  </a:rPr>
                  <a:t>HERE</a:t>
                </a:r>
                <a:endParaRPr lang="zh-CN" altLang="en-US" sz="1200" spc="800" dirty="0">
                  <a:solidFill>
                    <a:srgbClr val="949AB2"/>
                  </a:solidFill>
                  <a:latin typeface="汉仪文黑-45W" panose="00020600040101010101" pitchFamily="18" charset="-122"/>
                  <a:ea typeface="汉仪文黑-45W" panose="00020600040101010101" pitchFamily="18" charset="-122"/>
                </a:endParaRPr>
              </a:p>
            </p:txBody>
          </p:sp>
        </p:grpSp>
        <p:sp>
          <p:nvSpPr>
            <p:cNvPr id="70" name="文本框 69">
              <a:extLst>
                <a:ext uri="{FF2B5EF4-FFF2-40B4-BE49-F238E27FC236}">
                  <a16:creationId xmlns:a16="http://schemas.microsoft.com/office/drawing/2014/main" id="{0123F872-E112-49E7-9238-E74DBAC06F96}"/>
                </a:ext>
              </a:extLst>
            </p:cNvPr>
            <p:cNvSpPr txBox="1"/>
            <p:nvPr/>
          </p:nvSpPr>
          <p:spPr>
            <a:xfrm>
              <a:off x="8477535" y="5324403"/>
              <a:ext cx="3097481" cy="921471"/>
            </a:xfrm>
            <a:prstGeom prst="rect">
              <a:avLst/>
            </a:prstGeom>
            <a:noFill/>
          </p:spPr>
          <p:txBody>
            <a:bodyPr wrap="square" rtlCol="0">
              <a:spAutoFit/>
            </a:bodyPr>
            <a:lstStyle/>
            <a:p>
              <a:pPr algn="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点击输入内容点击输入</a:t>
              </a:r>
              <a:endParaRPr lang="en-US" altLang="zh-CN" sz="1400" dirty="0">
                <a:solidFill>
                  <a:srgbClr val="949AB2"/>
                </a:solidFill>
                <a:latin typeface="汉仪文黑-45W" panose="00020600040101010101" pitchFamily="18" charset="-122"/>
                <a:ea typeface="汉仪文黑-45W" panose="00020600040101010101" pitchFamily="18" charset="-122"/>
              </a:endParaRPr>
            </a:p>
            <a:p>
              <a:pPr algn="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点击输入内容点击输入内容点击输入</a:t>
              </a:r>
              <a:endParaRPr lang="en-US" altLang="zh-CN" sz="1400" dirty="0">
                <a:solidFill>
                  <a:srgbClr val="949AB2"/>
                </a:solidFill>
                <a:latin typeface="汉仪文黑-45W" panose="00020600040101010101" pitchFamily="18" charset="-122"/>
                <a:ea typeface="汉仪文黑-45W" panose="00020600040101010101" pitchFamily="18" charset="-122"/>
              </a:endParaRPr>
            </a:p>
            <a:p>
              <a:pPr algn="r">
                <a:lnSpc>
                  <a:spcPts val="2200"/>
                </a:lnSpc>
              </a:pPr>
              <a:r>
                <a:rPr lang="zh-CN" altLang="en-US" sz="1400" dirty="0">
                  <a:solidFill>
                    <a:srgbClr val="949AB2"/>
                  </a:solidFill>
                  <a:latin typeface="汉仪文黑-45W" panose="00020600040101010101" pitchFamily="18" charset="-122"/>
                  <a:ea typeface="汉仪文黑-45W" panose="00020600040101010101" pitchFamily="18" charset="-122"/>
                </a:rPr>
                <a:t>点击输入内容点击输入内容点击输入</a:t>
              </a:r>
            </a:p>
          </p:txBody>
        </p:sp>
        <p:cxnSp>
          <p:nvCxnSpPr>
            <p:cNvPr id="71" name="直接连接符 70">
              <a:extLst>
                <a:ext uri="{FF2B5EF4-FFF2-40B4-BE49-F238E27FC236}">
                  <a16:creationId xmlns:a16="http://schemas.microsoft.com/office/drawing/2014/main" id="{6C4E73B2-415E-4ACE-8730-F6F005F3CCE7}"/>
                </a:ext>
              </a:extLst>
            </p:cNvPr>
            <p:cNvCxnSpPr>
              <a:cxnSpLocks/>
            </p:cNvCxnSpPr>
            <p:nvPr/>
          </p:nvCxnSpPr>
          <p:spPr>
            <a:xfrm flipH="1">
              <a:off x="8674863" y="5324403"/>
              <a:ext cx="2777883" cy="0"/>
            </a:xfrm>
            <a:prstGeom prst="line">
              <a:avLst/>
            </a:prstGeom>
            <a:ln w="12700">
              <a:solidFill>
                <a:schemeClr val="accent1">
                  <a:lumMod val="50000"/>
                  <a:alpha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6213100"/>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1+#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0-#ppt_w/2"/>
                                          </p:val>
                                        </p:tav>
                                        <p:tav tm="100000">
                                          <p:val>
                                            <p:strVal val="#ppt_x"/>
                                          </p:val>
                                        </p:tav>
                                      </p:tavLst>
                                    </p:anim>
                                    <p:anim calcmode="lin" valueType="num">
                                      <p:cBhvr additive="base">
                                        <p:cTn id="12"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BFBFB"/>
            </a:gs>
            <a:gs pos="100000">
              <a:srgbClr val="DCDDE1"/>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07C199DF-8A36-4C69-B4F6-74E9F2788EEE}"/>
              </a:ext>
            </a:extLst>
          </p:cNvPr>
          <p:cNvPicPr>
            <a:picLocks noChangeAspect="1"/>
          </p:cNvPicPr>
          <p:nvPr/>
        </p:nvPicPr>
        <p:blipFill rotWithShape="1">
          <a:blip r:embed="rId2">
            <a:extLst>
              <a:ext uri="{28A0092B-C50C-407E-A947-70E740481C1C}">
                <a14:useLocalDpi xmlns:a14="http://schemas.microsoft.com/office/drawing/2010/main" val="0"/>
              </a:ext>
            </a:extLst>
          </a:blip>
          <a:srcRect l="1217" t="22217" b="22218"/>
          <a:stretch/>
        </p:blipFill>
        <p:spPr>
          <a:xfrm flipH="1">
            <a:off x="0" y="1"/>
            <a:ext cx="12192000" cy="6858000"/>
          </a:xfrm>
          <a:prstGeom prst="rect">
            <a:avLst/>
          </a:prstGeom>
        </p:spPr>
      </p:pic>
      <p:sp>
        <p:nvSpPr>
          <p:cNvPr id="2" name="矩形 1">
            <a:extLst>
              <a:ext uri="{FF2B5EF4-FFF2-40B4-BE49-F238E27FC236}">
                <a16:creationId xmlns:a16="http://schemas.microsoft.com/office/drawing/2014/main" id="{666900B2-371F-45C8-94A3-352506FB8E90}"/>
              </a:ext>
            </a:extLst>
          </p:cNvPr>
          <p:cNvSpPr/>
          <p:nvPr/>
        </p:nvSpPr>
        <p:spPr>
          <a:xfrm>
            <a:off x="0" y="0"/>
            <a:ext cx="12192000" cy="6858001"/>
          </a:xfrm>
          <a:prstGeom prst="rect">
            <a:avLst/>
          </a:prstGeom>
          <a:solidFill>
            <a:srgbClr val="E8E9E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斜纹 9">
            <a:extLst>
              <a:ext uri="{FF2B5EF4-FFF2-40B4-BE49-F238E27FC236}">
                <a16:creationId xmlns:a16="http://schemas.microsoft.com/office/drawing/2014/main" id="{19548F82-8FE7-44B5-AEB3-2C312621C9A4}"/>
              </a:ext>
            </a:extLst>
          </p:cNvPr>
          <p:cNvSpPr/>
          <p:nvPr/>
        </p:nvSpPr>
        <p:spPr>
          <a:xfrm>
            <a:off x="0" y="0"/>
            <a:ext cx="1323833" cy="1323833"/>
          </a:xfrm>
          <a:prstGeom prst="diagStripe">
            <a:avLst/>
          </a:prstGeom>
          <a:solidFill>
            <a:srgbClr val="949A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文本框 6">
            <a:extLst>
              <a:ext uri="{FF2B5EF4-FFF2-40B4-BE49-F238E27FC236}">
                <a16:creationId xmlns:a16="http://schemas.microsoft.com/office/drawing/2014/main" id="{817A01CE-FEA2-4AD9-8F36-A400E2B61393}"/>
              </a:ext>
            </a:extLst>
          </p:cNvPr>
          <p:cNvSpPr txBox="1"/>
          <p:nvPr/>
        </p:nvSpPr>
        <p:spPr>
          <a:xfrm rot="18877599">
            <a:off x="-129692" y="272782"/>
            <a:ext cx="1274708" cy="461665"/>
          </a:xfrm>
          <a:prstGeom prst="rect">
            <a:avLst/>
          </a:prstGeom>
          <a:noFill/>
        </p:spPr>
        <p:txBody>
          <a:bodyPr wrap="none" rtlCol="0">
            <a:spAutoFit/>
          </a:bodyPr>
          <a:lstStyle/>
          <a:p>
            <a:r>
              <a:rPr lang="zh-CN" altLang="en-US" sz="2400" dirty="0">
                <a:solidFill>
                  <a:srgbClr val="DCDDE1"/>
                </a:solidFill>
                <a:latin typeface="汉仪晓波折纸体简" panose="00020600040101010101" pitchFamily="18" charset="-122"/>
                <a:ea typeface="汉仪晓波折纸体简" panose="00020600040101010101" pitchFamily="18" charset="-122"/>
              </a:rPr>
              <a:t>第一部分</a:t>
            </a:r>
          </a:p>
        </p:txBody>
      </p:sp>
      <p:grpSp>
        <p:nvGrpSpPr>
          <p:cNvPr id="25" name="组合 24">
            <a:extLst>
              <a:ext uri="{FF2B5EF4-FFF2-40B4-BE49-F238E27FC236}">
                <a16:creationId xmlns:a16="http://schemas.microsoft.com/office/drawing/2014/main" id="{9A3B8591-F88D-4776-9D11-519A4ABBBBCD}"/>
              </a:ext>
            </a:extLst>
          </p:cNvPr>
          <p:cNvGrpSpPr/>
          <p:nvPr/>
        </p:nvGrpSpPr>
        <p:grpSpPr>
          <a:xfrm>
            <a:off x="6145946" y="484505"/>
            <a:ext cx="6046054" cy="2756221"/>
            <a:chOff x="6145946" y="717722"/>
            <a:chExt cx="6046054" cy="2756221"/>
          </a:xfrm>
        </p:grpSpPr>
        <p:grpSp>
          <p:nvGrpSpPr>
            <p:cNvPr id="12" name="组合 11">
              <a:extLst>
                <a:ext uri="{FF2B5EF4-FFF2-40B4-BE49-F238E27FC236}">
                  <a16:creationId xmlns:a16="http://schemas.microsoft.com/office/drawing/2014/main" id="{4F5CA80D-D7D7-4D97-9A8B-020BDB162FE6}"/>
                </a:ext>
              </a:extLst>
            </p:cNvPr>
            <p:cNvGrpSpPr/>
            <p:nvPr/>
          </p:nvGrpSpPr>
          <p:grpSpPr>
            <a:xfrm>
              <a:off x="7539026" y="717722"/>
              <a:ext cx="1991385" cy="1434887"/>
              <a:chOff x="7539026" y="867850"/>
              <a:chExt cx="1991385" cy="1434887"/>
            </a:xfrm>
          </p:grpSpPr>
          <p:pic>
            <p:nvPicPr>
              <p:cNvPr id="5" name="图片 4">
                <a:extLst>
                  <a:ext uri="{FF2B5EF4-FFF2-40B4-BE49-F238E27FC236}">
                    <a16:creationId xmlns:a16="http://schemas.microsoft.com/office/drawing/2014/main" id="{396ABCC2-328D-464E-8ECA-9F2DA739EBAB}"/>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8189903" y="867850"/>
                <a:ext cx="620561" cy="540000"/>
              </a:xfrm>
              <a:prstGeom prst="rect">
                <a:avLst/>
              </a:prstGeom>
            </p:spPr>
          </p:pic>
          <p:grpSp>
            <p:nvGrpSpPr>
              <p:cNvPr id="6" name="组合 5">
                <a:extLst>
                  <a:ext uri="{FF2B5EF4-FFF2-40B4-BE49-F238E27FC236}">
                    <a16:creationId xmlns:a16="http://schemas.microsoft.com/office/drawing/2014/main" id="{38BE8460-1FCF-4377-938E-48F6F1D6867C}"/>
                  </a:ext>
                </a:extLst>
              </p:cNvPr>
              <p:cNvGrpSpPr/>
              <p:nvPr/>
            </p:nvGrpSpPr>
            <p:grpSpPr>
              <a:xfrm>
                <a:off x="7539026" y="1458093"/>
                <a:ext cx="1991385" cy="844644"/>
                <a:chOff x="6196084" y="3674652"/>
                <a:chExt cx="1991385" cy="844644"/>
              </a:xfrm>
            </p:grpSpPr>
            <p:sp>
              <p:nvSpPr>
                <p:cNvPr id="20" name="文本框 19">
                  <a:extLst>
                    <a:ext uri="{FF2B5EF4-FFF2-40B4-BE49-F238E27FC236}">
                      <a16:creationId xmlns:a16="http://schemas.microsoft.com/office/drawing/2014/main" id="{9EE3A529-AEFC-4A57-A2BD-2114568E7B4A}"/>
                    </a:ext>
                  </a:extLst>
                </p:cNvPr>
                <p:cNvSpPr txBox="1"/>
                <p:nvPr/>
              </p:nvSpPr>
              <p:spPr>
                <a:xfrm>
                  <a:off x="6196084" y="3674652"/>
                  <a:ext cx="1922321" cy="707886"/>
                </a:xfrm>
                <a:prstGeom prst="rect">
                  <a:avLst/>
                </a:prstGeom>
                <a:noFill/>
              </p:spPr>
              <p:txBody>
                <a:bodyPr wrap="none" rtlCol="0">
                  <a:spAutoFit/>
                </a:bodyPr>
                <a:lstStyle/>
                <a:p>
                  <a:pPr algn="ctr"/>
                  <a:r>
                    <a:rPr lang="zh-CN" altLang="en-US" sz="4000" spc="-150" dirty="0">
                      <a:solidFill>
                        <a:schemeClr val="accent1">
                          <a:lumMod val="50000"/>
                        </a:schemeClr>
                      </a:solidFill>
                      <a:latin typeface="汉仪晓波折纸体简" panose="00020600040101010101" pitchFamily="18" charset="-122"/>
                      <a:ea typeface="汉仪晓波折纸体简" panose="00020600040101010101" pitchFamily="18" charset="-122"/>
                    </a:rPr>
                    <a:t>输入标题</a:t>
                  </a:r>
                </a:p>
              </p:txBody>
            </p:sp>
            <p:sp>
              <p:nvSpPr>
                <p:cNvPr id="21" name="文本框 20">
                  <a:extLst>
                    <a:ext uri="{FF2B5EF4-FFF2-40B4-BE49-F238E27FC236}">
                      <a16:creationId xmlns:a16="http://schemas.microsoft.com/office/drawing/2014/main" id="{47A75CF7-E9F5-4356-BB16-052947F7DF22}"/>
                    </a:ext>
                  </a:extLst>
                </p:cNvPr>
                <p:cNvSpPr txBox="1"/>
                <p:nvPr/>
              </p:nvSpPr>
              <p:spPr>
                <a:xfrm>
                  <a:off x="6277972" y="4242297"/>
                  <a:ext cx="1909497" cy="276999"/>
                </a:xfrm>
                <a:prstGeom prst="rect">
                  <a:avLst/>
                </a:prstGeom>
                <a:noFill/>
              </p:spPr>
              <p:txBody>
                <a:bodyPr wrap="none" rtlCol="0">
                  <a:spAutoFit/>
                </a:bodyPr>
                <a:lstStyle/>
                <a:p>
                  <a:pPr algn="ctr"/>
                  <a:r>
                    <a:rPr lang="en-US" altLang="zh-CN" sz="1200" spc="600" dirty="0">
                      <a:solidFill>
                        <a:srgbClr val="949AB2"/>
                      </a:solidFill>
                      <a:latin typeface="汉仪文黑-45W" panose="00020600040101010101" pitchFamily="18" charset="-122"/>
                      <a:ea typeface="汉仪文黑-45W" panose="00020600040101010101" pitchFamily="18" charset="-122"/>
                    </a:rPr>
                    <a:t>TITLE </a:t>
                  </a:r>
                  <a:r>
                    <a:rPr lang="en-US" altLang="zh-CN" sz="1200" spc="800" dirty="0">
                      <a:solidFill>
                        <a:srgbClr val="949AB2"/>
                      </a:solidFill>
                      <a:latin typeface="汉仪文黑-45W" panose="00020600040101010101" pitchFamily="18" charset="-122"/>
                      <a:ea typeface="汉仪文黑-45W" panose="00020600040101010101" pitchFamily="18" charset="-122"/>
                    </a:rPr>
                    <a:t>HERE</a:t>
                  </a:r>
                  <a:endParaRPr lang="zh-CN" altLang="en-US" sz="1200" spc="800" dirty="0">
                    <a:solidFill>
                      <a:srgbClr val="949AB2"/>
                    </a:solidFill>
                    <a:latin typeface="汉仪文黑-45W" panose="00020600040101010101" pitchFamily="18" charset="-122"/>
                    <a:ea typeface="汉仪文黑-45W" panose="00020600040101010101" pitchFamily="18" charset="-122"/>
                  </a:endParaRPr>
                </a:p>
              </p:txBody>
            </p:sp>
          </p:grpSp>
        </p:grpSp>
        <p:sp>
          <p:nvSpPr>
            <p:cNvPr id="24" name="文本框 23">
              <a:extLst>
                <a:ext uri="{FF2B5EF4-FFF2-40B4-BE49-F238E27FC236}">
                  <a16:creationId xmlns:a16="http://schemas.microsoft.com/office/drawing/2014/main" id="{1D22CF86-9050-4EF1-9A9D-8FC0331C30CB}"/>
                </a:ext>
              </a:extLst>
            </p:cNvPr>
            <p:cNvSpPr txBox="1"/>
            <p:nvPr/>
          </p:nvSpPr>
          <p:spPr>
            <a:xfrm>
              <a:off x="6145946" y="2253096"/>
              <a:ext cx="4708477" cy="1220847"/>
            </a:xfrm>
            <a:prstGeom prst="rect">
              <a:avLst/>
            </a:prstGeom>
            <a:noFill/>
          </p:spPr>
          <p:txBody>
            <a:bodyPr wrap="square" rtlCol="0">
              <a:spAutoFit/>
            </a:bodyPr>
            <a:lstStyle/>
            <a:p>
              <a:pPr algn="ctr">
                <a:lnSpc>
                  <a:spcPts val="2200"/>
                </a:lnSpc>
              </a:pPr>
              <a:r>
                <a:rPr lang="zh-CN" altLang="en-US" sz="1600" dirty="0">
                  <a:solidFill>
                    <a:srgbClr val="949AB2"/>
                  </a:solidFill>
                  <a:latin typeface="汉仪文黑-45W" panose="00020600040101010101" pitchFamily="18" charset="-122"/>
                  <a:ea typeface="汉仪文黑-45W" panose="00020600040101010101" pitchFamily="18" charset="-122"/>
                </a:rPr>
                <a:t>点击输入内容点击输入</a:t>
              </a:r>
              <a:endParaRPr lang="en-US" altLang="zh-CN" sz="1600" dirty="0">
                <a:solidFill>
                  <a:srgbClr val="949AB2"/>
                </a:solidFill>
                <a:latin typeface="汉仪文黑-45W" panose="00020600040101010101" pitchFamily="18" charset="-122"/>
                <a:ea typeface="汉仪文黑-45W" panose="00020600040101010101" pitchFamily="18" charset="-122"/>
              </a:endParaRPr>
            </a:p>
            <a:p>
              <a:pPr algn="ctr">
                <a:lnSpc>
                  <a:spcPts val="2200"/>
                </a:lnSpc>
              </a:pPr>
              <a:r>
                <a:rPr lang="zh-CN" altLang="en-US" sz="1600" dirty="0">
                  <a:solidFill>
                    <a:srgbClr val="949AB2"/>
                  </a:solidFill>
                  <a:latin typeface="汉仪文黑-45W" panose="00020600040101010101" pitchFamily="18" charset="-122"/>
                  <a:ea typeface="汉仪文黑-45W" panose="00020600040101010101" pitchFamily="18" charset="-122"/>
                </a:rPr>
                <a:t>点击输入内容点击输入内容点击输入内容点击输入</a:t>
              </a:r>
              <a:endParaRPr lang="en-US" altLang="zh-CN" sz="1600" dirty="0">
                <a:solidFill>
                  <a:srgbClr val="949AB2"/>
                </a:solidFill>
                <a:latin typeface="汉仪文黑-45W" panose="00020600040101010101" pitchFamily="18" charset="-122"/>
                <a:ea typeface="汉仪文黑-45W" panose="00020600040101010101" pitchFamily="18" charset="-122"/>
              </a:endParaRPr>
            </a:p>
            <a:p>
              <a:pPr algn="ctr">
                <a:lnSpc>
                  <a:spcPts val="2200"/>
                </a:lnSpc>
              </a:pPr>
              <a:r>
                <a:rPr lang="zh-CN" altLang="en-US" sz="1600" dirty="0">
                  <a:solidFill>
                    <a:srgbClr val="949AB2"/>
                  </a:solidFill>
                  <a:latin typeface="汉仪文黑-45W" panose="00020600040101010101" pitchFamily="18" charset="-122"/>
                  <a:ea typeface="汉仪文黑-45W" panose="00020600040101010101" pitchFamily="18" charset="-122"/>
                </a:rPr>
                <a:t>点击输入内容点击输入内容点击输入内容点击输入</a:t>
              </a:r>
              <a:endParaRPr lang="en-US" altLang="zh-CN" sz="1600" dirty="0">
                <a:solidFill>
                  <a:srgbClr val="949AB2"/>
                </a:solidFill>
                <a:latin typeface="汉仪文黑-45W" panose="00020600040101010101" pitchFamily="18" charset="-122"/>
                <a:ea typeface="汉仪文黑-45W" panose="00020600040101010101" pitchFamily="18" charset="-122"/>
              </a:endParaRPr>
            </a:p>
            <a:p>
              <a:pPr algn="ctr">
                <a:lnSpc>
                  <a:spcPts val="2200"/>
                </a:lnSpc>
              </a:pPr>
              <a:r>
                <a:rPr lang="zh-CN" altLang="en-US" sz="1600" dirty="0">
                  <a:solidFill>
                    <a:srgbClr val="949AB2"/>
                  </a:solidFill>
                  <a:latin typeface="汉仪文黑-45W" panose="00020600040101010101" pitchFamily="18" charset="-122"/>
                  <a:ea typeface="汉仪文黑-45W" panose="00020600040101010101" pitchFamily="18" charset="-122"/>
                </a:rPr>
                <a:t>点击输入内容点击输入内容点击输入内容点击输入</a:t>
              </a:r>
            </a:p>
          </p:txBody>
        </p:sp>
        <p:grpSp>
          <p:nvGrpSpPr>
            <p:cNvPr id="23" name="组合 22">
              <a:extLst>
                <a:ext uri="{FF2B5EF4-FFF2-40B4-BE49-F238E27FC236}">
                  <a16:creationId xmlns:a16="http://schemas.microsoft.com/office/drawing/2014/main" id="{B51233B0-FC04-453E-81AA-14DFD1C9EB09}"/>
                </a:ext>
              </a:extLst>
            </p:cNvPr>
            <p:cNvGrpSpPr/>
            <p:nvPr/>
          </p:nvGrpSpPr>
          <p:grpSpPr>
            <a:xfrm>
              <a:off x="6145946" y="2186843"/>
              <a:ext cx="6046054" cy="461522"/>
              <a:chOff x="6145946" y="2186843"/>
              <a:chExt cx="6046054" cy="461522"/>
            </a:xfrm>
          </p:grpSpPr>
          <p:cxnSp>
            <p:nvCxnSpPr>
              <p:cNvPr id="27" name="直接连接符 26">
                <a:extLst>
                  <a:ext uri="{FF2B5EF4-FFF2-40B4-BE49-F238E27FC236}">
                    <a16:creationId xmlns:a16="http://schemas.microsoft.com/office/drawing/2014/main" id="{996758A3-EAB1-46E1-9D2F-DD348C8A4447}"/>
                  </a:ext>
                </a:extLst>
              </p:cNvPr>
              <p:cNvCxnSpPr>
                <a:cxnSpLocks/>
              </p:cNvCxnSpPr>
              <p:nvPr/>
            </p:nvCxnSpPr>
            <p:spPr>
              <a:xfrm flipH="1">
                <a:off x="6145946" y="2189316"/>
                <a:ext cx="4708478" cy="0"/>
              </a:xfrm>
              <a:prstGeom prst="line">
                <a:avLst/>
              </a:prstGeom>
              <a:ln w="12700">
                <a:solidFill>
                  <a:schemeClr val="accent1">
                    <a:lumMod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5F32D9D6-CA05-484B-9E51-A4F834EBD71B}"/>
                  </a:ext>
                </a:extLst>
              </p:cNvPr>
              <p:cNvCxnSpPr>
                <a:cxnSpLocks/>
              </p:cNvCxnSpPr>
              <p:nvPr/>
            </p:nvCxnSpPr>
            <p:spPr>
              <a:xfrm flipH="1" flipV="1">
                <a:off x="10854423" y="2186843"/>
                <a:ext cx="1337577" cy="461522"/>
              </a:xfrm>
              <a:prstGeom prst="line">
                <a:avLst/>
              </a:prstGeom>
              <a:ln w="12700">
                <a:solidFill>
                  <a:schemeClr val="accent1">
                    <a:lumMod val="50000"/>
                    <a:alpha val="50000"/>
                  </a:schemeClr>
                </a:solidFill>
              </a:ln>
            </p:spPr>
            <p:style>
              <a:lnRef idx="1">
                <a:schemeClr val="accent1"/>
              </a:lnRef>
              <a:fillRef idx="0">
                <a:schemeClr val="accent1"/>
              </a:fillRef>
              <a:effectRef idx="0">
                <a:schemeClr val="accent1"/>
              </a:effectRef>
              <a:fontRef idx="minor">
                <a:schemeClr val="tx1"/>
              </a:fontRef>
            </p:style>
          </p:cxnSp>
        </p:grpSp>
      </p:grpSp>
      <p:grpSp>
        <p:nvGrpSpPr>
          <p:cNvPr id="38" name="组合 37">
            <a:extLst>
              <a:ext uri="{FF2B5EF4-FFF2-40B4-BE49-F238E27FC236}">
                <a16:creationId xmlns:a16="http://schemas.microsoft.com/office/drawing/2014/main" id="{1B4202AC-0A76-4DAF-A5AE-019B8182623F}"/>
              </a:ext>
            </a:extLst>
          </p:cNvPr>
          <p:cNvGrpSpPr/>
          <p:nvPr/>
        </p:nvGrpSpPr>
        <p:grpSpPr>
          <a:xfrm>
            <a:off x="6145946" y="3617275"/>
            <a:ext cx="6046054" cy="2756221"/>
            <a:chOff x="6145946" y="717722"/>
            <a:chExt cx="6046054" cy="2756221"/>
          </a:xfrm>
        </p:grpSpPr>
        <p:grpSp>
          <p:nvGrpSpPr>
            <p:cNvPr id="39" name="组合 38">
              <a:extLst>
                <a:ext uri="{FF2B5EF4-FFF2-40B4-BE49-F238E27FC236}">
                  <a16:creationId xmlns:a16="http://schemas.microsoft.com/office/drawing/2014/main" id="{01788F92-57E2-4A9A-A045-A7C61836577F}"/>
                </a:ext>
              </a:extLst>
            </p:cNvPr>
            <p:cNvGrpSpPr/>
            <p:nvPr/>
          </p:nvGrpSpPr>
          <p:grpSpPr>
            <a:xfrm>
              <a:off x="7539026" y="717722"/>
              <a:ext cx="1991385" cy="1434887"/>
              <a:chOff x="7539026" y="867850"/>
              <a:chExt cx="1991385" cy="1434887"/>
            </a:xfrm>
          </p:grpSpPr>
          <p:pic>
            <p:nvPicPr>
              <p:cNvPr id="44" name="图片 43">
                <a:extLst>
                  <a:ext uri="{FF2B5EF4-FFF2-40B4-BE49-F238E27FC236}">
                    <a16:creationId xmlns:a16="http://schemas.microsoft.com/office/drawing/2014/main" id="{B7770138-A067-4881-BE69-CBEAA8585828}"/>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8189903" y="867850"/>
                <a:ext cx="620561" cy="540000"/>
              </a:xfrm>
              <a:prstGeom prst="rect">
                <a:avLst/>
              </a:prstGeom>
            </p:spPr>
          </p:pic>
          <p:grpSp>
            <p:nvGrpSpPr>
              <p:cNvPr id="45" name="组合 44">
                <a:extLst>
                  <a:ext uri="{FF2B5EF4-FFF2-40B4-BE49-F238E27FC236}">
                    <a16:creationId xmlns:a16="http://schemas.microsoft.com/office/drawing/2014/main" id="{E0179A8E-DB2D-4C6F-97A4-1A5F53CA6B0A}"/>
                  </a:ext>
                </a:extLst>
              </p:cNvPr>
              <p:cNvGrpSpPr/>
              <p:nvPr/>
            </p:nvGrpSpPr>
            <p:grpSpPr>
              <a:xfrm>
                <a:off x="7539026" y="1458093"/>
                <a:ext cx="1991385" cy="844644"/>
                <a:chOff x="6196084" y="3674652"/>
                <a:chExt cx="1991385" cy="844644"/>
              </a:xfrm>
            </p:grpSpPr>
            <p:sp>
              <p:nvSpPr>
                <p:cNvPr id="46" name="文本框 45">
                  <a:extLst>
                    <a:ext uri="{FF2B5EF4-FFF2-40B4-BE49-F238E27FC236}">
                      <a16:creationId xmlns:a16="http://schemas.microsoft.com/office/drawing/2014/main" id="{7E844359-A9C9-4265-879E-D1AD302D2A1C}"/>
                    </a:ext>
                  </a:extLst>
                </p:cNvPr>
                <p:cNvSpPr txBox="1"/>
                <p:nvPr/>
              </p:nvSpPr>
              <p:spPr>
                <a:xfrm>
                  <a:off x="6196084" y="3674652"/>
                  <a:ext cx="1922321" cy="707886"/>
                </a:xfrm>
                <a:prstGeom prst="rect">
                  <a:avLst/>
                </a:prstGeom>
                <a:noFill/>
              </p:spPr>
              <p:txBody>
                <a:bodyPr wrap="none" rtlCol="0">
                  <a:spAutoFit/>
                </a:bodyPr>
                <a:lstStyle/>
                <a:p>
                  <a:pPr algn="ctr"/>
                  <a:r>
                    <a:rPr lang="zh-CN" altLang="en-US" sz="4000" spc="-150" dirty="0">
                      <a:solidFill>
                        <a:schemeClr val="accent1">
                          <a:lumMod val="50000"/>
                        </a:schemeClr>
                      </a:solidFill>
                      <a:latin typeface="汉仪晓波折纸体简" panose="00020600040101010101" pitchFamily="18" charset="-122"/>
                      <a:ea typeface="汉仪晓波折纸体简" panose="00020600040101010101" pitchFamily="18" charset="-122"/>
                    </a:rPr>
                    <a:t>输入标题</a:t>
                  </a:r>
                </a:p>
              </p:txBody>
            </p:sp>
            <p:sp>
              <p:nvSpPr>
                <p:cNvPr id="47" name="文本框 46">
                  <a:extLst>
                    <a:ext uri="{FF2B5EF4-FFF2-40B4-BE49-F238E27FC236}">
                      <a16:creationId xmlns:a16="http://schemas.microsoft.com/office/drawing/2014/main" id="{F04F0916-CEF5-4347-A9C7-BDDE180695F1}"/>
                    </a:ext>
                  </a:extLst>
                </p:cNvPr>
                <p:cNvSpPr txBox="1"/>
                <p:nvPr/>
              </p:nvSpPr>
              <p:spPr>
                <a:xfrm>
                  <a:off x="6277972" y="4242297"/>
                  <a:ext cx="1909497" cy="276999"/>
                </a:xfrm>
                <a:prstGeom prst="rect">
                  <a:avLst/>
                </a:prstGeom>
                <a:noFill/>
              </p:spPr>
              <p:txBody>
                <a:bodyPr wrap="none" rtlCol="0">
                  <a:spAutoFit/>
                </a:bodyPr>
                <a:lstStyle/>
                <a:p>
                  <a:pPr algn="ctr"/>
                  <a:r>
                    <a:rPr lang="en-US" altLang="zh-CN" sz="1200" spc="600" dirty="0">
                      <a:solidFill>
                        <a:srgbClr val="949AB2"/>
                      </a:solidFill>
                      <a:latin typeface="汉仪文黑-45W" panose="00020600040101010101" pitchFamily="18" charset="-122"/>
                      <a:ea typeface="汉仪文黑-45W" panose="00020600040101010101" pitchFamily="18" charset="-122"/>
                    </a:rPr>
                    <a:t>TITLE </a:t>
                  </a:r>
                  <a:r>
                    <a:rPr lang="en-US" altLang="zh-CN" sz="1200" spc="800" dirty="0">
                      <a:solidFill>
                        <a:srgbClr val="949AB2"/>
                      </a:solidFill>
                      <a:latin typeface="汉仪文黑-45W" panose="00020600040101010101" pitchFamily="18" charset="-122"/>
                      <a:ea typeface="汉仪文黑-45W" panose="00020600040101010101" pitchFamily="18" charset="-122"/>
                    </a:rPr>
                    <a:t>HERE</a:t>
                  </a:r>
                  <a:endParaRPr lang="zh-CN" altLang="en-US" sz="1200" spc="800" dirty="0">
                    <a:solidFill>
                      <a:srgbClr val="949AB2"/>
                    </a:solidFill>
                    <a:latin typeface="汉仪文黑-45W" panose="00020600040101010101" pitchFamily="18" charset="-122"/>
                    <a:ea typeface="汉仪文黑-45W" panose="00020600040101010101" pitchFamily="18" charset="-122"/>
                  </a:endParaRPr>
                </a:p>
              </p:txBody>
            </p:sp>
          </p:grpSp>
        </p:grpSp>
        <p:sp>
          <p:nvSpPr>
            <p:cNvPr id="40" name="文本框 39">
              <a:extLst>
                <a:ext uri="{FF2B5EF4-FFF2-40B4-BE49-F238E27FC236}">
                  <a16:creationId xmlns:a16="http://schemas.microsoft.com/office/drawing/2014/main" id="{13B0F7FD-565B-42D0-B982-99F0FE88504C}"/>
                </a:ext>
              </a:extLst>
            </p:cNvPr>
            <p:cNvSpPr txBox="1"/>
            <p:nvPr/>
          </p:nvSpPr>
          <p:spPr>
            <a:xfrm>
              <a:off x="6145946" y="2253096"/>
              <a:ext cx="4708477" cy="1220847"/>
            </a:xfrm>
            <a:prstGeom prst="rect">
              <a:avLst/>
            </a:prstGeom>
            <a:noFill/>
          </p:spPr>
          <p:txBody>
            <a:bodyPr wrap="square" rtlCol="0">
              <a:spAutoFit/>
            </a:bodyPr>
            <a:lstStyle/>
            <a:p>
              <a:pPr algn="ctr">
                <a:lnSpc>
                  <a:spcPts val="2200"/>
                </a:lnSpc>
              </a:pPr>
              <a:r>
                <a:rPr lang="zh-CN" altLang="en-US" sz="1600" dirty="0">
                  <a:solidFill>
                    <a:srgbClr val="949AB2"/>
                  </a:solidFill>
                  <a:latin typeface="汉仪文黑-45W" panose="00020600040101010101" pitchFamily="18" charset="-122"/>
                  <a:ea typeface="汉仪文黑-45W" panose="00020600040101010101" pitchFamily="18" charset="-122"/>
                </a:rPr>
                <a:t>点击输入内容点击输入</a:t>
              </a:r>
              <a:endParaRPr lang="en-US" altLang="zh-CN" sz="1600" dirty="0">
                <a:solidFill>
                  <a:srgbClr val="949AB2"/>
                </a:solidFill>
                <a:latin typeface="汉仪文黑-45W" panose="00020600040101010101" pitchFamily="18" charset="-122"/>
                <a:ea typeface="汉仪文黑-45W" panose="00020600040101010101" pitchFamily="18" charset="-122"/>
              </a:endParaRPr>
            </a:p>
            <a:p>
              <a:pPr algn="ctr">
                <a:lnSpc>
                  <a:spcPts val="2200"/>
                </a:lnSpc>
              </a:pPr>
              <a:r>
                <a:rPr lang="zh-CN" altLang="en-US" sz="1600" dirty="0">
                  <a:solidFill>
                    <a:srgbClr val="949AB2"/>
                  </a:solidFill>
                  <a:latin typeface="汉仪文黑-45W" panose="00020600040101010101" pitchFamily="18" charset="-122"/>
                  <a:ea typeface="汉仪文黑-45W" panose="00020600040101010101" pitchFamily="18" charset="-122"/>
                </a:rPr>
                <a:t>点击输入内容点击输入内容点击输入内容点击输入</a:t>
              </a:r>
              <a:endParaRPr lang="en-US" altLang="zh-CN" sz="1600" dirty="0">
                <a:solidFill>
                  <a:srgbClr val="949AB2"/>
                </a:solidFill>
                <a:latin typeface="汉仪文黑-45W" panose="00020600040101010101" pitchFamily="18" charset="-122"/>
                <a:ea typeface="汉仪文黑-45W" panose="00020600040101010101" pitchFamily="18" charset="-122"/>
              </a:endParaRPr>
            </a:p>
            <a:p>
              <a:pPr algn="ctr">
                <a:lnSpc>
                  <a:spcPts val="2200"/>
                </a:lnSpc>
              </a:pPr>
              <a:r>
                <a:rPr lang="zh-CN" altLang="en-US" sz="1600" dirty="0">
                  <a:solidFill>
                    <a:srgbClr val="949AB2"/>
                  </a:solidFill>
                  <a:latin typeface="汉仪文黑-45W" panose="00020600040101010101" pitchFamily="18" charset="-122"/>
                  <a:ea typeface="汉仪文黑-45W" panose="00020600040101010101" pitchFamily="18" charset="-122"/>
                </a:rPr>
                <a:t>点击输入内容点击输入内容点击输入内容点击输入</a:t>
              </a:r>
              <a:endParaRPr lang="en-US" altLang="zh-CN" sz="1600" dirty="0">
                <a:solidFill>
                  <a:srgbClr val="949AB2"/>
                </a:solidFill>
                <a:latin typeface="汉仪文黑-45W" panose="00020600040101010101" pitchFamily="18" charset="-122"/>
                <a:ea typeface="汉仪文黑-45W" panose="00020600040101010101" pitchFamily="18" charset="-122"/>
              </a:endParaRPr>
            </a:p>
            <a:p>
              <a:pPr algn="ctr">
                <a:lnSpc>
                  <a:spcPts val="2200"/>
                </a:lnSpc>
              </a:pPr>
              <a:r>
                <a:rPr lang="zh-CN" altLang="en-US" sz="1600" dirty="0">
                  <a:solidFill>
                    <a:srgbClr val="949AB2"/>
                  </a:solidFill>
                  <a:latin typeface="汉仪文黑-45W" panose="00020600040101010101" pitchFamily="18" charset="-122"/>
                  <a:ea typeface="汉仪文黑-45W" panose="00020600040101010101" pitchFamily="18" charset="-122"/>
                </a:rPr>
                <a:t>点击输入内容点击输入内容点击输入内容点击输入</a:t>
              </a:r>
            </a:p>
          </p:txBody>
        </p:sp>
        <p:grpSp>
          <p:nvGrpSpPr>
            <p:cNvPr id="41" name="组合 40">
              <a:extLst>
                <a:ext uri="{FF2B5EF4-FFF2-40B4-BE49-F238E27FC236}">
                  <a16:creationId xmlns:a16="http://schemas.microsoft.com/office/drawing/2014/main" id="{92998D88-5D11-43F2-AA4F-76C1E80E6A8A}"/>
                </a:ext>
              </a:extLst>
            </p:cNvPr>
            <p:cNvGrpSpPr/>
            <p:nvPr/>
          </p:nvGrpSpPr>
          <p:grpSpPr>
            <a:xfrm>
              <a:off x="6145946" y="2186843"/>
              <a:ext cx="6046054" cy="461522"/>
              <a:chOff x="6145946" y="2186843"/>
              <a:chExt cx="6046054" cy="461522"/>
            </a:xfrm>
          </p:grpSpPr>
          <p:cxnSp>
            <p:nvCxnSpPr>
              <p:cNvPr id="42" name="直接连接符 41">
                <a:extLst>
                  <a:ext uri="{FF2B5EF4-FFF2-40B4-BE49-F238E27FC236}">
                    <a16:creationId xmlns:a16="http://schemas.microsoft.com/office/drawing/2014/main" id="{381329CB-28B7-4C2D-941E-DDC43A258F90}"/>
                  </a:ext>
                </a:extLst>
              </p:cNvPr>
              <p:cNvCxnSpPr>
                <a:cxnSpLocks/>
              </p:cNvCxnSpPr>
              <p:nvPr/>
            </p:nvCxnSpPr>
            <p:spPr>
              <a:xfrm flipH="1">
                <a:off x="6145946" y="2189316"/>
                <a:ext cx="4708478" cy="0"/>
              </a:xfrm>
              <a:prstGeom prst="line">
                <a:avLst/>
              </a:prstGeom>
              <a:ln w="12700">
                <a:solidFill>
                  <a:schemeClr val="accent1">
                    <a:lumMod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98B724BB-249B-4E9E-86E2-86F2358473E4}"/>
                  </a:ext>
                </a:extLst>
              </p:cNvPr>
              <p:cNvCxnSpPr>
                <a:cxnSpLocks/>
              </p:cNvCxnSpPr>
              <p:nvPr/>
            </p:nvCxnSpPr>
            <p:spPr>
              <a:xfrm flipH="1" flipV="1">
                <a:off x="10854423" y="2186843"/>
                <a:ext cx="1337577" cy="461522"/>
              </a:xfrm>
              <a:prstGeom prst="line">
                <a:avLst/>
              </a:prstGeom>
              <a:ln w="12700">
                <a:solidFill>
                  <a:schemeClr val="accent1">
                    <a:lumMod val="50000"/>
                    <a:alpha val="50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569646376"/>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000" fill="hold"/>
                                        <p:tgtEl>
                                          <p:spTgt spid="25"/>
                                        </p:tgtEl>
                                        <p:attrNameLst>
                                          <p:attrName>ppt_x</p:attrName>
                                        </p:attrNameLst>
                                      </p:cBhvr>
                                      <p:tavLst>
                                        <p:tav tm="0">
                                          <p:val>
                                            <p:strVal val="#ppt_x"/>
                                          </p:val>
                                        </p:tav>
                                        <p:tav tm="100000">
                                          <p:val>
                                            <p:strVal val="#ppt_x"/>
                                          </p:val>
                                        </p:tav>
                                      </p:tavLst>
                                    </p:anim>
                                    <p:anim calcmode="lin" valueType="num">
                                      <p:cBhvr additive="base">
                                        <p:cTn id="8" dur="1000" fill="hold"/>
                                        <p:tgtEl>
                                          <p:spTgt spid="2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75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1000" fill="hold"/>
                                        <p:tgtEl>
                                          <p:spTgt spid="38"/>
                                        </p:tgtEl>
                                        <p:attrNameLst>
                                          <p:attrName>ppt_x</p:attrName>
                                        </p:attrNameLst>
                                      </p:cBhvr>
                                      <p:tavLst>
                                        <p:tav tm="0">
                                          <p:val>
                                            <p:strVal val="#ppt_x"/>
                                          </p:val>
                                        </p:tav>
                                        <p:tav tm="100000">
                                          <p:val>
                                            <p:strVal val="#ppt_x"/>
                                          </p:val>
                                        </p:tav>
                                      </p:tavLst>
                                    </p:anim>
                                    <p:anim calcmode="lin" valueType="num">
                                      <p:cBhvr additive="base">
                                        <p:cTn id="12" dur="10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BFBFB"/>
            </a:gs>
            <a:gs pos="100000">
              <a:srgbClr val="DCDDE1"/>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26" name="图片 25">
            <a:extLst>
              <a:ext uri="{FF2B5EF4-FFF2-40B4-BE49-F238E27FC236}">
                <a16:creationId xmlns:a16="http://schemas.microsoft.com/office/drawing/2014/main" id="{32694439-7381-45E3-98BE-8B1A3DE749DF}"/>
              </a:ext>
            </a:extLst>
          </p:cNvPr>
          <p:cNvPicPr>
            <a:picLocks noChangeAspect="1"/>
          </p:cNvPicPr>
          <p:nvPr/>
        </p:nvPicPr>
        <p:blipFill rotWithShape="1">
          <a:blip r:embed="rId2">
            <a:extLst>
              <a:ext uri="{28A0092B-C50C-407E-A947-70E740481C1C}">
                <a14:useLocalDpi xmlns:a14="http://schemas.microsoft.com/office/drawing/2010/main" val="0"/>
              </a:ext>
            </a:extLst>
          </a:blip>
          <a:srcRect l="1217" t="22217" b="22218"/>
          <a:stretch/>
        </p:blipFill>
        <p:spPr>
          <a:xfrm>
            <a:off x="0" y="1"/>
            <a:ext cx="12192000" cy="6858000"/>
          </a:xfrm>
          <a:prstGeom prst="rect">
            <a:avLst/>
          </a:prstGeom>
        </p:spPr>
      </p:pic>
      <p:sp>
        <p:nvSpPr>
          <p:cNvPr id="27" name="文本框 26">
            <a:extLst>
              <a:ext uri="{FF2B5EF4-FFF2-40B4-BE49-F238E27FC236}">
                <a16:creationId xmlns:a16="http://schemas.microsoft.com/office/drawing/2014/main" id="{5A1D886F-24A5-44DC-8476-19E6A2034262}"/>
              </a:ext>
            </a:extLst>
          </p:cNvPr>
          <p:cNvSpPr txBox="1"/>
          <p:nvPr/>
        </p:nvSpPr>
        <p:spPr>
          <a:xfrm>
            <a:off x="1572366" y="1330991"/>
            <a:ext cx="1415772" cy="4196020"/>
          </a:xfrm>
          <a:prstGeom prst="rect">
            <a:avLst/>
          </a:prstGeom>
          <a:noFill/>
        </p:spPr>
        <p:txBody>
          <a:bodyPr vert="eaVert" wrap="none" rtlCol="0">
            <a:spAutoFit/>
          </a:bodyPr>
          <a:lstStyle/>
          <a:p>
            <a:r>
              <a:rPr lang="zh-CN" altLang="en-US" sz="8000" dirty="0">
                <a:solidFill>
                  <a:schemeClr val="accent1">
                    <a:lumMod val="50000"/>
                  </a:schemeClr>
                </a:solidFill>
                <a:latin typeface="汉仪晓波折纸体简" panose="00020600040101010101" pitchFamily="18" charset="-122"/>
                <a:ea typeface="汉仪晓波折纸体简" panose="00020600040101010101" pitchFamily="18" charset="-122"/>
              </a:rPr>
              <a:t>第二部分</a:t>
            </a:r>
          </a:p>
        </p:txBody>
      </p:sp>
      <p:grpSp>
        <p:nvGrpSpPr>
          <p:cNvPr id="3" name="组合 2">
            <a:extLst>
              <a:ext uri="{FF2B5EF4-FFF2-40B4-BE49-F238E27FC236}">
                <a16:creationId xmlns:a16="http://schemas.microsoft.com/office/drawing/2014/main" id="{EA7587CF-5DC8-4F48-8E38-3D60188A6F64}"/>
              </a:ext>
            </a:extLst>
          </p:cNvPr>
          <p:cNvGrpSpPr/>
          <p:nvPr/>
        </p:nvGrpSpPr>
        <p:grpSpPr>
          <a:xfrm>
            <a:off x="1210974" y="1449010"/>
            <a:ext cx="403059" cy="5422638"/>
            <a:chOff x="1210974" y="1449010"/>
            <a:chExt cx="403059" cy="5422638"/>
          </a:xfrm>
        </p:grpSpPr>
        <p:sp>
          <p:nvSpPr>
            <p:cNvPr id="29" name="文本框 28">
              <a:extLst>
                <a:ext uri="{FF2B5EF4-FFF2-40B4-BE49-F238E27FC236}">
                  <a16:creationId xmlns:a16="http://schemas.microsoft.com/office/drawing/2014/main" id="{299E9739-3B9D-4C1D-ADD3-E5D97E133A89}"/>
                </a:ext>
              </a:extLst>
            </p:cNvPr>
            <p:cNvSpPr txBox="1"/>
            <p:nvPr/>
          </p:nvSpPr>
          <p:spPr>
            <a:xfrm>
              <a:off x="1210974" y="1449010"/>
              <a:ext cx="403059" cy="2494657"/>
            </a:xfrm>
            <a:prstGeom prst="rect">
              <a:avLst/>
            </a:prstGeom>
            <a:noFill/>
          </p:spPr>
          <p:txBody>
            <a:bodyPr vert="wordArtVertRtl" wrap="none" rtlCol="0">
              <a:spAutoFit/>
            </a:bodyPr>
            <a:lstStyle/>
            <a:p>
              <a:r>
                <a:rPr lang="en-US" altLang="zh-CN" sz="1200" dirty="0">
                  <a:solidFill>
                    <a:srgbClr val="949AB2"/>
                  </a:solidFill>
                  <a:latin typeface="汉仪文黑-45W" panose="00020600040101010101" pitchFamily="18" charset="-122"/>
                  <a:ea typeface="汉仪文黑-45W" panose="00020600040101010101" pitchFamily="18" charset="-122"/>
                </a:rPr>
                <a:t>CHAPTER TWO</a:t>
              </a:r>
              <a:endParaRPr lang="zh-CN" altLang="en-US" sz="1200" dirty="0">
                <a:solidFill>
                  <a:srgbClr val="949AB2"/>
                </a:solidFill>
                <a:latin typeface="汉仪文黑-45W" panose="00020600040101010101" pitchFamily="18" charset="-122"/>
                <a:ea typeface="汉仪文黑-45W" panose="00020600040101010101" pitchFamily="18" charset="-122"/>
              </a:endParaRPr>
            </a:p>
          </p:txBody>
        </p:sp>
        <p:cxnSp>
          <p:nvCxnSpPr>
            <p:cNvPr id="30" name="直接连接符 29">
              <a:extLst>
                <a:ext uri="{FF2B5EF4-FFF2-40B4-BE49-F238E27FC236}">
                  <a16:creationId xmlns:a16="http://schemas.microsoft.com/office/drawing/2014/main" id="{B5F7E8A0-119C-4C89-BFEC-F29E22120FB9}"/>
                </a:ext>
              </a:extLst>
            </p:cNvPr>
            <p:cNvCxnSpPr>
              <a:cxnSpLocks/>
            </p:cNvCxnSpPr>
            <p:nvPr/>
          </p:nvCxnSpPr>
          <p:spPr>
            <a:xfrm>
              <a:off x="1210974" y="1596788"/>
              <a:ext cx="0" cy="5274860"/>
            </a:xfrm>
            <a:prstGeom prst="line">
              <a:avLst/>
            </a:prstGeom>
            <a:ln w="12700">
              <a:solidFill>
                <a:srgbClr val="949AB2">
                  <a:alpha val="50000"/>
                </a:srgbClr>
              </a:solidFill>
            </a:ln>
          </p:spPr>
          <p:style>
            <a:lnRef idx="1">
              <a:schemeClr val="accent1"/>
            </a:lnRef>
            <a:fillRef idx="0">
              <a:schemeClr val="accent1"/>
            </a:fillRef>
            <a:effectRef idx="0">
              <a:schemeClr val="accent1"/>
            </a:effectRef>
            <a:fontRef idx="minor">
              <a:schemeClr val="tx1"/>
            </a:fontRef>
          </p:style>
        </p:cxnSp>
      </p:grpSp>
      <p:grpSp>
        <p:nvGrpSpPr>
          <p:cNvPr id="2" name="组合 1">
            <a:extLst>
              <a:ext uri="{FF2B5EF4-FFF2-40B4-BE49-F238E27FC236}">
                <a16:creationId xmlns:a16="http://schemas.microsoft.com/office/drawing/2014/main" id="{577D5BBC-B98D-4BC4-8427-B20FBE5AB715}"/>
              </a:ext>
            </a:extLst>
          </p:cNvPr>
          <p:cNvGrpSpPr/>
          <p:nvPr/>
        </p:nvGrpSpPr>
        <p:grpSpPr>
          <a:xfrm>
            <a:off x="2891879" y="0"/>
            <a:ext cx="548805" cy="5513953"/>
            <a:chOff x="2891879" y="0"/>
            <a:chExt cx="548805" cy="5513953"/>
          </a:xfrm>
        </p:grpSpPr>
        <p:sp>
          <p:nvSpPr>
            <p:cNvPr id="28" name="文本框 27">
              <a:extLst>
                <a:ext uri="{FF2B5EF4-FFF2-40B4-BE49-F238E27FC236}">
                  <a16:creationId xmlns:a16="http://schemas.microsoft.com/office/drawing/2014/main" id="{3BC984B9-51FC-47CC-ADA5-D850DE441547}"/>
                </a:ext>
              </a:extLst>
            </p:cNvPr>
            <p:cNvSpPr txBox="1"/>
            <p:nvPr/>
          </p:nvSpPr>
          <p:spPr>
            <a:xfrm>
              <a:off x="2891879" y="2775126"/>
              <a:ext cx="548805" cy="2738827"/>
            </a:xfrm>
            <a:prstGeom prst="rect">
              <a:avLst/>
            </a:prstGeom>
            <a:noFill/>
          </p:spPr>
          <p:txBody>
            <a:bodyPr vert="wordArtVertRtl" wrap="none" rtlCol="0">
              <a:spAutoFit/>
            </a:bodyPr>
            <a:lstStyle/>
            <a:p>
              <a:r>
                <a:rPr lang="zh-CN" altLang="en-US" sz="2000" spc="600" dirty="0">
                  <a:solidFill>
                    <a:srgbClr val="949AB2"/>
                  </a:solidFill>
                  <a:latin typeface="汉仪文黑-45W" panose="00020600040101010101" pitchFamily="18" charset="-122"/>
                  <a:ea typeface="汉仪文黑-45W" panose="00020600040101010101" pitchFamily="18" charset="-122"/>
                </a:rPr>
                <a:t>点击输入内容</a:t>
              </a:r>
            </a:p>
          </p:txBody>
        </p:sp>
        <p:cxnSp>
          <p:nvCxnSpPr>
            <p:cNvPr id="31" name="直接连接符 30">
              <a:extLst>
                <a:ext uri="{FF2B5EF4-FFF2-40B4-BE49-F238E27FC236}">
                  <a16:creationId xmlns:a16="http://schemas.microsoft.com/office/drawing/2014/main" id="{986B354A-D5B7-4384-87E9-664B608C9DF6}"/>
                </a:ext>
              </a:extLst>
            </p:cNvPr>
            <p:cNvCxnSpPr>
              <a:cxnSpLocks/>
            </p:cNvCxnSpPr>
            <p:nvPr/>
          </p:nvCxnSpPr>
          <p:spPr>
            <a:xfrm>
              <a:off x="3440684" y="0"/>
              <a:ext cx="0" cy="5308979"/>
            </a:xfrm>
            <a:prstGeom prst="line">
              <a:avLst/>
            </a:prstGeom>
            <a:ln w="12700">
              <a:solidFill>
                <a:srgbClr val="949AB2">
                  <a:alpha val="50000"/>
                </a:srgb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06679102"/>
      </p:ext>
    </p:extLst>
  </p:cSld>
  <p:clrMapOvr>
    <a:masterClrMapping/>
  </p:clrMapOvr>
  <mc:AlternateContent xmlns:mc="http://schemas.openxmlformats.org/markup-compatibility/2006" xmlns:p14="http://schemas.microsoft.com/office/powerpoint/2010/main">
    <mc:Choice Requires="p14">
      <p:transition spd="slow" p14:dur="1200" advClick="0" advTm="1000">
        <p:dissolve/>
      </p:transition>
    </mc:Choice>
    <mc:Fallback xmlns="">
      <p:transition spd="slow" advClick="0" advTm="1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childTnLst>
                                </p:cTn>
                              </p:par>
                              <p:par>
                                <p:cTn id="8" presetID="47" presetClass="entr" presetSubtype="0" fill="hold" nodeType="withEffect">
                                  <p:stCondLst>
                                    <p:cond delay="75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75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364</TotalTime>
  <Words>1469</Words>
  <Application>Microsoft Office PowerPoint</Application>
  <PresentationFormat>宽屏</PresentationFormat>
  <Paragraphs>290</Paragraphs>
  <Slides>27</Slides>
  <Notes>0</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27</vt:i4>
      </vt:variant>
    </vt:vector>
  </HeadingPairs>
  <TitlesOfParts>
    <vt:vector size="34" baseType="lpstr">
      <vt:lpstr>FontAwesome</vt:lpstr>
      <vt:lpstr>等线</vt:lpstr>
      <vt:lpstr>等线 Light</vt:lpstr>
      <vt:lpstr>汉仪文黑-45W</vt:lpstr>
      <vt:lpstr>汉仪晓波折纸体简</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description>锐旗设计；https://9ppt.taobao.com_x000d_
</dc:description>
  <cp:lastModifiedBy>Administrator</cp:lastModifiedBy>
  <cp:revision>148</cp:revision>
  <dcterms:created xsi:type="dcterms:W3CDTF">2017-07-11T01:45:18Z</dcterms:created>
  <dcterms:modified xsi:type="dcterms:W3CDTF">2019-01-04T03:01:11Z</dcterms:modified>
</cp:coreProperties>
</file>