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eg"/>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60" r:id="rId1"/>
  </p:sldMasterIdLst>
  <p:notesMasterIdLst>
    <p:notesMasterId r:id="rId2"/>
  </p:notesMasterIdLst>
  <p:sldIdLst>
    <p:sldId id="28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5" r:id="rId19"/>
    <p:sldId id="276" r:id="rId20"/>
    <p:sldId id="277" r:id="rId21"/>
    <p:sldId id="278" r:id="rId22"/>
    <p:sldId id="279" r:id="rId23"/>
    <p:sldId id="280" r:id="rId24"/>
    <p:sldId id="282" r:id="rId25"/>
    <p:sldId id="285" r:id="rId26"/>
    <p:sldId id="286"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5" d="100"/>
          <a:sy n="75" d="100"/>
        </p:scale>
        <p:origin x="84" y="33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11.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2CEB74-EEBB-40A6-B604-DBE83972AAAE}" type="datetimeFigureOut">
              <a:rPr lang="zh-CN" altLang="en-US" smtClean="0"/>
              <a:t>2019/1/5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18B1E5-3DDB-4E41-8F0E-31EAFFE2434A}" type="slidenum">
              <a:rPr lang="zh-CN" altLang="en-US" smtClean="0"/>
              <a:t>‹#›</a:t>
            </a:fld>
            <a:endParaRPr lang="zh-CN" altLang="en-US"/>
          </a:p>
        </p:txBody>
      </p:sp>
    </p:spTree>
    <p:extLst>
      <p:ext uri="{BB962C8B-B14F-4D97-AF65-F5344CB8AC3E}">
        <p14:creationId val="658637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2.png" /><Relationship Id="rId2" Type="http://schemas.microsoft.com/office/2007/relationships/hdphoto" Target="../media/image3.wdp" /><Relationship Id="rId3" Type="http://schemas.openxmlformats.org/officeDocument/2006/relationships/image" Target="../media/image4.png" /><Relationship Id="rId4"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2.png" /><Relationship Id="rId2" Type="http://schemas.microsoft.com/office/2007/relationships/hdphoto" Target="../media/image3.wdp" /><Relationship Id="rId3" Type="http://schemas.openxmlformats.org/officeDocument/2006/relationships/image" Target="../media/image4.png" /><Relationship Id="rId4"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2.png" /><Relationship Id="rId2" Type="http://schemas.microsoft.com/office/2007/relationships/hdphoto" Target="../media/image3.wdp" /><Relationship Id="rId3" Type="http://schemas.openxmlformats.org/officeDocument/2006/relationships/image" Target="../media/image4.png"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2.png" /><Relationship Id="rId2" Type="http://schemas.microsoft.com/office/2007/relationships/hdphoto" Target="../media/image3.wdp" /><Relationship Id="rId3" Type="http://schemas.openxmlformats.org/officeDocument/2006/relationships/image" Target="../media/image4.png" /><Relationship Id="rId4"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仅标题">
    <p:spTree>
      <p:nvGrpSpPr>
        <p:cNvPr id="1" name=""/>
        <p:cNvGrpSpPr/>
        <p:nvPr/>
      </p:nvGrpSpPr>
      <p:grpSpPr>
        <a:xfrm>
          <a:off x="0" y="0"/>
          <a:ext cx="0" cy="0"/>
        </a:xfrm>
      </p:grpSpPr>
    </p:spTree>
    <p:extLst>
      <p:ext uri="{BB962C8B-B14F-4D97-AF65-F5344CB8AC3E}">
        <p14:creationId val="4136829738"/>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_自定义版式">
    <p:spTree>
      <p:nvGrpSpPr>
        <p:cNvPr id="1" name=""/>
        <p:cNvGrpSpPr/>
        <p:nvPr/>
      </p:nvGrpSpPr>
      <p:grpSpPr>
        <a:xfrm>
          <a:off x="0" y="0"/>
          <a:ext cx="0" cy="0"/>
        </a:xfrm>
      </p:grpSpPr>
      <p:pic>
        <p:nvPicPr>
          <p:cNvPr id="3" name="图片 2"/>
          <p:cNvPicPr>
            <a:picLocks noChangeAspect="1"/>
          </p:cNvPicPr>
          <p:nvPr userDrawn="1"/>
        </p:nvPicPr>
        <p:blipFill>
          <a:blip r:embed="rId1">
            <a:extLst>
              <a:ext uri="{BEBA8EAE-BF5A-486C-A8C5-ECC9F3942E4B}">
                <a14:imgProps xmlns:a14="http://schemas.microsoft.com/office/drawing/2010/main">
                  <a14:imgLayer r:embed="rId2">
                    <a14:imgEffect>
                      <a14:brightnessContrast bright="-20000" contrast="20000"/>
                    </a14:imgEffect>
                  </a14:imgLayer>
                </a14:imgProps>
              </a:ext>
            </a:extLst>
          </a:blip>
          <a:stretch>
            <a:fillRect/>
          </a:stretch>
        </p:blipFill>
        <p:spPr>
          <a:xfrm>
            <a:off x="0" y="-594"/>
            <a:ext cx="12193057" cy="6858594"/>
          </a:xfrm>
          <a:prstGeom prst="rect">
            <a:avLst/>
          </a:prstGeom>
        </p:spPr>
      </p:pic>
      <p:pic>
        <p:nvPicPr>
          <p:cNvPr id="4" name="图片 3"/>
          <p:cNvPicPr>
            <a:picLocks noChangeAspect="1"/>
          </p:cNvPicPr>
          <p:nvPr userDrawn="1"/>
        </p:nvPicPr>
        <p:blipFill>
          <a:blip r:embed="rId3"/>
          <a:srcRect l="28592" t="14633" r="28725" b="15022"/>
          <a:stretch>
            <a:fillRect/>
          </a:stretch>
        </p:blipFill>
        <p:spPr>
          <a:xfrm>
            <a:off x="1" y="0"/>
            <a:ext cx="12192000" cy="6874617"/>
          </a:xfrm>
          <a:prstGeom prst="rect">
            <a:avLst/>
          </a:prstGeom>
        </p:spPr>
      </p:pic>
      <p:sp>
        <p:nvSpPr>
          <p:cNvPr id="5" name="矩形 4"/>
          <p:cNvSpPr/>
          <p:nvPr userDrawn="1"/>
        </p:nvSpPr>
        <p:spPr>
          <a:xfrm>
            <a:off x="-1055" y="0"/>
            <a:ext cx="12193055" cy="685800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val="615641611"/>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自定义版式">
    <p:spTree>
      <p:nvGrpSpPr>
        <p:cNvPr id="1" name=""/>
        <p:cNvGrpSpPr/>
        <p:nvPr/>
      </p:nvGrpSpPr>
      <p:grpSpPr>
        <a:xfrm>
          <a:off x="0" y="0"/>
          <a:ext cx="0" cy="0"/>
        </a:xfrm>
      </p:grpSpPr>
      <p:pic>
        <p:nvPicPr>
          <p:cNvPr id="3" name="图片 2"/>
          <p:cNvPicPr>
            <a:picLocks noChangeAspect="1"/>
          </p:cNvPicPr>
          <p:nvPr userDrawn="1"/>
        </p:nvPicPr>
        <p:blipFill>
          <a:blip r:embed="rId1">
            <a:extLst>
              <a:ext uri="{BEBA8EAE-BF5A-486C-A8C5-ECC9F3942E4B}">
                <a14:imgProps xmlns:a14="http://schemas.microsoft.com/office/drawing/2010/main">
                  <a14:imgLayer r:embed="rId2">
                    <a14:imgEffect>
                      <a14:brightnessContrast bright="-20000" contrast="20000"/>
                    </a14:imgEffect>
                  </a14:imgLayer>
                </a14:imgProps>
              </a:ext>
            </a:extLst>
          </a:blip>
          <a:stretch>
            <a:fillRect/>
          </a:stretch>
        </p:blipFill>
        <p:spPr>
          <a:xfrm>
            <a:off x="0" y="-594"/>
            <a:ext cx="12193057" cy="6858594"/>
          </a:xfrm>
          <a:prstGeom prst="rect">
            <a:avLst/>
          </a:prstGeom>
        </p:spPr>
      </p:pic>
      <p:pic>
        <p:nvPicPr>
          <p:cNvPr id="4" name="图片 3"/>
          <p:cNvPicPr>
            <a:picLocks noChangeAspect="1"/>
          </p:cNvPicPr>
          <p:nvPr userDrawn="1"/>
        </p:nvPicPr>
        <p:blipFill>
          <a:blip r:embed="rId3"/>
          <a:srcRect l="28592" t="14633" r="28725" b="15022"/>
          <a:stretch>
            <a:fillRect/>
          </a:stretch>
        </p:blipFill>
        <p:spPr>
          <a:xfrm>
            <a:off x="1" y="0"/>
            <a:ext cx="12192000" cy="6874617"/>
          </a:xfrm>
          <a:prstGeom prst="rect">
            <a:avLst/>
          </a:prstGeom>
        </p:spPr>
      </p:pic>
      <p:sp>
        <p:nvSpPr>
          <p:cNvPr id="5" name="矩形 4"/>
          <p:cNvSpPr/>
          <p:nvPr userDrawn="1"/>
        </p:nvSpPr>
        <p:spPr>
          <a:xfrm>
            <a:off x="-1055" y="0"/>
            <a:ext cx="12193055" cy="685800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val="2981103266"/>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0_自定义版式">
    <p:bg>
      <p:bgRef idx="1001">
        <a:schemeClr val="bg1"/>
      </p:bgRef>
    </p:bg>
    <p:spTree>
      <p:nvGrpSpPr>
        <p:cNvPr id="1" name=""/>
        <p:cNvGrpSpPr/>
        <p:nvPr/>
      </p:nvGrpSpPr>
      <p:grpSpPr>
        <a:xfrm>
          <a:off x="0" y="0"/>
          <a:ext cx="0" cy="0"/>
        </a:xfrm>
      </p:grpSpPr>
      <p:sp>
        <p:nvSpPr>
          <p:cNvPr id="12" name="图片占位符 11"/>
          <p:cNvSpPr>
            <a:spLocks noGrp="1"/>
          </p:cNvSpPr>
          <p:nvPr>
            <p:ph type="pic" sz="quarter" idx="10"/>
          </p:nvPr>
        </p:nvSpPr>
        <p:spPr>
          <a:xfrm>
            <a:off x="1108407" y="1814513"/>
            <a:ext cx="1657350" cy="1657350"/>
          </a:xfrm>
          <a:custGeom>
            <a:gdLst>
              <a:gd name="connsiteX0" fmla="*/ 828675 w 1657350"/>
              <a:gd name="connsiteY0" fmla="*/ 0 h 1657350"/>
              <a:gd name="connsiteX1" fmla="*/ 1657350 w 1657350"/>
              <a:gd name="connsiteY1" fmla="*/ 828675 h 1657350"/>
              <a:gd name="connsiteX2" fmla="*/ 828675 w 1657350"/>
              <a:gd name="connsiteY2" fmla="*/ 1657350 h 1657350"/>
              <a:gd name="connsiteX3" fmla="*/ 0 w 1657350"/>
              <a:gd name="connsiteY3" fmla="*/ 828675 h 1657350"/>
              <a:gd name="connsiteX4" fmla="*/ 828675 w 1657350"/>
              <a:gd name="connsiteY4" fmla="*/ 0 h 165735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0" h="1657350">
                <a:moveTo>
                  <a:pt x="828675" y="0"/>
                </a:moveTo>
                <a:cubicBezTo>
                  <a:pt x="1286340" y="0"/>
                  <a:pt x="1657350" y="371010"/>
                  <a:pt x="1657350" y="828675"/>
                </a:cubicBezTo>
                <a:cubicBezTo>
                  <a:pt x="1657350" y="1286340"/>
                  <a:pt x="1286340" y="1657350"/>
                  <a:pt x="828675" y="1657350"/>
                </a:cubicBezTo>
                <a:cubicBezTo>
                  <a:pt x="371010" y="1657350"/>
                  <a:pt x="0" y="1286340"/>
                  <a:pt x="0" y="828675"/>
                </a:cubicBezTo>
                <a:cubicBezTo>
                  <a:pt x="0" y="371010"/>
                  <a:pt x="371010" y="0"/>
                  <a:pt x="828675" y="0"/>
                </a:cubicBezTo>
                <a:close/>
              </a:path>
            </a:pathLst>
          </a:custGeom>
        </p:spPr>
        <p:txBody>
          <a:bodyPr wrap="square">
            <a:noAutofit/>
          </a:bodyPr>
          <a:lstStyle/>
          <a:p>
            <a:r>
              <a:rPr lang="zh-CN" altLang="en-US"/>
              <a:t>单击图标添加图片</a:t>
            </a:r>
          </a:p>
        </p:txBody>
      </p:sp>
      <p:sp>
        <p:nvSpPr>
          <p:cNvPr id="14" name="图片占位符 13"/>
          <p:cNvSpPr>
            <a:spLocks noGrp="1"/>
          </p:cNvSpPr>
          <p:nvPr>
            <p:ph type="pic" sz="quarter" idx="11"/>
          </p:nvPr>
        </p:nvSpPr>
        <p:spPr>
          <a:xfrm>
            <a:off x="1108407" y="4000500"/>
            <a:ext cx="1657350" cy="1657350"/>
          </a:xfrm>
          <a:custGeom>
            <a:gdLst>
              <a:gd name="connsiteX0" fmla="*/ 828675 w 1657350"/>
              <a:gd name="connsiteY0" fmla="*/ 0 h 1657350"/>
              <a:gd name="connsiteX1" fmla="*/ 1657350 w 1657350"/>
              <a:gd name="connsiteY1" fmla="*/ 828675 h 1657350"/>
              <a:gd name="connsiteX2" fmla="*/ 828675 w 1657350"/>
              <a:gd name="connsiteY2" fmla="*/ 1657350 h 1657350"/>
              <a:gd name="connsiteX3" fmla="*/ 0 w 1657350"/>
              <a:gd name="connsiteY3" fmla="*/ 828675 h 1657350"/>
              <a:gd name="connsiteX4" fmla="*/ 828675 w 1657350"/>
              <a:gd name="connsiteY4" fmla="*/ 0 h 165735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0" h="1657350">
                <a:moveTo>
                  <a:pt x="828675" y="0"/>
                </a:moveTo>
                <a:cubicBezTo>
                  <a:pt x="1286340" y="0"/>
                  <a:pt x="1657350" y="371010"/>
                  <a:pt x="1657350" y="828675"/>
                </a:cubicBezTo>
                <a:cubicBezTo>
                  <a:pt x="1657350" y="1286340"/>
                  <a:pt x="1286340" y="1657350"/>
                  <a:pt x="828675" y="1657350"/>
                </a:cubicBezTo>
                <a:cubicBezTo>
                  <a:pt x="371010" y="1657350"/>
                  <a:pt x="0" y="1286340"/>
                  <a:pt x="0" y="828675"/>
                </a:cubicBezTo>
                <a:cubicBezTo>
                  <a:pt x="0" y="371010"/>
                  <a:pt x="371010" y="0"/>
                  <a:pt x="828675" y="0"/>
                </a:cubicBezTo>
                <a:close/>
              </a:path>
            </a:pathLst>
          </a:custGeom>
        </p:spPr>
        <p:txBody>
          <a:bodyPr wrap="square">
            <a:noAutofit/>
          </a:bodyPr>
          <a:lstStyle/>
          <a:p>
            <a:r>
              <a:rPr lang="zh-CN" altLang="en-US"/>
              <a:t>单击图标添加图片</a:t>
            </a:r>
          </a:p>
        </p:txBody>
      </p:sp>
      <p:sp>
        <p:nvSpPr>
          <p:cNvPr id="13" name="图片占位符 12"/>
          <p:cNvSpPr>
            <a:spLocks noGrp="1"/>
          </p:cNvSpPr>
          <p:nvPr>
            <p:ph type="pic" sz="quarter" idx="12"/>
          </p:nvPr>
        </p:nvSpPr>
        <p:spPr>
          <a:xfrm>
            <a:off x="6380495" y="1814513"/>
            <a:ext cx="1657350" cy="1657350"/>
          </a:xfrm>
          <a:custGeom>
            <a:gdLst>
              <a:gd name="connsiteX0" fmla="*/ 828675 w 1657350"/>
              <a:gd name="connsiteY0" fmla="*/ 0 h 1657350"/>
              <a:gd name="connsiteX1" fmla="*/ 1657350 w 1657350"/>
              <a:gd name="connsiteY1" fmla="*/ 828675 h 1657350"/>
              <a:gd name="connsiteX2" fmla="*/ 828675 w 1657350"/>
              <a:gd name="connsiteY2" fmla="*/ 1657350 h 1657350"/>
              <a:gd name="connsiteX3" fmla="*/ 0 w 1657350"/>
              <a:gd name="connsiteY3" fmla="*/ 828675 h 1657350"/>
              <a:gd name="connsiteX4" fmla="*/ 828675 w 1657350"/>
              <a:gd name="connsiteY4" fmla="*/ 0 h 165735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0" h="1657350">
                <a:moveTo>
                  <a:pt x="828675" y="0"/>
                </a:moveTo>
                <a:cubicBezTo>
                  <a:pt x="1286340" y="0"/>
                  <a:pt x="1657350" y="371010"/>
                  <a:pt x="1657350" y="828675"/>
                </a:cubicBezTo>
                <a:cubicBezTo>
                  <a:pt x="1657350" y="1286340"/>
                  <a:pt x="1286340" y="1657350"/>
                  <a:pt x="828675" y="1657350"/>
                </a:cubicBezTo>
                <a:cubicBezTo>
                  <a:pt x="371010" y="1657350"/>
                  <a:pt x="0" y="1286340"/>
                  <a:pt x="0" y="828675"/>
                </a:cubicBezTo>
                <a:cubicBezTo>
                  <a:pt x="0" y="371010"/>
                  <a:pt x="371010" y="0"/>
                  <a:pt x="828675" y="0"/>
                </a:cubicBezTo>
                <a:close/>
              </a:path>
            </a:pathLst>
          </a:custGeom>
        </p:spPr>
        <p:txBody>
          <a:bodyPr wrap="square">
            <a:noAutofit/>
          </a:bodyPr>
          <a:lstStyle/>
          <a:p>
            <a:r>
              <a:rPr lang="zh-CN" altLang="en-US"/>
              <a:t>单击图标添加图片</a:t>
            </a:r>
          </a:p>
        </p:txBody>
      </p:sp>
      <p:sp>
        <p:nvSpPr>
          <p:cNvPr id="15" name="图片占位符 14"/>
          <p:cNvSpPr>
            <a:spLocks noGrp="1"/>
          </p:cNvSpPr>
          <p:nvPr>
            <p:ph type="pic" sz="quarter" idx="13"/>
          </p:nvPr>
        </p:nvSpPr>
        <p:spPr>
          <a:xfrm>
            <a:off x="6380495" y="4000500"/>
            <a:ext cx="1657350" cy="1657350"/>
          </a:xfrm>
          <a:custGeom>
            <a:gdLst>
              <a:gd name="connsiteX0" fmla="*/ 828675 w 1657350"/>
              <a:gd name="connsiteY0" fmla="*/ 0 h 1657350"/>
              <a:gd name="connsiteX1" fmla="*/ 1657350 w 1657350"/>
              <a:gd name="connsiteY1" fmla="*/ 828675 h 1657350"/>
              <a:gd name="connsiteX2" fmla="*/ 828675 w 1657350"/>
              <a:gd name="connsiteY2" fmla="*/ 1657350 h 1657350"/>
              <a:gd name="connsiteX3" fmla="*/ 0 w 1657350"/>
              <a:gd name="connsiteY3" fmla="*/ 828675 h 1657350"/>
              <a:gd name="connsiteX4" fmla="*/ 828675 w 1657350"/>
              <a:gd name="connsiteY4" fmla="*/ 0 h 165735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0" h="1657350">
                <a:moveTo>
                  <a:pt x="828675" y="0"/>
                </a:moveTo>
                <a:cubicBezTo>
                  <a:pt x="1286340" y="0"/>
                  <a:pt x="1657350" y="371010"/>
                  <a:pt x="1657350" y="828675"/>
                </a:cubicBezTo>
                <a:cubicBezTo>
                  <a:pt x="1657350" y="1286340"/>
                  <a:pt x="1286340" y="1657350"/>
                  <a:pt x="828675" y="1657350"/>
                </a:cubicBezTo>
                <a:cubicBezTo>
                  <a:pt x="371010" y="1657350"/>
                  <a:pt x="0" y="1286340"/>
                  <a:pt x="0" y="828675"/>
                </a:cubicBezTo>
                <a:cubicBezTo>
                  <a:pt x="0" y="371010"/>
                  <a:pt x="371010" y="0"/>
                  <a:pt x="828675" y="0"/>
                </a:cubicBezTo>
                <a:close/>
              </a:path>
            </a:pathLst>
          </a:custGeom>
        </p:spPr>
        <p:txBody>
          <a:bodyPr wrap="square">
            <a:noAutofit/>
          </a:bodyPr>
          <a:lstStyle/>
          <a:p>
            <a:r>
              <a:rPr lang="zh-CN" altLang="en-US"/>
              <a:t>单击图标添加图片</a:t>
            </a:r>
          </a:p>
        </p:txBody>
      </p:sp>
    </p:spTree>
    <p:extLst>
      <p:ext uri="{BB962C8B-B14F-4D97-AF65-F5344CB8AC3E}">
        <p14:creationId val="2646441664"/>
      </p:ext>
    </p:extLst>
  </p:cSld>
  <p:clrMapOvr>
    <a:overrideClrMapping bg1="lt1" tx1="dk1" bg2="lt2" tx2="dk2" accent1="accent1" accent2="accent2" accent3="accent3" accent4="accent4" accent5="accent5" accent6="accent6" hlink="hlink" folHlink="folHlink"/>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5_自定义版式">
    <p:bg>
      <p:bgRef idx="1001">
        <a:schemeClr val="bg1"/>
      </p:bgRef>
    </p:bg>
    <p:spTree>
      <p:nvGrpSpPr>
        <p:cNvPr id="1" name=""/>
        <p:cNvGrpSpPr/>
        <p:nvPr/>
      </p:nvGrpSpPr>
      <p:grpSpPr>
        <a:xfrm>
          <a:off x="0" y="0"/>
          <a:ext cx="0" cy="0"/>
        </a:xfrm>
      </p:grpSpPr>
      <p:sp>
        <p:nvSpPr>
          <p:cNvPr id="2" name="标题 1">
            <a:extLst>
              <a:ext uri="{FF2B5EF4-FFF2-40B4-BE49-F238E27FC236}">
                <a16:creationId xmlns:a16="http://schemas.microsoft.com/office/drawing/2014/main" id="{360386B2-B61B-4B0D-93AD-F939BFCBBCB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val="2684131087"/>
      </p:ext>
    </p:extLst>
  </p:cSld>
  <p:clrMapOvr>
    <a:overrideClrMapping bg1="lt1" tx1="dk1" bg2="lt2" tx2="dk2" accent1="accent1" accent2="accent2" accent3="accent3" accent4="accent4" accent5="accent5" accent6="accent6" hlink="hlink" folHlink="folHlink"/>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extLst>
      <p:ext uri="{BB962C8B-B14F-4D97-AF65-F5344CB8AC3E}">
        <p14:creationId val="4027728328"/>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14" name="图片占位符 13"/>
          <p:cNvSpPr>
            <a:spLocks noGrp="1"/>
          </p:cNvSpPr>
          <p:nvPr>
            <p:ph type="pic" sz="quarter" idx="10"/>
          </p:nvPr>
        </p:nvSpPr>
        <p:spPr>
          <a:xfrm>
            <a:off x="1203325" y="1841500"/>
            <a:ext cx="3945467" cy="3929063"/>
          </a:xfrm>
          <a:custGeom>
            <a:gdLst>
              <a:gd name="connsiteX0" fmla="*/ 2129367 w 3945467"/>
              <a:gd name="connsiteY0" fmla="*/ 2112963 h 3929063"/>
              <a:gd name="connsiteX1" fmla="*/ 3945467 w 3945467"/>
              <a:gd name="connsiteY1" fmla="*/ 2112963 h 3929063"/>
              <a:gd name="connsiteX2" fmla="*/ 3945467 w 3945467"/>
              <a:gd name="connsiteY2" fmla="*/ 3929063 h 3929063"/>
              <a:gd name="connsiteX3" fmla="*/ 2129367 w 3945467"/>
              <a:gd name="connsiteY3" fmla="*/ 3929063 h 3929063"/>
              <a:gd name="connsiteX4" fmla="*/ 2129367 w 3945467"/>
              <a:gd name="connsiteY4" fmla="*/ 0 h 3929063"/>
              <a:gd name="connsiteX5" fmla="*/ 3945467 w 3945467"/>
              <a:gd name="connsiteY5" fmla="*/ 0 h 3929063"/>
              <a:gd name="connsiteX6" fmla="*/ 3945467 w 3945467"/>
              <a:gd name="connsiteY6" fmla="*/ 1816100 h 3929063"/>
              <a:gd name="connsiteX7" fmla="*/ 2129367 w 3945467"/>
              <a:gd name="connsiteY7" fmla="*/ 1816100 h 3929063"/>
              <a:gd name="connsiteX8" fmla="*/ 0 w 3945467"/>
              <a:gd name="connsiteY8" fmla="*/ 0 h 3929063"/>
              <a:gd name="connsiteX9" fmla="*/ 1816100 w 3945467"/>
              <a:gd name="connsiteY9" fmla="*/ 0 h 3929063"/>
              <a:gd name="connsiteX10" fmla="*/ 1816100 w 3945467"/>
              <a:gd name="connsiteY10" fmla="*/ 1816100 h 3929063"/>
              <a:gd name="connsiteX11" fmla="*/ 0 w 3945467"/>
              <a:gd name="connsiteY11" fmla="*/ 1816100 h 392906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45467" h="3929063">
                <a:moveTo>
                  <a:pt x="2129367" y="2112963"/>
                </a:moveTo>
                <a:lnTo>
                  <a:pt x="3945467" y="2112963"/>
                </a:lnTo>
                <a:lnTo>
                  <a:pt x="3945467" y="3929063"/>
                </a:lnTo>
                <a:lnTo>
                  <a:pt x="2129367" y="3929063"/>
                </a:lnTo>
                <a:close/>
                <a:moveTo>
                  <a:pt x="2129367" y="0"/>
                </a:moveTo>
                <a:lnTo>
                  <a:pt x="3945467" y="0"/>
                </a:lnTo>
                <a:lnTo>
                  <a:pt x="3945467" y="1816100"/>
                </a:lnTo>
                <a:lnTo>
                  <a:pt x="2129367" y="1816100"/>
                </a:lnTo>
                <a:close/>
                <a:moveTo>
                  <a:pt x="0" y="0"/>
                </a:moveTo>
                <a:lnTo>
                  <a:pt x="1816100" y="0"/>
                </a:lnTo>
                <a:lnTo>
                  <a:pt x="1816100" y="1816100"/>
                </a:lnTo>
                <a:lnTo>
                  <a:pt x="0" y="1816100"/>
                </a:lnTo>
                <a:close/>
              </a:path>
            </a:pathLst>
          </a:custGeom>
          <a:blipFill>
            <a:blip r:embed="rId1"/>
            <a:tile tx="0" ty="0" sx="100000" sy="100000" flip="none" algn="ctr"/>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r>
              <a:rPr lang="zh-CN" altLang="en-US"/>
              <a:t>单击图标添加图片</a:t>
            </a:r>
          </a:p>
        </p:txBody>
      </p:sp>
    </p:spTree>
    <p:extLst>
      <p:ext uri="{BB962C8B-B14F-4D97-AF65-F5344CB8AC3E}">
        <p14:creationId val="186378664"/>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16" name="图片占位符 15"/>
          <p:cNvSpPr>
            <a:spLocks noGrp="1"/>
          </p:cNvSpPr>
          <p:nvPr>
            <p:ph type="pic" sz="quarter" idx="10"/>
          </p:nvPr>
        </p:nvSpPr>
        <p:spPr>
          <a:xfrm>
            <a:off x="1993900" y="3954463"/>
            <a:ext cx="1816100" cy="1816100"/>
          </a:xfrm>
          <a:custGeom>
            <a:gdLst>
              <a:gd name="connsiteX0" fmla="*/ 0 w 1816100"/>
              <a:gd name="connsiteY0" fmla="*/ 0 h 1816100"/>
              <a:gd name="connsiteX1" fmla="*/ 1816100 w 1816100"/>
              <a:gd name="connsiteY1" fmla="*/ 0 h 1816100"/>
              <a:gd name="connsiteX2" fmla="*/ 1816100 w 1816100"/>
              <a:gd name="connsiteY2" fmla="*/ 1816100 h 1816100"/>
              <a:gd name="connsiteX3" fmla="*/ 0 w 1816100"/>
              <a:gd name="connsiteY3" fmla="*/ 1816100 h 1816100"/>
            </a:gdLst>
            <a:cxnLst>
              <a:cxn ang="0">
                <a:pos x="connsiteX0" y="connsiteY0"/>
              </a:cxn>
              <a:cxn ang="0">
                <a:pos x="connsiteX1" y="connsiteY1"/>
              </a:cxn>
              <a:cxn ang="0">
                <a:pos x="connsiteX2" y="connsiteY2"/>
              </a:cxn>
              <a:cxn ang="0">
                <a:pos x="connsiteX3" y="connsiteY3"/>
              </a:cxn>
            </a:cxnLst>
            <a:rect l="l" t="t" r="r" b="b"/>
            <a:pathLst>
              <a:path w="1816100" h="1816100">
                <a:moveTo>
                  <a:pt x="0" y="0"/>
                </a:moveTo>
                <a:lnTo>
                  <a:pt x="1816100" y="0"/>
                </a:lnTo>
                <a:lnTo>
                  <a:pt x="1816100" y="1816100"/>
                </a:lnTo>
                <a:lnTo>
                  <a:pt x="0" y="1816100"/>
                </a:lnTo>
                <a:close/>
              </a:path>
            </a:pathLst>
          </a:custGeom>
          <a:blipFill>
            <a:blip r:embed="rId1"/>
            <a:tile tx="0" ty="0" sx="100000" sy="100000" flip="none" algn="ctr"/>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r>
              <a:rPr lang="zh-CN" altLang="en-US"/>
              <a:t>单击图标添加图片</a:t>
            </a:r>
          </a:p>
        </p:txBody>
      </p:sp>
      <p:sp>
        <p:nvSpPr>
          <p:cNvPr id="15" name="图片占位符 14"/>
          <p:cNvSpPr>
            <a:spLocks noGrp="1"/>
          </p:cNvSpPr>
          <p:nvPr>
            <p:ph type="pic" sz="quarter" idx="11"/>
          </p:nvPr>
        </p:nvSpPr>
        <p:spPr>
          <a:xfrm>
            <a:off x="4123267" y="1841500"/>
            <a:ext cx="1816100" cy="1816100"/>
          </a:xfrm>
          <a:custGeom>
            <a:gdLst>
              <a:gd name="connsiteX0" fmla="*/ 0 w 1816100"/>
              <a:gd name="connsiteY0" fmla="*/ 0 h 1816100"/>
              <a:gd name="connsiteX1" fmla="*/ 1816100 w 1816100"/>
              <a:gd name="connsiteY1" fmla="*/ 0 h 1816100"/>
              <a:gd name="connsiteX2" fmla="*/ 1816100 w 1816100"/>
              <a:gd name="connsiteY2" fmla="*/ 1816100 h 1816100"/>
              <a:gd name="connsiteX3" fmla="*/ 0 w 1816100"/>
              <a:gd name="connsiteY3" fmla="*/ 1816100 h 1816100"/>
            </a:gdLst>
            <a:cxnLst>
              <a:cxn ang="0">
                <a:pos x="connsiteX0" y="connsiteY0"/>
              </a:cxn>
              <a:cxn ang="0">
                <a:pos x="connsiteX1" y="connsiteY1"/>
              </a:cxn>
              <a:cxn ang="0">
                <a:pos x="connsiteX2" y="connsiteY2"/>
              </a:cxn>
              <a:cxn ang="0">
                <a:pos x="connsiteX3" y="connsiteY3"/>
              </a:cxn>
            </a:cxnLst>
            <a:rect l="l" t="t" r="r" b="b"/>
            <a:pathLst>
              <a:path w="1816100" h="1816100">
                <a:moveTo>
                  <a:pt x="0" y="0"/>
                </a:moveTo>
                <a:lnTo>
                  <a:pt x="1816100" y="0"/>
                </a:lnTo>
                <a:lnTo>
                  <a:pt x="1816100" y="1816100"/>
                </a:lnTo>
                <a:lnTo>
                  <a:pt x="0" y="1816100"/>
                </a:lnTo>
                <a:close/>
              </a:path>
            </a:pathLst>
          </a:custGeom>
          <a:blipFill>
            <a:blip r:embed="rId1"/>
            <a:tile tx="0" ty="0" sx="100000" sy="100000" flip="none" algn="ctr"/>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r>
              <a:rPr lang="zh-CN" altLang="en-US"/>
              <a:t>单击图标添加图片</a:t>
            </a:r>
          </a:p>
        </p:txBody>
      </p:sp>
      <p:sp>
        <p:nvSpPr>
          <p:cNvPr id="14" name="图片占位符 13"/>
          <p:cNvSpPr>
            <a:spLocks noGrp="1"/>
          </p:cNvSpPr>
          <p:nvPr>
            <p:ph type="pic" sz="quarter" idx="12"/>
          </p:nvPr>
        </p:nvSpPr>
        <p:spPr>
          <a:xfrm>
            <a:off x="6252634" y="3954463"/>
            <a:ext cx="1816100" cy="1816100"/>
          </a:xfrm>
          <a:custGeom>
            <a:gdLst>
              <a:gd name="connsiteX0" fmla="*/ 0 w 1816100"/>
              <a:gd name="connsiteY0" fmla="*/ 0 h 1816100"/>
              <a:gd name="connsiteX1" fmla="*/ 1816100 w 1816100"/>
              <a:gd name="connsiteY1" fmla="*/ 0 h 1816100"/>
              <a:gd name="connsiteX2" fmla="*/ 1816100 w 1816100"/>
              <a:gd name="connsiteY2" fmla="*/ 1816100 h 1816100"/>
              <a:gd name="connsiteX3" fmla="*/ 0 w 1816100"/>
              <a:gd name="connsiteY3" fmla="*/ 1816100 h 1816100"/>
            </a:gdLst>
            <a:cxnLst>
              <a:cxn ang="0">
                <a:pos x="connsiteX0" y="connsiteY0"/>
              </a:cxn>
              <a:cxn ang="0">
                <a:pos x="connsiteX1" y="connsiteY1"/>
              </a:cxn>
              <a:cxn ang="0">
                <a:pos x="connsiteX2" y="connsiteY2"/>
              </a:cxn>
              <a:cxn ang="0">
                <a:pos x="connsiteX3" y="connsiteY3"/>
              </a:cxn>
            </a:cxnLst>
            <a:rect l="l" t="t" r="r" b="b"/>
            <a:pathLst>
              <a:path w="1816100" h="1816100">
                <a:moveTo>
                  <a:pt x="0" y="0"/>
                </a:moveTo>
                <a:lnTo>
                  <a:pt x="1816100" y="0"/>
                </a:lnTo>
                <a:lnTo>
                  <a:pt x="1816100" y="1816100"/>
                </a:lnTo>
                <a:lnTo>
                  <a:pt x="0" y="1816100"/>
                </a:lnTo>
                <a:close/>
              </a:path>
            </a:pathLst>
          </a:custGeom>
          <a:blipFill>
            <a:blip r:embed="rId1"/>
            <a:tile tx="0" ty="0" sx="100000" sy="100000" flip="none" algn="ctr"/>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r>
              <a:rPr lang="zh-CN" altLang="en-US"/>
              <a:t>单击图标添加图片</a:t>
            </a:r>
          </a:p>
        </p:txBody>
      </p:sp>
      <p:sp>
        <p:nvSpPr>
          <p:cNvPr id="13" name="图片占位符 12"/>
          <p:cNvSpPr>
            <a:spLocks noGrp="1"/>
          </p:cNvSpPr>
          <p:nvPr>
            <p:ph type="pic" sz="quarter" idx="13"/>
          </p:nvPr>
        </p:nvSpPr>
        <p:spPr>
          <a:xfrm>
            <a:off x="8382000" y="1841500"/>
            <a:ext cx="1816100" cy="1816100"/>
          </a:xfrm>
          <a:custGeom>
            <a:gdLst>
              <a:gd name="connsiteX0" fmla="*/ 0 w 1816100"/>
              <a:gd name="connsiteY0" fmla="*/ 0 h 1816100"/>
              <a:gd name="connsiteX1" fmla="*/ 1816100 w 1816100"/>
              <a:gd name="connsiteY1" fmla="*/ 0 h 1816100"/>
              <a:gd name="connsiteX2" fmla="*/ 1816100 w 1816100"/>
              <a:gd name="connsiteY2" fmla="*/ 1816100 h 1816100"/>
              <a:gd name="connsiteX3" fmla="*/ 0 w 1816100"/>
              <a:gd name="connsiteY3" fmla="*/ 1816100 h 1816100"/>
            </a:gdLst>
            <a:cxnLst>
              <a:cxn ang="0">
                <a:pos x="connsiteX0" y="connsiteY0"/>
              </a:cxn>
              <a:cxn ang="0">
                <a:pos x="connsiteX1" y="connsiteY1"/>
              </a:cxn>
              <a:cxn ang="0">
                <a:pos x="connsiteX2" y="connsiteY2"/>
              </a:cxn>
              <a:cxn ang="0">
                <a:pos x="connsiteX3" y="connsiteY3"/>
              </a:cxn>
            </a:cxnLst>
            <a:rect l="l" t="t" r="r" b="b"/>
            <a:pathLst>
              <a:path w="1816100" h="1816100">
                <a:moveTo>
                  <a:pt x="0" y="0"/>
                </a:moveTo>
                <a:lnTo>
                  <a:pt x="1816100" y="0"/>
                </a:lnTo>
                <a:lnTo>
                  <a:pt x="1816100" y="1816100"/>
                </a:lnTo>
                <a:lnTo>
                  <a:pt x="0" y="1816100"/>
                </a:lnTo>
                <a:close/>
              </a:path>
            </a:pathLst>
          </a:custGeom>
          <a:blipFill>
            <a:blip r:embed="rId1"/>
            <a:tile tx="0" ty="0" sx="100000" sy="100000" flip="none" algn="ctr"/>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r>
              <a:rPr lang="zh-CN" altLang="en-US"/>
              <a:t>单击图标添加图片</a:t>
            </a:r>
          </a:p>
        </p:txBody>
      </p:sp>
    </p:spTree>
    <p:extLst>
      <p:ext uri="{BB962C8B-B14F-4D97-AF65-F5344CB8AC3E}">
        <p14:creationId val="414662631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8" name="图片占位符 7"/>
          <p:cNvSpPr>
            <a:spLocks noGrp="1"/>
          </p:cNvSpPr>
          <p:nvPr>
            <p:ph type="pic" sz="quarter" idx="10"/>
          </p:nvPr>
        </p:nvSpPr>
        <p:spPr>
          <a:xfrm>
            <a:off x="1333500" y="1820863"/>
            <a:ext cx="4267200" cy="1787108"/>
          </a:xfrm>
          <a:custGeom>
            <a:gdLst>
              <a:gd name="connsiteX0" fmla="*/ 0 w 4267200"/>
              <a:gd name="connsiteY0" fmla="*/ 0 h 1787108"/>
              <a:gd name="connsiteX1" fmla="*/ 4267200 w 4267200"/>
              <a:gd name="connsiteY1" fmla="*/ 0 h 1787108"/>
              <a:gd name="connsiteX2" fmla="*/ 4267200 w 4267200"/>
              <a:gd name="connsiteY2" fmla="*/ 1787108 h 1787108"/>
              <a:gd name="connsiteX3" fmla="*/ 0 w 4267200"/>
              <a:gd name="connsiteY3" fmla="*/ 1787108 h 1787108"/>
            </a:gdLst>
            <a:cxnLst>
              <a:cxn ang="0">
                <a:pos x="connsiteX0" y="connsiteY0"/>
              </a:cxn>
              <a:cxn ang="0">
                <a:pos x="connsiteX1" y="connsiteY1"/>
              </a:cxn>
              <a:cxn ang="0">
                <a:pos x="connsiteX2" y="connsiteY2"/>
              </a:cxn>
              <a:cxn ang="0">
                <a:pos x="connsiteX3" y="connsiteY3"/>
              </a:cxn>
            </a:cxnLst>
            <a:rect l="l" t="t" r="r" b="b"/>
            <a:pathLst>
              <a:path w="4267200" h="1787108">
                <a:moveTo>
                  <a:pt x="0" y="0"/>
                </a:moveTo>
                <a:lnTo>
                  <a:pt x="4267200" y="0"/>
                </a:lnTo>
                <a:lnTo>
                  <a:pt x="4267200" y="1787108"/>
                </a:lnTo>
                <a:lnTo>
                  <a:pt x="0" y="1787108"/>
                </a:lnTo>
                <a:close/>
              </a:path>
            </a:pathLst>
          </a:custGeom>
          <a:ln w="28575">
            <a:solidFill>
              <a:schemeClr val="bg1"/>
            </a:solidFill>
          </a:ln>
        </p:spPr>
        <p:txBody>
          <a:bodyPr wrap="square">
            <a:noAutofit/>
          </a:bodyPr>
          <a:lstStyle>
            <a:lvl1pPr>
              <a:defRPr lang="zh-CN" altLang="en-US"/>
            </a:lvl1pPr>
          </a:lstStyle>
          <a:p>
            <a:pPr lvl="0"/>
            <a:r>
              <a:rPr lang="zh-CN" altLang="en-US"/>
              <a:t>单击图标添加图片</a:t>
            </a:r>
          </a:p>
        </p:txBody>
      </p:sp>
      <p:sp>
        <p:nvSpPr>
          <p:cNvPr id="9" name="图片占位符 8"/>
          <p:cNvSpPr>
            <a:spLocks noGrp="1"/>
          </p:cNvSpPr>
          <p:nvPr>
            <p:ph type="pic" sz="quarter" idx="11"/>
          </p:nvPr>
        </p:nvSpPr>
        <p:spPr>
          <a:xfrm>
            <a:off x="1333500" y="3970755"/>
            <a:ext cx="4267200" cy="1787108"/>
          </a:xfrm>
          <a:custGeom>
            <a:gdLst>
              <a:gd name="connsiteX0" fmla="*/ 0 w 4267200"/>
              <a:gd name="connsiteY0" fmla="*/ 0 h 1787108"/>
              <a:gd name="connsiteX1" fmla="*/ 4267200 w 4267200"/>
              <a:gd name="connsiteY1" fmla="*/ 0 h 1787108"/>
              <a:gd name="connsiteX2" fmla="*/ 4267200 w 4267200"/>
              <a:gd name="connsiteY2" fmla="*/ 1787108 h 1787108"/>
              <a:gd name="connsiteX3" fmla="*/ 0 w 4267200"/>
              <a:gd name="connsiteY3" fmla="*/ 1787108 h 1787108"/>
            </a:gdLst>
            <a:cxnLst>
              <a:cxn ang="0">
                <a:pos x="connsiteX0" y="connsiteY0"/>
              </a:cxn>
              <a:cxn ang="0">
                <a:pos x="connsiteX1" y="connsiteY1"/>
              </a:cxn>
              <a:cxn ang="0">
                <a:pos x="connsiteX2" y="connsiteY2"/>
              </a:cxn>
              <a:cxn ang="0">
                <a:pos x="connsiteX3" y="connsiteY3"/>
              </a:cxn>
            </a:cxnLst>
            <a:rect l="l" t="t" r="r" b="b"/>
            <a:pathLst>
              <a:path w="4267200" h="1787108">
                <a:moveTo>
                  <a:pt x="0" y="0"/>
                </a:moveTo>
                <a:lnTo>
                  <a:pt x="4267200" y="0"/>
                </a:lnTo>
                <a:lnTo>
                  <a:pt x="4267200" y="1787108"/>
                </a:lnTo>
                <a:lnTo>
                  <a:pt x="0" y="1787108"/>
                </a:lnTo>
                <a:close/>
              </a:path>
            </a:pathLst>
          </a:custGeom>
          <a:ln w="28575">
            <a:solidFill>
              <a:schemeClr val="bg1"/>
            </a:solidFill>
          </a:ln>
        </p:spPr>
        <p:txBody>
          <a:bodyPr wrap="square">
            <a:noAutofit/>
          </a:bodyPr>
          <a:lstStyle>
            <a:lvl1pPr>
              <a:defRPr lang="zh-CN" altLang="en-US"/>
            </a:lvl1pPr>
          </a:lstStyle>
          <a:p>
            <a:pPr lvl="0"/>
            <a:r>
              <a:rPr lang="zh-CN" altLang="en-US"/>
              <a:t>单击图标添加图片</a:t>
            </a:r>
          </a:p>
        </p:txBody>
      </p:sp>
    </p:spTree>
    <p:extLst>
      <p:ext uri="{BB962C8B-B14F-4D97-AF65-F5344CB8AC3E}">
        <p14:creationId val="487502322"/>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7" name="图片占位符 6"/>
          <p:cNvSpPr>
            <a:spLocks noGrp="1"/>
          </p:cNvSpPr>
          <p:nvPr>
            <p:ph type="pic" sz="quarter" idx="10"/>
          </p:nvPr>
        </p:nvSpPr>
        <p:spPr>
          <a:xfrm>
            <a:off x="1238477" y="1928207"/>
            <a:ext cx="3974646" cy="3722312"/>
          </a:xfrm>
          <a:custGeom>
            <a:gdLst>
              <a:gd name="connsiteX0" fmla="*/ 176698 w 3974646"/>
              <a:gd name="connsiteY0" fmla="*/ 0 h 3722312"/>
              <a:gd name="connsiteX1" fmla="*/ 3797948 w 3974646"/>
              <a:gd name="connsiteY1" fmla="*/ 0 h 3722312"/>
              <a:gd name="connsiteX2" fmla="*/ 3974646 w 3974646"/>
              <a:gd name="connsiteY2" fmla="*/ 176698 h 3722312"/>
              <a:gd name="connsiteX3" fmla="*/ 3974646 w 3974646"/>
              <a:gd name="connsiteY3" fmla="*/ 3545614 h 3722312"/>
              <a:gd name="connsiteX4" fmla="*/ 3797948 w 3974646"/>
              <a:gd name="connsiteY4" fmla="*/ 3722312 h 3722312"/>
              <a:gd name="connsiteX5" fmla="*/ 176698 w 3974646"/>
              <a:gd name="connsiteY5" fmla="*/ 3722312 h 3722312"/>
              <a:gd name="connsiteX6" fmla="*/ 0 w 3974646"/>
              <a:gd name="connsiteY6" fmla="*/ 3545614 h 3722312"/>
              <a:gd name="connsiteX7" fmla="*/ 0 w 3974646"/>
              <a:gd name="connsiteY7" fmla="*/ 176698 h 3722312"/>
              <a:gd name="connsiteX8" fmla="*/ 176698 w 3974646"/>
              <a:gd name="connsiteY8" fmla="*/ 0 h 37223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74646" h="3722312">
                <a:moveTo>
                  <a:pt x="176698" y="0"/>
                </a:moveTo>
                <a:lnTo>
                  <a:pt x="3797948" y="0"/>
                </a:lnTo>
                <a:cubicBezTo>
                  <a:pt x="3895536" y="0"/>
                  <a:pt x="3974646" y="79110"/>
                  <a:pt x="3974646" y="176698"/>
                </a:cubicBezTo>
                <a:lnTo>
                  <a:pt x="3974646" y="3545614"/>
                </a:lnTo>
                <a:cubicBezTo>
                  <a:pt x="3974646" y="3643202"/>
                  <a:pt x="3895536" y="3722312"/>
                  <a:pt x="3797948" y="3722312"/>
                </a:cubicBezTo>
                <a:lnTo>
                  <a:pt x="176698" y="3722312"/>
                </a:lnTo>
                <a:cubicBezTo>
                  <a:pt x="79110" y="3722312"/>
                  <a:pt x="0" y="3643202"/>
                  <a:pt x="0" y="3545614"/>
                </a:cubicBezTo>
                <a:lnTo>
                  <a:pt x="0" y="176698"/>
                </a:lnTo>
                <a:cubicBezTo>
                  <a:pt x="0" y="79110"/>
                  <a:pt x="79110" y="0"/>
                  <a:pt x="176698" y="0"/>
                </a:cubicBezTo>
                <a:close/>
              </a:path>
            </a:pathLst>
          </a:custGeom>
          <a:ln w="28575">
            <a:solidFill>
              <a:schemeClr val="bg1"/>
            </a:solidFill>
          </a:ln>
        </p:spPr>
        <p:txBody>
          <a:bodyPr wrap="square">
            <a:noAutofit/>
          </a:bodyPr>
          <a:lstStyle/>
          <a:p>
            <a:r>
              <a:rPr lang="zh-CN" altLang="en-US"/>
              <a:t>单击图标添加图片</a:t>
            </a:r>
          </a:p>
        </p:txBody>
      </p:sp>
    </p:spTree>
    <p:extLst>
      <p:ext uri="{BB962C8B-B14F-4D97-AF65-F5344CB8AC3E}">
        <p14:creationId val="988285285"/>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_自定义版式">
    <p:spTree>
      <p:nvGrpSpPr>
        <p:cNvPr id="1" name=""/>
        <p:cNvGrpSpPr/>
        <p:nvPr/>
      </p:nvGrpSpPr>
      <p:grpSpPr>
        <a:xfrm>
          <a:off x="0" y="0"/>
          <a:ext cx="0" cy="0"/>
        </a:xfrm>
      </p:grpSpPr>
      <p:pic>
        <p:nvPicPr>
          <p:cNvPr id="3" name="图片 2"/>
          <p:cNvPicPr>
            <a:picLocks noChangeAspect="1"/>
          </p:cNvPicPr>
          <p:nvPr userDrawn="1"/>
        </p:nvPicPr>
        <p:blipFill>
          <a:blip r:embed="rId1">
            <a:extLst>
              <a:ext uri="{BEBA8EAE-BF5A-486C-A8C5-ECC9F3942E4B}">
                <a14:imgProps xmlns:a14="http://schemas.microsoft.com/office/drawing/2010/main">
                  <a14:imgLayer r:embed="rId2">
                    <a14:imgEffect>
                      <a14:brightnessContrast bright="-20000" contrast="20000"/>
                    </a14:imgEffect>
                  </a14:imgLayer>
                </a14:imgProps>
              </a:ext>
            </a:extLst>
          </a:blip>
          <a:stretch>
            <a:fillRect/>
          </a:stretch>
        </p:blipFill>
        <p:spPr>
          <a:xfrm>
            <a:off x="0" y="-594"/>
            <a:ext cx="12193057" cy="6858594"/>
          </a:xfrm>
          <a:prstGeom prst="rect">
            <a:avLst/>
          </a:prstGeom>
        </p:spPr>
      </p:pic>
      <p:pic>
        <p:nvPicPr>
          <p:cNvPr id="4" name="图片 3"/>
          <p:cNvPicPr>
            <a:picLocks noChangeAspect="1"/>
          </p:cNvPicPr>
          <p:nvPr userDrawn="1"/>
        </p:nvPicPr>
        <p:blipFill>
          <a:blip r:embed="rId3"/>
          <a:srcRect l="28592" t="14633" r="28725" b="15022"/>
          <a:stretch>
            <a:fillRect/>
          </a:stretch>
        </p:blipFill>
        <p:spPr>
          <a:xfrm>
            <a:off x="1" y="0"/>
            <a:ext cx="12192000" cy="6874617"/>
          </a:xfrm>
          <a:prstGeom prst="rect">
            <a:avLst/>
          </a:prstGeom>
        </p:spPr>
      </p:pic>
      <p:sp>
        <p:nvSpPr>
          <p:cNvPr id="5" name="矩形 4"/>
          <p:cNvSpPr/>
          <p:nvPr userDrawn="1"/>
        </p:nvSpPr>
        <p:spPr>
          <a:xfrm>
            <a:off x="-1055" y="0"/>
            <a:ext cx="12193055" cy="685800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val="3507526113"/>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_自定义版式">
    <p:spTree>
      <p:nvGrpSpPr>
        <p:cNvPr id="1" name=""/>
        <p:cNvGrpSpPr/>
        <p:nvPr/>
      </p:nvGrpSpPr>
      <p:grpSpPr>
        <a:xfrm>
          <a:off x="0" y="0"/>
          <a:ext cx="0" cy="0"/>
        </a:xfrm>
      </p:grpSpPr>
      <p:pic>
        <p:nvPicPr>
          <p:cNvPr id="3" name="图片 2"/>
          <p:cNvPicPr>
            <a:picLocks noChangeAspect="1"/>
          </p:cNvPicPr>
          <p:nvPr userDrawn="1"/>
        </p:nvPicPr>
        <p:blipFill>
          <a:blip r:embed="rId1">
            <a:extLst>
              <a:ext uri="{BEBA8EAE-BF5A-486C-A8C5-ECC9F3942E4B}">
                <a14:imgProps xmlns:a14="http://schemas.microsoft.com/office/drawing/2010/main">
                  <a14:imgLayer r:embed="rId2">
                    <a14:imgEffect>
                      <a14:brightnessContrast bright="-20000" contrast="20000"/>
                    </a14:imgEffect>
                  </a14:imgLayer>
                </a14:imgProps>
              </a:ext>
            </a:extLst>
          </a:blip>
          <a:stretch>
            <a:fillRect/>
          </a:stretch>
        </p:blipFill>
        <p:spPr>
          <a:xfrm>
            <a:off x="0" y="-594"/>
            <a:ext cx="12193057" cy="6858594"/>
          </a:xfrm>
          <a:prstGeom prst="rect">
            <a:avLst/>
          </a:prstGeom>
        </p:spPr>
      </p:pic>
      <p:pic>
        <p:nvPicPr>
          <p:cNvPr id="4" name="图片 3"/>
          <p:cNvPicPr>
            <a:picLocks noChangeAspect="1"/>
          </p:cNvPicPr>
          <p:nvPr userDrawn="1"/>
        </p:nvPicPr>
        <p:blipFill>
          <a:blip r:embed="rId3"/>
          <a:srcRect l="28592" t="14633" r="28725" b="15022"/>
          <a:stretch>
            <a:fillRect/>
          </a:stretch>
        </p:blipFill>
        <p:spPr>
          <a:xfrm>
            <a:off x="1" y="0"/>
            <a:ext cx="12192000" cy="6874617"/>
          </a:xfrm>
          <a:prstGeom prst="rect">
            <a:avLst/>
          </a:prstGeom>
        </p:spPr>
      </p:pic>
      <p:sp>
        <p:nvSpPr>
          <p:cNvPr id="5" name="矩形 4"/>
          <p:cNvSpPr/>
          <p:nvPr userDrawn="1"/>
        </p:nvSpPr>
        <p:spPr>
          <a:xfrm>
            <a:off x="-1055" y="0"/>
            <a:ext cx="12193055" cy="685800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val="488368521"/>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自定义版式">
    <p:spTree>
      <p:nvGrpSpPr>
        <p:cNvPr id="1" name=""/>
        <p:cNvGrpSpPr/>
        <p:nvPr/>
      </p:nvGrpSpPr>
      <p:grpSpPr>
        <a:xfrm>
          <a:off x="0" y="0"/>
          <a:ext cx="0" cy="0"/>
        </a:xfrm>
      </p:grpSpPr>
      <p:sp>
        <p:nvSpPr>
          <p:cNvPr id="10" name="图片占位符 9"/>
          <p:cNvSpPr>
            <a:spLocks noGrp="1"/>
          </p:cNvSpPr>
          <p:nvPr>
            <p:ph type="pic" sz="quarter" idx="10"/>
          </p:nvPr>
        </p:nvSpPr>
        <p:spPr>
          <a:xfrm>
            <a:off x="1354221" y="2112963"/>
            <a:ext cx="2689224" cy="1676400"/>
          </a:xfrm>
          <a:custGeom>
            <a:gdLst>
              <a:gd name="connsiteX0" fmla="*/ 0 w 2689224"/>
              <a:gd name="connsiteY0" fmla="*/ 0 h 1676400"/>
              <a:gd name="connsiteX1" fmla="*/ 2409818 w 2689224"/>
              <a:gd name="connsiteY1" fmla="*/ 0 h 1676400"/>
              <a:gd name="connsiteX2" fmla="*/ 2689224 w 2689224"/>
              <a:gd name="connsiteY2" fmla="*/ 279406 h 1676400"/>
              <a:gd name="connsiteX3" fmla="*/ 2689224 w 2689224"/>
              <a:gd name="connsiteY3" fmla="*/ 1676400 h 1676400"/>
              <a:gd name="connsiteX4" fmla="*/ 0 w 2689224"/>
              <a:gd name="connsiteY4" fmla="*/ 1676400 h 1676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689224" h="1676400">
                <a:moveTo>
                  <a:pt x="0" y="0"/>
                </a:moveTo>
                <a:lnTo>
                  <a:pt x="2409818" y="0"/>
                </a:lnTo>
                <a:lnTo>
                  <a:pt x="2689224" y="279406"/>
                </a:lnTo>
                <a:lnTo>
                  <a:pt x="2689224" y="1676400"/>
                </a:lnTo>
                <a:lnTo>
                  <a:pt x="0" y="1676400"/>
                </a:lnTo>
                <a:close/>
              </a:path>
            </a:pathLst>
          </a:custGeom>
        </p:spPr>
        <p:txBody>
          <a:bodyPr wrap="square">
            <a:noAutofit/>
          </a:bodyPr>
          <a:lstStyle/>
          <a:p>
            <a:r>
              <a:rPr lang="zh-CN" altLang="en-US"/>
              <a:t>单击图标添加图片</a:t>
            </a:r>
          </a:p>
        </p:txBody>
      </p:sp>
      <p:sp>
        <p:nvSpPr>
          <p:cNvPr id="11" name="图片占位符 10"/>
          <p:cNvSpPr>
            <a:spLocks noGrp="1"/>
          </p:cNvSpPr>
          <p:nvPr>
            <p:ph type="pic" sz="quarter" idx="11"/>
          </p:nvPr>
        </p:nvSpPr>
        <p:spPr>
          <a:xfrm>
            <a:off x="4751388" y="2112963"/>
            <a:ext cx="2689224" cy="1676400"/>
          </a:xfrm>
          <a:custGeom>
            <a:gdLst>
              <a:gd name="connsiteX0" fmla="*/ 0 w 2689224"/>
              <a:gd name="connsiteY0" fmla="*/ 0 h 1676400"/>
              <a:gd name="connsiteX1" fmla="*/ 2409818 w 2689224"/>
              <a:gd name="connsiteY1" fmla="*/ 0 h 1676400"/>
              <a:gd name="connsiteX2" fmla="*/ 2689224 w 2689224"/>
              <a:gd name="connsiteY2" fmla="*/ 279406 h 1676400"/>
              <a:gd name="connsiteX3" fmla="*/ 2689224 w 2689224"/>
              <a:gd name="connsiteY3" fmla="*/ 1676400 h 1676400"/>
              <a:gd name="connsiteX4" fmla="*/ 0 w 2689224"/>
              <a:gd name="connsiteY4" fmla="*/ 1676400 h 1676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689224" h="1676400">
                <a:moveTo>
                  <a:pt x="0" y="0"/>
                </a:moveTo>
                <a:lnTo>
                  <a:pt x="2409818" y="0"/>
                </a:lnTo>
                <a:lnTo>
                  <a:pt x="2689224" y="279406"/>
                </a:lnTo>
                <a:lnTo>
                  <a:pt x="2689224" y="1676400"/>
                </a:lnTo>
                <a:lnTo>
                  <a:pt x="0" y="1676400"/>
                </a:lnTo>
                <a:close/>
              </a:path>
            </a:pathLst>
          </a:custGeom>
        </p:spPr>
        <p:txBody>
          <a:bodyPr wrap="square">
            <a:noAutofit/>
          </a:bodyPr>
          <a:lstStyle/>
          <a:p>
            <a:r>
              <a:rPr lang="zh-CN" altLang="en-US"/>
              <a:t>单击图标添加图片</a:t>
            </a:r>
          </a:p>
        </p:txBody>
      </p:sp>
      <p:sp>
        <p:nvSpPr>
          <p:cNvPr id="12" name="图片占位符 11"/>
          <p:cNvSpPr>
            <a:spLocks noGrp="1"/>
          </p:cNvSpPr>
          <p:nvPr>
            <p:ph type="pic" sz="quarter" idx="12"/>
          </p:nvPr>
        </p:nvSpPr>
        <p:spPr>
          <a:xfrm>
            <a:off x="8148556" y="2112963"/>
            <a:ext cx="2689224" cy="1676400"/>
          </a:xfrm>
          <a:custGeom>
            <a:gdLst>
              <a:gd name="connsiteX0" fmla="*/ 0 w 2689224"/>
              <a:gd name="connsiteY0" fmla="*/ 0 h 1676400"/>
              <a:gd name="connsiteX1" fmla="*/ 2409818 w 2689224"/>
              <a:gd name="connsiteY1" fmla="*/ 0 h 1676400"/>
              <a:gd name="connsiteX2" fmla="*/ 2689224 w 2689224"/>
              <a:gd name="connsiteY2" fmla="*/ 279406 h 1676400"/>
              <a:gd name="connsiteX3" fmla="*/ 2689224 w 2689224"/>
              <a:gd name="connsiteY3" fmla="*/ 1676400 h 1676400"/>
              <a:gd name="connsiteX4" fmla="*/ 0 w 2689224"/>
              <a:gd name="connsiteY4" fmla="*/ 1676400 h 1676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689224" h="1676400">
                <a:moveTo>
                  <a:pt x="0" y="0"/>
                </a:moveTo>
                <a:lnTo>
                  <a:pt x="2409818" y="0"/>
                </a:lnTo>
                <a:lnTo>
                  <a:pt x="2689224" y="279406"/>
                </a:lnTo>
                <a:lnTo>
                  <a:pt x="2689224" y="1676400"/>
                </a:lnTo>
                <a:lnTo>
                  <a:pt x="0" y="1676400"/>
                </a:lnTo>
                <a:close/>
              </a:path>
            </a:pathLst>
          </a:custGeom>
        </p:spPr>
        <p:txBody>
          <a:bodyPr wrap="square">
            <a:noAutofit/>
          </a:bodyPr>
          <a:lstStyle/>
          <a:p>
            <a:r>
              <a:rPr lang="zh-CN" altLang="en-US"/>
              <a:t>单击图标添加图片</a:t>
            </a:r>
          </a:p>
        </p:txBody>
      </p:sp>
    </p:spTree>
    <p:extLst>
      <p:ext uri="{BB962C8B-B14F-4D97-AF65-F5344CB8AC3E}">
        <p14:creationId val="1482725038"/>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xfrm>
      </p:grpSpPr>
      <p:sp>
        <p:nvSpPr>
          <p:cNvPr id="5" name="矩形 4"/>
          <p:cNvSpPr/>
          <p:nvPr/>
        </p:nvSpPr>
        <p:spPr>
          <a:xfrm>
            <a:off x="0" y="0"/>
            <a:ext cx="12192000" cy="6858000"/>
          </a:xfrm>
          <a:prstGeom prst="rect">
            <a:avLst/>
          </a:prstGeom>
          <a:gradFill flip="none" rotWithShape="1">
            <a:gsLst>
              <a:gs pos="0">
                <a:srgbClr val="191A1E"/>
              </a:gs>
              <a:gs pos="100000">
                <a:srgbClr val="353C44"/>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val="10304679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 Id="rId3" Type="http://schemas.openxmlformats.org/officeDocument/2006/relationships/image" Target="../media/image6.png" /><Relationship Id="rId4" Type="http://schemas.openxmlformats.org/officeDocument/2006/relationships/image" Target="../media/image7.png" /><Relationship Id="rId5" Type="http://schemas.openxmlformats.org/officeDocument/2006/relationships/audio" Target="../media/media1.mp3" /><Relationship Id="rId6" Type="http://schemas.microsoft.com/office/2007/relationships/media" Target="../media/media1.mp3" TargetMode="Internal" /><Relationship Id="rId7" Type="http://schemas.openxmlformats.org/officeDocument/2006/relationships/tags" Target="../tags/tag1.xml" /><Relationship Id="rId8" Type="http://schemas.openxmlformats.org/officeDocument/2006/relationships/tags" Target="../tags/tag2.xml" /><Relationship Id="rId9" Type="http://schemas.openxmlformats.org/officeDocument/2006/relationships/tags" Target="../tags/tag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15.jpeg" /><Relationship Id="rId3" Type="http://schemas.openxmlformats.org/officeDocument/2006/relationships/image" Target="../media/image16.jpeg" /><Relationship Id="rId4" Type="http://schemas.openxmlformats.org/officeDocument/2006/relationships/image" Target="../media/image17.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image" Target="../media/image5.jpeg" /><Relationship Id="rId3" Type="http://schemas.openxmlformats.org/officeDocument/2006/relationships/tags" Target="../tags/tag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5.jpeg" /><Relationship Id="rId3" Type="http://schemas.openxmlformats.org/officeDocument/2006/relationships/tags" Target="../tags/tag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 Id="rId3" Type="http://schemas.openxmlformats.org/officeDocument/2006/relationships/image" Target="../media/image6.png" /><Relationship Id="rId4" Type="http://schemas.openxmlformats.org/officeDocument/2006/relationships/tags" Target="../tags/tag8.xml" /><Relationship Id="rId5" Type="http://schemas.openxmlformats.org/officeDocument/2006/relationships/tags" Target="../tags/tag9.xml" /><Relationship Id="rId6" Type="http://schemas.openxmlformats.org/officeDocument/2006/relationships/tags" Target="../tags/tag1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 Id="rId3" Type="http://schemas.openxmlformats.org/officeDocument/2006/relationships/tags" Target="../tags/tag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9.jpeg" /><Relationship Id="rId3" Type="http://schemas.openxmlformats.org/officeDocument/2006/relationships/image" Target="../media/image10.jpeg" /><Relationship Id="rId4" Type="http://schemas.openxmlformats.org/officeDocument/2006/relationships/image" Target="../media/image11.jpeg" /><Relationship Id="rId5" Type="http://schemas.openxmlformats.org/officeDocument/2006/relationships/image" Target="../media/image1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3.jpeg" /><Relationship Id="rId3" Type="http://schemas.openxmlformats.org/officeDocument/2006/relationships/image" Target="../media/image14.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jpeg" /><Relationship Id="rId3" Type="http://schemas.openxmlformats.org/officeDocument/2006/relationships/tags" Target="../tags/tag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6" name="组合 5"/>
          <p:cNvGrpSpPr/>
          <p:nvPr/>
        </p:nvGrpSpPr>
        <p:grpSpPr>
          <a:xfrm>
            <a:off x="2391306" y="4787900"/>
            <a:ext cx="1800860" cy="432000"/>
            <a:chOff x="1113571" y="4851400"/>
            <a:chExt cx="1800860" cy="432000"/>
          </a:xfrm>
        </p:grpSpPr>
        <p:sp>
          <p:nvSpPr>
            <p:cNvPr id="4" name="圆角矩形 3"/>
            <p:cNvSpPr/>
            <p:nvPr/>
          </p:nvSpPr>
          <p:spPr>
            <a:xfrm>
              <a:off x="1113571" y="4851400"/>
              <a:ext cx="1800860" cy="432000"/>
            </a:xfrm>
            <a:prstGeom prst="roundRect">
              <a:avLst>
                <a:gd name="adj" fmla="val 50000"/>
              </a:avLst>
            </a:prstGeom>
            <a:blipFill dpi="0" rotWithShape="1">
              <a:blip r:embed="rId3"/>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文本框 4"/>
            <p:cNvSpPr txBox="1"/>
            <p:nvPr/>
          </p:nvSpPr>
          <p:spPr>
            <a:xfrm>
              <a:off x="1203523" y="4898123"/>
              <a:ext cx="1550424" cy="338554"/>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rgbClr val="44546A">
                      <a:lumMod val="75000"/>
                    </a:srgbClr>
                  </a:solidFill>
                  <a:effectLst/>
                  <a:uLnTx/>
                  <a:uFillTx/>
                  <a:latin typeface="Arial"/>
                  <a:ea typeface="微软雅黑"/>
                  <a:cs typeface="+mn-cs"/>
                </a:rPr>
                <a:t>汇报人：</a:t>
              </a:r>
              <a:r>
                <a:rPr kumimoji="0" lang="en-US" altLang="zh-CN" sz="1600" b="0" i="0" u="none" strike="noStrike" kern="1200" cap="none" spc="0" normalizeH="0" baseline="0" noProof="0">
                  <a:ln>
                    <a:noFill/>
                  </a:ln>
                  <a:solidFill>
                    <a:srgbClr val="44546A">
                      <a:lumMod val="75000"/>
                    </a:srgbClr>
                  </a:solidFill>
                  <a:effectLst/>
                  <a:uLnTx/>
                  <a:uFillTx/>
                  <a:latin typeface="Arial"/>
                  <a:ea typeface="微软雅黑"/>
                  <a:cs typeface="+mn-cs"/>
                </a:rPr>
                <a:t>XXXX</a:t>
              </a:r>
              <a:endParaRPr kumimoji="0" lang="zh-CN" altLang="en-US" sz="1600" b="0" i="0" u="none" strike="noStrike" kern="1200" cap="none" spc="0" normalizeH="0" baseline="0" noProof="0">
                <a:ln>
                  <a:noFill/>
                </a:ln>
                <a:solidFill>
                  <a:srgbClr val="44546A">
                    <a:lumMod val="75000"/>
                  </a:srgbClr>
                </a:solidFill>
                <a:effectLst/>
                <a:uLnTx/>
                <a:uFillTx/>
                <a:latin typeface="Arial"/>
                <a:ea typeface="微软雅黑"/>
                <a:cs typeface="+mn-cs"/>
              </a:endParaRPr>
            </a:p>
          </p:txBody>
        </p:sp>
      </p:grpSp>
      <p:sp>
        <p:nvSpPr>
          <p:cNvPr id="7" name="文本框 6"/>
          <p:cNvSpPr txBox="1"/>
          <p:nvPr/>
        </p:nvSpPr>
        <p:spPr>
          <a:xfrm>
            <a:off x="2317270" y="917374"/>
            <a:ext cx="4233851" cy="2646878"/>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600" b="0" i="1" u="none" strike="noStrike" kern="1200" cap="none" spc="0" normalizeH="0" baseline="0" noProof="0">
                <a:ln>
                  <a:noFill/>
                </a:ln>
                <a:solidFill>
                  <a:srgbClr val="FFBD00"/>
                </a:solidFill>
                <a:effectLst/>
                <a:uLnTx/>
                <a:uFillTx/>
                <a:latin typeface="Impact" panose="020b0806030902050204" pitchFamily="34" charset="0"/>
                <a:ea typeface="微软雅黑"/>
              </a:rPr>
              <a:t>201X</a:t>
            </a:r>
            <a:endParaRPr kumimoji="0" lang="zh-CN" altLang="en-US" sz="16600" b="0" i="1" u="none" strike="noStrike" kern="1200" cap="none" spc="0" normalizeH="0" baseline="0" noProof="0">
              <a:ln>
                <a:noFill/>
              </a:ln>
              <a:solidFill>
                <a:srgbClr val="FFBD00"/>
              </a:solidFill>
              <a:effectLst/>
              <a:uLnTx/>
              <a:uFillTx/>
              <a:latin typeface="Impact" panose="020b0806030902050204" pitchFamily="34" charset="0"/>
              <a:ea typeface="微软雅黑"/>
            </a:endParaRPr>
          </a:p>
        </p:txBody>
      </p:sp>
      <p:sp>
        <p:nvSpPr>
          <p:cNvPr id="8" name="文本框 7"/>
          <p:cNvSpPr txBox="1"/>
          <p:nvPr/>
        </p:nvSpPr>
        <p:spPr>
          <a:xfrm>
            <a:off x="2294409" y="3278674"/>
            <a:ext cx="6308137"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4000" b="1" noProof="0">
                <a:solidFill>
                  <a:prstClr val="white"/>
                </a:solidFill>
                <a:latin typeface="微软雅黑"/>
                <a:ea typeface="微软雅黑"/>
              </a:rPr>
              <a:t>年终</a:t>
            </a:r>
            <a:r>
              <a:rPr kumimoji="0" lang="zh-CN" altLang="en-US" sz="4000" b="1" i="0" u="none" strike="noStrike" kern="1200" cap="none" spc="0" normalizeH="0" baseline="0" noProof="0">
                <a:ln>
                  <a:noFill/>
                </a:ln>
                <a:solidFill>
                  <a:prstClr val="white"/>
                </a:solidFill>
                <a:effectLst/>
                <a:uLnTx/>
                <a:uFillTx/>
                <a:latin typeface="微软雅黑"/>
                <a:ea typeface="微软雅黑"/>
                <a:cs typeface="+mn-cs"/>
              </a:rPr>
              <a:t>工作总结</a:t>
            </a:r>
            <a:r>
              <a:rPr lang="zh-CN" altLang="en-US" sz="4000" b="1">
                <a:solidFill>
                  <a:prstClr val="white"/>
                </a:solidFill>
                <a:latin typeface="微软雅黑"/>
                <a:ea typeface="微软雅黑"/>
              </a:rPr>
              <a:t>汇报</a:t>
            </a:r>
            <a:r>
              <a:rPr kumimoji="0" lang="en-US" altLang="zh-CN" sz="4000" b="1"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4000" b="1" i="0" u="none" strike="noStrike" kern="1200" cap="none" spc="0" normalizeH="0" baseline="0" noProof="0">
                <a:ln>
                  <a:noFill/>
                </a:ln>
                <a:solidFill>
                  <a:prstClr val="white"/>
                </a:solidFill>
                <a:effectLst/>
                <a:uLnTx/>
                <a:uFillTx/>
                <a:latin typeface="微软雅黑"/>
                <a:ea typeface="微软雅黑"/>
                <a:cs typeface="+mn-cs"/>
              </a:rPr>
              <a:t>模板</a:t>
            </a:r>
          </a:p>
        </p:txBody>
      </p:sp>
      <p:sp>
        <p:nvSpPr>
          <p:cNvPr id="9" name="文本框 8"/>
          <p:cNvSpPr txBox="1"/>
          <p:nvPr/>
        </p:nvSpPr>
        <p:spPr>
          <a:xfrm>
            <a:off x="2317270" y="4020583"/>
            <a:ext cx="4977823" cy="73866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4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 or print the presentation and make it into a film to be used in a wider field</a:t>
            </a:r>
          </a:p>
        </p:txBody>
      </p:sp>
      <p:pic>
        <p:nvPicPr>
          <p:cNvPr id="10" name="Isaac Shepard - Letting Go">
            <a:hlinkClick action="ppaction://media"/>
          </p:cNvPr>
          <p:cNvPicPr>
            <a:picLocks noChangeAspect="1"/>
          </p:cNvPicPr>
          <p:nvPr>
            <a:audioFile r:link="rId5"/>
            <p:extLst>
              <p:ext uri="{DAA4B4D4-6D71-4841-9C94-3DE7FCFB9230}">
                <p14:media r:embed="rId6"/>
              </p:ext>
            </p:extLst>
          </p:nvPr>
        </p:nvPicPr>
        <p:blipFill>
          <a:blip r:embed="rId4"/>
          <a:stretch>
            <a:fillRect/>
          </a:stretch>
        </p:blipFill>
        <p:spPr>
          <a:xfrm>
            <a:off x="-406400" y="-899918"/>
            <a:ext cx="609600" cy="609600"/>
          </a:xfrm>
          <a:prstGeom prst="rect">
            <a:avLst/>
          </a:prstGeom>
        </p:spPr>
      </p:pic>
      <p:sp>
        <p:nvSpPr>
          <p:cNvPr id="11" name="PA_任意多边形 42"/>
          <p:cNvSpPr/>
          <p:nvPr>
            <p:custDataLst>
              <p:tags r:id="rId7"/>
            </p:custDataLst>
          </p:nvPr>
        </p:nvSpPr>
        <p:spPr>
          <a:xfrm>
            <a:off x="-68225" y="3369910"/>
            <a:ext cx="1745456" cy="1062391"/>
          </a:xfrm>
          <a:custGeom>
            <a:gdLst>
              <a:gd name="connsiteX0" fmla="*/ 970304 w 1745456"/>
              <a:gd name="connsiteY0" fmla="*/ 0 h 544957"/>
              <a:gd name="connsiteX1" fmla="*/ 1745456 w 1745456"/>
              <a:gd name="connsiteY1" fmla="*/ 135455 h 544957"/>
              <a:gd name="connsiteX2" fmla="*/ 1389063 w 1745456"/>
              <a:gd name="connsiteY2" fmla="*/ 398865 h 544957"/>
              <a:gd name="connsiteX3" fmla="*/ 50347 w 1745456"/>
              <a:gd name="connsiteY3" fmla="*/ 544957 h 544957"/>
              <a:gd name="connsiteX4" fmla="*/ 0 w 1745456"/>
              <a:gd name="connsiteY4" fmla="*/ 71091 h 544957"/>
              <a:gd name="connsiteX5" fmla="*/ 970304 w 1745456"/>
              <a:gd name="connsiteY5" fmla="*/ 0 h 544957"/>
              <a:gd name="connsiteX6" fmla="*/ 1180565 w 1955717"/>
              <a:gd name="connsiteY6" fmla="*/ 0 h 544957"/>
              <a:gd name="connsiteX7" fmla="*/ 1056823 w 1666875"/>
              <a:gd name="connsiteY7" fmla="*/ 0 h 66590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5456" h="544957">
                <a:moveTo>
                  <a:pt x="970304" y="0"/>
                </a:moveTo>
                <a:lnTo>
                  <a:pt x="1745456" y="135455"/>
                </a:lnTo>
                <a:lnTo>
                  <a:pt x="1389063" y="398865"/>
                </a:lnTo>
                <a:lnTo>
                  <a:pt x="50347" y="544957"/>
                </a:lnTo>
                <a:lnTo>
                  <a:pt x="0" y="71091"/>
                </a:lnTo>
                <a:lnTo>
                  <a:pt x="970304" y="0"/>
                </a:lnTo>
                <a:close/>
              </a:path>
            </a:pathLst>
          </a:cu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任意多边形 59"/>
          <p:cNvSpPr/>
          <p:nvPr>
            <p:custDataLst>
              <p:tags r:id="rId8"/>
            </p:custDataLst>
          </p:nvPr>
        </p:nvSpPr>
        <p:spPr>
          <a:xfrm>
            <a:off x="7816851" y="4927700"/>
            <a:ext cx="2924175" cy="1722437"/>
          </a:xfrm>
          <a:custGeom>
            <a:gdLst>
              <a:gd name="connsiteX0" fmla="*/ 1275565 w 2924175"/>
              <a:gd name="connsiteY0" fmla="*/ 0 h 1722437"/>
              <a:gd name="connsiteX1" fmla="*/ 1305415 w 2924175"/>
              <a:gd name="connsiteY1" fmla="*/ 0 h 1722437"/>
              <a:gd name="connsiteX2" fmla="*/ 2609850 w 2924175"/>
              <a:gd name="connsiteY2" fmla="*/ 446282 h 1722437"/>
              <a:gd name="connsiteX3" fmla="*/ 2924175 w 2924175"/>
              <a:gd name="connsiteY3" fmla="*/ 1312862 h 1722437"/>
              <a:gd name="connsiteX4" fmla="*/ 1613563 w 2924175"/>
              <a:gd name="connsiteY4" fmla="*/ 1722437 h 1722437"/>
              <a:gd name="connsiteX5" fmla="*/ 95250 w 2924175"/>
              <a:gd name="connsiteY5" fmla="*/ 1218025 h 1722437"/>
              <a:gd name="connsiteX6" fmla="*/ 0 w 2924175"/>
              <a:gd name="connsiteY6" fmla="*/ 314412 h 1722437"/>
              <a:gd name="connsiteX7" fmla="*/ 1275565 w 2924175"/>
              <a:gd name="connsiteY7" fmla="*/ 0 h 17224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175" h="1722436">
                <a:moveTo>
                  <a:pt x="1275565" y="0"/>
                </a:moveTo>
                <a:lnTo>
                  <a:pt x="1305415" y="0"/>
                </a:lnTo>
                <a:lnTo>
                  <a:pt x="2609850" y="446282"/>
                </a:lnTo>
                <a:lnTo>
                  <a:pt x="2924175" y="1312862"/>
                </a:lnTo>
                <a:lnTo>
                  <a:pt x="1613563" y="1722437"/>
                </a:lnTo>
                <a:lnTo>
                  <a:pt x="95250" y="1218025"/>
                </a:lnTo>
                <a:lnTo>
                  <a:pt x="0" y="314412"/>
                </a:lnTo>
                <a:lnTo>
                  <a:pt x="1275565" y="0"/>
                </a:lnTo>
                <a:close/>
              </a:path>
            </a:pathLst>
          </a:custGeom>
          <a:gradFill>
            <a:gsLst>
              <a:gs pos="0">
                <a:srgbClr val="FFA500"/>
              </a:gs>
              <a:gs pos="100000">
                <a:schemeClr val="accent4"/>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custDataLst>
              <p:tags r:id="rId9"/>
            </p:custDataLst>
          </p:nvPr>
        </p:nvSpPr>
        <p:spPr>
          <a:xfrm>
            <a:off x="625751" y="6032500"/>
            <a:ext cx="2993747" cy="825500"/>
          </a:xfrm>
          <a:custGeom>
            <a:gdLst>
              <a:gd name="connsiteX0" fmla="*/ 1839742 w 2993747"/>
              <a:gd name="connsiteY0" fmla="*/ 0 h 825500"/>
              <a:gd name="connsiteX1" fmla="*/ 2993747 w 2993747"/>
              <a:gd name="connsiteY1" fmla="*/ 522563 h 825500"/>
              <a:gd name="connsiteX2" fmla="*/ 2872903 w 2993747"/>
              <a:gd name="connsiteY2" fmla="*/ 825500 h 825500"/>
              <a:gd name="connsiteX3" fmla="*/ 0 w 2993747"/>
              <a:gd name="connsiteY3" fmla="*/ 825500 h 825500"/>
              <a:gd name="connsiteX4" fmla="*/ 258111 w 2993747"/>
              <a:gd name="connsiteY4" fmla="*/ 374948 h 8255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993747" h="825500">
                <a:moveTo>
                  <a:pt x="1839742" y="0"/>
                </a:moveTo>
                <a:lnTo>
                  <a:pt x="2993747" y="522563"/>
                </a:lnTo>
                <a:lnTo>
                  <a:pt x="2872903" y="825500"/>
                </a:lnTo>
                <a:lnTo>
                  <a:pt x="0" y="825500"/>
                </a:lnTo>
                <a:lnTo>
                  <a:pt x="258111" y="374948"/>
                </a:lnTo>
                <a:close/>
              </a:path>
            </a:pathLst>
          </a:cu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val="3391719187"/>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par>
                          <p:cTn id="8" fill="hold" nodeType="afterGroup">
                            <p:stCondLst>
                              <p:cond delay="1"/>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1"/>
                            </p:stCondLst>
                            <p:childTnLst>
                              <p:par>
                                <p:cTn id="14" presetID="1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p:tgtEl>
                                          <p:spTgt spid="8"/>
                                        </p:tgtEl>
                                        <p:attrNameLst>
                                          <p:attrName>ppt_x</p:attrName>
                                        </p:attrNameLst>
                                      </p:cBhvr>
                                      <p:tavLst>
                                        <p:tav tm="0">
                                          <p:val>
                                            <p:strVal val="#ppt_x-#ppt_w*1.125000"/>
                                          </p:val>
                                        </p:tav>
                                        <p:tav tm="100000">
                                          <p:val>
                                            <p:strVal val="#ppt_x"/>
                                          </p:val>
                                        </p:tav>
                                      </p:tavLst>
                                    </p:anim>
                                    <p:animEffect transition="in" filter="wipe(right)">
                                      <p:cBhvr>
                                        <p:cTn id="17" dur="500"/>
                                        <p:tgtEl>
                                          <p:spTgt spid="8"/>
                                        </p:tgtEl>
                                      </p:cBhvr>
                                    </p:animEffect>
                                  </p:childTnLst>
                                </p:cTn>
                              </p:par>
                            </p:childTnLst>
                          </p:cTn>
                        </p:par>
                        <p:par>
                          <p:cTn id="18" fill="hold" nodeType="afterGroup">
                            <p:stCondLst>
                              <p:cond delay="1001"/>
                            </p:stCondLst>
                            <p:childTnLst>
                              <p:par>
                                <p:cTn id="19" presetID="14" presetClass="entr" presetSubtype="1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childTnLst>
                          </p:cTn>
                        </p:par>
                        <p:par>
                          <p:cTn id="22" fill="hold" nodeType="afterGroup">
                            <p:stCondLst>
                              <p:cond delay="1501"/>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nodeType="afterGroup">
                            <p:stCondLst>
                              <p:cond delay="2001"/>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750"/>
                                        <p:tgtEl>
                                          <p:spTgt spid="20"/>
                                        </p:tgtEl>
                                      </p:cBhvr>
                                    </p:animEffect>
                                  </p:childTnLst>
                                </p:cTn>
                              </p:par>
                            </p:childTnLst>
                          </p:cTn>
                        </p:par>
                      </p:childTnLst>
                    </p:cTn>
                  </p:par>
                  <p:par>
                    <p:cTn id="32" fill="hold" nodeType="clickPar">
                      <p:stCondLst>
                        <p:cond delay="indefinite"/>
                        <p:cond evt="onBegin" delay="0">
                          <p:tn val="31"/>
                        </p:cond>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nodeType="afterGroup">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10"/>
                </p:tgtEl>
              </p:cMediaNode>
            </p:audio>
          </p:childTnLst>
        </p:cTn>
      </p:par>
    </p:tnLst>
    <p:bldLst>
      <p:bldP spid="7" grpId="0"/>
      <p:bldP spid="8" grpId="0"/>
      <p:bldP spid="9" grpId="0"/>
      <p:bldP spid="11" grpId="0" animBg="1"/>
      <p:bldP spid="20" grpId="0" animBg="1"/>
      <p:bldP spid="23" grpId="0" animBg="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3" name="椭圆 42"/>
          <p:cNvSpPr/>
          <p:nvPr/>
        </p:nvSpPr>
        <p:spPr>
          <a:xfrm>
            <a:off x="2258410" y="2656194"/>
            <a:ext cx="2237763" cy="2237763"/>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4" name="椭圆 43"/>
          <p:cNvSpPr/>
          <p:nvPr/>
        </p:nvSpPr>
        <p:spPr>
          <a:xfrm>
            <a:off x="1919353" y="2317137"/>
            <a:ext cx="2915876" cy="2915876"/>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5" name="椭圆 44"/>
          <p:cNvSpPr/>
          <p:nvPr/>
        </p:nvSpPr>
        <p:spPr>
          <a:xfrm>
            <a:off x="1529439" y="1927223"/>
            <a:ext cx="3695704" cy="3695704"/>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6" name="椭圆 45"/>
          <p:cNvSpPr/>
          <p:nvPr/>
        </p:nvSpPr>
        <p:spPr>
          <a:xfrm>
            <a:off x="2610650" y="3008434"/>
            <a:ext cx="1533282" cy="1533282"/>
          </a:xfrm>
          <a:prstGeom prst="ellipse">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11"/>
          <p:cNvSpPr/>
          <p:nvPr/>
        </p:nvSpPr>
        <p:spPr>
          <a:xfrm>
            <a:off x="2921450" y="3319235"/>
            <a:ext cx="911682" cy="911678"/>
          </a:xfrm>
          <a:custGeom>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8" name="椭圆 47"/>
          <p:cNvSpPr/>
          <p:nvPr/>
        </p:nvSpPr>
        <p:spPr>
          <a:xfrm>
            <a:off x="1704619" y="2305835"/>
            <a:ext cx="542488" cy="542488"/>
          </a:xfrm>
          <a:prstGeom prst="ellipse">
            <a:avLst/>
          </a:prstGeom>
          <a:gradFill>
            <a:gsLst>
              <a:gs pos="0">
                <a:srgbClr val="FFA500"/>
              </a:gs>
              <a:gs pos="100000">
                <a:schemeClr val="accent4"/>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388374" y="4818606"/>
            <a:ext cx="222276" cy="222276"/>
          </a:xfrm>
          <a:prstGeom prst="ellipse">
            <a:avLst/>
          </a:prstGeom>
          <a:gradFill>
            <a:gsLst>
              <a:gs pos="0">
                <a:srgbClr val="FFA500"/>
              </a:gs>
              <a:gs pos="100000">
                <a:schemeClr val="accent4"/>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192903" y="3116742"/>
            <a:ext cx="359780" cy="359780"/>
          </a:xfrm>
          <a:prstGeom prst="ellipse">
            <a:avLst/>
          </a:prstGeom>
          <a:gradFill>
            <a:gsLst>
              <a:gs pos="0">
                <a:srgbClr val="FFA500"/>
              </a:gs>
              <a:gs pos="100000">
                <a:schemeClr val="accent4"/>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6051778" y="1805668"/>
            <a:ext cx="4761363" cy="1129739"/>
            <a:chOff x="6327550" y="1900012"/>
            <a:chExt cx="4761363" cy="1129739"/>
          </a:xfrm>
        </p:grpSpPr>
        <p:sp>
          <p:nvSpPr>
            <p:cNvPr id="31" name="椭圆 4"/>
            <p:cNvSpPr/>
            <p:nvPr/>
          </p:nvSpPr>
          <p:spPr>
            <a:xfrm>
              <a:off x="6412564" y="1900012"/>
              <a:ext cx="403285" cy="457200"/>
            </a:xfrm>
            <a:custGeom>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2" name="矩形 31"/>
            <p:cNvSpPr/>
            <p:nvPr/>
          </p:nvSpPr>
          <p:spPr>
            <a:xfrm>
              <a:off x="6327550" y="2420353"/>
              <a:ext cx="4761363" cy="609398"/>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33" name="矩形 32"/>
            <p:cNvSpPr/>
            <p:nvPr/>
          </p:nvSpPr>
          <p:spPr>
            <a:xfrm>
              <a:off x="6871835" y="1961414"/>
              <a:ext cx="2050552" cy="396583"/>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34" name="组合 33"/>
          <p:cNvGrpSpPr/>
          <p:nvPr/>
        </p:nvGrpSpPr>
        <p:grpSpPr>
          <a:xfrm>
            <a:off x="6051778" y="3185347"/>
            <a:ext cx="4761363" cy="1127808"/>
            <a:chOff x="6327550" y="1901943"/>
            <a:chExt cx="4761363" cy="1127808"/>
          </a:xfrm>
        </p:grpSpPr>
        <p:sp>
          <p:nvSpPr>
            <p:cNvPr id="35" name="椭圆 22"/>
            <p:cNvSpPr/>
            <p:nvPr/>
          </p:nvSpPr>
          <p:spPr>
            <a:xfrm>
              <a:off x="6385607" y="1901943"/>
              <a:ext cx="457200" cy="453338"/>
            </a:xfrm>
            <a:custGeom>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6" name="矩形 35"/>
            <p:cNvSpPr/>
            <p:nvPr/>
          </p:nvSpPr>
          <p:spPr>
            <a:xfrm>
              <a:off x="6327550" y="2420353"/>
              <a:ext cx="4761363" cy="609398"/>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37" name="矩形 36"/>
            <p:cNvSpPr/>
            <p:nvPr/>
          </p:nvSpPr>
          <p:spPr>
            <a:xfrm>
              <a:off x="6871835" y="1961414"/>
              <a:ext cx="2050552" cy="396583"/>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38" name="组合 37"/>
          <p:cNvGrpSpPr/>
          <p:nvPr/>
        </p:nvGrpSpPr>
        <p:grpSpPr>
          <a:xfrm>
            <a:off x="6051778" y="4563632"/>
            <a:ext cx="4761363" cy="1128666"/>
            <a:chOff x="6327550" y="1901085"/>
            <a:chExt cx="4761363" cy="1128666"/>
          </a:xfrm>
        </p:grpSpPr>
        <p:sp>
          <p:nvSpPr>
            <p:cNvPr id="39" name="椭圆 26"/>
            <p:cNvSpPr/>
            <p:nvPr/>
          </p:nvSpPr>
          <p:spPr>
            <a:xfrm>
              <a:off x="6385607" y="1901085"/>
              <a:ext cx="457200" cy="455054"/>
            </a:xfrm>
            <a:custGeom>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0" name="矩形 39"/>
            <p:cNvSpPr/>
            <p:nvPr/>
          </p:nvSpPr>
          <p:spPr>
            <a:xfrm>
              <a:off x="6327550" y="2420353"/>
              <a:ext cx="4761363" cy="609398"/>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41" name="矩形 40"/>
            <p:cNvSpPr/>
            <p:nvPr/>
          </p:nvSpPr>
          <p:spPr>
            <a:xfrm>
              <a:off x="6871835" y="1961414"/>
              <a:ext cx="2050552" cy="396583"/>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25" name="组合 24"/>
          <p:cNvGrpSpPr/>
          <p:nvPr/>
        </p:nvGrpSpPr>
        <p:grpSpPr>
          <a:xfrm>
            <a:off x="0" y="373375"/>
            <a:ext cx="12192000" cy="807169"/>
            <a:chOff x="0" y="373375"/>
            <a:chExt cx="12192000" cy="807169"/>
          </a:xfrm>
        </p:grpSpPr>
        <p:grpSp>
          <p:nvGrpSpPr>
            <p:cNvPr id="26" name="组合 25"/>
            <p:cNvGrpSpPr/>
            <p:nvPr/>
          </p:nvGrpSpPr>
          <p:grpSpPr>
            <a:xfrm>
              <a:off x="3607088" y="373375"/>
              <a:ext cx="4977823" cy="807169"/>
              <a:chOff x="6727733" y="1485647"/>
              <a:chExt cx="4977823" cy="807169"/>
            </a:xfrm>
          </p:grpSpPr>
          <p:sp>
            <p:nvSpPr>
              <p:cNvPr id="29" name="文本框 28"/>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工作完成情况</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2" name="文本框 41"/>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27" name="直接连接符 26"/>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2220109114"/>
      </p:ext>
    </p:extLst>
  </p:cSld>
  <p:clrMapOvr>
    <a:masterClrMapping/>
  </p:clrMapOvr>
  <mc:AlternateContent>
    <mc:Choice xmlns:p14="http://schemas.microsoft.com/office/powerpoint/2010/main" Requires="p14">
      <p:transition spd="slow" advTm="0" p14:dur="160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fltVal val="0"/>
                                          </p:val>
                                        </p:tav>
                                        <p:tav tm="100000">
                                          <p:val>
                                            <p:strVal val="#ppt_w"/>
                                          </p:val>
                                        </p:tav>
                                      </p:tavLst>
                                    </p:anim>
                                    <p:anim calcmode="lin" valueType="num">
                                      <p:cBhvr>
                                        <p:cTn id="23" dur="500" fill="hold"/>
                                        <p:tgtEl>
                                          <p:spTgt spid="46"/>
                                        </p:tgtEl>
                                        <p:attrNameLst>
                                          <p:attrName>ppt_h</p:attrName>
                                        </p:attrNameLst>
                                      </p:cBhvr>
                                      <p:tavLst>
                                        <p:tav tm="0">
                                          <p:val>
                                            <p:fltVal val="0"/>
                                          </p:val>
                                        </p:tav>
                                        <p:tav tm="100000">
                                          <p:val>
                                            <p:strVal val="#ppt_h"/>
                                          </p:val>
                                        </p:tav>
                                      </p:tavLst>
                                    </p:anim>
                                    <p:animEffect transition="in" filter="fade">
                                      <p:cBhvr>
                                        <p:cTn id="24" dur="500"/>
                                        <p:tgtEl>
                                          <p:spTgt spid="4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Effect transition="in" filter="fade">
                                      <p:cBhvr>
                                        <p:cTn id="29" dur="500"/>
                                        <p:tgtEl>
                                          <p:spTgt spid="4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fltVal val="0"/>
                                          </p:val>
                                        </p:tav>
                                        <p:tav tm="100000">
                                          <p:val>
                                            <p:strVal val="#ppt_w"/>
                                          </p:val>
                                        </p:tav>
                                      </p:tavLst>
                                    </p:anim>
                                    <p:anim calcmode="lin" valueType="num">
                                      <p:cBhvr>
                                        <p:cTn id="33" dur="500" fill="hold"/>
                                        <p:tgtEl>
                                          <p:spTgt spid="48"/>
                                        </p:tgtEl>
                                        <p:attrNameLst>
                                          <p:attrName>ppt_h</p:attrName>
                                        </p:attrNameLst>
                                      </p:cBhvr>
                                      <p:tavLst>
                                        <p:tav tm="0">
                                          <p:val>
                                            <p:fltVal val="0"/>
                                          </p:val>
                                        </p:tav>
                                        <p:tav tm="100000">
                                          <p:val>
                                            <p:strVal val="#ppt_h"/>
                                          </p:val>
                                        </p:tav>
                                      </p:tavLst>
                                    </p:anim>
                                    <p:animEffect transition="in" filter="fade">
                                      <p:cBhvr>
                                        <p:cTn id="34" dur="500"/>
                                        <p:tgtEl>
                                          <p:spTgt spid="4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fill="hold"/>
                                        <p:tgtEl>
                                          <p:spTgt spid="49"/>
                                        </p:tgtEl>
                                        <p:attrNameLst>
                                          <p:attrName>ppt_w</p:attrName>
                                        </p:attrNameLst>
                                      </p:cBhvr>
                                      <p:tavLst>
                                        <p:tav tm="0">
                                          <p:val>
                                            <p:fltVal val="0"/>
                                          </p:val>
                                        </p:tav>
                                        <p:tav tm="100000">
                                          <p:val>
                                            <p:strVal val="#ppt_w"/>
                                          </p:val>
                                        </p:tav>
                                      </p:tavLst>
                                    </p:anim>
                                    <p:anim calcmode="lin" valueType="num">
                                      <p:cBhvr>
                                        <p:cTn id="38" dur="500" fill="hold"/>
                                        <p:tgtEl>
                                          <p:spTgt spid="49"/>
                                        </p:tgtEl>
                                        <p:attrNameLst>
                                          <p:attrName>ppt_h</p:attrName>
                                        </p:attrNameLst>
                                      </p:cBhvr>
                                      <p:tavLst>
                                        <p:tav tm="0">
                                          <p:val>
                                            <p:fltVal val="0"/>
                                          </p:val>
                                        </p:tav>
                                        <p:tav tm="100000">
                                          <p:val>
                                            <p:strVal val="#ppt_h"/>
                                          </p:val>
                                        </p:tav>
                                      </p:tavLst>
                                    </p:anim>
                                    <p:animEffect transition="in" filter="fade">
                                      <p:cBhvr>
                                        <p:cTn id="39" dur="500"/>
                                        <p:tgtEl>
                                          <p:spTgt spid="4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nodeType="afterGroup">
                            <p:stCondLst>
                              <p:cond delay="500"/>
                            </p:stCondLst>
                            <p:childTnLst>
                              <p:par>
                                <p:cTn id="46" presetID="2" presetClass="entr" presetSubtype="2"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1+#ppt_w/2"/>
                                          </p:val>
                                        </p:tav>
                                        <p:tav tm="100000">
                                          <p:val>
                                            <p:strVal val="#ppt_x"/>
                                          </p:val>
                                        </p:tav>
                                      </p:tavLst>
                                    </p:anim>
                                    <p:anim calcmode="lin" valueType="num">
                                      <p:cBhvr additive="base">
                                        <p:cTn id="49" dur="500" fill="hold"/>
                                        <p:tgtEl>
                                          <p:spTgt spid="30"/>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1000"/>
                            </p:stCondLst>
                            <p:childTnLst>
                              <p:par>
                                <p:cTn id="51" presetID="2" presetClass="entr" presetSubtype="2"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500" fill="hold"/>
                                        <p:tgtEl>
                                          <p:spTgt spid="34"/>
                                        </p:tgtEl>
                                        <p:attrNameLst>
                                          <p:attrName>ppt_x</p:attrName>
                                        </p:attrNameLst>
                                      </p:cBhvr>
                                      <p:tavLst>
                                        <p:tav tm="0">
                                          <p:val>
                                            <p:strVal val="1+#ppt_w/2"/>
                                          </p:val>
                                        </p:tav>
                                        <p:tav tm="100000">
                                          <p:val>
                                            <p:strVal val="#ppt_x"/>
                                          </p:val>
                                        </p:tav>
                                      </p:tavLst>
                                    </p:anim>
                                    <p:anim calcmode="lin" valueType="num">
                                      <p:cBhvr additive="base">
                                        <p:cTn id="54" dur="500" fill="hold"/>
                                        <p:tgtEl>
                                          <p:spTgt spid="34"/>
                                        </p:tgtEl>
                                        <p:attrNameLst>
                                          <p:attrName>ppt_y</p:attrName>
                                        </p:attrNameLst>
                                      </p:cBhvr>
                                      <p:tavLst>
                                        <p:tav tm="0">
                                          <p:val>
                                            <p:strVal val="#ppt_y"/>
                                          </p:val>
                                        </p:tav>
                                        <p:tav tm="100000">
                                          <p:val>
                                            <p:strVal val="#ppt_y"/>
                                          </p:val>
                                        </p:tav>
                                      </p:tavLst>
                                    </p:anim>
                                  </p:childTnLst>
                                </p:cTn>
                              </p:par>
                            </p:childTnLst>
                          </p:cTn>
                        </p:par>
                        <p:par>
                          <p:cTn id="55" fill="hold" nodeType="afterGroup">
                            <p:stCondLst>
                              <p:cond delay="1500"/>
                            </p:stCondLst>
                            <p:childTnLst>
                              <p:par>
                                <p:cTn id="56" presetID="2" presetClass="entr" presetSubtype="2"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1+#ppt_w/2"/>
                                          </p:val>
                                        </p:tav>
                                        <p:tav tm="100000">
                                          <p:val>
                                            <p:strVal val="#ppt_x"/>
                                          </p:val>
                                        </p:tav>
                                      </p:tavLst>
                                    </p:anim>
                                    <p:anim calcmode="lin" valueType="num">
                                      <p:cBhvr additive="base">
                                        <p:cTn id="5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0" name="椭圆 4"/>
          <p:cNvSpPr/>
          <p:nvPr/>
        </p:nvSpPr>
        <p:spPr>
          <a:xfrm>
            <a:off x="2677884" y="2453261"/>
            <a:ext cx="914400" cy="913705"/>
          </a:xfrm>
          <a:custGeom>
            <a:gdLst>
              <a:gd name="connsiteX0" fmla="*/ 145025 w 331788"/>
              <a:gd name="connsiteY0" fmla="*/ 104594 h 331536"/>
              <a:gd name="connsiteX1" fmla="*/ 198438 w 331788"/>
              <a:gd name="connsiteY1" fmla="*/ 123670 h 331536"/>
              <a:gd name="connsiteX2" fmla="*/ 198438 w 331788"/>
              <a:gd name="connsiteY2" fmla="*/ 152614 h 331536"/>
              <a:gd name="connsiteX3" fmla="*/ 169334 w 331788"/>
              <a:gd name="connsiteY3" fmla="*/ 152614 h 331536"/>
              <a:gd name="connsiteX4" fmla="*/ 113771 w 331788"/>
              <a:gd name="connsiteY4" fmla="*/ 167085 h 331536"/>
              <a:gd name="connsiteX5" fmla="*/ 51594 w 331788"/>
              <a:gd name="connsiteY5" fmla="*/ 227603 h 331536"/>
              <a:gd name="connsiteX6" fmla="*/ 41010 w 331788"/>
              <a:gd name="connsiteY6" fmla="*/ 253915 h 331536"/>
              <a:gd name="connsiteX7" fmla="*/ 51594 w 331788"/>
              <a:gd name="connsiteY7" fmla="*/ 280228 h 331536"/>
              <a:gd name="connsiteX8" fmla="*/ 105833 w 331788"/>
              <a:gd name="connsiteY8" fmla="*/ 280228 h 331536"/>
              <a:gd name="connsiteX9" fmla="*/ 121708 w 331788"/>
              <a:gd name="connsiteY9" fmla="*/ 263125 h 331536"/>
              <a:gd name="connsiteX10" fmla="*/ 150813 w 331788"/>
              <a:gd name="connsiteY10" fmla="*/ 263125 h 331536"/>
              <a:gd name="connsiteX11" fmla="*/ 150813 w 331788"/>
              <a:gd name="connsiteY11" fmla="*/ 292068 h 331536"/>
              <a:gd name="connsiteX12" fmla="*/ 134938 w 331788"/>
              <a:gd name="connsiteY12" fmla="*/ 309171 h 331536"/>
              <a:gd name="connsiteX13" fmla="*/ 78052 w 331788"/>
              <a:gd name="connsiteY13" fmla="*/ 331536 h 331536"/>
              <a:gd name="connsiteX14" fmla="*/ 22489 w 331788"/>
              <a:gd name="connsiteY14" fmla="*/ 309171 h 331536"/>
              <a:gd name="connsiteX15" fmla="*/ 0 w 331788"/>
              <a:gd name="connsiteY15" fmla="*/ 253915 h 331536"/>
              <a:gd name="connsiteX16" fmla="*/ 22489 w 331788"/>
              <a:gd name="connsiteY16" fmla="*/ 198660 h 331536"/>
              <a:gd name="connsiteX17" fmla="*/ 84666 w 331788"/>
              <a:gd name="connsiteY17" fmla="*/ 136826 h 331536"/>
              <a:gd name="connsiteX18" fmla="*/ 145025 w 331788"/>
              <a:gd name="connsiteY18" fmla="*/ 104594 h 331536"/>
              <a:gd name="connsiteX19" fmla="*/ 254829 w 331788"/>
              <a:gd name="connsiteY19" fmla="*/ 43 h 331536"/>
              <a:gd name="connsiteX20" fmla="*/ 309472 w 331788"/>
              <a:gd name="connsiteY20" fmla="*/ 24739 h 331536"/>
              <a:gd name="connsiteX21" fmla="*/ 331788 w 331788"/>
              <a:gd name="connsiteY21" fmla="*/ 80057 h 331536"/>
              <a:gd name="connsiteX22" fmla="*/ 309472 w 331788"/>
              <a:gd name="connsiteY22" fmla="*/ 135376 h 331536"/>
              <a:gd name="connsiteX23" fmla="*/ 242522 w 331788"/>
              <a:gd name="connsiteY23" fmla="*/ 199914 h 331536"/>
              <a:gd name="connsiteX24" fmla="*/ 180823 w 331788"/>
              <a:gd name="connsiteY24" fmla="*/ 231524 h 331536"/>
              <a:gd name="connsiteX25" fmla="*/ 134877 w 331788"/>
              <a:gd name="connsiteY25" fmla="*/ 210451 h 331536"/>
              <a:gd name="connsiteX26" fmla="*/ 134877 w 331788"/>
              <a:gd name="connsiteY26" fmla="*/ 181474 h 331536"/>
              <a:gd name="connsiteX27" fmla="*/ 163757 w 331788"/>
              <a:gd name="connsiteY27" fmla="*/ 181474 h 331536"/>
              <a:gd name="connsiteX28" fmla="*/ 213641 w 331788"/>
              <a:gd name="connsiteY28" fmla="*/ 170937 h 331536"/>
              <a:gd name="connsiteX29" fmla="*/ 280591 w 331788"/>
              <a:gd name="connsiteY29" fmla="*/ 106399 h 331536"/>
              <a:gd name="connsiteX30" fmla="*/ 291093 w 331788"/>
              <a:gd name="connsiteY30" fmla="*/ 80057 h 331536"/>
              <a:gd name="connsiteX31" fmla="*/ 280591 w 331788"/>
              <a:gd name="connsiteY31" fmla="*/ 53715 h 331536"/>
              <a:gd name="connsiteX32" fmla="*/ 232020 w 331788"/>
              <a:gd name="connsiteY32" fmla="*/ 49764 h 331536"/>
              <a:gd name="connsiteX33" fmla="*/ 211016 w 331788"/>
              <a:gd name="connsiteY33" fmla="*/ 70838 h 331536"/>
              <a:gd name="connsiteX34" fmla="*/ 182135 w 331788"/>
              <a:gd name="connsiteY34" fmla="*/ 70838 h 331536"/>
              <a:gd name="connsiteX35" fmla="*/ 182135 w 331788"/>
              <a:gd name="connsiteY35" fmla="*/ 41861 h 331536"/>
              <a:gd name="connsiteX36" fmla="*/ 203139 w 331788"/>
              <a:gd name="connsiteY36" fmla="*/ 20788 h 331536"/>
              <a:gd name="connsiteX37" fmla="*/ 254829 w 331788"/>
              <a:gd name="connsiteY37" fmla="*/ 43 h 33153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1788" h="331536">
                <a:moveTo>
                  <a:pt x="145025" y="104594"/>
                </a:moveTo>
                <a:cubicBezTo>
                  <a:pt x="164703" y="102292"/>
                  <a:pt x="183224" y="108541"/>
                  <a:pt x="198438" y="123670"/>
                </a:cubicBezTo>
                <a:cubicBezTo>
                  <a:pt x="206375" y="131564"/>
                  <a:pt x="206375" y="144720"/>
                  <a:pt x="198438" y="152614"/>
                </a:cubicBezTo>
                <a:cubicBezTo>
                  <a:pt x="190500" y="160507"/>
                  <a:pt x="177271" y="160507"/>
                  <a:pt x="169334" y="152614"/>
                </a:cubicBezTo>
                <a:cubicBezTo>
                  <a:pt x="150813" y="135511"/>
                  <a:pt x="127000" y="153929"/>
                  <a:pt x="113771" y="167085"/>
                </a:cubicBezTo>
                <a:cubicBezTo>
                  <a:pt x="113771" y="167085"/>
                  <a:pt x="113771" y="167085"/>
                  <a:pt x="51594" y="227603"/>
                </a:cubicBezTo>
                <a:cubicBezTo>
                  <a:pt x="44979" y="234181"/>
                  <a:pt x="41010" y="243391"/>
                  <a:pt x="41010" y="253915"/>
                </a:cubicBezTo>
                <a:cubicBezTo>
                  <a:pt x="41010" y="263125"/>
                  <a:pt x="44979" y="272334"/>
                  <a:pt x="51594" y="280228"/>
                </a:cubicBezTo>
                <a:cubicBezTo>
                  <a:pt x="66146" y="294699"/>
                  <a:pt x="89958" y="294699"/>
                  <a:pt x="105833" y="280228"/>
                </a:cubicBezTo>
                <a:cubicBezTo>
                  <a:pt x="105833" y="280228"/>
                  <a:pt x="105833" y="280228"/>
                  <a:pt x="121708" y="263125"/>
                </a:cubicBezTo>
                <a:cubicBezTo>
                  <a:pt x="129646" y="255231"/>
                  <a:pt x="142875" y="255231"/>
                  <a:pt x="150813" y="263125"/>
                </a:cubicBezTo>
                <a:cubicBezTo>
                  <a:pt x="158750" y="271018"/>
                  <a:pt x="158750" y="284174"/>
                  <a:pt x="150813" y="292068"/>
                </a:cubicBezTo>
                <a:cubicBezTo>
                  <a:pt x="150813" y="292068"/>
                  <a:pt x="150813" y="292068"/>
                  <a:pt x="134938" y="309171"/>
                </a:cubicBezTo>
                <a:cubicBezTo>
                  <a:pt x="119062" y="323643"/>
                  <a:pt x="99219" y="331536"/>
                  <a:pt x="78052" y="331536"/>
                </a:cubicBezTo>
                <a:cubicBezTo>
                  <a:pt x="58208" y="331536"/>
                  <a:pt x="38364" y="323643"/>
                  <a:pt x="22489" y="309171"/>
                </a:cubicBezTo>
                <a:cubicBezTo>
                  <a:pt x="7937" y="294699"/>
                  <a:pt x="0" y="274965"/>
                  <a:pt x="0" y="253915"/>
                </a:cubicBezTo>
                <a:cubicBezTo>
                  <a:pt x="0" y="232866"/>
                  <a:pt x="7937" y="213132"/>
                  <a:pt x="22489" y="198660"/>
                </a:cubicBezTo>
                <a:cubicBezTo>
                  <a:pt x="22489" y="198660"/>
                  <a:pt x="22489" y="198660"/>
                  <a:pt x="84666" y="136826"/>
                </a:cubicBezTo>
                <a:cubicBezTo>
                  <a:pt x="104510" y="117750"/>
                  <a:pt x="125346" y="106896"/>
                  <a:pt x="145025" y="104594"/>
                </a:cubicBezTo>
                <a:close/>
                <a:moveTo>
                  <a:pt x="254829" y="43"/>
                </a:moveTo>
                <a:cubicBezTo>
                  <a:pt x="273700" y="702"/>
                  <a:pt x="293063" y="8934"/>
                  <a:pt x="309472" y="24739"/>
                </a:cubicBezTo>
                <a:cubicBezTo>
                  <a:pt x="323912" y="39227"/>
                  <a:pt x="331788" y="58984"/>
                  <a:pt x="331788" y="80057"/>
                </a:cubicBezTo>
                <a:cubicBezTo>
                  <a:pt x="331788" y="101131"/>
                  <a:pt x="323912" y="120887"/>
                  <a:pt x="309472" y="135376"/>
                </a:cubicBezTo>
                <a:cubicBezTo>
                  <a:pt x="309472" y="135376"/>
                  <a:pt x="309472" y="135376"/>
                  <a:pt x="242522" y="199914"/>
                </a:cubicBezTo>
                <a:cubicBezTo>
                  <a:pt x="222831" y="220987"/>
                  <a:pt x="201827" y="231524"/>
                  <a:pt x="180823" y="231524"/>
                </a:cubicBezTo>
                <a:cubicBezTo>
                  <a:pt x="165070" y="231524"/>
                  <a:pt x="149317" y="223622"/>
                  <a:pt x="134877" y="210451"/>
                </a:cubicBezTo>
                <a:cubicBezTo>
                  <a:pt x="127000" y="202548"/>
                  <a:pt x="127000" y="189377"/>
                  <a:pt x="134877" y="181474"/>
                </a:cubicBezTo>
                <a:cubicBezTo>
                  <a:pt x="142753" y="173572"/>
                  <a:pt x="155881" y="173572"/>
                  <a:pt x="163757" y="181474"/>
                </a:cubicBezTo>
                <a:cubicBezTo>
                  <a:pt x="170321" y="186743"/>
                  <a:pt x="184761" y="201231"/>
                  <a:pt x="213641" y="170937"/>
                </a:cubicBezTo>
                <a:cubicBezTo>
                  <a:pt x="213641" y="170937"/>
                  <a:pt x="213641" y="170937"/>
                  <a:pt x="280591" y="106399"/>
                </a:cubicBezTo>
                <a:cubicBezTo>
                  <a:pt x="287155" y="98497"/>
                  <a:pt x="291093" y="89277"/>
                  <a:pt x="291093" y="80057"/>
                </a:cubicBezTo>
                <a:cubicBezTo>
                  <a:pt x="291093" y="69520"/>
                  <a:pt x="287155" y="60301"/>
                  <a:pt x="280591" y="53715"/>
                </a:cubicBezTo>
                <a:cubicBezTo>
                  <a:pt x="267464" y="40544"/>
                  <a:pt x="246460" y="33959"/>
                  <a:pt x="232020" y="49764"/>
                </a:cubicBezTo>
                <a:cubicBezTo>
                  <a:pt x="232020" y="49764"/>
                  <a:pt x="232020" y="49764"/>
                  <a:pt x="211016" y="70838"/>
                </a:cubicBezTo>
                <a:cubicBezTo>
                  <a:pt x="203139" y="78740"/>
                  <a:pt x="190012" y="78740"/>
                  <a:pt x="182135" y="70838"/>
                </a:cubicBezTo>
                <a:cubicBezTo>
                  <a:pt x="174259" y="62935"/>
                  <a:pt x="174259" y="49764"/>
                  <a:pt x="182135" y="41861"/>
                </a:cubicBezTo>
                <a:cubicBezTo>
                  <a:pt x="182135" y="41861"/>
                  <a:pt x="182135" y="41861"/>
                  <a:pt x="203139" y="20788"/>
                </a:cubicBezTo>
                <a:cubicBezTo>
                  <a:pt x="217579" y="6300"/>
                  <a:pt x="235958" y="-615"/>
                  <a:pt x="254829" y="43"/>
                </a:cubicBezTo>
                <a:close/>
              </a:path>
            </a:pathLst>
          </a:custGeom>
          <a:solidFill>
            <a:srgbClr val="FFA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1" name="椭圆 5"/>
          <p:cNvSpPr/>
          <p:nvPr/>
        </p:nvSpPr>
        <p:spPr>
          <a:xfrm>
            <a:off x="5646055" y="2476705"/>
            <a:ext cx="914400" cy="866819"/>
          </a:xfrm>
          <a:custGeom>
            <a:gdLst>
              <a:gd name="connsiteX0" fmla="*/ 92640 w 338277"/>
              <a:gd name="connsiteY0" fmla="*/ 182562 h 320675"/>
              <a:gd name="connsiteX1" fmla="*/ 120394 w 338277"/>
              <a:gd name="connsiteY1" fmla="*/ 210185 h 320675"/>
              <a:gd name="connsiteX2" fmla="*/ 108499 w 338277"/>
              <a:gd name="connsiteY2" fmla="*/ 291737 h 320675"/>
              <a:gd name="connsiteX3" fmla="*/ 108499 w 338277"/>
              <a:gd name="connsiteY3" fmla="*/ 293052 h 320675"/>
              <a:gd name="connsiteX4" fmla="*/ 121716 w 338277"/>
              <a:gd name="connsiteY4" fmla="*/ 310152 h 320675"/>
              <a:gd name="connsiteX5" fmla="*/ 123038 w 338277"/>
              <a:gd name="connsiteY5" fmla="*/ 310152 h 320675"/>
              <a:gd name="connsiteX6" fmla="*/ 136254 w 338277"/>
              <a:gd name="connsiteY6" fmla="*/ 293052 h 320675"/>
              <a:gd name="connsiteX7" fmla="*/ 136254 w 338277"/>
              <a:gd name="connsiteY7" fmla="*/ 291737 h 320675"/>
              <a:gd name="connsiteX8" fmla="*/ 124359 w 338277"/>
              <a:gd name="connsiteY8" fmla="*/ 210185 h 320675"/>
              <a:gd name="connsiteX9" fmla="*/ 152114 w 338277"/>
              <a:gd name="connsiteY9" fmla="*/ 182562 h 320675"/>
              <a:gd name="connsiteX10" fmla="*/ 170617 w 338277"/>
              <a:gd name="connsiteY10" fmla="*/ 197031 h 320675"/>
              <a:gd name="connsiteX11" fmla="*/ 206302 w 338277"/>
              <a:gd name="connsiteY11" fmla="*/ 214131 h 320675"/>
              <a:gd name="connsiteX12" fmla="*/ 220840 w 338277"/>
              <a:gd name="connsiteY12" fmla="*/ 225969 h 320675"/>
              <a:gd name="connsiteX13" fmla="*/ 238021 w 338277"/>
              <a:gd name="connsiteY13" fmla="*/ 320675 h 320675"/>
              <a:gd name="connsiteX14" fmla="*/ 6732 w 338277"/>
              <a:gd name="connsiteY14" fmla="*/ 320675 h 320675"/>
              <a:gd name="connsiteX15" fmla="*/ 25235 w 338277"/>
              <a:gd name="connsiteY15" fmla="*/ 225969 h 320675"/>
              <a:gd name="connsiteX16" fmla="*/ 38451 w 338277"/>
              <a:gd name="connsiteY16" fmla="*/ 214131 h 320675"/>
              <a:gd name="connsiteX17" fmla="*/ 75458 w 338277"/>
              <a:gd name="connsiteY17" fmla="*/ 197031 h 320675"/>
              <a:gd name="connsiteX18" fmla="*/ 92640 w 338277"/>
              <a:gd name="connsiteY18" fmla="*/ 182562 h 320675"/>
              <a:gd name="connsiteX19" fmla="*/ 97227 w 338277"/>
              <a:gd name="connsiteY19" fmla="*/ 88086 h 320675"/>
              <a:gd name="connsiteX20" fmla="*/ 72132 w 338277"/>
              <a:gd name="connsiteY20" fmla="*/ 110909 h 320675"/>
              <a:gd name="connsiteX21" fmla="*/ 122655 w 338277"/>
              <a:gd name="connsiteY21" fmla="*/ 176212 h 320675"/>
              <a:gd name="connsiteX22" fmla="*/ 173177 w 338277"/>
              <a:gd name="connsiteY22" fmla="*/ 110909 h 320675"/>
              <a:gd name="connsiteX23" fmla="*/ 109359 w 338277"/>
              <a:gd name="connsiteY23" fmla="*/ 112242 h 320675"/>
              <a:gd name="connsiteX24" fmla="*/ 97227 w 338277"/>
              <a:gd name="connsiteY24" fmla="*/ 88086 h 320675"/>
              <a:gd name="connsiteX25" fmla="*/ 123036 w 338277"/>
              <a:gd name="connsiteY25" fmla="*/ 31750 h 320675"/>
              <a:gd name="connsiteX26" fmla="*/ 189051 w 338277"/>
              <a:gd name="connsiteY26" fmla="*/ 96573 h 320675"/>
              <a:gd name="connsiteX27" fmla="*/ 123036 w 338277"/>
              <a:gd name="connsiteY27" fmla="*/ 190500 h 320675"/>
              <a:gd name="connsiteX28" fmla="*/ 57021 w 338277"/>
              <a:gd name="connsiteY28" fmla="*/ 96573 h 320675"/>
              <a:gd name="connsiteX29" fmla="*/ 123036 w 338277"/>
              <a:gd name="connsiteY29" fmla="*/ 31750 h 320675"/>
              <a:gd name="connsiteX30" fmla="*/ 266709 w 338277"/>
              <a:gd name="connsiteY30" fmla="*/ 15875 h 320675"/>
              <a:gd name="connsiteX31" fmla="*/ 225602 w 338277"/>
              <a:gd name="connsiteY31" fmla="*/ 27713 h 320675"/>
              <a:gd name="connsiteX32" fmla="*/ 209689 w 338277"/>
              <a:gd name="connsiteY32" fmla="*/ 55336 h 320675"/>
              <a:gd name="connsiteX33" fmla="*/ 221624 w 338277"/>
              <a:gd name="connsiteY33" fmla="*/ 79012 h 320675"/>
              <a:gd name="connsiteX34" fmla="*/ 225602 w 338277"/>
              <a:gd name="connsiteY34" fmla="*/ 82958 h 320675"/>
              <a:gd name="connsiteX35" fmla="*/ 225602 w 338277"/>
              <a:gd name="connsiteY35" fmla="*/ 107950 h 320675"/>
              <a:gd name="connsiteX36" fmla="*/ 244166 w 338277"/>
              <a:gd name="connsiteY36" fmla="*/ 96112 h 320675"/>
              <a:gd name="connsiteX37" fmla="*/ 248144 w 338277"/>
              <a:gd name="connsiteY37" fmla="*/ 93481 h 320675"/>
              <a:gd name="connsiteX38" fmla="*/ 254774 w 338277"/>
              <a:gd name="connsiteY38" fmla="*/ 93481 h 320675"/>
              <a:gd name="connsiteX39" fmla="*/ 266709 w 338277"/>
              <a:gd name="connsiteY39" fmla="*/ 94796 h 320675"/>
              <a:gd name="connsiteX40" fmla="*/ 307816 w 338277"/>
              <a:gd name="connsiteY40" fmla="*/ 82958 h 320675"/>
              <a:gd name="connsiteX41" fmla="*/ 322402 w 338277"/>
              <a:gd name="connsiteY41" fmla="*/ 55336 h 320675"/>
              <a:gd name="connsiteX42" fmla="*/ 307816 w 338277"/>
              <a:gd name="connsiteY42" fmla="*/ 27713 h 320675"/>
              <a:gd name="connsiteX43" fmla="*/ 266709 w 338277"/>
              <a:gd name="connsiteY43" fmla="*/ 15875 h 320675"/>
              <a:gd name="connsiteX44" fmla="*/ 266708 w 338277"/>
              <a:gd name="connsiteY44" fmla="*/ 0 h 320675"/>
              <a:gd name="connsiteX45" fmla="*/ 317072 w 338277"/>
              <a:gd name="connsiteY45" fmla="*/ 15621 h 320675"/>
              <a:gd name="connsiteX46" fmla="*/ 338277 w 338277"/>
              <a:gd name="connsiteY46" fmla="*/ 54673 h 320675"/>
              <a:gd name="connsiteX47" fmla="*/ 317072 w 338277"/>
              <a:gd name="connsiteY47" fmla="*/ 93726 h 320675"/>
              <a:gd name="connsiteX48" fmla="*/ 266708 w 338277"/>
              <a:gd name="connsiteY48" fmla="*/ 109347 h 320675"/>
              <a:gd name="connsiteX49" fmla="*/ 252130 w 338277"/>
              <a:gd name="connsiteY49" fmla="*/ 108045 h 320675"/>
              <a:gd name="connsiteX50" fmla="*/ 217671 w 338277"/>
              <a:gd name="connsiteY50" fmla="*/ 130175 h 320675"/>
              <a:gd name="connsiteX51" fmla="*/ 215020 w 338277"/>
              <a:gd name="connsiteY51" fmla="*/ 130175 h 320675"/>
              <a:gd name="connsiteX52" fmla="*/ 212369 w 338277"/>
              <a:gd name="connsiteY52" fmla="*/ 130175 h 320675"/>
              <a:gd name="connsiteX53" fmla="*/ 211044 w 338277"/>
              <a:gd name="connsiteY53" fmla="*/ 126270 h 320675"/>
              <a:gd name="connsiteX54" fmla="*/ 211044 w 338277"/>
              <a:gd name="connsiteY54" fmla="*/ 88519 h 320675"/>
              <a:gd name="connsiteX55" fmla="*/ 193814 w 338277"/>
              <a:gd name="connsiteY55" fmla="*/ 54673 h 320675"/>
              <a:gd name="connsiteX56" fmla="*/ 216345 w 338277"/>
              <a:gd name="connsiteY56" fmla="*/ 15621 h 320675"/>
              <a:gd name="connsiteX57" fmla="*/ 266708 w 338277"/>
              <a:gd name="connsiteY57" fmla="*/ 0 h 3206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38277" h="320675">
                <a:moveTo>
                  <a:pt x="92640" y="182562"/>
                </a:moveTo>
                <a:cubicBezTo>
                  <a:pt x="92640" y="182562"/>
                  <a:pt x="92640" y="182562"/>
                  <a:pt x="120394" y="210185"/>
                </a:cubicBezTo>
                <a:cubicBezTo>
                  <a:pt x="120394" y="210185"/>
                  <a:pt x="120394" y="210185"/>
                  <a:pt x="108499" y="291737"/>
                </a:cubicBezTo>
                <a:cubicBezTo>
                  <a:pt x="108499" y="291737"/>
                  <a:pt x="108499" y="293052"/>
                  <a:pt x="108499" y="293052"/>
                </a:cubicBezTo>
                <a:cubicBezTo>
                  <a:pt x="108499" y="293052"/>
                  <a:pt x="108499" y="293052"/>
                  <a:pt x="121716" y="310152"/>
                </a:cubicBezTo>
                <a:cubicBezTo>
                  <a:pt x="121716" y="310152"/>
                  <a:pt x="121716" y="310152"/>
                  <a:pt x="123038" y="310152"/>
                </a:cubicBezTo>
                <a:cubicBezTo>
                  <a:pt x="123038" y="310152"/>
                  <a:pt x="123038" y="310152"/>
                  <a:pt x="136254" y="293052"/>
                </a:cubicBezTo>
                <a:cubicBezTo>
                  <a:pt x="136254" y="293052"/>
                  <a:pt x="136254" y="291737"/>
                  <a:pt x="136254" y="291737"/>
                </a:cubicBezTo>
                <a:cubicBezTo>
                  <a:pt x="136254" y="291737"/>
                  <a:pt x="136254" y="291737"/>
                  <a:pt x="124359" y="210185"/>
                </a:cubicBezTo>
                <a:cubicBezTo>
                  <a:pt x="124359" y="210185"/>
                  <a:pt x="124359" y="210185"/>
                  <a:pt x="152114" y="182562"/>
                </a:cubicBezTo>
                <a:cubicBezTo>
                  <a:pt x="152114" y="182562"/>
                  <a:pt x="152114" y="182562"/>
                  <a:pt x="170617" y="197031"/>
                </a:cubicBezTo>
                <a:cubicBezTo>
                  <a:pt x="170617" y="197031"/>
                  <a:pt x="170617" y="197031"/>
                  <a:pt x="206302" y="214131"/>
                </a:cubicBezTo>
                <a:cubicBezTo>
                  <a:pt x="212910" y="216761"/>
                  <a:pt x="218196" y="219392"/>
                  <a:pt x="220840" y="225969"/>
                </a:cubicBezTo>
                <a:cubicBezTo>
                  <a:pt x="220840" y="225969"/>
                  <a:pt x="260489" y="320675"/>
                  <a:pt x="238021" y="320675"/>
                </a:cubicBezTo>
                <a:cubicBezTo>
                  <a:pt x="238021" y="320675"/>
                  <a:pt x="238021" y="320675"/>
                  <a:pt x="6732" y="320675"/>
                </a:cubicBezTo>
                <a:cubicBezTo>
                  <a:pt x="-15736" y="320675"/>
                  <a:pt x="25235" y="225969"/>
                  <a:pt x="25235" y="225969"/>
                </a:cubicBezTo>
                <a:cubicBezTo>
                  <a:pt x="27878" y="219392"/>
                  <a:pt x="33165" y="216761"/>
                  <a:pt x="38451" y="214131"/>
                </a:cubicBezTo>
                <a:cubicBezTo>
                  <a:pt x="38451" y="214131"/>
                  <a:pt x="38451" y="214131"/>
                  <a:pt x="75458" y="197031"/>
                </a:cubicBezTo>
                <a:cubicBezTo>
                  <a:pt x="75458" y="197031"/>
                  <a:pt x="75458" y="197031"/>
                  <a:pt x="92640" y="182562"/>
                </a:cubicBezTo>
                <a:close/>
                <a:moveTo>
                  <a:pt x="97227" y="88086"/>
                </a:moveTo>
                <a:cubicBezTo>
                  <a:pt x="84431" y="86920"/>
                  <a:pt x="69473" y="93584"/>
                  <a:pt x="72132" y="110909"/>
                </a:cubicBezTo>
                <a:cubicBezTo>
                  <a:pt x="76121" y="144227"/>
                  <a:pt x="94735" y="176212"/>
                  <a:pt x="122655" y="176212"/>
                </a:cubicBezTo>
                <a:cubicBezTo>
                  <a:pt x="147916" y="176212"/>
                  <a:pt x="171848" y="137563"/>
                  <a:pt x="173177" y="110909"/>
                </a:cubicBezTo>
                <a:cubicBezTo>
                  <a:pt x="173177" y="68262"/>
                  <a:pt x="142598" y="116240"/>
                  <a:pt x="109359" y="112242"/>
                </a:cubicBezTo>
                <a:cubicBezTo>
                  <a:pt x="120661" y="98248"/>
                  <a:pt x="110024" y="89252"/>
                  <a:pt x="97227" y="88086"/>
                </a:cubicBezTo>
                <a:close/>
                <a:moveTo>
                  <a:pt x="123036" y="31750"/>
                </a:moveTo>
                <a:cubicBezTo>
                  <a:pt x="169247" y="31750"/>
                  <a:pt x="189051" y="55562"/>
                  <a:pt x="189051" y="96573"/>
                </a:cubicBezTo>
                <a:cubicBezTo>
                  <a:pt x="187731" y="154781"/>
                  <a:pt x="150763" y="190500"/>
                  <a:pt x="123036" y="190500"/>
                </a:cubicBezTo>
                <a:cubicBezTo>
                  <a:pt x="90029" y="190500"/>
                  <a:pt x="57021" y="154781"/>
                  <a:pt x="57021" y="96573"/>
                </a:cubicBezTo>
                <a:cubicBezTo>
                  <a:pt x="55701" y="55562"/>
                  <a:pt x="75506" y="31750"/>
                  <a:pt x="123036" y="31750"/>
                </a:cubicBezTo>
                <a:close/>
                <a:moveTo>
                  <a:pt x="266709" y="15875"/>
                </a:moveTo>
                <a:cubicBezTo>
                  <a:pt x="250796" y="15875"/>
                  <a:pt x="236210" y="19821"/>
                  <a:pt x="225602" y="27713"/>
                </a:cubicBezTo>
                <a:cubicBezTo>
                  <a:pt x="214993" y="35605"/>
                  <a:pt x="209689" y="44813"/>
                  <a:pt x="209689" y="55336"/>
                </a:cubicBezTo>
                <a:cubicBezTo>
                  <a:pt x="209689" y="63228"/>
                  <a:pt x="213667" y="72435"/>
                  <a:pt x="221624" y="79012"/>
                </a:cubicBezTo>
                <a:cubicBezTo>
                  <a:pt x="221624" y="79012"/>
                  <a:pt x="221624" y="79012"/>
                  <a:pt x="225602" y="82958"/>
                </a:cubicBezTo>
                <a:cubicBezTo>
                  <a:pt x="225602" y="82958"/>
                  <a:pt x="225602" y="82958"/>
                  <a:pt x="225602" y="107950"/>
                </a:cubicBezTo>
                <a:cubicBezTo>
                  <a:pt x="225602" y="107950"/>
                  <a:pt x="225602" y="107950"/>
                  <a:pt x="244166" y="96112"/>
                </a:cubicBezTo>
                <a:cubicBezTo>
                  <a:pt x="244166" y="96112"/>
                  <a:pt x="244166" y="96112"/>
                  <a:pt x="248144" y="93481"/>
                </a:cubicBezTo>
                <a:cubicBezTo>
                  <a:pt x="248144" y="93481"/>
                  <a:pt x="248144" y="93481"/>
                  <a:pt x="254774" y="93481"/>
                </a:cubicBezTo>
                <a:cubicBezTo>
                  <a:pt x="258753" y="94796"/>
                  <a:pt x="262731" y="94796"/>
                  <a:pt x="266709" y="94796"/>
                </a:cubicBezTo>
                <a:cubicBezTo>
                  <a:pt x="282621" y="94796"/>
                  <a:pt x="297208" y="90850"/>
                  <a:pt x="307816" y="82958"/>
                </a:cubicBezTo>
                <a:cubicBezTo>
                  <a:pt x="317098" y="75066"/>
                  <a:pt x="322402" y="65859"/>
                  <a:pt x="322402" y="55336"/>
                </a:cubicBezTo>
                <a:cubicBezTo>
                  <a:pt x="322402" y="44813"/>
                  <a:pt x="317098" y="35605"/>
                  <a:pt x="307816" y="27713"/>
                </a:cubicBezTo>
                <a:cubicBezTo>
                  <a:pt x="297208" y="19821"/>
                  <a:pt x="282621" y="15875"/>
                  <a:pt x="266709" y="15875"/>
                </a:cubicBezTo>
                <a:close/>
                <a:moveTo>
                  <a:pt x="266708" y="0"/>
                </a:moveTo>
                <a:cubicBezTo>
                  <a:pt x="285263" y="0"/>
                  <a:pt x="303818" y="5207"/>
                  <a:pt x="317072" y="15621"/>
                </a:cubicBezTo>
                <a:cubicBezTo>
                  <a:pt x="330325" y="26035"/>
                  <a:pt x="338277" y="40354"/>
                  <a:pt x="338277" y="54673"/>
                </a:cubicBezTo>
                <a:cubicBezTo>
                  <a:pt x="338277" y="68993"/>
                  <a:pt x="330325" y="83312"/>
                  <a:pt x="317072" y="93726"/>
                </a:cubicBezTo>
                <a:cubicBezTo>
                  <a:pt x="303818" y="104140"/>
                  <a:pt x="285263" y="109347"/>
                  <a:pt x="266708" y="109347"/>
                </a:cubicBezTo>
                <a:cubicBezTo>
                  <a:pt x="261407" y="109347"/>
                  <a:pt x="256106" y="108045"/>
                  <a:pt x="252130" y="108045"/>
                </a:cubicBezTo>
                <a:cubicBezTo>
                  <a:pt x="252130" y="108045"/>
                  <a:pt x="252130" y="108045"/>
                  <a:pt x="217671" y="130175"/>
                </a:cubicBezTo>
                <a:cubicBezTo>
                  <a:pt x="216345" y="130175"/>
                  <a:pt x="215020" y="130175"/>
                  <a:pt x="215020" y="130175"/>
                </a:cubicBezTo>
                <a:cubicBezTo>
                  <a:pt x="213694" y="130175"/>
                  <a:pt x="213694" y="130175"/>
                  <a:pt x="212369" y="130175"/>
                </a:cubicBezTo>
                <a:cubicBezTo>
                  <a:pt x="211044" y="128873"/>
                  <a:pt x="211044" y="127572"/>
                  <a:pt x="211044" y="126270"/>
                </a:cubicBezTo>
                <a:cubicBezTo>
                  <a:pt x="211044" y="126270"/>
                  <a:pt x="211044" y="126270"/>
                  <a:pt x="211044" y="88519"/>
                </a:cubicBezTo>
                <a:cubicBezTo>
                  <a:pt x="200441" y="79407"/>
                  <a:pt x="193814" y="67691"/>
                  <a:pt x="193814" y="54673"/>
                </a:cubicBezTo>
                <a:cubicBezTo>
                  <a:pt x="193814" y="40354"/>
                  <a:pt x="201766" y="26035"/>
                  <a:pt x="216345" y="15621"/>
                </a:cubicBezTo>
                <a:cubicBezTo>
                  <a:pt x="229599" y="5207"/>
                  <a:pt x="246828" y="0"/>
                  <a:pt x="266708" y="0"/>
                </a:cubicBezTo>
                <a:close/>
              </a:path>
            </a:pathLst>
          </a:custGeom>
          <a:solidFill>
            <a:srgbClr val="FFA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椭圆 6"/>
          <p:cNvSpPr/>
          <p:nvPr/>
        </p:nvSpPr>
        <p:spPr>
          <a:xfrm>
            <a:off x="8626213" y="2452914"/>
            <a:ext cx="890427" cy="914400"/>
          </a:xfrm>
          <a:custGeom>
            <a:gdLst>
              <a:gd name="connsiteX0" fmla="*/ 5145 w 317509"/>
              <a:gd name="connsiteY0" fmla="*/ 226044 h 326057"/>
              <a:gd name="connsiteX1" fmla="*/ 69467 w 317509"/>
              <a:gd name="connsiteY1" fmla="*/ 226044 h 326057"/>
              <a:gd name="connsiteX2" fmla="*/ 74613 w 317509"/>
              <a:gd name="connsiteY2" fmla="*/ 231240 h 326057"/>
              <a:gd name="connsiteX3" fmla="*/ 74613 w 317509"/>
              <a:gd name="connsiteY3" fmla="*/ 322160 h 326057"/>
              <a:gd name="connsiteX4" fmla="*/ 69467 w 317509"/>
              <a:gd name="connsiteY4" fmla="*/ 326057 h 326057"/>
              <a:gd name="connsiteX5" fmla="*/ 5145 w 317509"/>
              <a:gd name="connsiteY5" fmla="*/ 326057 h 326057"/>
              <a:gd name="connsiteX6" fmla="*/ 0 w 317509"/>
              <a:gd name="connsiteY6" fmla="*/ 322160 h 326057"/>
              <a:gd name="connsiteX7" fmla="*/ 0 w 317509"/>
              <a:gd name="connsiteY7" fmla="*/ 231240 h 326057"/>
              <a:gd name="connsiteX8" fmla="*/ 5145 w 317509"/>
              <a:gd name="connsiteY8" fmla="*/ 226044 h 326057"/>
              <a:gd name="connsiteX9" fmla="*/ 119555 w 317509"/>
              <a:gd name="connsiteY9" fmla="*/ 156194 h 326057"/>
              <a:gd name="connsiteX10" fmla="*/ 185245 w 317509"/>
              <a:gd name="connsiteY10" fmla="*/ 156194 h 326057"/>
              <a:gd name="connsiteX11" fmla="*/ 190500 w 317509"/>
              <a:gd name="connsiteY11" fmla="*/ 161381 h 326057"/>
              <a:gd name="connsiteX12" fmla="*/ 190500 w 317509"/>
              <a:gd name="connsiteY12" fmla="*/ 322167 h 326057"/>
              <a:gd name="connsiteX13" fmla="*/ 185245 w 317509"/>
              <a:gd name="connsiteY13" fmla="*/ 326057 h 326057"/>
              <a:gd name="connsiteX14" fmla="*/ 119555 w 317509"/>
              <a:gd name="connsiteY14" fmla="*/ 326057 h 326057"/>
              <a:gd name="connsiteX15" fmla="*/ 114300 w 317509"/>
              <a:gd name="connsiteY15" fmla="*/ 322167 h 326057"/>
              <a:gd name="connsiteX16" fmla="*/ 114300 w 317509"/>
              <a:gd name="connsiteY16" fmla="*/ 161381 h 326057"/>
              <a:gd name="connsiteX17" fmla="*/ 119555 w 317509"/>
              <a:gd name="connsiteY17" fmla="*/ 156194 h 326057"/>
              <a:gd name="connsiteX18" fmla="*/ 258042 w 317509"/>
              <a:gd name="connsiteY18" fmla="*/ 2909 h 326057"/>
              <a:gd name="connsiteX19" fmla="*/ 265835 w 317509"/>
              <a:gd name="connsiteY19" fmla="*/ 2909 h 326057"/>
              <a:gd name="connsiteX20" fmla="*/ 316491 w 317509"/>
              <a:gd name="connsiteY20" fmla="*/ 89512 h 326057"/>
              <a:gd name="connsiteX21" fmla="*/ 311295 w 317509"/>
              <a:gd name="connsiteY21" fmla="*/ 97268 h 326057"/>
              <a:gd name="connsiteX22" fmla="*/ 294410 w 317509"/>
              <a:gd name="connsiteY22" fmla="*/ 97268 h 326057"/>
              <a:gd name="connsiteX23" fmla="*/ 294410 w 317509"/>
              <a:gd name="connsiteY23" fmla="*/ 322178 h 326057"/>
              <a:gd name="connsiteX24" fmla="*/ 289214 w 317509"/>
              <a:gd name="connsiteY24" fmla="*/ 326056 h 326057"/>
              <a:gd name="connsiteX25" fmla="*/ 234662 w 317509"/>
              <a:gd name="connsiteY25" fmla="*/ 326056 h 326057"/>
              <a:gd name="connsiteX26" fmla="*/ 229467 w 317509"/>
              <a:gd name="connsiteY26" fmla="*/ 322178 h 326057"/>
              <a:gd name="connsiteX27" fmla="*/ 229467 w 317509"/>
              <a:gd name="connsiteY27" fmla="*/ 97268 h 326057"/>
              <a:gd name="connsiteX28" fmla="*/ 212581 w 317509"/>
              <a:gd name="connsiteY28" fmla="*/ 97268 h 326057"/>
              <a:gd name="connsiteX29" fmla="*/ 207386 w 317509"/>
              <a:gd name="connsiteY29" fmla="*/ 89512 h 326057"/>
              <a:gd name="connsiteX30" fmla="*/ 258042 w 317509"/>
              <a:gd name="connsiteY30" fmla="*/ 2909 h 32605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7509" h="326057">
                <a:moveTo>
                  <a:pt x="5145" y="226044"/>
                </a:moveTo>
                <a:cubicBezTo>
                  <a:pt x="69467" y="226044"/>
                  <a:pt x="69467" y="226044"/>
                  <a:pt x="69467" y="226044"/>
                </a:cubicBezTo>
                <a:cubicBezTo>
                  <a:pt x="72040" y="226044"/>
                  <a:pt x="74613" y="228642"/>
                  <a:pt x="74613" y="231240"/>
                </a:cubicBezTo>
                <a:cubicBezTo>
                  <a:pt x="74613" y="322160"/>
                  <a:pt x="74613" y="322160"/>
                  <a:pt x="74613" y="322160"/>
                </a:cubicBezTo>
                <a:cubicBezTo>
                  <a:pt x="74613" y="324758"/>
                  <a:pt x="72040" y="326057"/>
                  <a:pt x="69467" y="326057"/>
                </a:cubicBezTo>
                <a:cubicBezTo>
                  <a:pt x="5145" y="326057"/>
                  <a:pt x="5145" y="326057"/>
                  <a:pt x="5145" y="326057"/>
                </a:cubicBezTo>
                <a:cubicBezTo>
                  <a:pt x="2573" y="326057"/>
                  <a:pt x="0" y="324758"/>
                  <a:pt x="0" y="322160"/>
                </a:cubicBezTo>
                <a:cubicBezTo>
                  <a:pt x="0" y="231240"/>
                  <a:pt x="0" y="231240"/>
                  <a:pt x="0" y="231240"/>
                </a:cubicBezTo>
                <a:cubicBezTo>
                  <a:pt x="0" y="228642"/>
                  <a:pt x="2573" y="226044"/>
                  <a:pt x="5145" y="226044"/>
                </a:cubicBezTo>
                <a:close/>
                <a:moveTo>
                  <a:pt x="119555" y="156194"/>
                </a:moveTo>
                <a:cubicBezTo>
                  <a:pt x="119555" y="156194"/>
                  <a:pt x="119555" y="156194"/>
                  <a:pt x="185245" y="156194"/>
                </a:cubicBezTo>
                <a:cubicBezTo>
                  <a:pt x="187872" y="156194"/>
                  <a:pt x="190500" y="158787"/>
                  <a:pt x="190500" y="161381"/>
                </a:cubicBezTo>
                <a:cubicBezTo>
                  <a:pt x="190500" y="161381"/>
                  <a:pt x="190500" y="161381"/>
                  <a:pt x="190500" y="322167"/>
                </a:cubicBezTo>
                <a:cubicBezTo>
                  <a:pt x="190500" y="324760"/>
                  <a:pt x="187872" y="326057"/>
                  <a:pt x="185245" y="326057"/>
                </a:cubicBezTo>
                <a:cubicBezTo>
                  <a:pt x="185245" y="326057"/>
                  <a:pt x="185245" y="326057"/>
                  <a:pt x="119555" y="326057"/>
                </a:cubicBezTo>
                <a:cubicBezTo>
                  <a:pt x="116927" y="326057"/>
                  <a:pt x="114300" y="324760"/>
                  <a:pt x="114300" y="322167"/>
                </a:cubicBezTo>
                <a:cubicBezTo>
                  <a:pt x="114300" y="322167"/>
                  <a:pt x="114300" y="322167"/>
                  <a:pt x="114300" y="161381"/>
                </a:cubicBezTo>
                <a:cubicBezTo>
                  <a:pt x="114300" y="158787"/>
                  <a:pt x="116927" y="156194"/>
                  <a:pt x="119555" y="156194"/>
                </a:cubicBezTo>
                <a:close/>
                <a:moveTo>
                  <a:pt x="258042" y="2909"/>
                </a:moveTo>
                <a:cubicBezTo>
                  <a:pt x="259341" y="-969"/>
                  <a:pt x="263237" y="-969"/>
                  <a:pt x="265835" y="2909"/>
                </a:cubicBezTo>
                <a:cubicBezTo>
                  <a:pt x="265835" y="2909"/>
                  <a:pt x="265835" y="2909"/>
                  <a:pt x="316491" y="89512"/>
                </a:cubicBezTo>
                <a:cubicBezTo>
                  <a:pt x="319088" y="93390"/>
                  <a:pt x="316491" y="97268"/>
                  <a:pt x="311295" y="97268"/>
                </a:cubicBezTo>
                <a:cubicBezTo>
                  <a:pt x="311295" y="97268"/>
                  <a:pt x="311295" y="97268"/>
                  <a:pt x="294410" y="97268"/>
                </a:cubicBezTo>
                <a:cubicBezTo>
                  <a:pt x="294410" y="97268"/>
                  <a:pt x="294410" y="97268"/>
                  <a:pt x="294410" y="322178"/>
                </a:cubicBezTo>
                <a:cubicBezTo>
                  <a:pt x="294410" y="324763"/>
                  <a:pt x="291812" y="326056"/>
                  <a:pt x="289214" y="326056"/>
                </a:cubicBezTo>
                <a:cubicBezTo>
                  <a:pt x="289214" y="326056"/>
                  <a:pt x="289214" y="326056"/>
                  <a:pt x="234662" y="326056"/>
                </a:cubicBezTo>
                <a:cubicBezTo>
                  <a:pt x="232064" y="326056"/>
                  <a:pt x="229467" y="324763"/>
                  <a:pt x="229467" y="322178"/>
                </a:cubicBezTo>
                <a:cubicBezTo>
                  <a:pt x="229467" y="322178"/>
                  <a:pt x="229467" y="322178"/>
                  <a:pt x="229467" y="97268"/>
                </a:cubicBezTo>
                <a:cubicBezTo>
                  <a:pt x="229467" y="97268"/>
                  <a:pt x="229467" y="97268"/>
                  <a:pt x="212581" y="97268"/>
                </a:cubicBezTo>
                <a:cubicBezTo>
                  <a:pt x="207386" y="97268"/>
                  <a:pt x="204788" y="93390"/>
                  <a:pt x="207386" y="89512"/>
                </a:cubicBezTo>
                <a:cubicBezTo>
                  <a:pt x="207386" y="89512"/>
                  <a:pt x="207386" y="89512"/>
                  <a:pt x="258042" y="2909"/>
                </a:cubicBezTo>
                <a:close/>
              </a:path>
            </a:pathLst>
          </a:custGeom>
          <a:solidFill>
            <a:srgbClr val="FFA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8" name="组合 7"/>
          <p:cNvGrpSpPr/>
          <p:nvPr/>
        </p:nvGrpSpPr>
        <p:grpSpPr>
          <a:xfrm>
            <a:off x="1872341" y="3789363"/>
            <a:ext cx="2525486" cy="1167214"/>
            <a:chOff x="8004863" y="3433235"/>
            <a:chExt cx="2525486" cy="1167214"/>
          </a:xfrm>
        </p:grpSpPr>
        <p:sp>
          <p:nvSpPr>
            <p:cNvPr id="9" name="矩形 8"/>
            <p:cNvSpPr/>
            <p:nvPr/>
          </p:nvSpPr>
          <p:spPr>
            <a:xfrm>
              <a:off x="8004863" y="3732519"/>
              <a:ext cx="2525486"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10" name="矩形 9"/>
            <p:cNvSpPr/>
            <p:nvPr/>
          </p:nvSpPr>
          <p:spPr>
            <a:xfrm>
              <a:off x="8242330" y="3433235"/>
              <a:ext cx="2050552" cy="39658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11" name="组合 10"/>
          <p:cNvGrpSpPr/>
          <p:nvPr/>
        </p:nvGrpSpPr>
        <p:grpSpPr>
          <a:xfrm>
            <a:off x="4833257" y="3789363"/>
            <a:ext cx="2525486" cy="1167214"/>
            <a:chOff x="8004863" y="3433235"/>
            <a:chExt cx="2525486" cy="1167214"/>
          </a:xfrm>
        </p:grpSpPr>
        <p:sp>
          <p:nvSpPr>
            <p:cNvPr id="12" name="矩形 11"/>
            <p:cNvSpPr/>
            <p:nvPr/>
          </p:nvSpPr>
          <p:spPr>
            <a:xfrm>
              <a:off x="8004863" y="3732519"/>
              <a:ext cx="2525486"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13" name="矩形 12"/>
            <p:cNvSpPr/>
            <p:nvPr/>
          </p:nvSpPr>
          <p:spPr>
            <a:xfrm>
              <a:off x="8242330" y="3433235"/>
              <a:ext cx="2050552" cy="39658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14" name="组合 13"/>
          <p:cNvGrpSpPr/>
          <p:nvPr/>
        </p:nvGrpSpPr>
        <p:grpSpPr>
          <a:xfrm>
            <a:off x="7808684" y="3789363"/>
            <a:ext cx="2525486" cy="1167214"/>
            <a:chOff x="8004863" y="3433235"/>
            <a:chExt cx="2525486" cy="1167214"/>
          </a:xfrm>
        </p:grpSpPr>
        <p:sp>
          <p:nvSpPr>
            <p:cNvPr id="15" name="矩形 14"/>
            <p:cNvSpPr/>
            <p:nvPr/>
          </p:nvSpPr>
          <p:spPr>
            <a:xfrm>
              <a:off x="8004863" y="3732519"/>
              <a:ext cx="2525486"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16" name="矩形 15"/>
            <p:cNvSpPr/>
            <p:nvPr/>
          </p:nvSpPr>
          <p:spPr>
            <a:xfrm>
              <a:off x="8242330" y="3433235"/>
              <a:ext cx="2050552" cy="39658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cxnSp>
        <p:nvCxnSpPr>
          <p:cNvPr id="18" name="直接连接符 17"/>
          <p:cNvCxnSpPr/>
          <p:nvPr/>
        </p:nvCxnSpPr>
        <p:spPr>
          <a:xfrm flipH="1">
            <a:off x="4630058" y="2373035"/>
            <a:ext cx="0" cy="2583542"/>
          </a:xfrm>
          <a:prstGeom prst="line">
            <a:avLst/>
          </a:prstGeom>
          <a:ln>
            <a:gradFill flip="none" rotWithShape="1">
              <a:gsLst>
                <a:gs pos="0">
                  <a:schemeClr val="tx1">
                    <a:lumMod val="75000"/>
                    <a:lumOff val="25000"/>
                  </a:schemeClr>
                </a:gs>
                <a:gs pos="56000">
                  <a:schemeClr val="bg1"/>
                </a:gs>
                <a:gs pos="100000">
                  <a:schemeClr val="tx1">
                    <a:lumMod val="75000"/>
                    <a:lumOff val="25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7605487" y="2373035"/>
            <a:ext cx="0" cy="2583542"/>
          </a:xfrm>
          <a:prstGeom prst="line">
            <a:avLst/>
          </a:prstGeom>
          <a:ln>
            <a:gradFill flip="none" rotWithShape="1">
              <a:gsLst>
                <a:gs pos="0">
                  <a:schemeClr val="tx1">
                    <a:lumMod val="75000"/>
                    <a:lumOff val="25000"/>
                  </a:schemeClr>
                </a:gs>
                <a:gs pos="56000">
                  <a:schemeClr val="bg1"/>
                </a:gs>
                <a:gs pos="100000">
                  <a:schemeClr val="tx1">
                    <a:lumMod val="75000"/>
                    <a:lumOff val="2500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0" y="373375"/>
            <a:ext cx="12192000" cy="807169"/>
            <a:chOff x="0" y="373375"/>
            <a:chExt cx="12192000" cy="807169"/>
          </a:xfrm>
        </p:grpSpPr>
        <p:grpSp>
          <p:nvGrpSpPr>
            <p:cNvPr id="24" name="组合 23"/>
            <p:cNvGrpSpPr/>
            <p:nvPr/>
          </p:nvGrpSpPr>
          <p:grpSpPr>
            <a:xfrm>
              <a:off x="3607088" y="373375"/>
              <a:ext cx="4977823" cy="807169"/>
              <a:chOff x="6727733" y="1485647"/>
              <a:chExt cx="4977823" cy="807169"/>
            </a:xfrm>
          </p:grpSpPr>
          <p:sp>
            <p:nvSpPr>
              <p:cNvPr id="27" name="文本框 26"/>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工作完成情况</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8" name="文本框 27"/>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25" name="直接连接符 24"/>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3823530124"/>
      </p:ext>
    </p:extLst>
  </p:cSld>
  <p:clrMapOvr>
    <a:masterClrMapping/>
  </p:clrMapOvr>
  <mc:AlternateContent>
    <mc:Choice xmlns:p14="http://schemas.microsoft.com/office/powerpoint/2010/main" Requires="p14">
      <p:transition spd="slow" advTm="0" p14:dur="160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childTnLst>
                          </p:cTn>
                        </p:par>
                        <p:par>
                          <p:cTn id="20" fill="hold" nodeType="afterGroup">
                            <p:stCondLst>
                              <p:cond delay="500"/>
                            </p:stCondLst>
                            <p:childTnLst>
                              <p:par>
                                <p:cTn id="21" presetID="16" presetClass="entr" presetSubtype="42"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outHorizontal)">
                                      <p:cBhvr>
                                        <p:cTn id="23" dur="500"/>
                                        <p:tgtEl>
                                          <p:spTgt spid="18"/>
                                        </p:tgtEl>
                                      </p:cBhvr>
                                    </p:animEffect>
                                  </p:childTnLst>
                                </p:cTn>
                              </p:par>
                              <p:par>
                                <p:cTn id="24" presetID="16" presetClass="entr" presetSubtype="42"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outHorizontal)">
                                      <p:cBhvr>
                                        <p:cTn id="26" dur="500"/>
                                        <p:tgtEl>
                                          <p:spTgt spid="19"/>
                                        </p:tgtEl>
                                      </p:cBhvr>
                                    </p:animEffect>
                                  </p:childTnLst>
                                </p:cTn>
                              </p:par>
                            </p:childTnLst>
                          </p:cTn>
                        </p:par>
                        <p:par>
                          <p:cTn id="27" fill="hold" nodeType="afterGroup">
                            <p:stCondLst>
                              <p:cond delay="1000"/>
                            </p:stCondLst>
                            <p:childTnLst>
                              <p:par>
                                <p:cTn id="28" presetID="12" presetClass="entr" presetSubtype="1"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ppt_y</p:attrName>
                                        </p:attrNameLst>
                                      </p:cBhvr>
                                      <p:tavLst>
                                        <p:tav tm="0">
                                          <p:val>
                                            <p:strVal val="#ppt_y-#ppt_h*1.125000"/>
                                          </p:val>
                                        </p:tav>
                                        <p:tav tm="100000">
                                          <p:val>
                                            <p:strVal val="#ppt_y"/>
                                          </p:val>
                                        </p:tav>
                                      </p:tavLst>
                                    </p:anim>
                                    <p:animEffect transition="in" filter="wipe(down)">
                                      <p:cBhvr>
                                        <p:cTn id="31" dur="500"/>
                                        <p:tgtEl>
                                          <p:spTgt spid="8"/>
                                        </p:tgtEl>
                                      </p:cBhvr>
                                    </p:animEffect>
                                  </p:childTnLst>
                                </p:cTn>
                              </p:par>
                              <p:par>
                                <p:cTn id="32" presetID="12" presetClass="entr" presetSubtype="1"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ppt_y</p:attrName>
                                        </p:attrNameLst>
                                      </p:cBhvr>
                                      <p:tavLst>
                                        <p:tav tm="0">
                                          <p:val>
                                            <p:strVal val="#ppt_y-#ppt_h*1.125000"/>
                                          </p:val>
                                        </p:tav>
                                        <p:tav tm="100000">
                                          <p:val>
                                            <p:strVal val="#ppt_y"/>
                                          </p:val>
                                        </p:tav>
                                      </p:tavLst>
                                    </p:anim>
                                    <p:animEffect transition="in" filter="wipe(down)">
                                      <p:cBhvr>
                                        <p:cTn id="35" dur="500"/>
                                        <p:tgtEl>
                                          <p:spTgt spid="11"/>
                                        </p:tgtEl>
                                      </p:cBhvr>
                                    </p:animEffect>
                                  </p:childTnLst>
                                </p:cTn>
                              </p:par>
                              <p:par>
                                <p:cTn id="36" presetID="12" presetClass="entr" presetSubtype="1"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p:tgtEl>
                                          <p:spTgt spid="14"/>
                                        </p:tgtEl>
                                        <p:attrNameLst>
                                          <p:attrName>ppt_y</p:attrName>
                                        </p:attrNameLst>
                                      </p:cBhvr>
                                      <p:tavLst>
                                        <p:tav tm="0">
                                          <p:val>
                                            <p:strVal val="#ppt_y-#ppt_h*1.125000"/>
                                          </p:val>
                                        </p:tav>
                                        <p:tav tm="100000">
                                          <p:val>
                                            <p:strVal val="#ppt_y"/>
                                          </p:val>
                                        </p:tav>
                                      </p:tavLst>
                                    </p:anim>
                                    <p:animEffect transition="in" filter="wipe(down)">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6" name="组合 35"/>
          <p:cNvGrpSpPr/>
          <p:nvPr/>
        </p:nvGrpSpPr>
        <p:grpSpPr>
          <a:xfrm>
            <a:off x="1157187" y="2689981"/>
            <a:ext cx="4643291" cy="1052285"/>
            <a:chOff x="1157187" y="2689981"/>
            <a:chExt cx="4643291" cy="1052285"/>
          </a:xfrm>
        </p:grpSpPr>
        <p:grpSp>
          <p:nvGrpSpPr>
            <p:cNvPr id="23" name="组合 22"/>
            <p:cNvGrpSpPr/>
            <p:nvPr/>
          </p:nvGrpSpPr>
          <p:grpSpPr>
            <a:xfrm>
              <a:off x="1157187" y="2689981"/>
              <a:ext cx="4643291" cy="1052285"/>
              <a:chOff x="1205967" y="2351315"/>
              <a:chExt cx="4643291" cy="1052285"/>
            </a:xfrm>
          </p:grpSpPr>
          <p:sp>
            <p:nvSpPr>
              <p:cNvPr id="24" name="圆角矩形标注 23"/>
              <p:cNvSpPr/>
              <p:nvPr/>
            </p:nvSpPr>
            <p:spPr>
              <a:xfrm>
                <a:off x="2104572" y="2351315"/>
                <a:ext cx="3744686" cy="1001486"/>
              </a:xfrm>
              <a:prstGeom prst="wedgeRoundRectCallout">
                <a:avLst>
                  <a:gd name="adj1" fmla="val -58042"/>
                  <a:gd name="adj2" fmla="val 26975"/>
                  <a:gd name="adj3" fmla="val 16667"/>
                </a:avLst>
              </a:prstGeom>
              <a:noFill/>
              <a:ln>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5" name="椭圆 5"/>
              <p:cNvSpPr/>
              <p:nvPr/>
            </p:nvSpPr>
            <p:spPr>
              <a:xfrm>
                <a:off x="1205967" y="2852058"/>
                <a:ext cx="356421" cy="551542"/>
              </a:xfrm>
              <a:custGeom>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7"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rgbClr val="FFA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8" name="矩形 17"/>
            <p:cNvSpPr/>
            <p:nvPr/>
          </p:nvSpPr>
          <p:spPr>
            <a:xfrm>
              <a:off x="2202297" y="2876368"/>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grpSp>
      <p:grpSp>
        <p:nvGrpSpPr>
          <p:cNvPr id="35" name="组合 34"/>
          <p:cNvGrpSpPr/>
          <p:nvPr/>
        </p:nvGrpSpPr>
        <p:grpSpPr>
          <a:xfrm>
            <a:off x="1165374" y="4528457"/>
            <a:ext cx="4626918" cy="1052285"/>
            <a:chOff x="1165374" y="4528457"/>
            <a:chExt cx="4626918" cy="1052285"/>
          </a:xfrm>
        </p:grpSpPr>
        <p:grpSp>
          <p:nvGrpSpPr>
            <p:cNvPr id="26" name="组合 25"/>
            <p:cNvGrpSpPr/>
            <p:nvPr/>
          </p:nvGrpSpPr>
          <p:grpSpPr>
            <a:xfrm>
              <a:off x="1165374" y="4528457"/>
              <a:ext cx="4626918" cy="1052285"/>
              <a:chOff x="1222340" y="2351315"/>
              <a:chExt cx="4626918" cy="1052285"/>
            </a:xfrm>
          </p:grpSpPr>
          <p:sp>
            <p:nvSpPr>
              <p:cNvPr id="27" name="圆角矩形标注 26"/>
              <p:cNvSpPr/>
              <p:nvPr/>
            </p:nvSpPr>
            <p:spPr>
              <a:xfrm>
                <a:off x="2104572" y="2351315"/>
                <a:ext cx="3744686" cy="1001486"/>
              </a:xfrm>
              <a:prstGeom prst="wedgeRoundRectCallout">
                <a:avLst>
                  <a:gd name="adj1" fmla="val -58042"/>
                  <a:gd name="adj2" fmla="val 26975"/>
                  <a:gd name="adj3" fmla="val 16667"/>
                </a:avLst>
              </a:prstGeom>
              <a:noFill/>
              <a:ln>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8" name="椭圆 9"/>
              <p:cNvSpPr/>
              <p:nvPr/>
            </p:nvSpPr>
            <p:spPr>
              <a:xfrm>
                <a:off x="1222340" y="2852058"/>
                <a:ext cx="323675" cy="551542"/>
              </a:xfrm>
              <a:custGeom>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rgbClr val="FFA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20" name="矩形 19"/>
            <p:cNvSpPr/>
            <p:nvPr/>
          </p:nvSpPr>
          <p:spPr>
            <a:xfrm>
              <a:off x="2202297" y="4724501"/>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grpSp>
      <p:grpSp>
        <p:nvGrpSpPr>
          <p:cNvPr id="37" name="组合 36"/>
          <p:cNvGrpSpPr/>
          <p:nvPr/>
        </p:nvGrpSpPr>
        <p:grpSpPr>
          <a:xfrm>
            <a:off x="6406119" y="1771391"/>
            <a:ext cx="4740851" cy="1050990"/>
            <a:chOff x="6406119" y="1771391"/>
            <a:chExt cx="4740851" cy="1050990"/>
          </a:xfrm>
        </p:grpSpPr>
        <p:grpSp>
          <p:nvGrpSpPr>
            <p:cNvPr id="29" name="组合 28"/>
            <p:cNvGrpSpPr/>
            <p:nvPr/>
          </p:nvGrpSpPr>
          <p:grpSpPr>
            <a:xfrm flipH="1">
              <a:off x="6406119" y="1771391"/>
              <a:ext cx="4740851" cy="1050990"/>
              <a:chOff x="1108407" y="2351315"/>
              <a:chExt cx="4740851" cy="1050990"/>
            </a:xfrm>
          </p:grpSpPr>
          <p:sp>
            <p:nvSpPr>
              <p:cNvPr id="30" name="圆角矩形标注 29"/>
              <p:cNvSpPr/>
              <p:nvPr/>
            </p:nvSpPr>
            <p:spPr>
              <a:xfrm>
                <a:off x="2104572" y="2351315"/>
                <a:ext cx="3744686" cy="1001486"/>
              </a:xfrm>
              <a:prstGeom prst="wedgeRoundRectCallout">
                <a:avLst>
                  <a:gd name="adj1" fmla="val -58042"/>
                  <a:gd name="adj2" fmla="val 26975"/>
                  <a:gd name="adj3" fmla="val 16667"/>
                </a:avLst>
              </a:prstGeom>
              <a:noFill/>
              <a:ln>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1" name="椭圆 12"/>
              <p:cNvSpPr/>
              <p:nvPr/>
            </p:nvSpPr>
            <p:spPr>
              <a:xfrm flipH="1">
                <a:off x="1108407" y="2853353"/>
                <a:ext cx="551542" cy="548952"/>
              </a:xfrm>
              <a:custGeom>
                <a:gdLst>
                  <a:gd name="connsiteX0" fmla="*/ 201968 w 338138"/>
                  <a:gd name="connsiteY0" fmla="*/ 130235 h 336550"/>
                  <a:gd name="connsiteX1" fmla="*/ 212495 w 338138"/>
                  <a:gd name="connsiteY1" fmla="*/ 135179 h 336550"/>
                  <a:gd name="connsiteX2" fmla="*/ 212495 w 338138"/>
                  <a:gd name="connsiteY2" fmla="*/ 156275 h 336550"/>
                  <a:gd name="connsiteX3" fmla="*/ 166437 w 338138"/>
                  <a:gd name="connsiteY3" fmla="*/ 202420 h 336550"/>
                  <a:gd name="connsiteX4" fmla="*/ 155909 w 338138"/>
                  <a:gd name="connsiteY4" fmla="*/ 206375 h 336550"/>
                  <a:gd name="connsiteX5" fmla="*/ 145381 w 338138"/>
                  <a:gd name="connsiteY5" fmla="*/ 202420 h 336550"/>
                  <a:gd name="connsiteX6" fmla="*/ 124326 w 338138"/>
                  <a:gd name="connsiteY6" fmla="*/ 182643 h 336550"/>
                  <a:gd name="connsiteX7" fmla="*/ 124326 w 338138"/>
                  <a:gd name="connsiteY7" fmla="*/ 160230 h 336550"/>
                  <a:gd name="connsiteX8" fmla="*/ 146697 w 338138"/>
                  <a:gd name="connsiteY8" fmla="*/ 160230 h 336550"/>
                  <a:gd name="connsiteX9" fmla="*/ 155909 w 338138"/>
                  <a:gd name="connsiteY9" fmla="*/ 169459 h 336550"/>
                  <a:gd name="connsiteX10" fmla="*/ 191440 w 338138"/>
                  <a:gd name="connsiteY10" fmla="*/ 135179 h 336550"/>
                  <a:gd name="connsiteX11" fmla="*/ 201968 w 338138"/>
                  <a:gd name="connsiteY11" fmla="*/ 130235 h 336550"/>
                  <a:gd name="connsiteX12" fmla="*/ 154078 w 338138"/>
                  <a:gd name="connsiteY12" fmla="*/ 30162 h 336550"/>
                  <a:gd name="connsiteX13" fmla="*/ 154078 w 338138"/>
                  <a:gd name="connsiteY13" fmla="*/ 49892 h 336550"/>
                  <a:gd name="connsiteX14" fmla="*/ 143556 w 338138"/>
                  <a:gd name="connsiteY14" fmla="*/ 64361 h 336550"/>
                  <a:gd name="connsiteX15" fmla="*/ 115933 w 338138"/>
                  <a:gd name="connsiteY15" fmla="*/ 76199 h 336550"/>
                  <a:gd name="connsiteX16" fmla="*/ 96202 w 338138"/>
                  <a:gd name="connsiteY16" fmla="*/ 73569 h 336550"/>
                  <a:gd name="connsiteX17" fmla="*/ 83049 w 338138"/>
                  <a:gd name="connsiteY17" fmla="*/ 60415 h 336550"/>
                  <a:gd name="connsiteX18" fmla="*/ 62003 w 338138"/>
                  <a:gd name="connsiteY18" fmla="*/ 81461 h 336550"/>
                  <a:gd name="connsiteX19" fmla="*/ 75157 w 338138"/>
                  <a:gd name="connsiteY19" fmla="*/ 94614 h 336550"/>
                  <a:gd name="connsiteX20" fmla="*/ 77787 w 338138"/>
                  <a:gd name="connsiteY20" fmla="*/ 114345 h 336550"/>
                  <a:gd name="connsiteX21" fmla="*/ 65949 w 338138"/>
                  <a:gd name="connsiteY21" fmla="*/ 141968 h 336550"/>
                  <a:gd name="connsiteX22" fmla="*/ 51480 w 338138"/>
                  <a:gd name="connsiteY22" fmla="*/ 152490 h 336550"/>
                  <a:gd name="connsiteX23" fmla="*/ 31750 w 338138"/>
                  <a:gd name="connsiteY23" fmla="*/ 152490 h 336550"/>
                  <a:gd name="connsiteX24" fmla="*/ 31750 w 338138"/>
                  <a:gd name="connsiteY24" fmla="*/ 184059 h 336550"/>
                  <a:gd name="connsiteX25" fmla="*/ 51480 w 338138"/>
                  <a:gd name="connsiteY25" fmla="*/ 184059 h 336550"/>
                  <a:gd name="connsiteX26" fmla="*/ 65949 w 338138"/>
                  <a:gd name="connsiteY26" fmla="*/ 194582 h 336550"/>
                  <a:gd name="connsiteX27" fmla="*/ 77787 w 338138"/>
                  <a:gd name="connsiteY27" fmla="*/ 222204 h 336550"/>
                  <a:gd name="connsiteX28" fmla="*/ 75157 w 338138"/>
                  <a:gd name="connsiteY28" fmla="*/ 241935 h 336550"/>
                  <a:gd name="connsiteX29" fmla="*/ 62003 w 338138"/>
                  <a:gd name="connsiteY29" fmla="*/ 255088 h 336550"/>
                  <a:gd name="connsiteX30" fmla="*/ 83049 w 338138"/>
                  <a:gd name="connsiteY30" fmla="*/ 276134 h 336550"/>
                  <a:gd name="connsiteX31" fmla="*/ 96202 w 338138"/>
                  <a:gd name="connsiteY31" fmla="*/ 262980 h 336550"/>
                  <a:gd name="connsiteX32" fmla="*/ 115933 w 338138"/>
                  <a:gd name="connsiteY32" fmla="*/ 260350 h 336550"/>
                  <a:gd name="connsiteX33" fmla="*/ 143556 w 338138"/>
                  <a:gd name="connsiteY33" fmla="*/ 272188 h 336550"/>
                  <a:gd name="connsiteX34" fmla="*/ 154078 w 338138"/>
                  <a:gd name="connsiteY34" fmla="*/ 286657 h 336550"/>
                  <a:gd name="connsiteX35" fmla="*/ 154078 w 338138"/>
                  <a:gd name="connsiteY35" fmla="*/ 306387 h 336550"/>
                  <a:gd name="connsiteX36" fmla="*/ 185647 w 338138"/>
                  <a:gd name="connsiteY36" fmla="*/ 306387 h 336550"/>
                  <a:gd name="connsiteX37" fmla="*/ 185647 w 338138"/>
                  <a:gd name="connsiteY37" fmla="*/ 286657 h 336550"/>
                  <a:gd name="connsiteX38" fmla="*/ 196170 w 338138"/>
                  <a:gd name="connsiteY38" fmla="*/ 272188 h 336550"/>
                  <a:gd name="connsiteX39" fmla="*/ 223792 w 338138"/>
                  <a:gd name="connsiteY39" fmla="*/ 260350 h 336550"/>
                  <a:gd name="connsiteX40" fmla="*/ 243523 w 338138"/>
                  <a:gd name="connsiteY40" fmla="*/ 262980 h 336550"/>
                  <a:gd name="connsiteX41" fmla="*/ 256676 w 338138"/>
                  <a:gd name="connsiteY41" fmla="*/ 276134 h 336550"/>
                  <a:gd name="connsiteX42" fmla="*/ 277722 w 338138"/>
                  <a:gd name="connsiteY42" fmla="*/ 255088 h 336550"/>
                  <a:gd name="connsiteX43" fmla="*/ 264568 w 338138"/>
                  <a:gd name="connsiteY43" fmla="*/ 241935 h 336550"/>
                  <a:gd name="connsiteX44" fmla="*/ 261938 w 338138"/>
                  <a:gd name="connsiteY44" fmla="*/ 222204 h 336550"/>
                  <a:gd name="connsiteX45" fmla="*/ 273776 w 338138"/>
                  <a:gd name="connsiteY45" fmla="*/ 194582 h 336550"/>
                  <a:gd name="connsiteX46" fmla="*/ 288245 w 338138"/>
                  <a:gd name="connsiteY46" fmla="*/ 184059 h 336550"/>
                  <a:gd name="connsiteX47" fmla="*/ 307975 w 338138"/>
                  <a:gd name="connsiteY47" fmla="*/ 184059 h 336550"/>
                  <a:gd name="connsiteX48" fmla="*/ 307975 w 338138"/>
                  <a:gd name="connsiteY48" fmla="*/ 152490 h 336550"/>
                  <a:gd name="connsiteX49" fmla="*/ 288245 w 338138"/>
                  <a:gd name="connsiteY49" fmla="*/ 152490 h 336550"/>
                  <a:gd name="connsiteX50" fmla="*/ 273776 w 338138"/>
                  <a:gd name="connsiteY50" fmla="*/ 141968 h 336550"/>
                  <a:gd name="connsiteX51" fmla="*/ 261938 w 338138"/>
                  <a:gd name="connsiteY51" fmla="*/ 114345 h 336550"/>
                  <a:gd name="connsiteX52" fmla="*/ 264568 w 338138"/>
                  <a:gd name="connsiteY52" fmla="*/ 94614 h 336550"/>
                  <a:gd name="connsiteX53" fmla="*/ 277722 w 338138"/>
                  <a:gd name="connsiteY53" fmla="*/ 81461 h 336550"/>
                  <a:gd name="connsiteX54" fmla="*/ 256676 w 338138"/>
                  <a:gd name="connsiteY54" fmla="*/ 60415 h 336550"/>
                  <a:gd name="connsiteX55" fmla="*/ 243523 w 338138"/>
                  <a:gd name="connsiteY55" fmla="*/ 73569 h 336550"/>
                  <a:gd name="connsiteX56" fmla="*/ 223792 w 338138"/>
                  <a:gd name="connsiteY56" fmla="*/ 76199 h 336550"/>
                  <a:gd name="connsiteX57" fmla="*/ 196170 w 338138"/>
                  <a:gd name="connsiteY57" fmla="*/ 64361 h 336550"/>
                  <a:gd name="connsiteX58" fmla="*/ 185647 w 338138"/>
                  <a:gd name="connsiteY58" fmla="*/ 49892 h 336550"/>
                  <a:gd name="connsiteX59" fmla="*/ 185647 w 338138"/>
                  <a:gd name="connsiteY59" fmla="*/ 30162 h 336550"/>
                  <a:gd name="connsiteX60" fmla="*/ 154078 w 338138"/>
                  <a:gd name="connsiteY60" fmla="*/ 30162 h 336550"/>
                  <a:gd name="connsiteX61" fmla="*/ 138690 w 338138"/>
                  <a:gd name="connsiteY61" fmla="*/ 0 h 336550"/>
                  <a:gd name="connsiteX62" fmla="*/ 199449 w 338138"/>
                  <a:gd name="connsiteY62" fmla="*/ 0 h 336550"/>
                  <a:gd name="connsiteX63" fmla="*/ 215299 w 338138"/>
                  <a:gd name="connsiteY63" fmla="*/ 15776 h 336550"/>
                  <a:gd name="connsiteX64" fmla="*/ 215299 w 338138"/>
                  <a:gd name="connsiteY64" fmla="*/ 38125 h 336550"/>
                  <a:gd name="connsiteX65" fmla="*/ 228508 w 338138"/>
                  <a:gd name="connsiteY65" fmla="*/ 43383 h 336550"/>
                  <a:gd name="connsiteX66" fmla="*/ 245679 w 338138"/>
                  <a:gd name="connsiteY66" fmla="*/ 27607 h 336550"/>
                  <a:gd name="connsiteX67" fmla="*/ 256245 w 338138"/>
                  <a:gd name="connsiteY67" fmla="*/ 23663 h 336550"/>
                  <a:gd name="connsiteX68" fmla="*/ 266812 w 338138"/>
                  <a:gd name="connsiteY68" fmla="*/ 27607 h 336550"/>
                  <a:gd name="connsiteX69" fmla="*/ 310400 w 338138"/>
                  <a:gd name="connsiteY69" fmla="*/ 70991 h 336550"/>
                  <a:gd name="connsiteX70" fmla="*/ 310400 w 338138"/>
                  <a:gd name="connsiteY70" fmla="*/ 92025 h 336550"/>
                  <a:gd name="connsiteX71" fmla="*/ 294550 w 338138"/>
                  <a:gd name="connsiteY71" fmla="*/ 109116 h 336550"/>
                  <a:gd name="connsiteX72" fmla="*/ 299834 w 338138"/>
                  <a:gd name="connsiteY72" fmla="*/ 122262 h 336550"/>
                  <a:gd name="connsiteX73" fmla="*/ 322288 w 338138"/>
                  <a:gd name="connsiteY73" fmla="*/ 122262 h 336550"/>
                  <a:gd name="connsiteX74" fmla="*/ 338138 w 338138"/>
                  <a:gd name="connsiteY74" fmla="*/ 138038 h 336550"/>
                  <a:gd name="connsiteX75" fmla="*/ 338138 w 338138"/>
                  <a:gd name="connsiteY75" fmla="*/ 198512 h 336550"/>
                  <a:gd name="connsiteX76" fmla="*/ 322288 w 338138"/>
                  <a:gd name="connsiteY76" fmla="*/ 214288 h 336550"/>
                  <a:gd name="connsiteX77" fmla="*/ 299834 w 338138"/>
                  <a:gd name="connsiteY77" fmla="*/ 214288 h 336550"/>
                  <a:gd name="connsiteX78" fmla="*/ 294550 w 338138"/>
                  <a:gd name="connsiteY78" fmla="*/ 227434 h 336550"/>
                  <a:gd name="connsiteX79" fmla="*/ 310400 w 338138"/>
                  <a:gd name="connsiteY79" fmla="*/ 244525 h 336550"/>
                  <a:gd name="connsiteX80" fmla="*/ 310400 w 338138"/>
                  <a:gd name="connsiteY80" fmla="*/ 265559 h 336550"/>
                  <a:gd name="connsiteX81" fmla="*/ 266812 w 338138"/>
                  <a:gd name="connsiteY81" fmla="*/ 308943 h 336550"/>
                  <a:gd name="connsiteX82" fmla="*/ 245679 w 338138"/>
                  <a:gd name="connsiteY82" fmla="*/ 308943 h 336550"/>
                  <a:gd name="connsiteX83" fmla="*/ 228508 w 338138"/>
                  <a:gd name="connsiteY83" fmla="*/ 293167 h 336550"/>
                  <a:gd name="connsiteX84" fmla="*/ 215299 w 338138"/>
                  <a:gd name="connsiteY84" fmla="*/ 298425 h 336550"/>
                  <a:gd name="connsiteX85" fmla="*/ 215299 w 338138"/>
                  <a:gd name="connsiteY85" fmla="*/ 320774 h 336550"/>
                  <a:gd name="connsiteX86" fmla="*/ 199449 w 338138"/>
                  <a:gd name="connsiteY86" fmla="*/ 336550 h 336550"/>
                  <a:gd name="connsiteX87" fmla="*/ 138690 w 338138"/>
                  <a:gd name="connsiteY87" fmla="*/ 336550 h 336550"/>
                  <a:gd name="connsiteX88" fmla="*/ 122839 w 338138"/>
                  <a:gd name="connsiteY88" fmla="*/ 320774 h 336550"/>
                  <a:gd name="connsiteX89" fmla="*/ 122839 w 338138"/>
                  <a:gd name="connsiteY89" fmla="*/ 298425 h 336550"/>
                  <a:gd name="connsiteX90" fmla="*/ 109630 w 338138"/>
                  <a:gd name="connsiteY90" fmla="*/ 293167 h 336550"/>
                  <a:gd name="connsiteX91" fmla="*/ 92459 w 338138"/>
                  <a:gd name="connsiteY91" fmla="*/ 308943 h 336550"/>
                  <a:gd name="connsiteX92" fmla="*/ 71326 w 338138"/>
                  <a:gd name="connsiteY92" fmla="*/ 308943 h 336550"/>
                  <a:gd name="connsiteX93" fmla="*/ 27738 w 338138"/>
                  <a:gd name="connsiteY93" fmla="*/ 265559 h 336550"/>
                  <a:gd name="connsiteX94" fmla="*/ 23775 w 338138"/>
                  <a:gd name="connsiteY94" fmla="*/ 255042 h 336550"/>
                  <a:gd name="connsiteX95" fmla="*/ 27738 w 338138"/>
                  <a:gd name="connsiteY95" fmla="*/ 244525 h 336550"/>
                  <a:gd name="connsiteX96" fmla="*/ 43588 w 338138"/>
                  <a:gd name="connsiteY96" fmla="*/ 227434 h 336550"/>
                  <a:gd name="connsiteX97" fmla="*/ 38304 w 338138"/>
                  <a:gd name="connsiteY97" fmla="*/ 214288 h 336550"/>
                  <a:gd name="connsiteX98" fmla="*/ 15850 w 338138"/>
                  <a:gd name="connsiteY98" fmla="*/ 214288 h 336550"/>
                  <a:gd name="connsiteX99" fmla="*/ 0 w 338138"/>
                  <a:gd name="connsiteY99" fmla="*/ 198512 h 336550"/>
                  <a:gd name="connsiteX100" fmla="*/ 0 w 338138"/>
                  <a:gd name="connsiteY100" fmla="*/ 138038 h 336550"/>
                  <a:gd name="connsiteX101" fmla="*/ 15850 w 338138"/>
                  <a:gd name="connsiteY101" fmla="*/ 122262 h 336550"/>
                  <a:gd name="connsiteX102" fmla="*/ 38304 w 338138"/>
                  <a:gd name="connsiteY102" fmla="*/ 122262 h 336550"/>
                  <a:gd name="connsiteX103" fmla="*/ 43588 w 338138"/>
                  <a:gd name="connsiteY103" fmla="*/ 109116 h 336550"/>
                  <a:gd name="connsiteX104" fmla="*/ 27738 w 338138"/>
                  <a:gd name="connsiteY104" fmla="*/ 92025 h 336550"/>
                  <a:gd name="connsiteX105" fmla="*/ 27738 w 338138"/>
                  <a:gd name="connsiteY105" fmla="*/ 70991 h 336550"/>
                  <a:gd name="connsiteX106" fmla="*/ 71326 w 338138"/>
                  <a:gd name="connsiteY106" fmla="*/ 27607 h 336550"/>
                  <a:gd name="connsiteX107" fmla="*/ 92459 w 338138"/>
                  <a:gd name="connsiteY107" fmla="*/ 27607 h 336550"/>
                  <a:gd name="connsiteX108" fmla="*/ 109630 w 338138"/>
                  <a:gd name="connsiteY108" fmla="*/ 43383 h 336550"/>
                  <a:gd name="connsiteX109" fmla="*/ 122839 w 338138"/>
                  <a:gd name="connsiteY109" fmla="*/ 38125 h 336550"/>
                  <a:gd name="connsiteX110" fmla="*/ 122839 w 338138"/>
                  <a:gd name="connsiteY110" fmla="*/ 15776 h 336550"/>
                  <a:gd name="connsiteX111" fmla="*/ 138690 w 338138"/>
                  <a:gd name="connsiteY111"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8138" h="336550">
                    <a:moveTo>
                      <a:pt x="201968" y="130235"/>
                    </a:moveTo>
                    <a:cubicBezTo>
                      <a:pt x="205916" y="130235"/>
                      <a:pt x="209864" y="131883"/>
                      <a:pt x="212495" y="135179"/>
                    </a:cubicBezTo>
                    <a:cubicBezTo>
                      <a:pt x="219075" y="140453"/>
                      <a:pt x="219075" y="151001"/>
                      <a:pt x="212495" y="156275"/>
                    </a:cubicBezTo>
                    <a:cubicBezTo>
                      <a:pt x="212495" y="156275"/>
                      <a:pt x="212495" y="156275"/>
                      <a:pt x="166437" y="202420"/>
                    </a:cubicBezTo>
                    <a:cubicBezTo>
                      <a:pt x="163805" y="205057"/>
                      <a:pt x="159857" y="206375"/>
                      <a:pt x="155909" y="206375"/>
                    </a:cubicBezTo>
                    <a:cubicBezTo>
                      <a:pt x="151961" y="206375"/>
                      <a:pt x="148013" y="205057"/>
                      <a:pt x="145381" y="202420"/>
                    </a:cubicBezTo>
                    <a:cubicBezTo>
                      <a:pt x="145381" y="202420"/>
                      <a:pt x="145381" y="202420"/>
                      <a:pt x="124326" y="182643"/>
                    </a:cubicBezTo>
                    <a:cubicBezTo>
                      <a:pt x="119062" y="176051"/>
                      <a:pt x="119062" y="166822"/>
                      <a:pt x="124326" y="160230"/>
                    </a:cubicBezTo>
                    <a:cubicBezTo>
                      <a:pt x="130906" y="154956"/>
                      <a:pt x="140118" y="154956"/>
                      <a:pt x="146697" y="160230"/>
                    </a:cubicBezTo>
                    <a:cubicBezTo>
                      <a:pt x="146697" y="160230"/>
                      <a:pt x="146697" y="160230"/>
                      <a:pt x="155909" y="169459"/>
                    </a:cubicBezTo>
                    <a:cubicBezTo>
                      <a:pt x="155909" y="169459"/>
                      <a:pt x="155909" y="169459"/>
                      <a:pt x="191440" y="135179"/>
                    </a:cubicBezTo>
                    <a:cubicBezTo>
                      <a:pt x="194072" y="131883"/>
                      <a:pt x="198020" y="130235"/>
                      <a:pt x="201968" y="130235"/>
                    </a:cubicBezTo>
                    <a:close/>
                    <a:moveTo>
                      <a:pt x="154078" y="30162"/>
                    </a:moveTo>
                    <a:cubicBezTo>
                      <a:pt x="154078" y="30162"/>
                      <a:pt x="154078" y="30162"/>
                      <a:pt x="154078" y="49892"/>
                    </a:cubicBezTo>
                    <a:cubicBezTo>
                      <a:pt x="154078" y="56469"/>
                      <a:pt x="150132" y="63046"/>
                      <a:pt x="143556" y="64361"/>
                    </a:cubicBezTo>
                    <a:cubicBezTo>
                      <a:pt x="133033" y="66992"/>
                      <a:pt x="123825" y="70938"/>
                      <a:pt x="115933" y="76199"/>
                    </a:cubicBezTo>
                    <a:cubicBezTo>
                      <a:pt x="109356" y="80145"/>
                      <a:pt x="101464" y="78830"/>
                      <a:pt x="96202" y="73569"/>
                    </a:cubicBezTo>
                    <a:cubicBezTo>
                      <a:pt x="96202" y="73569"/>
                      <a:pt x="96202" y="73569"/>
                      <a:pt x="83049" y="60415"/>
                    </a:cubicBezTo>
                    <a:cubicBezTo>
                      <a:pt x="83049" y="60415"/>
                      <a:pt x="83049" y="60415"/>
                      <a:pt x="62003" y="81461"/>
                    </a:cubicBezTo>
                    <a:cubicBezTo>
                      <a:pt x="62003" y="81461"/>
                      <a:pt x="62003" y="81461"/>
                      <a:pt x="75157" y="94614"/>
                    </a:cubicBezTo>
                    <a:cubicBezTo>
                      <a:pt x="80418" y="99876"/>
                      <a:pt x="81733" y="107768"/>
                      <a:pt x="77787" y="114345"/>
                    </a:cubicBezTo>
                    <a:cubicBezTo>
                      <a:pt x="72526" y="122237"/>
                      <a:pt x="68580" y="131445"/>
                      <a:pt x="65949" y="141968"/>
                    </a:cubicBezTo>
                    <a:cubicBezTo>
                      <a:pt x="64634" y="148544"/>
                      <a:pt x="58057" y="152490"/>
                      <a:pt x="51480" y="152490"/>
                    </a:cubicBezTo>
                    <a:cubicBezTo>
                      <a:pt x="51480" y="152490"/>
                      <a:pt x="51480" y="152490"/>
                      <a:pt x="31750" y="152490"/>
                    </a:cubicBezTo>
                    <a:cubicBezTo>
                      <a:pt x="31750" y="152490"/>
                      <a:pt x="31750" y="152490"/>
                      <a:pt x="31750" y="184059"/>
                    </a:cubicBezTo>
                    <a:cubicBezTo>
                      <a:pt x="31750" y="184059"/>
                      <a:pt x="31750" y="184059"/>
                      <a:pt x="51480" y="184059"/>
                    </a:cubicBezTo>
                    <a:cubicBezTo>
                      <a:pt x="58057" y="184059"/>
                      <a:pt x="64634" y="188005"/>
                      <a:pt x="65949" y="194582"/>
                    </a:cubicBezTo>
                    <a:cubicBezTo>
                      <a:pt x="68580" y="205105"/>
                      <a:pt x="72526" y="214312"/>
                      <a:pt x="77787" y="222204"/>
                    </a:cubicBezTo>
                    <a:cubicBezTo>
                      <a:pt x="81733" y="228781"/>
                      <a:pt x="80418" y="236673"/>
                      <a:pt x="75157" y="241935"/>
                    </a:cubicBezTo>
                    <a:cubicBezTo>
                      <a:pt x="75157" y="241935"/>
                      <a:pt x="75157" y="241935"/>
                      <a:pt x="62003" y="255088"/>
                    </a:cubicBezTo>
                    <a:cubicBezTo>
                      <a:pt x="62003" y="255088"/>
                      <a:pt x="62003" y="255088"/>
                      <a:pt x="83049" y="276134"/>
                    </a:cubicBezTo>
                    <a:cubicBezTo>
                      <a:pt x="83049" y="276134"/>
                      <a:pt x="83049" y="276134"/>
                      <a:pt x="96202" y="262980"/>
                    </a:cubicBezTo>
                    <a:cubicBezTo>
                      <a:pt x="101464" y="257719"/>
                      <a:pt x="109356" y="256404"/>
                      <a:pt x="115933" y="260350"/>
                    </a:cubicBezTo>
                    <a:cubicBezTo>
                      <a:pt x="123825" y="265611"/>
                      <a:pt x="133033" y="269557"/>
                      <a:pt x="143556" y="272188"/>
                    </a:cubicBezTo>
                    <a:cubicBezTo>
                      <a:pt x="150132" y="273503"/>
                      <a:pt x="154078" y="280080"/>
                      <a:pt x="154078" y="286657"/>
                    </a:cubicBezTo>
                    <a:cubicBezTo>
                      <a:pt x="154078" y="286657"/>
                      <a:pt x="154078" y="286657"/>
                      <a:pt x="154078" y="306387"/>
                    </a:cubicBezTo>
                    <a:cubicBezTo>
                      <a:pt x="154078" y="306387"/>
                      <a:pt x="154078" y="306387"/>
                      <a:pt x="185647" y="306387"/>
                    </a:cubicBezTo>
                    <a:cubicBezTo>
                      <a:pt x="185647" y="306387"/>
                      <a:pt x="185647" y="306387"/>
                      <a:pt x="185647" y="286657"/>
                    </a:cubicBezTo>
                    <a:cubicBezTo>
                      <a:pt x="185647" y="280080"/>
                      <a:pt x="189593" y="273503"/>
                      <a:pt x="196170" y="272188"/>
                    </a:cubicBezTo>
                    <a:cubicBezTo>
                      <a:pt x="206693" y="269557"/>
                      <a:pt x="215900" y="265611"/>
                      <a:pt x="223792" y="260350"/>
                    </a:cubicBezTo>
                    <a:cubicBezTo>
                      <a:pt x="230369" y="256404"/>
                      <a:pt x="238261" y="257719"/>
                      <a:pt x="243523" y="262980"/>
                    </a:cubicBezTo>
                    <a:cubicBezTo>
                      <a:pt x="243523" y="262980"/>
                      <a:pt x="243523" y="262980"/>
                      <a:pt x="256676" y="276134"/>
                    </a:cubicBezTo>
                    <a:cubicBezTo>
                      <a:pt x="256676" y="276134"/>
                      <a:pt x="256676" y="276134"/>
                      <a:pt x="277722" y="255088"/>
                    </a:cubicBezTo>
                    <a:cubicBezTo>
                      <a:pt x="277722" y="255088"/>
                      <a:pt x="277722" y="255088"/>
                      <a:pt x="264568" y="241935"/>
                    </a:cubicBezTo>
                    <a:cubicBezTo>
                      <a:pt x="259307" y="236673"/>
                      <a:pt x="257992" y="228781"/>
                      <a:pt x="261938" y="222204"/>
                    </a:cubicBezTo>
                    <a:cubicBezTo>
                      <a:pt x="267199" y="214312"/>
                      <a:pt x="271145" y="205105"/>
                      <a:pt x="273776" y="194582"/>
                    </a:cubicBezTo>
                    <a:cubicBezTo>
                      <a:pt x="275091" y="188005"/>
                      <a:pt x="281668" y="184059"/>
                      <a:pt x="288245" y="184059"/>
                    </a:cubicBezTo>
                    <a:cubicBezTo>
                      <a:pt x="288245" y="184059"/>
                      <a:pt x="288245" y="184059"/>
                      <a:pt x="307975" y="184059"/>
                    </a:cubicBezTo>
                    <a:lnTo>
                      <a:pt x="307975" y="152490"/>
                    </a:lnTo>
                    <a:cubicBezTo>
                      <a:pt x="307975" y="152490"/>
                      <a:pt x="307975" y="152490"/>
                      <a:pt x="288245" y="152490"/>
                    </a:cubicBezTo>
                    <a:cubicBezTo>
                      <a:pt x="281668" y="152490"/>
                      <a:pt x="275091" y="148544"/>
                      <a:pt x="273776" y="141968"/>
                    </a:cubicBezTo>
                    <a:cubicBezTo>
                      <a:pt x="271145" y="131445"/>
                      <a:pt x="267199" y="122237"/>
                      <a:pt x="261938" y="114345"/>
                    </a:cubicBezTo>
                    <a:cubicBezTo>
                      <a:pt x="257992" y="107768"/>
                      <a:pt x="259307" y="99876"/>
                      <a:pt x="264568" y="94614"/>
                    </a:cubicBezTo>
                    <a:cubicBezTo>
                      <a:pt x="264568" y="94614"/>
                      <a:pt x="264568" y="94614"/>
                      <a:pt x="277722" y="81461"/>
                    </a:cubicBezTo>
                    <a:cubicBezTo>
                      <a:pt x="277722" y="81461"/>
                      <a:pt x="277722" y="81461"/>
                      <a:pt x="256676" y="60415"/>
                    </a:cubicBezTo>
                    <a:cubicBezTo>
                      <a:pt x="256676" y="60415"/>
                      <a:pt x="256676" y="60415"/>
                      <a:pt x="243523" y="73569"/>
                    </a:cubicBezTo>
                    <a:cubicBezTo>
                      <a:pt x="238261" y="78830"/>
                      <a:pt x="230369" y="80145"/>
                      <a:pt x="223792" y="76199"/>
                    </a:cubicBezTo>
                    <a:cubicBezTo>
                      <a:pt x="215900" y="70938"/>
                      <a:pt x="206693" y="66992"/>
                      <a:pt x="196170" y="64361"/>
                    </a:cubicBezTo>
                    <a:cubicBezTo>
                      <a:pt x="189593" y="63046"/>
                      <a:pt x="185647" y="56469"/>
                      <a:pt x="185647" y="49892"/>
                    </a:cubicBezTo>
                    <a:cubicBezTo>
                      <a:pt x="185647" y="49892"/>
                      <a:pt x="185647" y="49892"/>
                      <a:pt x="185647" y="30162"/>
                    </a:cubicBezTo>
                    <a:cubicBezTo>
                      <a:pt x="185647" y="30162"/>
                      <a:pt x="185647" y="30162"/>
                      <a:pt x="154078" y="30162"/>
                    </a:cubicBezTo>
                    <a:close/>
                    <a:moveTo>
                      <a:pt x="138690" y="0"/>
                    </a:moveTo>
                    <a:cubicBezTo>
                      <a:pt x="138690" y="0"/>
                      <a:pt x="138690" y="0"/>
                      <a:pt x="199449" y="0"/>
                    </a:cubicBezTo>
                    <a:cubicBezTo>
                      <a:pt x="208695" y="0"/>
                      <a:pt x="215299" y="6573"/>
                      <a:pt x="215299" y="15776"/>
                    </a:cubicBezTo>
                    <a:cubicBezTo>
                      <a:pt x="215299" y="15776"/>
                      <a:pt x="215299" y="15776"/>
                      <a:pt x="215299" y="38125"/>
                    </a:cubicBezTo>
                    <a:cubicBezTo>
                      <a:pt x="219262" y="39439"/>
                      <a:pt x="224545" y="42069"/>
                      <a:pt x="228508" y="43383"/>
                    </a:cubicBezTo>
                    <a:cubicBezTo>
                      <a:pt x="228508" y="43383"/>
                      <a:pt x="228508" y="43383"/>
                      <a:pt x="245679" y="27607"/>
                    </a:cubicBezTo>
                    <a:cubicBezTo>
                      <a:pt x="248320" y="24978"/>
                      <a:pt x="252283" y="23663"/>
                      <a:pt x="256245" y="23663"/>
                    </a:cubicBezTo>
                    <a:cubicBezTo>
                      <a:pt x="260208" y="23663"/>
                      <a:pt x="264171" y="24978"/>
                      <a:pt x="266812" y="27607"/>
                    </a:cubicBezTo>
                    <a:cubicBezTo>
                      <a:pt x="266812" y="27607"/>
                      <a:pt x="266812" y="27607"/>
                      <a:pt x="310400" y="70991"/>
                    </a:cubicBezTo>
                    <a:cubicBezTo>
                      <a:pt x="317005" y="76249"/>
                      <a:pt x="317005" y="86767"/>
                      <a:pt x="310400" y="92025"/>
                    </a:cubicBezTo>
                    <a:cubicBezTo>
                      <a:pt x="310400" y="92025"/>
                      <a:pt x="310400" y="92025"/>
                      <a:pt x="294550" y="109116"/>
                    </a:cubicBezTo>
                    <a:cubicBezTo>
                      <a:pt x="295871" y="113060"/>
                      <a:pt x="298513" y="118318"/>
                      <a:pt x="299834" y="122262"/>
                    </a:cubicBezTo>
                    <a:cubicBezTo>
                      <a:pt x="299834" y="122262"/>
                      <a:pt x="299834" y="122262"/>
                      <a:pt x="322288" y="122262"/>
                    </a:cubicBezTo>
                    <a:cubicBezTo>
                      <a:pt x="331534" y="122262"/>
                      <a:pt x="338138" y="128836"/>
                      <a:pt x="338138" y="138038"/>
                    </a:cubicBezTo>
                    <a:cubicBezTo>
                      <a:pt x="338138" y="138038"/>
                      <a:pt x="338138" y="138038"/>
                      <a:pt x="338138" y="198512"/>
                    </a:cubicBezTo>
                    <a:cubicBezTo>
                      <a:pt x="338138" y="207715"/>
                      <a:pt x="331534" y="214288"/>
                      <a:pt x="322288" y="214288"/>
                    </a:cubicBezTo>
                    <a:cubicBezTo>
                      <a:pt x="322288" y="214288"/>
                      <a:pt x="322288" y="214288"/>
                      <a:pt x="299834" y="214288"/>
                    </a:cubicBezTo>
                    <a:cubicBezTo>
                      <a:pt x="298513" y="218232"/>
                      <a:pt x="295871" y="223490"/>
                      <a:pt x="294550" y="227434"/>
                    </a:cubicBezTo>
                    <a:cubicBezTo>
                      <a:pt x="294550" y="227434"/>
                      <a:pt x="294550" y="227434"/>
                      <a:pt x="310400" y="244525"/>
                    </a:cubicBezTo>
                    <a:cubicBezTo>
                      <a:pt x="317005" y="249783"/>
                      <a:pt x="317005" y="260301"/>
                      <a:pt x="310400" y="265559"/>
                    </a:cubicBezTo>
                    <a:cubicBezTo>
                      <a:pt x="310400" y="265559"/>
                      <a:pt x="310400" y="265559"/>
                      <a:pt x="266812" y="308943"/>
                    </a:cubicBezTo>
                    <a:cubicBezTo>
                      <a:pt x="261529" y="315516"/>
                      <a:pt x="250962" y="315516"/>
                      <a:pt x="245679" y="308943"/>
                    </a:cubicBezTo>
                    <a:cubicBezTo>
                      <a:pt x="245679" y="308943"/>
                      <a:pt x="245679" y="308943"/>
                      <a:pt x="228508" y="293167"/>
                    </a:cubicBezTo>
                    <a:cubicBezTo>
                      <a:pt x="224545" y="294481"/>
                      <a:pt x="219262" y="297111"/>
                      <a:pt x="215299" y="298425"/>
                    </a:cubicBezTo>
                    <a:cubicBezTo>
                      <a:pt x="215299" y="298425"/>
                      <a:pt x="215299" y="298425"/>
                      <a:pt x="215299" y="320774"/>
                    </a:cubicBezTo>
                    <a:cubicBezTo>
                      <a:pt x="215299" y="329977"/>
                      <a:pt x="208695" y="336550"/>
                      <a:pt x="199449" y="336550"/>
                    </a:cubicBezTo>
                    <a:cubicBezTo>
                      <a:pt x="199449" y="336550"/>
                      <a:pt x="199449" y="336550"/>
                      <a:pt x="138690" y="336550"/>
                    </a:cubicBezTo>
                    <a:cubicBezTo>
                      <a:pt x="129444" y="336550"/>
                      <a:pt x="122839" y="329977"/>
                      <a:pt x="122839" y="320774"/>
                    </a:cubicBezTo>
                    <a:cubicBezTo>
                      <a:pt x="122839" y="320774"/>
                      <a:pt x="122839" y="320774"/>
                      <a:pt x="122839" y="298425"/>
                    </a:cubicBezTo>
                    <a:cubicBezTo>
                      <a:pt x="118876" y="297111"/>
                      <a:pt x="113593" y="294481"/>
                      <a:pt x="109630" y="293167"/>
                    </a:cubicBezTo>
                    <a:cubicBezTo>
                      <a:pt x="109630" y="293167"/>
                      <a:pt x="109630" y="293167"/>
                      <a:pt x="92459" y="308943"/>
                    </a:cubicBezTo>
                    <a:cubicBezTo>
                      <a:pt x="87176" y="315516"/>
                      <a:pt x="76609" y="315516"/>
                      <a:pt x="71326" y="308943"/>
                    </a:cubicBezTo>
                    <a:cubicBezTo>
                      <a:pt x="71326" y="308943"/>
                      <a:pt x="71326" y="308943"/>
                      <a:pt x="27738" y="265559"/>
                    </a:cubicBezTo>
                    <a:cubicBezTo>
                      <a:pt x="25096" y="262930"/>
                      <a:pt x="23775" y="258986"/>
                      <a:pt x="23775" y="255042"/>
                    </a:cubicBezTo>
                    <a:cubicBezTo>
                      <a:pt x="23775" y="251098"/>
                      <a:pt x="25096" y="247154"/>
                      <a:pt x="27738" y="244525"/>
                    </a:cubicBezTo>
                    <a:cubicBezTo>
                      <a:pt x="27738" y="244525"/>
                      <a:pt x="27738" y="244525"/>
                      <a:pt x="43588" y="227434"/>
                    </a:cubicBezTo>
                    <a:cubicBezTo>
                      <a:pt x="42267" y="223490"/>
                      <a:pt x="39625" y="218232"/>
                      <a:pt x="38304" y="214288"/>
                    </a:cubicBezTo>
                    <a:cubicBezTo>
                      <a:pt x="38304" y="214288"/>
                      <a:pt x="38304" y="214288"/>
                      <a:pt x="15850" y="214288"/>
                    </a:cubicBezTo>
                    <a:cubicBezTo>
                      <a:pt x="6604" y="214288"/>
                      <a:pt x="0" y="207715"/>
                      <a:pt x="0" y="198512"/>
                    </a:cubicBezTo>
                    <a:cubicBezTo>
                      <a:pt x="0" y="198512"/>
                      <a:pt x="0" y="198512"/>
                      <a:pt x="0" y="138038"/>
                    </a:cubicBezTo>
                    <a:cubicBezTo>
                      <a:pt x="0" y="128836"/>
                      <a:pt x="6604" y="122262"/>
                      <a:pt x="15850" y="122262"/>
                    </a:cubicBezTo>
                    <a:cubicBezTo>
                      <a:pt x="15850" y="122262"/>
                      <a:pt x="15850" y="122262"/>
                      <a:pt x="38304" y="122262"/>
                    </a:cubicBezTo>
                    <a:cubicBezTo>
                      <a:pt x="39625" y="118318"/>
                      <a:pt x="42267" y="113060"/>
                      <a:pt x="43588" y="109116"/>
                    </a:cubicBezTo>
                    <a:cubicBezTo>
                      <a:pt x="43588" y="109116"/>
                      <a:pt x="43588" y="109116"/>
                      <a:pt x="27738" y="92025"/>
                    </a:cubicBezTo>
                    <a:cubicBezTo>
                      <a:pt x="21133" y="86767"/>
                      <a:pt x="21133" y="76249"/>
                      <a:pt x="27738" y="70991"/>
                    </a:cubicBezTo>
                    <a:cubicBezTo>
                      <a:pt x="27738" y="70991"/>
                      <a:pt x="27738" y="70991"/>
                      <a:pt x="71326" y="27607"/>
                    </a:cubicBezTo>
                    <a:cubicBezTo>
                      <a:pt x="76609" y="21034"/>
                      <a:pt x="87176" y="21034"/>
                      <a:pt x="92459" y="27607"/>
                    </a:cubicBezTo>
                    <a:cubicBezTo>
                      <a:pt x="92459" y="27607"/>
                      <a:pt x="92459" y="27607"/>
                      <a:pt x="109630" y="43383"/>
                    </a:cubicBezTo>
                    <a:cubicBezTo>
                      <a:pt x="113593" y="42069"/>
                      <a:pt x="118876" y="39439"/>
                      <a:pt x="122839" y="38125"/>
                    </a:cubicBezTo>
                    <a:cubicBezTo>
                      <a:pt x="122839" y="38125"/>
                      <a:pt x="122839" y="38125"/>
                      <a:pt x="122839" y="15776"/>
                    </a:cubicBezTo>
                    <a:cubicBezTo>
                      <a:pt x="122839" y="6573"/>
                      <a:pt x="129444" y="0"/>
                      <a:pt x="138690" y="0"/>
                    </a:cubicBezTo>
                    <a:close/>
                  </a:path>
                </a:pathLst>
              </a:custGeom>
              <a:solidFill>
                <a:srgbClr val="FFA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21" name="矩形 20"/>
            <p:cNvSpPr/>
            <p:nvPr/>
          </p:nvSpPr>
          <p:spPr>
            <a:xfrm>
              <a:off x="6473993" y="1976473"/>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grpSp>
      <p:grpSp>
        <p:nvGrpSpPr>
          <p:cNvPr id="38" name="组合 37"/>
          <p:cNvGrpSpPr/>
          <p:nvPr/>
        </p:nvGrpSpPr>
        <p:grpSpPr>
          <a:xfrm>
            <a:off x="6406119" y="3622359"/>
            <a:ext cx="4740851" cy="1026006"/>
            <a:chOff x="6406119" y="3622359"/>
            <a:chExt cx="4740851" cy="1026006"/>
          </a:xfrm>
        </p:grpSpPr>
        <p:grpSp>
          <p:nvGrpSpPr>
            <p:cNvPr id="32" name="组合 31"/>
            <p:cNvGrpSpPr/>
            <p:nvPr/>
          </p:nvGrpSpPr>
          <p:grpSpPr>
            <a:xfrm flipH="1">
              <a:off x="6406119" y="3622359"/>
              <a:ext cx="4740851" cy="1026006"/>
              <a:chOff x="1108407" y="2351315"/>
              <a:chExt cx="4740851" cy="1026006"/>
            </a:xfrm>
          </p:grpSpPr>
          <p:sp>
            <p:nvSpPr>
              <p:cNvPr id="33" name="圆角矩形标注 32"/>
              <p:cNvSpPr/>
              <p:nvPr/>
            </p:nvSpPr>
            <p:spPr>
              <a:xfrm>
                <a:off x="2104572" y="2351315"/>
                <a:ext cx="3744686" cy="1001486"/>
              </a:xfrm>
              <a:prstGeom prst="wedgeRoundRectCallout">
                <a:avLst>
                  <a:gd name="adj1" fmla="val -58042"/>
                  <a:gd name="adj2" fmla="val 26975"/>
                  <a:gd name="adj3" fmla="val 16667"/>
                </a:avLst>
              </a:prstGeom>
              <a:noFill/>
              <a:ln>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4" name="椭圆 15"/>
              <p:cNvSpPr/>
              <p:nvPr/>
            </p:nvSpPr>
            <p:spPr>
              <a:xfrm flipH="1">
                <a:off x="1108407" y="2878336"/>
                <a:ext cx="551542" cy="498985"/>
              </a:xfrm>
              <a:custGeom>
                <a:gdLst>
                  <a:gd name="connsiteX0" fmla="*/ 36176 w 338659"/>
                  <a:gd name="connsiteY0" fmla="*/ 196850 h 306388"/>
                  <a:gd name="connsiteX1" fmla="*/ 24334 w 338659"/>
                  <a:gd name="connsiteY1" fmla="*/ 256577 h 306388"/>
                  <a:gd name="connsiteX2" fmla="*/ 116438 w 338659"/>
                  <a:gd name="connsiteY2" fmla="*/ 277813 h 306388"/>
                  <a:gd name="connsiteX3" fmla="*/ 170384 w 338659"/>
                  <a:gd name="connsiteY3" fmla="*/ 261886 h 306388"/>
                  <a:gd name="connsiteX4" fmla="*/ 170384 w 338659"/>
                  <a:gd name="connsiteY4" fmla="*/ 203486 h 306388"/>
                  <a:gd name="connsiteX5" fmla="*/ 116438 w 338659"/>
                  <a:gd name="connsiteY5" fmla="*/ 219414 h 306388"/>
                  <a:gd name="connsiteX6" fmla="*/ 108543 w 338659"/>
                  <a:gd name="connsiteY6" fmla="*/ 219414 h 306388"/>
                  <a:gd name="connsiteX7" fmla="*/ 36176 w 338659"/>
                  <a:gd name="connsiteY7" fmla="*/ 196850 h 306388"/>
                  <a:gd name="connsiteX8" fmla="*/ 205528 w 338659"/>
                  <a:gd name="connsiteY8" fmla="*/ 193675 h 306388"/>
                  <a:gd name="connsiteX9" fmla="*/ 198959 w 338659"/>
                  <a:gd name="connsiteY9" fmla="*/ 196321 h 306388"/>
                  <a:gd name="connsiteX10" fmla="*/ 198959 w 338659"/>
                  <a:gd name="connsiteY10" fmla="*/ 253207 h 306388"/>
                  <a:gd name="connsiteX11" fmla="*/ 200273 w 338659"/>
                  <a:gd name="connsiteY11" fmla="*/ 253207 h 306388"/>
                  <a:gd name="connsiteX12" fmla="*/ 202901 w 338659"/>
                  <a:gd name="connsiteY12" fmla="*/ 253207 h 306388"/>
                  <a:gd name="connsiteX13" fmla="*/ 205528 w 338659"/>
                  <a:gd name="connsiteY13" fmla="*/ 253207 h 306388"/>
                  <a:gd name="connsiteX14" fmla="*/ 310632 w 338659"/>
                  <a:gd name="connsiteY14" fmla="*/ 280988 h 306388"/>
                  <a:gd name="connsiteX15" fmla="*/ 313259 w 338659"/>
                  <a:gd name="connsiteY15" fmla="*/ 218811 h 306388"/>
                  <a:gd name="connsiteX16" fmla="*/ 205528 w 338659"/>
                  <a:gd name="connsiteY16" fmla="*/ 193675 h 306388"/>
                  <a:gd name="connsiteX17" fmla="*/ 224038 w 338659"/>
                  <a:gd name="connsiteY17" fmla="*/ 128588 h 306388"/>
                  <a:gd name="connsiteX18" fmla="*/ 198959 w 338659"/>
                  <a:gd name="connsiteY18" fmla="*/ 135203 h 306388"/>
                  <a:gd name="connsiteX19" fmla="*/ 198959 w 338659"/>
                  <a:gd name="connsiteY19" fmla="*/ 169599 h 306388"/>
                  <a:gd name="connsiteX20" fmla="*/ 201599 w 338659"/>
                  <a:gd name="connsiteY20" fmla="*/ 168276 h 306388"/>
                  <a:gd name="connsiteX21" fmla="*/ 208199 w 338659"/>
                  <a:gd name="connsiteY21" fmla="*/ 168276 h 306388"/>
                  <a:gd name="connsiteX22" fmla="*/ 315114 w 338659"/>
                  <a:gd name="connsiteY22" fmla="*/ 192088 h 306388"/>
                  <a:gd name="connsiteX23" fmla="*/ 316434 w 338659"/>
                  <a:gd name="connsiteY23" fmla="*/ 157692 h 306388"/>
                  <a:gd name="connsiteX24" fmla="*/ 224038 w 338659"/>
                  <a:gd name="connsiteY24" fmla="*/ 128588 h 306388"/>
                  <a:gd name="connsiteX25" fmla="*/ 221011 w 338659"/>
                  <a:gd name="connsiteY25" fmla="*/ 107679 h 306388"/>
                  <a:gd name="connsiteX26" fmla="*/ 227621 w 338659"/>
                  <a:gd name="connsiteY26" fmla="*/ 107679 h 306388"/>
                  <a:gd name="connsiteX27" fmla="*/ 330728 w 338659"/>
                  <a:gd name="connsiteY27" fmla="*/ 139262 h 306388"/>
                  <a:gd name="connsiteX28" fmla="*/ 338659 w 338659"/>
                  <a:gd name="connsiteY28" fmla="*/ 151106 h 306388"/>
                  <a:gd name="connsiteX29" fmla="*/ 332050 w 338659"/>
                  <a:gd name="connsiteY29" fmla="*/ 295861 h 306388"/>
                  <a:gd name="connsiteX30" fmla="*/ 326762 w 338659"/>
                  <a:gd name="connsiteY30" fmla="*/ 303756 h 306388"/>
                  <a:gd name="connsiteX31" fmla="*/ 320153 w 338659"/>
                  <a:gd name="connsiteY31" fmla="*/ 306388 h 306388"/>
                  <a:gd name="connsiteX32" fmla="*/ 317509 w 338659"/>
                  <a:gd name="connsiteY32" fmla="*/ 305072 h 306388"/>
                  <a:gd name="connsiteX33" fmla="*/ 202505 w 338659"/>
                  <a:gd name="connsiteY33" fmla="*/ 274805 h 306388"/>
                  <a:gd name="connsiteX34" fmla="*/ 120548 w 338659"/>
                  <a:gd name="connsiteY34" fmla="*/ 298492 h 306388"/>
                  <a:gd name="connsiteX35" fmla="*/ 115260 w 338659"/>
                  <a:gd name="connsiteY35" fmla="*/ 299808 h 306388"/>
                  <a:gd name="connsiteX36" fmla="*/ 8187 w 338659"/>
                  <a:gd name="connsiteY36" fmla="*/ 274805 h 306388"/>
                  <a:gd name="connsiteX37" fmla="*/ 256 w 338659"/>
                  <a:gd name="connsiteY37" fmla="*/ 262962 h 306388"/>
                  <a:gd name="connsiteX38" fmla="*/ 29337 w 338659"/>
                  <a:gd name="connsiteY38" fmla="*/ 120839 h 306388"/>
                  <a:gd name="connsiteX39" fmla="*/ 34625 w 338659"/>
                  <a:gd name="connsiteY39" fmla="*/ 114259 h 306388"/>
                  <a:gd name="connsiteX40" fmla="*/ 42556 w 338659"/>
                  <a:gd name="connsiteY40" fmla="*/ 112943 h 306388"/>
                  <a:gd name="connsiteX41" fmla="*/ 50487 w 338659"/>
                  <a:gd name="connsiteY41" fmla="*/ 115575 h 306388"/>
                  <a:gd name="connsiteX42" fmla="*/ 59741 w 338659"/>
                  <a:gd name="connsiteY42" fmla="*/ 130050 h 306388"/>
                  <a:gd name="connsiteX43" fmla="*/ 67672 w 338659"/>
                  <a:gd name="connsiteY43" fmla="*/ 140578 h 306388"/>
                  <a:gd name="connsiteX44" fmla="*/ 47844 w 338659"/>
                  <a:gd name="connsiteY44" fmla="*/ 136630 h 306388"/>
                  <a:gd name="connsiteX45" fmla="*/ 41234 w 338659"/>
                  <a:gd name="connsiteY45" fmla="*/ 170845 h 306388"/>
                  <a:gd name="connsiteX46" fmla="*/ 112616 w 338659"/>
                  <a:gd name="connsiteY46" fmla="*/ 191900 h 306388"/>
                  <a:gd name="connsiteX47" fmla="*/ 170779 w 338659"/>
                  <a:gd name="connsiteY47" fmla="*/ 176109 h 306388"/>
                  <a:gd name="connsiteX48" fmla="*/ 170779 w 338659"/>
                  <a:gd name="connsiteY48" fmla="*/ 143210 h 306388"/>
                  <a:gd name="connsiteX49" fmla="*/ 152273 w 338659"/>
                  <a:gd name="connsiteY49" fmla="*/ 148474 h 306388"/>
                  <a:gd name="connsiteX50" fmla="*/ 165492 w 338659"/>
                  <a:gd name="connsiteY50" fmla="*/ 130050 h 306388"/>
                  <a:gd name="connsiteX51" fmla="*/ 170779 w 338659"/>
                  <a:gd name="connsiteY51" fmla="*/ 120839 h 306388"/>
                  <a:gd name="connsiteX52" fmla="*/ 221011 w 338659"/>
                  <a:gd name="connsiteY52" fmla="*/ 107679 h 306388"/>
                  <a:gd name="connsiteX53" fmla="*/ 113235 w 338659"/>
                  <a:gd name="connsiteY53" fmla="*/ 38100 h 306388"/>
                  <a:gd name="connsiteX54" fmla="*/ 92597 w 338659"/>
                  <a:gd name="connsiteY54" fmla="*/ 60325 h 306388"/>
                  <a:gd name="connsiteX55" fmla="*/ 113235 w 338659"/>
                  <a:gd name="connsiteY55" fmla="*/ 82550 h 306388"/>
                  <a:gd name="connsiteX56" fmla="*/ 133873 w 338659"/>
                  <a:gd name="connsiteY56" fmla="*/ 60325 h 306388"/>
                  <a:gd name="connsiteX57" fmla="*/ 113235 w 338659"/>
                  <a:gd name="connsiteY57" fmla="*/ 38100 h 306388"/>
                  <a:gd name="connsiteX58" fmla="*/ 113234 w 338659"/>
                  <a:gd name="connsiteY58" fmla="*/ 0 h 306388"/>
                  <a:gd name="connsiteX59" fmla="*/ 176734 w 338659"/>
                  <a:gd name="connsiteY59" fmla="*/ 63699 h 306388"/>
                  <a:gd name="connsiteX60" fmla="*/ 117203 w 338659"/>
                  <a:gd name="connsiteY60" fmla="*/ 168536 h 306388"/>
                  <a:gd name="connsiteX61" fmla="*/ 113234 w 338659"/>
                  <a:gd name="connsiteY61" fmla="*/ 169863 h 306388"/>
                  <a:gd name="connsiteX62" fmla="*/ 109265 w 338659"/>
                  <a:gd name="connsiteY62" fmla="*/ 168536 h 306388"/>
                  <a:gd name="connsiteX63" fmla="*/ 49734 w 338659"/>
                  <a:gd name="connsiteY63" fmla="*/ 63699 h 306388"/>
                  <a:gd name="connsiteX64" fmla="*/ 113234 w 338659"/>
                  <a:gd name="connsiteY64" fmla="*/ 0 h 306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8659" h="306388">
                    <a:moveTo>
                      <a:pt x="36176" y="196850"/>
                    </a:moveTo>
                    <a:cubicBezTo>
                      <a:pt x="36176" y="196850"/>
                      <a:pt x="36176" y="196850"/>
                      <a:pt x="24334" y="256577"/>
                    </a:cubicBezTo>
                    <a:cubicBezTo>
                      <a:pt x="24334" y="256577"/>
                      <a:pt x="24334" y="256577"/>
                      <a:pt x="116438" y="277813"/>
                    </a:cubicBezTo>
                    <a:cubicBezTo>
                      <a:pt x="116438" y="277813"/>
                      <a:pt x="116438" y="277813"/>
                      <a:pt x="170384" y="261886"/>
                    </a:cubicBezTo>
                    <a:lnTo>
                      <a:pt x="170384" y="203486"/>
                    </a:lnTo>
                    <a:cubicBezTo>
                      <a:pt x="170384" y="203486"/>
                      <a:pt x="170384" y="203486"/>
                      <a:pt x="116438" y="219414"/>
                    </a:cubicBezTo>
                    <a:cubicBezTo>
                      <a:pt x="113806" y="219414"/>
                      <a:pt x="111175" y="219414"/>
                      <a:pt x="108543" y="219414"/>
                    </a:cubicBezTo>
                    <a:cubicBezTo>
                      <a:pt x="108543" y="219414"/>
                      <a:pt x="108543" y="219414"/>
                      <a:pt x="36176" y="196850"/>
                    </a:cubicBezTo>
                    <a:close/>
                    <a:moveTo>
                      <a:pt x="205528" y="193675"/>
                    </a:moveTo>
                    <a:cubicBezTo>
                      <a:pt x="205528" y="193675"/>
                      <a:pt x="205528" y="193675"/>
                      <a:pt x="198959" y="196321"/>
                    </a:cubicBezTo>
                    <a:cubicBezTo>
                      <a:pt x="198959" y="196321"/>
                      <a:pt x="198959" y="196321"/>
                      <a:pt x="198959" y="253207"/>
                    </a:cubicBezTo>
                    <a:cubicBezTo>
                      <a:pt x="198959" y="253207"/>
                      <a:pt x="198959" y="253207"/>
                      <a:pt x="200273" y="253207"/>
                    </a:cubicBezTo>
                    <a:cubicBezTo>
                      <a:pt x="200273" y="253207"/>
                      <a:pt x="201587" y="253207"/>
                      <a:pt x="202901" y="253207"/>
                    </a:cubicBezTo>
                    <a:cubicBezTo>
                      <a:pt x="204214" y="253207"/>
                      <a:pt x="204214" y="253207"/>
                      <a:pt x="205528" y="253207"/>
                    </a:cubicBezTo>
                    <a:cubicBezTo>
                      <a:pt x="205528" y="253207"/>
                      <a:pt x="205528" y="253207"/>
                      <a:pt x="310632" y="280988"/>
                    </a:cubicBezTo>
                    <a:lnTo>
                      <a:pt x="313259" y="218811"/>
                    </a:lnTo>
                    <a:cubicBezTo>
                      <a:pt x="313259" y="218811"/>
                      <a:pt x="313259" y="218811"/>
                      <a:pt x="205528" y="193675"/>
                    </a:cubicBezTo>
                    <a:close/>
                    <a:moveTo>
                      <a:pt x="224038" y="128588"/>
                    </a:moveTo>
                    <a:cubicBezTo>
                      <a:pt x="224038" y="128588"/>
                      <a:pt x="224038" y="128588"/>
                      <a:pt x="198959" y="135203"/>
                    </a:cubicBezTo>
                    <a:cubicBezTo>
                      <a:pt x="198959" y="135203"/>
                      <a:pt x="198959" y="135203"/>
                      <a:pt x="198959" y="169599"/>
                    </a:cubicBezTo>
                    <a:cubicBezTo>
                      <a:pt x="198959" y="169599"/>
                      <a:pt x="198959" y="169599"/>
                      <a:pt x="201599" y="168276"/>
                    </a:cubicBezTo>
                    <a:cubicBezTo>
                      <a:pt x="204239" y="168276"/>
                      <a:pt x="205559" y="166953"/>
                      <a:pt x="208199" y="168276"/>
                    </a:cubicBezTo>
                    <a:cubicBezTo>
                      <a:pt x="208199" y="168276"/>
                      <a:pt x="208199" y="168276"/>
                      <a:pt x="315114" y="192088"/>
                    </a:cubicBezTo>
                    <a:lnTo>
                      <a:pt x="316434" y="157692"/>
                    </a:lnTo>
                    <a:cubicBezTo>
                      <a:pt x="316434" y="157692"/>
                      <a:pt x="316434" y="157692"/>
                      <a:pt x="224038" y="128588"/>
                    </a:cubicBezTo>
                    <a:close/>
                    <a:moveTo>
                      <a:pt x="221011" y="107679"/>
                    </a:moveTo>
                    <a:cubicBezTo>
                      <a:pt x="223655" y="106363"/>
                      <a:pt x="224977" y="106363"/>
                      <a:pt x="227621" y="107679"/>
                    </a:cubicBezTo>
                    <a:cubicBezTo>
                      <a:pt x="227621" y="107679"/>
                      <a:pt x="227621" y="107679"/>
                      <a:pt x="330728" y="139262"/>
                    </a:cubicBezTo>
                    <a:cubicBezTo>
                      <a:pt x="336015" y="140578"/>
                      <a:pt x="338659" y="145842"/>
                      <a:pt x="338659" y="151106"/>
                    </a:cubicBezTo>
                    <a:cubicBezTo>
                      <a:pt x="338659" y="151106"/>
                      <a:pt x="338659" y="151106"/>
                      <a:pt x="332050" y="295861"/>
                    </a:cubicBezTo>
                    <a:cubicBezTo>
                      <a:pt x="330728" y="298492"/>
                      <a:pt x="329406" y="302440"/>
                      <a:pt x="326762" y="303756"/>
                    </a:cubicBezTo>
                    <a:cubicBezTo>
                      <a:pt x="325440" y="305072"/>
                      <a:pt x="322796" y="306388"/>
                      <a:pt x="320153" y="306388"/>
                    </a:cubicBezTo>
                    <a:cubicBezTo>
                      <a:pt x="320153" y="306388"/>
                      <a:pt x="318831" y="306388"/>
                      <a:pt x="317509" y="305072"/>
                    </a:cubicBezTo>
                    <a:cubicBezTo>
                      <a:pt x="317509" y="305072"/>
                      <a:pt x="317509" y="305072"/>
                      <a:pt x="202505" y="274805"/>
                    </a:cubicBezTo>
                    <a:cubicBezTo>
                      <a:pt x="202505" y="274805"/>
                      <a:pt x="202505" y="274805"/>
                      <a:pt x="120548" y="298492"/>
                    </a:cubicBezTo>
                    <a:cubicBezTo>
                      <a:pt x="119226" y="299808"/>
                      <a:pt x="116582" y="299808"/>
                      <a:pt x="115260" y="299808"/>
                    </a:cubicBezTo>
                    <a:cubicBezTo>
                      <a:pt x="115260" y="299808"/>
                      <a:pt x="115260" y="299808"/>
                      <a:pt x="8187" y="274805"/>
                    </a:cubicBezTo>
                    <a:cubicBezTo>
                      <a:pt x="2900" y="274805"/>
                      <a:pt x="-1066" y="268225"/>
                      <a:pt x="256" y="262962"/>
                    </a:cubicBezTo>
                    <a:cubicBezTo>
                      <a:pt x="256" y="262962"/>
                      <a:pt x="256" y="262962"/>
                      <a:pt x="29337" y="120839"/>
                    </a:cubicBezTo>
                    <a:cubicBezTo>
                      <a:pt x="29337" y="118207"/>
                      <a:pt x="31981" y="115575"/>
                      <a:pt x="34625" y="114259"/>
                    </a:cubicBezTo>
                    <a:cubicBezTo>
                      <a:pt x="35947" y="112943"/>
                      <a:pt x="39912" y="111627"/>
                      <a:pt x="42556" y="112943"/>
                    </a:cubicBezTo>
                    <a:cubicBezTo>
                      <a:pt x="42556" y="112943"/>
                      <a:pt x="42556" y="112943"/>
                      <a:pt x="50487" y="115575"/>
                    </a:cubicBezTo>
                    <a:cubicBezTo>
                      <a:pt x="53131" y="119523"/>
                      <a:pt x="57097" y="124786"/>
                      <a:pt x="59741" y="130050"/>
                    </a:cubicBezTo>
                    <a:cubicBezTo>
                      <a:pt x="62384" y="133998"/>
                      <a:pt x="65028" y="137946"/>
                      <a:pt x="67672" y="140578"/>
                    </a:cubicBezTo>
                    <a:cubicBezTo>
                      <a:pt x="67672" y="140578"/>
                      <a:pt x="67672" y="140578"/>
                      <a:pt x="47844" y="136630"/>
                    </a:cubicBezTo>
                    <a:cubicBezTo>
                      <a:pt x="47844" y="136630"/>
                      <a:pt x="47844" y="136630"/>
                      <a:pt x="41234" y="170845"/>
                    </a:cubicBezTo>
                    <a:cubicBezTo>
                      <a:pt x="41234" y="170845"/>
                      <a:pt x="41234" y="170845"/>
                      <a:pt x="112616" y="191900"/>
                    </a:cubicBezTo>
                    <a:cubicBezTo>
                      <a:pt x="112616" y="191900"/>
                      <a:pt x="112616" y="191900"/>
                      <a:pt x="170779" y="176109"/>
                    </a:cubicBezTo>
                    <a:cubicBezTo>
                      <a:pt x="170779" y="176109"/>
                      <a:pt x="170779" y="176109"/>
                      <a:pt x="170779" y="143210"/>
                    </a:cubicBezTo>
                    <a:cubicBezTo>
                      <a:pt x="170779" y="143210"/>
                      <a:pt x="170779" y="143210"/>
                      <a:pt x="152273" y="148474"/>
                    </a:cubicBezTo>
                    <a:cubicBezTo>
                      <a:pt x="156239" y="143210"/>
                      <a:pt x="160204" y="136630"/>
                      <a:pt x="165492" y="130050"/>
                    </a:cubicBezTo>
                    <a:cubicBezTo>
                      <a:pt x="166814" y="126102"/>
                      <a:pt x="168136" y="123471"/>
                      <a:pt x="170779" y="120839"/>
                    </a:cubicBezTo>
                    <a:cubicBezTo>
                      <a:pt x="170779" y="120839"/>
                      <a:pt x="170779" y="120839"/>
                      <a:pt x="221011" y="107679"/>
                    </a:cubicBezTo>
                    <a:close/>
                    <a:moveTo>
                      <a:pt x="113235" y="38100"/>
                    </a:moveTo>
                    <a:cubicBezTo>
                      <a:pt x="101837" y="38100"/>
                      <a:pt x="92597" y="48050"/>
                      <a:pt x="92597" y="60325"/>
                    </a:cubicBezTo>
                    <a:cubicBezTo>
                      <a:pt x="92597" y="72600"/>
                      <a:pt x="101837" y="82550"/>
                      <a:pt x="113235" y="82550"/>
                    </a:cubicBezTo>
                    <a:cubicBezTo>
                      <a:pt x="124633" y="82550"/>
                      <a:pt x="133873" y="72600"/>
                      <a:pt x="133873" y="60325"/>
                    </a:cubicBezTo>
                    <a:cubicBezTo>
                      <a:pt x="133873" y="48050"/>
                      <a:pt x="124633" y="38100"/>
                      <a:pt x="113235" y="38100"/>
                    </a:cubicBezTo>
                    <a:close/>
                    <a:moveTo>
                      <a:pt x="113234" y="0"/>
                    </a:moveTo>
                    <a:cubicBezTo>
                      <a:pt x="147630" y="0"/>
                      <a:pt x="176734" y="29195"/>
                      <a:pt x="176734" y="63699"/>
                    </a:cubicBezTo>
                    <a:cubicBezTo>
                      <a:pt x="176734" y="92894"/>
                      <a:pt x="131755" y="151284"/>
                      <a:pt x="117203" y="168536"/>
                    </a:cubicBezTo>
                    <a:cubicBezTo>
                      <a:pt x="115880" y="169863"/>
                      <a:pt x="114557" y="169863"/>
                      <a:pt x="113234" y="169863"/>
                    </a:cubicBezTo>
                    <a:cubicBezTo>
                      <a:pt x="111911" y="169863"/>
                      <a:pt x="109265" y="169863"/>
                      <a:pt x="109265" y="168536"/>
                    </a:cubicBezTo>
                    <a:cubicBezTo>
                      <a:pt x="94713" y="151284"/>
                      <a:pt x="49734" y="92894"/>
                      <a:pt x="49734" y="63699"/>
                    </a:cubicBezTo>
                    <a:cubicBezTo>
                      <a:pt x="49734" y="29195"/>
                      <a:pt x="77515" y="0"/>
                      <a:pt x="113234" y="0"/>
                    </a:cubicBezTo>
                    <a:close/>
                  </a:path>
                </a:pathLst>
              </a:custGeom>
              <a:solidFill>
                <a:srgbClr val="FFA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22" name="矩形 21"/>
            <p:cNvSpPr/>
            <p:nvPr/>
          </p:nvSpPr>
          <p:spPr>
            <a:xfrm>
              <a:off x="6473993" y="3824606"/>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grpSp>
      <p:grpSp>
        <p:nvGrpSpPr>
          <p:cNvPr id="39" name="组合 38"/>
          <p:cNvGrpSpPr/>
          <p:nvPr/>
        </p:nvGrpSpPr>
        <p:grpSpPr>
          <a:xfrm>
            <a:off x="0" y="373375"/>
            <a:ext cx="12192000" cy="807169"/>
            <a:chOff x="0" y="373375"/>
            <a:chExt cx="12192000" cy="807169"/>
          </a:xfrm>
        </p:grpSpPr>
        <p:grpSp>
          <p:nvGrpSpPr>
            <p:cNvPr id="40" name="组合 39"/>
            <p:cNvGrpSpPr/>
            <p:nvPr/>
          </p:nvGrpSpPr>
          <p:grpSpPr>
            <a:xfrm>
              <a:off x="3607088" y="373375"/>
              <a:ext cx="4977823" cy="807169"/>
              <a:chOff x="6727733" y="1485647"/>
              <a:chExt cx="4977823" cy="807169"/>
            </a:xfrm>
          </p:grpSpPr>
          <p:sp>
            <p:nvSpPr>
              <p:cNvPr id="43" name="文本框 42"/>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工作完成情况</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4" name="文本框 43"/>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41" name="直接连接符 40"/>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596570072"/>
      </p:ext>
    </p:extLst>
  </p:cSld>
  <p:clrMapOvr>
    <a:masterClrMapping/>
  </p:clrMapOvr>
  <mc:AlternateContent>
    <mc:Choice xmlns:p14="http://schemas.microsoft.com/office/powerpoint/2010/main" Requires="p14">
      <p:transition spd="slow" advTm="0" p14:dur="2000">
        <p14:prism isContent="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0-#ppt_w/2"/>
                                          </p:val>
                                        </p:tav>
                                        <p:tav tm="100000">
                                          <p:val>
                                            <p:strVal val="#ppt_x"/>
                                          </p:val>
                                        </p:tav>
                                      </p:tavLst>
                                    </p:anim>
                                    <p:anim calcmode="lin" valueType="num">
                                      <p:cBhvr additive="base">
                                        <p:cTn id="13" dur="500" fill="hold"/>
                                        <p:tgtEl>
                                          <p:spTgt spid="3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1+#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0-#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六边形 4"/>
          <p:cNvSpPr/>
          <p:nvPr/>
        </p:nvSpPr>
        <p:spPr>
          <a:xfrm rot="5400000">
            <a:off x="5153618" y="2505825"/>
            <a:ext cx="920742" cy="793742"/>
          </a:xfrm>
          <a:prstGeom prst="hexagon">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rot="5400000">
            <a:off x="6132537" y="2505825"/>
            <a:ext cx="920742" cy="793742"/>
          </a:xfrm>
          <a:prstGeom prst="hexagon">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rot="5400000">
            <a:off x="4675503" y="3392492"/>
            <a:ext cx="920742" cy="793742"/>
          </a:xfrm>
          <a:prstGeom prst="hexagon">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六边形 7"/>
          <p:cNvSpPr/>
          <p:nvPr/>
        </p:nvSpPr>
        <p:spPr>
          <a:xfrm rot="5400000">
            <a:off x="6624331" y="3392491"/>
            <a:ext cx="920744" cy="793744"/>
          </a:xfrm>
          <a:prstGeom prst="hexagon">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六边形 8"/>
          <p:cNvSpPr/>
          <p:nvPr/>
        </p:nvSpPr>
        <p:spPr>
          <a:xfrm rot="5400000">
            <a:off x="5153618" y="4279158"/>
            <a:ext cx="920742" cy="793742"/>
          </a:xfrm>
          <a:prstGeom prst="hexagon">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rot="5400000">
            <a:off x="6132537" y="4279158"/>
            <a:ext cx="920742" cy="793742"/>
          </a:xfrm>
          <a:prstGeom prst="hexagon">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12"/>
          <p:cNvSpPr/>
          <p:nvPr/>
        </p:nvSpPr>
        <p:spPr>
          <a:xfrm>
            <a:off x="5382213" y="2689420"/>
            <a:ext cx="463552" cy="426554"/>
          </a:xfrm>
          <a:custGeom>
            <a:gdLst>
              <a:gd name="connsiteX0" fmla="*/ 142875 w 338138"/>
              <a:gd name="connsiteY0" fmla="*/ 263525 h 311150"/>
              <a:gd name="connsiteX1" fmla="*/ 142875 w 338138"/>
              <a:gd name="connsiteY1" fmla="*/ 288925 h 311150"/>
              <a:gd name="connsiteX2" fmla="*/ 195263 w 338138"/>
              <a:gd name="connsiteY2" fmla="*/ 288925 h 311150"/>
              <a:gd name="connsiteX3" fmla="*/ 195263 w 338138"/>
              <a:gd name="connsiteY3" fmla="*/ 263525 h 311150"/>
              <a:gd name="connsiteX4" fmla="*/ 26180 w 338138"/>
              <a:gd name="connsiteY4" fmla="*/ 20637 h 311150"/>
              <a:gd name="connsiteX5" fmla="*/ 22225 w 338138"/>
              <a:gd name="connsiteY5" fmla="*/ 24578 h 311150"/>
              <a:gd name="connsiteX6" fmla="*/ 22225 w 338138"/>
              <a:gd name="connsiteY6" fmla="*/ 236046 h 311150"/>
              <a:gd name="connsiteX7" fmla="*/ 26180 w 338138"/>
              <a:gd name="connsiteY7" fmla="*/ 241300 h 311150"/>
              <a:gd name="connsiteX8" fmla="*/ 313546 w 338138"/>
              <a:gd name="connsiteY8" fmla="*/ 241300 h 311150"/>
              <a:gd name="connsiteX9" fmla="*/ 317500 w 338138"/>
              <a:gd name="connsiteY9" fmla="*/ 236046 h 311150"/>
              <a:gd name="connsiteX10" fmla="*/ 317500 w 338138"/>
              <a:gd name="connsiteY10" fmla="*/ 24578 h 311150"/>
              <a:gd name="connsiteX11" fmla="*/ 313546 w 338138"/>
              <a:gd name="connsiteY11" fmla="*/ 20637 h 311150"/>
              <a:gd name="connsiteX12" fmla="*/ 26180 w 338138"/>
              <a:gd name="connsiteY12" fmla="*/ 20637 h 311150"/>
              <a:gd name="connsiteX13" fmla="*/ 25096 w 338138"/>
              <a:gd name="connsiteY13" fmla="*/ 0 h 311150"/>
              <a:gd name="connsiteX14" fmla="*/ 313042 w 338138"/>
              <a:gd name="connsiteY14" fmla="*/ 0 h 311150"/>
              <a:gd name="connsiteX15" fmla="*/ 338138 w 338138"/>
              <a:gd name="connsiteY15" fmla="*/ 25050 h 311150"/>
              <a:gd name="connsiteX16" fmla="*/ 338138 w 338138"/>
              <a:gd name="connsiteY16" fmla="*/ 237318 h 311150"/>
              <a:gd name="connsiteX17" fmla="*/ 313042 w 338138"/>
              <a:gd name="connsiteY17" fmla="*/ 263687 h 311150"/>
              <a:gd name="connsiteX18" fmla="*/ 216620 w 338138"/>
              <a:gd name="connsiteY18" fmla="*/ 263687 h 311150"/>
              <a:gd name="connsiteX19" fmla="*/ 216620 w 338138"/>
              <a:gd name="connsiteY19" fmla="*/ 290055 h 311150"/>
              <a:gd name="connsiteX20" fmla="*/ 235112 w 338138"/>
              <a:gd name="connsiteY20" fmla="*/ 290055 h 311150"/>
              <a:gd name="connsiteX21" fmla="*/ 245679 w 338138"/>
              <a:gd name="connsiteY21" fmla="*/ 300603 h 311150"/>
              <a:gd name="connsiteX22" fmla="*/ 235112 w 338138"/>
              <a:gd name="connsiteY22" fmla="*/ 311150 h 311150"/>
              <a:gd name="connsiteX23" fmla="*/ 103027 w 338138"/>
              <a:gd name="connsiteY23" fmla="*/ 311150 h 311150"/>
              <a:gd name="connsiteX24" fmla="*/ 92460 w 338138"/>
              <a:gd name="connsiteY24" fmla="*/ 300603 h 311150"/>
              <a:gd name="connsiteX25" fmla="*/ 103027 w 338138"/>
              <a:gd name="connsiteY25" fmla="*/ 290055 h 311150"/>
              <a:gd name="connsiteX26" fmla="*/ 121519 w 338138"/>
              <a:gd name="connsiteY26" fmla="*/ 290055 h 311150"/>
              <a:gd name="connsiteX27" fmla="*/ 121519 w 338138"/>
              <a:gd name="connsiteY27" fmla="*/ 263687 h 311150"/>
              <a:gd name="connsiteX28" fmla="*/ 25096 w 338138"/>
              <a:gd name="connsiteY28" fmla="*/ 263687 h 311150"/>
              <a:gd name="connsiteX29" fmla="*/ 0 w 338138"/>
              <a:gd name="connsiteY29" fmla="*/ 237318 h 311150"/>
              <a:gd name="connsiteX30" fmla="*/ 0 w 338138"/>
              <a:gd name="connsiteY30" fmla="*/ 25050 h 311150"/>
              <a:gd name="connsiteX31" fmla="*/ 25096 w 338138"/>
              <a:gd name="connsiteY31" fmla="*/ 0 h 3111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8138" h="311150">
                <a:moveTo>
                  <a:pt x="142875" y="263525"/>
                </a:moveTo>
                <a:lnTo>
                  <a:pt x="142875" y="288925"/>
                </a:lnTo>
                <a:lnTo>
                  <a:pt x="195263" y="288925"/>
                </a:lnTo>
                <a:lnTo>
                  <a:pt x="195263" y="263525"/>
                </a:lnTo>
                <a:close/>
                <a:moveTo>
                  <a:pt x="26180" y="20637"/>
                </a:moveTo>
                <a:cubicBezTo>
                  <a:pt x="24862" y="20637"/>
                  <a:pt x="22225" y="23264"/>
                  <a:pt x="22225" y="24578"/>
                </a:cubicBezTo>
                <a:cubicBezTo>
                  <a:pt x="22225" y="24578"/>
                  <a:pt x="22225" y="24578"/>
                  <a:pt x="22225" y="236046"/>
                </a:cubicBezTo>
                <a:cubicBezTo>
                  <a:pt x="22225" y="238673"/>
                  <a:pt x="24862" y="241300"/>
                  <a:pt x="26180" y="241300"/>
                </a:cubicBezTo>
                <a:cubicBezTo>
                  <a:pt x="26180" y="241300"/>
                  <a:pt x="26180" y="241300"/>
                  <a:pt x="313546" y="241300"/>
                </a:cubicBezTo>
                <a:cubicBezTo>
                  <a:pt x="314864" y="241300"/>
                  <a:pt x="317500" y="238673"/>
                  <a:pt x="317500" y="236046"/>
                </a:cubicBezTo>
                <a:lnTo>
                  <a:pt x="317500" y="24578"/>
                </a:lnTo>
                <a:cubicBezTo>
                  <a:pt x="317500" y="23264"/>
                  <a:pt x="314864" y="20637"/>
                  <a:pt x="313546" y="20637"/>
                </a:cubicBezTo>
                <a:cubicBezTo>
                  <a:pt x="313546" y="20637"/>
                  <a:pt x="313546" y="20637"/>
                  <a:pt x="26180" y="20637"/>
                </a:cubicBezTo>
                <a:close/>
                <a:moveTo>
                  <a:pt x="25096" y="0"/>
                </a:moveTo>
                <a:cubicBezTo>
                  <a:pt x="25096" y="0"/>
                  <a:pt x="25096" y="0"/>
                  <a:pt x="313042" y="0"/>
                </a:cubicBezTo>
                <a:cubicBezTo>
                  <a:pt x="326251" y="0"/>
                  <a:pt x="338138" y="11866"/>
                  <a:pt x="338138" y="25050"/>
                </a:cubicBezTo>
                <a:cubicBezTo>
                  <a:pt x="338138" y="25050"/>
                  <a:pt x="338138" y="25050"/>
                  <a:pt x="338138" y="237318"/>
                </a:cubicBezTo>
                <a:cubicBezTo>
                  <a:pt x="338138" y="251821"/>
                  <a:pt x="326251" y="263687"/>
                  <a:pt x="313042" y="263687"/>
                </a:cubicBezTo>
                <a:cubicBezTo>
                  <a:pt x="313042" y="263687"/>
                  <a:pt x="313042" y="263687"/>
                  <a:pt x="216620" y="263687"/>
                </a:cubicBezTo>
                <a:cubicBezTo>
                  <a:pt x="216620" y="263687"/>
                  <a:pt x="216620" y="263687"/>
                  <a:pt x="216620" y="290055"/>
                </a:cubicBezTo>
                <a:cubicBezTo>
                  <a:pt x="216620" y="290055"/>
                  <a:pt x="216620" y="290055"/>
                  <a:pt x="235112" y="290055"/>
                </a:cubicBezTo>
                <a:cubicBezTo>
                  <a:pt x="240395" y="290055"/>
                  <a:pt x="245679" y="294011"/>
                  <a:pt x="245679" y="300603"/>
                </a:cubicBezTo>
                <a:cubicBezTo>
                  <a:pt x="245679" y="305877"/>
                  <a:pt x="240395" y="311150"/>
                  <a:pt x="235112" y="311150"/>
                </a:cubicBezTo>
                <a:cubicBezTo>
                  <a:pt x="235112" y="311150"/>
                  <a:pt x="235112" y="311150"/>
                  <a:pt x="103027" y="311150"/>
                </a:cubicBezTo>
                <a:cubicBezTo>
                  <a:pt x="97743" y="311150"/>
                  <a:pt x="92460" y="305877"/>
                  <a:pt x="92460" y="300603"/>
                </a:cubicBezTo>
                <a:cubicBezTo>
                  <a:pt x="92460" y="294011"/>
                  <a:pt x="97743" y="290055"/>
                  <a:pt x="103027" y="290055"/>
                </a:cubicBezTo>
                <a:cubicBezTo>
                  <a:pt x="103027" y="290055"/>
                  <a:pt x="103027" y="290055"/>
                  <a:pt x="121519" y="290055"/>
                </a:cubicBezTo>
                <a:cubicBezTo>
                  <a:pt x="121519" y="290055"/>
                  <a:pt x="121519" y="290055"/>
                  <a:pt x="121519" y="263687"/>
                </a:cubicBezTo>
                <a:cubicBezTo>
                  <a:pt x="121519" y="263687"/>
                  <a:pt x="121519" y="263687"/>
                  <a:pt x="25096" y="263687"/>
                </a:cubicBezTo>
                <a:cubicBezTo>
                  <a:pt x="11887" y="263687"/>
                  <a:pt x="0" y="251821"/>
                  <a:pt x="0" y="237318"/>
                </a:cubicBezTo>
                <a:cubicBezTo>
                  <a:pt x="0" y="237318"/>
                  <a:pt x="0" y="237318"/>
                  <a:pt x="0" y="25050"/>
                </a:cubicBezTo>
                <a:cubicBezTo>
                  <a:pt x="0" y="11866"/>
                  <a:pt x="11887" y="0"/>
                  <a:pt x="2509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8" name="六边形 13"/>
          <p:cNvSpPr/>
          <p:nvPr/>
        </p:nvSpPr>
        <p:spPr>
          <a:xfrm>
            <a:off x="6422356" y="2670921"/>
            <a:ext cx="341103" cy="463552"/>
          </a:xfrm>
          <a:custGeom>
            <a:gdLst>
              <a:gd name="connsiteX0" fmla="*/ 1318 w 247650"/>
              <a:gd name="connsiteY0" fmla="*/ 223838 h 336551"/>
              <a:gd name="connsiteX1" fmla="*/ 123825 w 247650"/>
              <a:gd name="connsiteY1" fmla="*/ 265778 h 336551"/>
              <a:gd name="connsiteX2" fmla="*/ 246333 w 247650"/>
              <a:gd name="connsiteY2" fmla="*/ 223838 h 336551"/>
              <a:gd name="connsiteX3" fmla="*/ 247650 w 247650"/>
              <a:gd name="connsiteY3" fmla="*/ 227770 h 336551"/>
              <a:gd name="connsiteX4" fmla="*/ 247650 w 247650"/>
              <a:gd name="connsiteY4" fmla="*/ 291990 h 336551"/>
              <a:gd name="connsiteX5" fmla="*/ 123825 w 247650"/>
              <a:gd name="connsiteY5" fmla="*/ 336551 h 336551"/>
              <a:gd name="connsiteX6" fmla="*/ 0 w 247650"/>
              <a:gd name="connsiteY6" fmla="*/ 291990 h 336551"/>
              <a:gd name="connsiteX7" fmla="*/ 0 w 247650"/>
              <a:gd name="connsiteY7" fmla="*/ 227770 h 336551"/>
              <a:gd name="connsiteX8" fmla="*/ 1318 w 247650"/>
              <a:gd name="connsiteY8" fmla="*/ 223838 h 336551"/>
              <a:gd name="connsiteX9" fmla="*/ 1318 w 247650"/>
              <a:gd name="connsiteY9" fmla="*/ 131763 h 336551"/>
              <a:gd name="connsiteX10" fmla="*/ 123825 w 247650"/>
              <a:gd name="connsiteY10" fmla="*/ 173703 h 336551"/>
              <a:gd name="connsiteX11" fmla="*/ 246333 w 247650"/>
              <a:gd name="connsiteY11" fmla="*/ 131763 h 336551"/>
              <a:gd name="connsiteX12" fmla="*/ 247650 w 247650"/>
              <a:gd name="connsiteY12" fmla="*/ 135695 h 336551"/>
              <a:gd name="connsiteX13" fmla="*/ 247650 w 247650"/>
              <a:gd name="connsiteY13" fmla="*/ 199915 h 336551"/>
              <a:gd name="connsiteX14" fmla="*/ 123825 w 247650"/>
              <a:gd name="connsiteY14" fmla="*/ 244476 h 336551"/>
              <a:gd name="connsiteX15" fmla="*/ 0 w 247650"/>
              <a:gd name="connsiteY15" fmla="*/ 199915 h 336551"/>
              <a:gd name="connsiteX16" fmla="*/ 0 w 247650"/>
              <a:gd name="connsiteY16" fmla="*/ 135695 h 336551"/>
              <a:gd name="connsiteX17" fmla="*/ 1318 w 247650"/>
              <a:gd name="connsiteY17" fmla="*/ 131763 h 336551"/>
              <a:gd name="connsiteX18" fmla="*/ 123032 w 247650"/>
              <a:gd name="connsiteY18" fmla="*/ 9525 h 336551"/>
              <a:gd name="connsiteX19" fmla="*/ 23813 w 247650"/>
              <a:gd name="connsiteY19" fmla="*/ 45244 h 336551"/>
              <a:gd name="connsiteX20" fmla="*/ 123032 w 247650"/>
              <a:gd name="connsiteY20" fmla="*/ 80963 h 336551"/>
              <a:gd name="connsiteX21" fmla="*/ 222251 w 247650"/>
              <a:gd name="connsiteY21" fmla="*/ 45244 h 336551"/>
              <a:gd name="connsiteX22" fmla="*/ 123032 w 247650"/>
              <a:gd name="connsiteY22" fmla="*/ 9525 h 336551"/>
              <a:gd name="connsiteX23" fmla="*/ 123825 w 247650"/>
              <a:gd name="connsiteY23" fmla="*/ 0 h 336551"/>
              <a:gd name="connsiteX24" fmla="*/ 247650 w 247650"/>
              <a:gd name="connsiteY24" fmla="*/ 44749 h 336551"/>
              <a:gd name="connsiteX25" fmla="*/ 247650 w 247650"/>
              <a:gd name="connsiteY25" fmla="*/ 109239 h 336551"/>
              <a:gd name="connsiteX26" fmla="*/ 123825 w 247650"/>
              <a:gd name="connsiteY26" fmla="*/ 153988 h 336551"/>
              <a:gd name="connsiteX27" fmla="*/ 0 w 247650"/>
              <a:gd name="connsiteY27" fmla="*/ 109239 h 336551"/>
              <a:gd name="connsiteX28" fmla="*/ 0 w 247650"/>
              <a:gd name="connsiteY28" fmla="*/ 44749 h 336551"/>
              <a:gd name="connsiteX29" fmla="*/ 123825 w 247650"/>
              <a:gd name="connsiteY29" fmla="*/ 0 h 3365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7650" h="336551">
                <a:moveTo>
                  <a:pt x="1318" y="223838"/>
                </a:moveTo>
                <a:cubicBezTo>
                  <a:pt x="5269" y="247429"/>
                  <a:pt x="59278" y="265778"/>
                  <a:pt x="123825" y="265778"/>
                </a:cubicBezTo>
                <a:cubicBezTo>
                  <a:pt x="188372" y="265778"/>
                  <a:pt x="242381" y="247429"/>
                  <a:pt x="246333" y="223838"/>
                </a:cubicBezTo>
                <a:cubicBezTo>
                  <a:pt x="247650" y="225149"/>
                  <a:pt x="247650" y="226459"/>
                  <a:pt x="247650" y="227770"/>
                </a:cubicBezTo>
                <a:cubicBezTo>
                  <a:pt x="247650" y="227770"/>
                  <a:pt x="247650" y="227770"/>
                  <a:pt x="247650" y="291990"/>
                </a:cubicBezTo>
                <a:cubicBezTo>
                  <a:pt x="247650" y="316892"/>
                  <a:pt x="192324" y="336551"/>
                  <a:pt x="123825" y="336551"/>
                </a:cubicBezTo>
                <a:cubicBezTo>
                  <a:pt x="55326" y="336551"/>
                  <a:pt x="0" y="316892"/>
                  <a:pt x="0" y="291990"/>
                </a:cubicBezTo>
                <a:cubicBezTo>
                  <a:pt x="0" y="291990"/>
                  <a:pt x="0" y="291990"/>
                  <a:pt x="0" y="227770"/>
                </a:cubicBezTo>
                <a:cubicBezTo>
                  <a:pt x="0" y="226459"/>
                  <a:pt x="1318" y="225149"/>
                  <a:pt x="1318" y="223838"/>
                </a:cubicBezTo>
                <a:close/>
                <a:moveTo>
                  <a:pt x="1318" y="131763"/>
                </a:moveTo>
                <a:cubicBezTo>
                  <a:pt x="5269" y="155354"/>
                  <a:pt x="59278" y="173703"/>
                  <a:pt x="123825" y="173703"/>
                </a:cubicBezTo>
                <a:cubicBezTo>
                  <a:pt x="188372" y="173703"/>
                  <a:pt x="242381" y="155354"/>
                  <a:pt x="246333" y="131763"/>
                </a:cubicBezTo>
                <a:cubicBezTo>
                  <a:pt x="247650" y="133073"/>
                  <a:pt x="247650" y="134384"/>
                  <a:pt x="247650" y="135695"/>
                </a:cubicBezTo>
                <a:cubicBezTo>
                  <a:pt x="247650" y="135695"/>
                  <a:pt x="247650" y="135695"/>
                  <a:pt x="247650" y="199915"/>
                </a:cubicBezTo>
                <a:cubicBezTo>
                  <a:pt x="247650" y="224817"/>
                  <a:pt x="192324" y="244476"/>
                  <a:pt x="123825" y="244476"/>
                </a:cubicBezTo>
                <a:cubicBezTo>
                  <a:pt x="55326" y="244476"/>
                  <a:pt x="0" y="224817"/>
                  <a:pt x="0" y="199915"/>
                </a:cubicBezTo>
                <a:cubicBezTo>
                  <a:pt x="0" y="199915"/>
                  <a:pt x="0" y="199915"/>
                  <a:pt x="0" y="135695"/>
                </a:cubicBezTo>
                <a:cubicBezTo>
                  <a:pt x="0" y="134384"/>
                  <a:pt x="1318" y="133073"/>
                  <a:pt x="1318" y="131763"/>
                </a:cubicBezTo>
                <a:close/>
                <a:moveTo>
                  <a:pt x="123032" y="9525"/>
                </a:moveTo>
                <a:cubicBezTo>
                  <a:pt x="68235" y="9525"/>
                  <a:pt x="23813" y="25517"/>
                  <a:pt x="23813" y="45244"/>
                </a:cubicBezTo>
                <a:cubicBezTo>
                  <a:pt x="23813" y="64971"/>
                  <a:pt x="68235" y="80963"/>
                  <a:pt x="123032" y="80963"/>
                </a:cubicBezTo>
                <a:cubicBezTo>
                  <a:pt x="177829" y="80963"/>
                  <a:pt x="222251" y="64971"/>
                  <a:pt x="222251" y="45244"/>
                </a:cubicBezTo>
                <a:cubicBezTo>
                  <a:pt x="222251" y="25517"/>
                  <a:pt x="177829" y="9525"/>
                  <a:pt x="123032" y="9525"/>
                </a:cubicBezTo>
                <a:close/>
                <a:moveTo>
                  <a:pt x="123825" y="0"/>
                </a:moveTo>
                <a:cubicBezTo>
                  <a:pt x="192324" y="0"/>
                  <a:pt x="247650" y="19742"/>
                  <a:pt x="247650" y="44749"/>
                </a:cubicBezTo>
                <a:cubicBezTo>
                  <a:pt x="247650" y="44749"/>
                  <a:pt x="247650" y="44749"/>
                  <a:pt x="247650" y="109239"/>
                </a:cubicBezTo>
                <a:cubicBezTo>
                  <a:pt x="247650" y="134246"/>
                  <a:pt x="192324" y="153988"/>
                  <a:pt x="123825" y="153988"/>
                </a:cubicBezTo>
                <a:cubicBezTo>
                  <a:pt x="55326" y="153988"/>
                  <a:pt x="0" y="134246"/>
                  <a:pt x="0" y="109239"/>
                </a:cubicBezTo>
                <a:cubicBezTo>
                  <a:pt x="0" y="109239"/>
                  <a:pt x="0" y="109239"/>
                  <a:pt x="0" y="44749"/>
                </a:cubicBezTo>
                <a:cubicBezTo>
                  <a:pt x="0" y="19742"/>
                  <a:pt x="55326" y="0"/>
                  <a:pt x="1238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9" name="六边形 14"/>
          <p:cNvSpPr/>
          <p:nvPr/>
        </p:nvSpPr>
        <p:spPr>
          <a:xfrm>
            <a:off x="4904098" y="3579674"/>
            <a:ext cx="463552" cy="419380"/>
          </a:xfrm>
          <a:custGeom>
            <a:gdLst>
              <a:gd name="connsiteX0" fmla="*/ 36176 w 338659"/>
              <a:gd name="connsiteY0" fmla="*/ 196850 h 306388"/>
              <a:gd name="connsiteX1" fmla="*/ 24334 w 338659"/>
              <a:gd name="connsiteY1" fmla="*/ 256577 h 306388"/>
              <a:gd name="connsiteX2" fmla="*/ 116438 w 338659"/>
              <a:gd name="connsiteY2" fmla="*/ 277813 h 306388"/>
              <a:gd name="connsiteX3" fmla="*/ 170384 w 338659"/>
              <a:gd name="connsiteY3" fmla="*/ 261886 h 306388"/>
              <a:gd name="connsiteX4" fmla="*/ 170384 w 338659"/>
              <a:gd name="connsiteY4" fmla="*/ 203486 h 306388"/>
              <a:gd name="connsiteX5" fmla="*/ 116438 w 338659"/>
              <a:gd name="connsiteY5" fmla="*/ 219414 h 306388"/>
              <a:gd name="connsiteX6" fmla="*/ 108543 w 338659"/>
              <a:gd name="connsiteY6" fmla="*/ 219414 h 306388"/>
              <a:gd name="connsiteX7" fmla="*/ 36176 w 338659"/>
              <a:gd name="connsiteY7" fmla="*/ 196850 h 306388"/>
              <a:gd name="connsiteX8" fmla="*/ 205528 w 338659"/>
              <a:gd name="connsiteY8" fmla="*/ 193675 h 306388"/>
              <a:gd name="connsiteX9" fmla="*/ 198959 w 338659"/>
              <a:gd name="connsiteY9" fmla="*/ 196321 h 306388"/>
              <a:gd name="connsiteX10" fmla="*/ 198959 w 338659"/>
              <a:gd name="connsiteY10" fmla="*/ 253207 h 306388"/>
              <a:gd name="connsiteX11" fmla="*/ 200273 w 338659"/>
              <a:gd name="connsiteY11" fmla="*/ 253207 h 306388"/>
              <a:gd name="connsiteX12" fmla="*/ 202901 w 338659"/>
              <a:gd name="connsiteY12" fmla="*/ 253207 h 306388"/>
              <a:gd name="connsiteX13" fmla="*/ 205528 w 338659"/>
              <a:gd name="connsiteY13" fmla="*/ 253207 h 306388"/>
              <a:gd name="connsiteX14" fmla="*/ 310632 w 338659"/>
              <a:gd name="connsiteY14" fmla="*/ 280988 h 306388"/>
              <a:gd name="connsiteX15" fmla="*/ 313259 w 338659"/>
              <a:gd name="connsiteY15" fmla="*/ 218811 h 306388"/>
              <a:gd name="connsiteX16" fmla="*/ 205528 w 338659"/>
              <a:gd name="connsiteY16" fmla="*/ 193675 h 306388"/>
              <a:gd name="connsiteX17" fmla="*/ 224038 w 338659"/>
              <a:gd name="connsiteY17" fmla="*/ 128588 h 306388"/>
              <a:gd name="connsiteX18" fmla="*/ 198959 w 338659"/>
              <a:gd name="connsiteY18" fmla="*/ 135203 h 306388"/>
              <a:gd name="connsiteX19" fmla="*/ 198959 w 338659"/>
              <a:gd name="connsiteY19" fmla="*/ 169599 h 306388"/>
              <a:gd name="connsiteX20" fmla="*/ 201599 w 338659"/>
              <a:gd name="connsiteY20" fmla="*/ 168276 h 306388"/>
              <a:gd name="connsiteX21" fmla="*/ 208199 w 338659"/>
              <a:gd name="connsiteY21" fmla="*/ 168276 h 306388"/>
              <a:gd name="connsiteX22" fmla="*/ 315114 w 338659"/>
              <a:gd name="connsiteY22" fmla="*/ 192088 h 306388"/>
              <a:gd name="connsiteX23" fmla="*/ 316434 w 338659"/>
              <a:gd name="connsiteY23" fmla="*/ 157692 h 306388"/>
              <a:gd name="connsiteX24" fmla="*/ 224038 w 338659"/>
              <a:gd name="connsiteY24" fmla="*/ 128588 h 306388"/>
              <a:gd name="connsiteX25" fmla="*/ 221011 w 338659"/>
              <a:gd name="connsiteY25" fmla="*/ 107679 h 306388"/>
              <a:gd name="connsiteX26" fmla="*/ 227621 w 338659"/>
              <a:gd name="connsiteY26" fmla="*/ 107679 h 306388"/>
              <a:gd name="connsiteX27" fmla="*/ 330728 w 338659"/>
              <a:gd name="connsiteY27" fmla="*/ 139262 h 306388"/>
              <a:gd name="connsiteX28" fmla="*/ 338659 w 338659"/>
              <a:gd name="connsiteY28" fmla="*/ 151106 h 306388"/>
              <a:gd name="connsiteX29" fmla="*/ 332050 w 338659"/>
              <a:gd name="connsiteY29" fmla="*/ 295861 h 306388"/>
              <a:gd name="connsiteX30" fmla="*/ 326762 w 338659"/>
              <a:gd name="connsiteY30" fmla="*/ 303756 h 306388"/>
              <a:gd name="connsiteX31" fmla="*/ 320153 w 338659"/>
              <a:gd name="connsiteY31" fmla="*/ 306388 h 306388"/>
              <a:gd name="connsiteX32" fmla="*/ 317509 w 338659"/>
              <a:gd name="connsiteY32" fmla="*/ 305072 h 306388"/>
              <a:gd name="connsiteX33" fmla="*/ 202505 w 338659"/>
              <a:gd name="connsiteY33" fmla="*/ 274805 h 306388"/>
              <a:gd name="connsiteX34" fmla="*/ 120548 w 338659"/>
              <a:gd name="connsiteY34" fmla="*/ 298492 h 306388"/>
              <a:gd name="connsiteX35" fmla="*/ 115260 w 338659"/>
              <a:gd name="connsiteY35" fmla="*/ 299808 h 306388"/>
              <a:gd name="connsiteX36" fmla="*/ 8187 w 338659"/>
              <a:gd name="connsiteY36" fmla="*/ 274805 h 306388"/>
              <a:gd name="connsiteX37" fmla="*/ 256 w 338659"/>
              <a:gd name="connsiteY37" fmla="*/ 262962 h 306388"/>
              <a:gd name="connsiteX38" fmla="*/ 29337 w 338659"/>
              <a:gd name="connsiteY38" fmla="*/ 120839 h 306388"/>
              <a:gd name="connsiteX39" fmla="*/ 34625 w 338659"/>
              <a:gd name="connsiteY39" fmla="*/ 114259 h 306388"/>
              <a:gd name="connsiteX40" fmla="*/ 42556 w 338659"/>
              <a:gd name="connsiteY40" fmla="*/ 112943 h 306388"/>
              <a:gd name="connsiteX41" fmla="*/ 50487 w 338659"/>
              <a:gd name="connsiteY41" fmla="*/ 115575 h 306388"/>
              <a:gd name="connsiteX42" fmla="*/ 59741 w 338659"/>
              <a:gd name="connsiteY42" fmla="*/ 130050 h 306388"/>
              <a:gd name="connsiteX43" fmla="*/ 67672 w 338659"/>
              <a:gd name="connsiteY43" fmla="*/ 140578 h 306388"/>
              <a:gd name="connsiteX44" fmla="*/ 47844 w 338659"/>
              <a:gd name="connsiteY44" fmla="*/ 136630 h 306388"/>
              <a:gd name="connsiteX45" fmla="*/ 41234 w 338659"/>
              <a:gd name="connsiteY45" fmla="*/ 170845 h 306388"/>
              <a:gd name="connsiteX46" fmla="*/ 112616 w 338659"/>
              <a:gd name="connsiteY46" fmla="*/ 191900 h 306388"/>
              <a:gd name="connsiteX47" fmla="*/ 170779 w 338659"/>
              <a:gd name="connsiteY47" fmla="*/ 176109 h 306388"/>
              <a:gd name="connsiteX48" fmla="*/ 170779 w 338659"/>
              <a:gd name="connsiteY48" fmla="*/ 143210 h 306388"/>
              <a:gd name="connsiteX49" fmla="*/ 152273 w 338659"/>
              <a:gd name="connsiteY49" fmla="*/ 148474 h 306388"/>
              <a:gd name="connsiteX50" fmla="*/ 165492 w 338659"/>
              <a:gd name="connsiteY50" fmla="*/ 130050 h 306388"/>
              <a:gd name="connsiteX51" fmla="*/ 170779 w 338659"/>
              <a:gd name="connsiteY51" fmla="*/ 120839 h 306388"/>
              <a:gd name="connsiteX52" fmla="*/ 221011 w 338659"/>
              <a:gd name="connsiteY52" fmla="*/ 107679 h 306388"/>
              <a:gd name="connsiteX53" fmla="*/ 113235 w 338659"/>
              <a:gd name="connsiteY53" fmla="*/ 38100 h 306388"/>
              <a:gd name="connsiteX54" fmla="*/ 92597 w 338659"/>
              <a:gd name="connsiteY54" fmla="*/ 60325 h 306388"/>
              <a:gd name="connsiteX55" fmla="*/ 113235 w 338659"/>
              <a:gd name="connsiteY55" fmla="*/ 82550 h 306388"/>
              <a:gd name="connsiteX56" fmla="*/ 133873 w 338659"/>
              <a:gd name="connsiteY56" fmla="*/ 60325 h 306388"/>
              <a:gd name="connsiteX57" fmla="*/ 113235 w 338659"/>
              <a:gd name="connsiteY57" fmla="*/ 38100 h 306388"/>
              <a:gd name="connsiteX58" fmla="*/ 113234 w 338659"/>
              <a:gd name="connsiteY58" fmla="*/ 0 h 306388"/>
              <a:gd name="connsiteX59" fmla="*/ 176734 w 338659"/>
              <a:gd name="connsiteY59" fmla="*/ 63699 h 306388"/>
              <a:gd name="connsiteX60" fmla="*/ 117203 w 338659"/>
              <a:gd name="connsiteY60" fmla="*/ 168536 h 306388"/>
              <a:gd name="connsiteX61" fmla="*/ 113234 w 338659"/>
              <a:gd name="connsiteY61" fmla="*/ 169863 h 306388"/>
              <a:gd name="connsiteX62" fmla="*/ 109265 w 338659"/>
              <a:gd name="connsiteY62" fmla="*/ 168536 h 306388"/>
              <a:gd name="connsiteX63" fmla="*/ 49734 w 338659"/>
              <a:gd name="connsiteY63" fmla="*/ 63699 h 306388"/>
              <a:gd name="connsiteX64" fmla="*/ 113234 w 338659"/>
              <a:gd name="connsiteY64" fmla="*/ 0 h 306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8659" h="306388">
                <a:moveTo>
                  <a:pt x="36176" y="196850"/>
                </a:moveTo>
                <a:cubicBezTo>
                  <a:pt x="36176" y="196850"/>
                  <a:pt x="36176" y="196850"/>
                  <a:pt x="24334" y="256577"/>
                </a:cubicBezTo>
                <a:cubicBezTo>
                  <a:pt x="24334" y="256577"/>
                  <a:pt x="24334" y="256577"/>
                  <a:pt x="116438" y="277813"/>
                </a:cubicBezTo>
                <a:cubicBezTo>
                  <a:pt x="116438" y="277813"/>
                  <a:pt x="116438" y="277813"/>
                  <a:pt x="170384" y="261886"/>
                </a:cubicBezTo>
                <a:lnTo>
                  <a:pt x="170384" y="203486"/>
                </a:lnTo>
                <a:cubicBezTo>
                  <a:pt x="170384" y="203486"/>
                  <a:pt x="170384" y="203486"/>
                  <a:pt x="116438" y="219414"/>
                </a:cubicBezTo>
                <a:cubicBezTo>
                  <a:pt x="113806" y="219414"/>
                  <a:pt x="111175" y="219414"/>
                  <a:pt x="108543" y="219414"/>
                </a:cubicBezTo>
                <a:cubicBezTo>
                  <a:pt x="108543" y="219414"/>
                  <a:pt x="108543" y="219414"/>
                  <a:pt x="36176" y="196850"/>
                </a:cubicBezTo>
                <a:close/>
                <a:moveTo>
                  <a:pt x="205528" y="193675"/>
                </a:moveTo>
                <a:cubicBezTo>
                  <a:pt x="205528" y="193675"/>
                  <a:pt x="205528" y="193675"/>
                  <a:pt x="198959" y="196321"/>
                </a:cubicBezTo>
                <a:cubicBezTo>
                  <a:pt x="198959" y="196321"/>
                  <a:pt x="198959" y="196321"/>
                  <a:pt x="198959" y="253207"/>
                </a:cubicBezTo>
                <a:cubicBezTo>
                  <a:pt x="198959" y="253207"/>
                  <a:pt x="198959" y="253207"/>
                  <a:pt x="200273" y="253207"/>
                </a:cubicBezTo>
                <a:cubicBezTo>
                  <a:pt x="200273" y="253207"/>
                  <a:pt x="201587" y="253207"/>
                  <a:pt x="202901" y="253207"/>
                </a:cubicBezTo>
                <a:cubicBezTo>
                  <a:pt x="204214" y="253207"/>
                  <a:pt x="204214" y="253207"/>
                  <a:pt x="205528" y="253207"/>
                </a:cubicBezTo>
                <a:cubicBezTo>
                  <a:pt x="205528" y="253207"/>
                  <a:pt x="205528" y="253207"/>
                  <a:pt x="310632" y="280988"/>
                </a:cubicBezTo>
                <a:lnTo>
                  <a:pt x="313259" y="218811"/>
                </a:lnTo>
                <a:cubicBezTo>
                  <a:pt x="313259" y="218811"/>
                  <a:pt x="313259" y="218811"/>
                  <a:pt x="205528" y="193675"/>
                </a:cubicBezTo>
                <a:close/>
                <a:moveTo>
                  <a:pt x="224038" y="128588"/>
                </a:moveTo>
                <a:cubicBezTo>
                  <a:pt x="224038" y="128588"/>
                  <a:pt x="224038" y="128588"/>
                  <a:pt x="198959" y="135203"/>
                </a:cubicBezTo>
                <a:cubicBezTo>
                  <a:pt x="198959" y="135203"/>
                  <a:pt x="198959" y="135203"/>
                  <a:pt x="198959" y="169599"/>
                </a:cubicBezTo>
                <a:cubicBezTo>
                  <a:pt x="198959" y="169599"/>
                  <a:pt x="198959" y="169599"/>
                  <a:pt x="201599" y="168276"/>
                </a:cubicBezTo>
                <a:cubicBezTo>
                  <a:pt x="204239" y="168276"/>
                  <a:pt x="205559" y="166953"/>
                  <a:pt x="208199" y="168276"/>
                </a:cubicBezTo>
                <a:cubicBezTo>
                  <a:pt x="208199" y="168276"/>
                  <a:pt x="208199" y="168276"/>
                  <a:pt x="315114" y="192088"/>
                </a:cubicBezTo>
                <a:lnTo>
                  <a:pt x="316434" y="157692"/>
                </a:lnTo>
                <a:cubicBezTo>
                  <a:pt x="316434" y="157692"/>
                  <a:pt x="316434" y="157692"/>
                  <a:pt x="224038" y="128588"/>
                </a:cubicBezTo>
                <a:close/>
                <a:moveTo>
                  <a:pt x="221011" y="107679"/>
                </a:moveTo>
                <a:cubicBezTo>
                  <a:pt x="223655" y="106363"/>
                  <a:pt x="224977" y="106363"/>
                  <a:pt x="227621" y="107679"/>
                </a:cubicBezTo>
                <a:cubicBezTo>
                  <a:pt x="227621" y="107679"/>
                  <a:pt x="227621" y="107679"/>
                  <a:pt x="330728" y="139262"/>
                </a:cubicBezTo>
                <a:cubicBezTo>
                  <a:pt x="336015" y="140578"/>
                  <a:pt x="338659" y="145842"/>
                  <a:pt x="338659" y="151106"/>
                </a:cubicBezTo>
                <a:cubicBezTo>
                  <a:pt x="338659" y="151106"/>
                  <a:pt x="338659" y="151106"/>
                  <a:pt x="332050" y="295861"/>
                </a:cubicBezTo>
                <a:cubicBezTo>
                  <a:pt x="330728" y="298492"/>
                  <a:pt x="329406" y="302440"/>
                  <a:pt x="326762" y="303756"/>
                </a:cubicBezTo>
                <a:cubicBezTo>
                  <a:pt x="325440" y="305072"/>
                  <a:pt x="322796" y="306388"/>
                  <a:pt x="320153" y="306388"/>
                </a:cubicBezTo>
                <a:cubicBezTo>
                  <a:pt x="320153" y="306388"/>
                  <a:pt x="318831" y="306388"/>
                  <a:pt x="317509" y="305072"/>
                </a:cubicBezTo>
                <a:cubicBezTo>
                  <a:pt x="317509" y="305072"/>
                  <a:pt x="317509" y="305072"/>
                  <a:pt x="202505" y="274805"/>
                </a:cubicBezTo>
                <a:cubicBezTo>
                  <a:pt x="202505" y="274805"/>
                  <a:pt x="202505" y="274805"/>
                  <a:pt x="120548" y="298492"/>
                </a:cubicBezTo>
                <a:cubicBezTo>
                  <a:pt x="119226" y="299808"/>
                  <a:pt x="116582" y="299808"/>
                  <a:pt x="115260" y="299808"/>
                </a:cubicBezTo>
                <a:cubicBezTo>
                  <a:pt x="115260" y="299808"/>
                  <a:pt x="115260" y="299808"/>
                  <a:pt x="8187" y="274805"/>
                </a:cubicBezTo>
                <a:cubicBezTo>
                  <a:pt x="2900" y="274805"/>
                  <a:pt x="-1066" y="268225"/>
                  <a:pt x="256" y="262962"/>
                </a:cubicBezTo>
                <a:cubicBezTo>
                  <a:pt x="256" y="262962"/>
                  <a:pt x="256" y="262962"/>
                  <a:pt x="29337" y="120839"/>
                </a:cubicBezTo>
                <a:cubicBezTo>
                  <a:pt x="29337" y="118207"/>
                  <a:pt x="31981" y="115575"/>
                  <a:pt x="34625" y="114259"/>
                </a:cubicBezTo>
                <a:cubicBezTo>
                  <a:pt x="35947" y="112943"/>
                  <a:pt x="39912" y="111627"/>
                  <a:pt x="42556" y="112943"/>
                </a:cubicBezTo>
                <a:cubicBezTo>
                  <a:pt x="42556" y="112943"/>
                  <a:pt x="42556" y="112943"/>
                  <a:pt x="50487" y="115575"/>
                </a:cubicBezTo>
                <a:cubicBezTo>
                  <a:pt x="53131" y="119523"/>
                  <a:pt x="57097" y="124786"/>
                  <a:pt x="59741" y="130050"/>
                </a:cubicBezTo>
                <a:cubicBezTo>
                  <a:pt x="62384" y="133998"/>
                  <a:pt x="65028" y="137946"/>
                  <a:pt x="67672" y="140578"/>
                </a:cubicBezTo>
                <a:cubicBezTo>
                  <a:pt x="67672" y="140578"/>
                  <a:pt x="67672" y="140578"/>
                  <a:pt x="47844" y="136630"/>
                </a:cubicBezTo>
                <a:cubicBezTo>
                  <a:pt x="47844" y="136630"/>
                  <a:pt x="47844" y="136630"/>
                  <a:pt x="41234" y="170845"/>
                </a:cubicBezTo>
                <a:cubicBezTo>
                  <a:pt x="41234" y="170845"/>
                  <a:pt x="41234" y="170845"/>
                  <a:pt x="112616" y="191900"/>
                </a:cubicBezTo>
                <a:cubicBezTo>
                  <a:pt x="112616" y="191900"/>
                  <a:pt x="112616" y="191900"/>
                  <a:pt x="170779" y="176109"/>
                </a:cubicBezTo>
                <a:cubicBezTo>
                  <a:pt x="170779" y="176109"/>
                  <a:pt x="170779" y="176109"/>
                  <a:pt x="170779" y="143210"/>
                </a:cubicBezTo>
                <a:cubicBezTo>
                  <a:pt x="170779" y="143210"/>
                  <a:pt x="170779" y="143210"/>
                  <a:pt x="152273" y="148474"/>
                </a:cubicBezTo>
                <a:cubicBezTo>
                  <a:pt x="156239" y="143210"/>
                  <a:pt x="160204" y="136630"/>
                  <a:pt x="165492" y="130050"/>
                </a:cubicBezTo>
                <a:cubicBezTo>
                  <a:pt x="166814" y="126102"/>
                  <a:pt x="168136" y="123471"/>
                  <a:pt x="170779" y="120839"/>
                </a:cubicBezTo>
                <a:cubicBezTo>
                  <a:pt x="170779" y="120839"/>
                  <a:pt x="170779" y="120839"/>
                  <a:pt x="221011" y="107679"/>
                </a:cubicBezTo>
                <a:close/>
                <a:moveTo>
                  <a:pt x="113235" y="38100"/>
                </a:moveTo>
                <a:cubicBezTo>
                  <a:pt x="101837" y="38100"/>
                  <a:pt x="92597" y="48050"/>
                  <a:pt x="92597" y="60325"/>
                </a:cubicBezTo>
                <a:cubicBezTo>
                  <a:pt x="92597" y="72600"/>
                  <a:pt x="101837" y="82550"/>
                  <a:pt x="113235" y="82550"/>
                </a:cubicBezTo>
                <a:cubicBezTo>
                  <a:pt x="124633" y="82550"/>
                  <a:pt x="133873" y="72600"/>
                  <a:pt x="133873" y="60325"/>
                </a:cubicBezTo>
                <a:cubicBezTo>
                  <a:pt x="133873" y="48050"/>
                  <a:pt x="124633" y="38100"/>
                  <a:pt x="113235" y="38100"/>
                </a:cubicBezTo>
                <a:close/>
                <a:moveTo>
                  <a:pt x="113234" y="0"/>
                </a:moveTo>
                <a:cubicBezTo>
                  <a:pt x="147630" y="0"/>
                  <a:pt x="176734" y="29195"/>
                  <a:pt x="176734" y="63699"/>
                </a:cubicBezTo>
                <a:cubicBezTo>
                  <a:pt x="176734" y="92894"/>
                  <a:pt x="131755" y="151284"/>
                  <a:pt x="117203" y="168536"/>
                </a:cubicBezTo>
                <a:cubicBezTo>
                  <a:pt x="115880" y="169863"/>
                  <a:pt x="114557" y="169863"/>
                  <a:pt x="113234" y="169863"/>
                </a:cubicBezTo>
                <a:cubicBezTo>
                  <a:pt x="111911" y="169863"/>
                  <a:pt x="109265" y="169863"/>
                  <a:pt x="109265" y="168536"/>
                </a:cubicBezTo>
                <a:cubicBezTo>
                  <a:pt x="94713" y="151284"/>
                  <a:pt x="49734" y="92894"/>
                  <a:pt x="49734" y="63699"/>
                </a:cubicBezTo>
                <a:cubicBezTo>
                  <a:pt x="49734" y="29195"/>
                  <a:pt x="77515" y="0"/>
                  <a:pt x="11323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0" name="六边形 15"/>
          <p:cNvSpPr/>
          <p:nvPr/>
        </p:nvSpPr>
        <p:spPr>
          <a:xfrm>
            <a:off x="6852926" y="3559805"/>
            <a:ext cx="463554" cy="459118"/>
          </a:xfrm>
          <a:custGeom>
            <a:gdLst>
              <a:gd name="connsiteX0" fmla="*/ 57150 w 331788"/>
              <a:gd name="connsiteY0" fmla="*/ 244475 h 328613"/>
              <a:gd name="connsiteX1" fmla="*/ 190500 w 331788"/>
              <a:gd name="connsiteY1" fmla="*/ 244475 h 328613"/>
              <a:gd name="connsiteX2" fmla="*/ 179388 w 331788"/>
              <a:gd name="connsiteY2" fmla="*/ 266700 h 328613"/>
              <a:gd name="connsiteX3" fmla="*/ 44450 w 331788"/>
              <a:gd name="connsiteY3" fmla="*/ 266700 h 328613"/>
              <a:gd name="connsiteX4" fmla="*/ 238052 w 331788"/>
              <a:gd name="connsiteY4" fmla="*/ 236537 h 328613"/>
              <a:gd name="connsiteX5" fmla="*/ 267850 w 331788"/>
              <a:gd name="connsiteY5" fmla="*/ 306387 h 328613"/>
              <a:gd name="connsiteX6" fmla="*/ 308012 w 331788"/>
              <a:gd name="connsiteY6" fmla="*/ 236537 h 328613"/>
              <a:gd name="connsiteX7" fmla="*/ 238052 w 331788"/>
              <a:gd name="connsiteY7" fmla="*/ 236537 h 328613"/>
              <a:gd name="connsiteX8" fmla="*/ 79375 w 331788"/>
              <a:gd name="connsiteY8" fmla="*/ 198437 h 328613"/>
              <a:gd name="connsiteX9" fmla="*/ 211138 w 331788"/>
              <a:gd name="connsiteY9" fmla="*/ 198437 h 328613"/>
              <a:gd name="connsiteX10" fmla="*/ 200026 w 331788"/>
              <a:gd name="connsiteY10" fmla="*/ 220662 h 328613"/>
              <a:gd name="connsiteX11" fmla="*/ 66675 w 331788"/>
              <a:gd name="connsiteY11" fmla="*/ 220662 h 328613"/>
              <a:gd name="connsiteX12" fmla="*/ 98425 w 331788"/>
              <a:gd name="connsiteY12" fmla="*/ 152400 h 328613"/>
              <a:gd name="connsiteX13" fmla="*/ 230187 w 331788"/>
              <a:gd name="connsiteY13" fmla="*/ 152400 h 328613"/>
              <a:gd name="connsiteX14" fmla="*/ 220662 w 331788"/>
              <a:gd name="connsiteY14" fmla="*/ 174625 h 328613"/>
              <a:gd name="connsiteX15" fmla="*/ 87312 w 331788"/>
              <a:gd name="connsiteY15" fmla="*/ 174625 h 328613"/>
              <a:gd name="connsiteX16" fmla="*/ 267855 w 331788"/>
              <a:gd name="connsiteY16" fmla="*/ 20637 h 328613"/>
              <a:gd name="connsiteX17" fmla="*/ 230188 w 331788"/>
              <a:gd name="connsiteY17" fmla="*/ 108828 h 328613"/>
              <a:gd name="connsiteX18" fmla="*/ 234084 w 331788"/>
              <a:gd name="connsiteY18" fmla="*/ 116610 h 328613"/>
              <a:gd name="connsiteX19" fmla="*/ 224992 w 331788"/>
              <a:gd name="connsiteY19" fmla="*/ 125688 h 328613"/>
              <a:gd name="connsiteX20" fmla="*/ 78221 w 331788"/>
              <a:gd name="connsiteY20" fmla="*/ 125688 h 328613"/>
              <a:gd name="connsiteX21" fmla="*/ 28864 w 331788"/>
              <a:gd name="connsiteY21" fmla="*/ 224255 h 328613"/>
              <a:gd name="connsiteX22" fmla="*/ 15875 w 331788"/>
              <a:gd name="connsiteY22" fmla="*/ 263164 h 328613"/>
              <a:gd name="connsiteX23" fmla="*/ 60036 w 331788"/>
              <a:gd name="connsiteY23" fmla="*/ 311150 h 328613"/>
              <a:gd name="connsiteX24" fmla="*/ 232786 w 331788"/>
              <a:gd name="connsiteY24" fmla="*/ 311150 h 328613"/>
              <a:gd name="connsiteX25" fmla="*/ 205509 w 331788"/>
              <a:gd name="connsiteY25" fmla="*/ 263164 h 328613"/>
              <a:gd name="connsiteX26" fmla="*/ 232786 w 331788"/>
              <a:gd name="connsiteY26" fmla="*/ 213880 h 328613"/>
              <a:gd name="connsiteX27" fmla="*/ 314614 w 331788"/>
              <a:gd name="connsiteY27" fmla="*/ 69920 h 328613"/>
              <a:gd name="connsiteX28" fmla="*/ 267855 w 331788"/>
              <a:gd name="connsiteY28" fmla="*/ 20637 h 328613"/>
              <a:gd name="connsiteX29" fmla="*/ 64098 w 331788"/>
              <a:gd name="connsiteY29" fmla="*/ 17462 h 328613"/>
              <a:gd name="connsiteX30" fmla="*/ 17178 w 331788"/>
              <a:gd name="connsiteY30" fmla="*/ 65291 h 328613"/>
              <a:gd name="connsiteX31" fmla="*/ 31515 w 331788"/>
              <a:gd name="connsiteY31" fmla="*/ 107950 h 328613"/>
              <a:gd name="connsiteX32" fmla="*/ 211373 w 331788"/>
              <a:gd name="connsiteY32" fmla="*/ 107950 h 328613"/>
              <a:gd name="connsiteX33" fmla="*/ 202250 w 331788"/>
              <a:gd name="connsiteY33" fmla="*/ 65291 h 328613"/>
              <a:gd name="connsiteX34" fmla="*/ 227013 w 331788"/>
              <a:gd name="connsiteY34" fmla="*/ 17462 h 328613"/>
              <a:gd name="connsiteX35" fmla="*/ 64098 w 331788"/>
              <a:gd name="connsiteY35" fmla="*/ 17462 h 328613"/>
              <a:gd name="connsiteX36" fmla="*/ 66098 w 331788"/>
              <a:gd name="connsiteY36" fmla="*/ 0 h 328613"/>
              <a:gd name="connsiteX37" fmla="*/ 263098 w 331788"/>
              <a:gd name="connsiteY37" fmla="*/ 0 h 328613"/>
              <a:gd name="connsiteX38" fmla="*/ 331788 w 331788"/>
              <a:gd name="connsiteY38" fmla="*/ 69862 h 328613"/>
              <a:gd name="connsiteX39" fmla="*/ 255321 w 331788"/>
              <a:gd name="connsiteY39" fmla="*/ 217350 h 328613"/>
              <a:gd name="connsiteX40" fmla="*/ 304571 w 331788"/>
              <a:gd name="connsiteY40" fmla="*/ 217350 h 328613"/>
              <a:gd name="connsiteX41" fmla="*/ 322716 w 331788"/>
              <a:gd name="connsiteY41" fmla="*/ 228994 h 328613"/>
              <a:gd name="connsiteX42" fmla="*/ 331788 w 331788"/>
              <a:gd name="connsiteY42" fmla="*/ 262632 h 328613"/>
              <a:gd name="connsiteX43" fmla="*/ 256617 w 331788"/>
              <a:gd name="connsiteY43" fmla="*/ 327319 h 328613"/>
              <a:gd name="connsiteX44" fmla="*/ 57026 w 331788"/>
              <a:gd name="connsiteY44" fmla="*/ 328613 h 328613"/>
              <a:gd name="connsiteX45" fmla="*/ 0 w 331788"/>
              <a:gd name="connsiteY45" fmla="*/ 262632 h 328613"/>
              <a:gd name="connsiteX46" fmla="*/ 19441 w 331788"/>
              <a:gd name="connsiteY46" fmla="*/ 209588 h 328613"/>
              <a:gd name="connsiteX47" fmla="*/ 60914 w 331788"/>
              <a:gd name="connsiteY47" fmla="*/ 125494 h 328613"/>
              <a:gd name="connsiteX48" fmla="*/ 33697 w 331788"/>
              <a:gd name="connsiteY48" fmla="*/ 125494 h 328613"/>
              <a:gd name="connsiteX49" fmla="*/ 19441 w 331788"/>
              <a:gd name="connsiteY49" fmla="*/ 119025 h 328613"/>
              <a:gd name="connsiteX50" fmla="*/ 0 w 331788"/>
              <a:gd name="connsiteY50" fmla="*/ 69862 h 328613"/>
              <a:gd name="connsiteX51" fmla="*/ 66098 w 331788"/>
              <a:gd name="connsiteY51" fmla="*/ 0 h 3286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1788" h="328613">
                <a:moveTo>
                  <a:pt x="57150" y="244475"/>
                </a:moveTo>
                <a:lnTo>
                  <a:pt x="190500" y="244475"/>
                </a:lnTo>
                <a:lnTo>
                  <a:pt x="179388" y="266700"/>
                </a:lnTo>
                <a:lnTo>
                  <a:pt x="44450" y="266700"/>
                </a:lnTo>
                <a:close/>
                <a:moveTo>
                  <a:pt x="238052" y="236537"/>
                </a:moveTo>
                <a:cubicBezTo>
                  <a:pt x="209550" y="263701"/>
                  <a:pt x="238052" y="306387"/>
                  <a:pt x="267850" y="306387"/>
                </a:cubicBezTo>
                <a:cubicBezTo>
                  <a:pt x="314490" y="306387"/>
                  <a:pt x="322263" y="253353"/>
                  <a:pt x="308012" y="236537"/>
                </a:cubicBezTo>
                <a:cubicBezTo>
                  <a:pt x="308012" y="236537"/>
                  <a:pt x="308012" y="236537"/>
                  <a:pt x="238052" y="236537"/>
                </a:cubicBezTo>
                <a:close/>
                <a:moveTo>
                  <a:pt x="79375" y="198437"/>
                </a:moveTo>
                <a:lnTo>
                  <a:pt x="211138" y="198437"/>
                </a:lnTo>
                <a:lnTo>
                  <a:pt x="200026" y="220662"/>
                </a:lnTo>
                <a:lnTo>
                  <a:pt x="66675" y="220662"/>
                </a:lnTo>
                <a:close/>
                <a:moveTo>
                  <a:pt x="98425" y="152400"/>
                </a:moveTo>
                <a:lnTo>
                  <a:pt x="230187" y="152400"/>
                </a:lnTo>
                <a:lnTo>
                  <a:pt x="220662" y="174625"/>
                </a:lnTo>
                <a:lnTo>
                  <a:pt x="87312" y="174625"/>
                </a:lnTo>
                <a:close/>
                <a:moveTo>
                  <a:pt x="267855" y="20637"/>
                </a:moveTo>
                <a:cubicBezTo>
                  <a:pt x="208107" y="20637"/>
                  <a:pt x="215900" y="84187"/>
                  <a:pt x="230188" y="108828"/>
                </a:cubicBezTo>
                <a:cubicBezTo>
                  <a:pt x="231487" y="111422"/>
                  <a:pt x="232786" y="114016"/>
                  <a:pt x="234084" y="116610"/>
                </a:cubicBezTo>
                <a:cubicBezTo>
                  <a:pt x="235383" y="117907"/>
                  <a:pt x="236682" y="125688"/>
                  <a:pt x="224992" y="125688"/>
                </a:cubicBezTo>
                <a:cubicBezTo>
                  <a:pt x="224992" y="125688"/>
                  <a:pt x="224992" y="125688"/>
                  <a:pt x="78221" y="125688"/>
                </a:cubicBezTo>
                <a:cubicBezTo>
                  <a:pt x="74324" y="165893"/>
                  <a:pt x="44450" y="202207"/>
                  <a:pt x="28864" y="224255"/>
                </a:cubicBezTo>
                <a:cubicBezTo>
                  <a:pt x="21070" y="237225"/>
                  <a:pt x="15875" y="248897"/>
                  <a:pt x="15875" y="263164"/>
                </a:cubicBezTo>
                <a:cubicBezTo>
                  <a:pt x="15875" y="287805"/>
                  <a:pt x="35358" y="309853"/>
                  <a:pt x="60036" y="311150"/>
                </a:cubicBezTo>
                <a:lnTo>
                  <a:pt x="232786" y="311150"/>
                </a:lnTo>
                <a:cubicBezTo>
                  <a:pt x="217199" y="300775"/>
                  <a:pt x="205509" y="282618"/>
                  <a:pt x="205509" y="263164"/>
                </a:cubicBezTo>
                <a:cubicBezTo>
                  <a:pt x="205509" y="242412"/>
                  <a:pt x="217199" y="226849"/>
                  <a:pt x="232786" y="213880"/>
                </a:cubicBezTo>
                <a:cubicBezTo>
                  <a:pt x="232786" y="213880"/>
                  <a:pt x="312016" y="143846"/>
                  <a:pt x="314614" y="69920"/>
                </a:cubicBezTo>
                <a:cubicBezTo>
                  <a:pt x="315913" y="42685"/>
                  <a:pt x="295131" y="20637"/>
                  <a:pt x="267855" y="20637"/>
                </a:cubicBezTo>
                <a:close/>
                <a:moveTo>
                  <a:pt x="64098" y="17462"/>
                </a:moveTo>
                <a:cubicBezTo>
                  <a:pt x="39335" y="17462"/>
                  <a:pt x="17178" y="39438"/>
                  <a:pt x="17178" y="65291"/>
                </a:cubicBezTo>
                <a:cubicBezTo>
                  <a:pt x="15875" y="93730"/>
                  <a:pt x="31515" y="107950"/>
                  <a:pt x="31515" y="107950"/>
                </a:cubicBezTo>
                <a:lnTo>
                  <a:pt x="211373" y="107950"/>
                </a:lnTo>
                <a:cubicBezTo>
                  <a:pt x="204857" y="95023"/>
                  <a:pt x="202250" y="78218"/>
                  <a:pt x="202250" y="65291"/>
                </a:cubicBezTo>
                <a:cubicBezTo>
                  <a:pt x="202250" y="45901"/>
                  <a:pt x="212677" y="27803"/>
                  <a:pt x="227013" y="17462"/>
                </a:cubicBezTo>
                <a:cubicBezTo>
                  <a:pt x="227013" y="17462"/>
                  <a:pt x="227013" y="17462"/>
                  <a:pt x="64098" y="17462"/>
                </a:cubicBezTo>
                <a:close/>
                <a:moveTo>
                  <a:pt x="66098" y="0"/>
                </a:moveTo>
                <a:cubicBezTo>
                  <a:pt x="66098" y="0"/>
                  <a:pt x="66098" y="0"/>
                  <a:pt x="263098" y="0"/>
                </a:cubicBezTo>
                <a:cubicBezTo>
                  <a:pt x="300683" y="0"/>
                  <a:pt x="331788" y="31050"/>
                  <a:pt x="331788" y="69862"/>
                </a:cubicBezTo>
                <a:cubicBezTo>
                  <a:pt x="331788" y="137138"/>
                  <a:pt x="278650" y="194063"/>
                  <a:pt x="255321" y="217350"/>
                </a:cubicBezTo>
                <a:cubicBezTo>
                  <a:pt x="255321" y="217350"/>
                  <a:pt x="255321" y="217350"/>
                  <a:pt x="304571" y="217350"/>
                </a:cubicBezTo>
                <a:cubicBezTo>
                  <a:pt x="312347" y="217350"/>
                  <a:pt x="318828" y="222525"/>
                  <a:pt x="322716" y="228994"/>
                </a:cubicBezTo>
                <a:cubicBezTo>
                  <a:pt x="329196" y="239344"/>
                  <a:pt x="331788" y="250988"/>
                  <a:pt x="331788" y="262632"/>
                </a:cubicBezTo>
                <a:cubicBezTo>
                  <a:pt x="331788" y="300151"/>
                  <a:pt x="295499" y="327319"/>
                  <a:pt x="256617" y="327319"/>
                </a:cubicBezTo>
                <a:cubicBezTo>
                  <a:pt x="250137" y="327319"/>
                  <a:pt x="58322" y="328613"/>
                  <a:pt x="57026" y="328613"/>
                </a:cubicBezTo>
                <a:cubicBezTo>
                  <a:pt x="22033" y="324732"/>
                  <a:pt x="0" y="297563"/>
                  <a:pt x="0" y="262632"/>
                </a:cubicBezTo>
                <a:cubicBezTo>
                  <a:pt x="0" y="232875"/>
                  <a:pt x="19441" y="209588"/>
                  <a:pt x="19441" y="209588"/>
                </a:cubicBezTo>
                <a:cubicBezTo>
                  <a:pt x="64802" y="147488"/>
                  <a:pt x="60914" y="125494"/>
                  <a:pt x="60914" y="125494"/>
                </a:cubicBezTo>
                <a:cubicBezTo>
                  <a:pt x="60914" y="125494"/>
                  <a:pt x="60914" y="125494"/>
                  <a:pt x="33697" y="125494"/>
                </a:cubicBezTo>
                <a:cubicBezTo>
                  <a:pt x="28513" y="125494"/>
                  <a:pt x="23329" y="122906"/>
                  <a:pt x="19441" y="119025"/>
                </a:cubicBezTo>
                <a:cubicBezTo>
                  <a:pt x="6480" y="106088"/>
                  <a:pt x="0" y="87975"/>
                  <a:pt x="0" y="69862"/>
                </a:cubicBezTo>
                <a:cubicBezTo>
                  <a:pt x="0" y="34931"/>
                  <a:pt x="28513" y="0"/>
                  <a:pt x="6609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1" name="六边形 16"/>
          <p:cNvSpPr/>
          <p:nvPr/>
        </p:nvSpPr>
        <p:spPr>
          <a:xfrm>
            <a:off x="5382213" y="4445343"/>
            <a:ext cx="463552" cy="461375"/>
          </a:xfrm>
          <a:custGeom>
            <a:gdLst>
              <a:gd name="connsiteX0" fmla="*/ 266148 w 338138"/>
              <a:gd name="connsiteY0" fmla="*/ 247650 h 336550"/>
              <a:gd name="connsiteX1" fmla="*/ 233362 w 338138"/>
              <a:gd name="connsiteY1" fmla="*/ 301625 h 336550"/>
              <a:gd name="connsiteX2" fmla="*/ 293687 w 338138"/>
              <a:gd name="connsiteY2" fmla="*/ 247650 h 336550"/>
              <a:gd name="connsiteX3" fmla="*/ 266148 w 338138"/>
              <a:gd name="connsiteY3" fmla="*/ 247650 h 336550"/>
              <a:gd name="connsiteX4" fmla="*/ 212486 w 338138"/>
              <a:gd name="connsiteY4" fmla="*/ 247650 h 336550"/>
              <a:gd name="connsiteX5" fmla="*/ 188912 w 338138"/>
              <a:gd name="connsiteY5" fmla="*/ 312738 h 336550"/>
              <a:gd name="connsiteX6" fmla="*/ 241300 w 338138"/>
              <a:gd name="connsiteY6" fmla="*/ 247650 h 336550"/>
              <a:gd name="connsiteX7" fmla="*/ 212486 w 338138"/>
              <a:gd name="connsiteY7" fmla="*/ 247650 h 336550"/>
              <a:gd name="connsiteX8" fmla="*/ 147637 w 338138"/>
              <a:gd name="connsiteY8" fmla="*/ 247650 h 336550"/>
              <a:gd name="connsiteX9" fmla="*/ 169862 w 338138"/>
              <a:gd name="connsiteY9" fmla="*/ 304800 h 336550"/>
              <a:gd name="connsiteX10" fmla="*/ 192087 w 338138"/>
              <a:gd name="connsiteY10" fmla="*/ 247650 h 336550"/>
              <a:gd name="connsiteX11" fmla="*/ 96837 w 338138"/>
              <a:gd name="connsiteY11" fmla="*/ 247650 h 336550"/>
              <a:gd name="connsiteX12" fmla="*/ 149225 w 338138"/>
              <a:gd name="connsiteY12" fmla="*/ 312738 h 336550"/>
              <a:gd name="connsiteX13" fmla="*/ 125650 w 338138"/>
              <a:gd name="connsiteY13" fmla="*/ 247650 h 336550"/>
              <a:gd name="connsiteX14" fmla="*/ 46037 w 338138"/>
              <a:gd name="connsiteY14" fmla="*/ 247650 h 336550"/>
              <a:gd name="connsiteX15" fmla="*/ 106362 w 338138"/>
              <a:gd name="connsiteY15" fmla="*/ 301625 h 336550"/>
              <a:gd name="connsiteX16" fmla="*/ 73576 w 338138"/>
              <a:gd name="connsiteY16" fmla="*/ 247650 h 336550"/>
              <a:gd name="connsiteX17" fmla="*/ 46037 w 338138"/>
              <a:gd name="connsiteY17" fmla="*/ 247650 h 336550"/>
              <a:gd name="connsiteX18" fmla="*/ 279587 w 338138"/>
              <a:gd name="connsiteY18" fmla="*/ 177800 h 336550"/>
              <a:gd name="connsiteX19" fmla="*/ 271462 w 338138"/>
              <a:gd name="connsiteY19" fmla="*/ 225425 h 336550"/>
              <a:gd name="connsiteX20" fmla="*/ 305314 w 338138"/>
              <a:gd name="connsiteY20" fmla="*/ 225425 h 336550"/>
              <a:gd name="connsiteX21" fmla="*/ 317500 w 338138"/>
              <a:gd name="connsiteY21" fmla="*/ 177800 h 336550"/>
              <a:gd name="connsiteX22" fmla="*/ 279587 w 338138"/>
              <a:gd name="connsiteY22" fmla="*/ 177800 h 336550"/>
              <a:gd name="connsiteX23" fmla="*/ 222646 w 338138"/>
              <a:gd name="connsiteY23" fmla="*/ 177800 h 336550"/>
              <a:gd name="connsiteX24" fmla="*/ 217487 w 338138"/>
              <a:gd name="connsiteY24" fmla="*/ 225425 h 336550"/>
              <a:gd name="connsiteX25" fmla="*/ 251023 w 338138"/>
              <a:gd name="connsiteY25" fmla="*/ 225425 h 336550"/>
              <a:gd name="connsiteX26" fmla="*/ 258762 w 338138"/>
              <a:gd name="connsiteY26" fmla="*/ 177800 h 336550"/>
              <a:gd name="connsiteX27" fmla="*/ 222646 w 338138"/>
              <a:gd name="connsiteY27" fmla="*/ 177800 h 336550"/>
              <a:gd name="connsiteX28" fmla="*/ 138112 w 338138"/>
              <a:gd name="connsiteY28" fmla="*/ 177800 h 336550"/>
              <a:gd name="connsiteX29" fmla="*/ 143403 w 338138"/>
              <a:gd name="connsiteY29" fmla="*/ 225425 h 336550"/>
              <a:gd name="connsiteX30" fmla="*/ 196320 w 338138"/>
              <a:gd name="connsiteY30" fmla="*/ 225425 h 336550"/>
              <a:gd name="connsiteX31" fmla="*/ 201612 w 338138"/>
              <a:gd name="connsiteY31" fmla="*/ 177800 h 336550"/>
              <a:gd name="connsiteX32" fmla="*/ 138112 w 338138"/>
              <a:gd name="connsiteY32" fmla="*/ 177800 h 336550"/>
              <a:gd name="connsiteX33" fmla="*/ 79375 w 338138"/>
              <a:gd name="connsiteY33" fmla="*/ 177800 h 336550"/>
              <a:gd name="connsiteX34" fmla="*/ 87412 w 338138"/>
              <a:gd name="connsiteY34" fmla="*/ 225425 h 336550"/>
              <a:gd name="connsiteX35" fmla="*/ 122238 w 338138"/>
              <a:gd name="connsiteY35" fmla="*/ 225425 h 336550"/>
              <a:gd name="connsiteX36" fmla="*/ 116880 w 338138"/>
              <a:gd name="connsiteY36" fmla="*/ 177800 h 336550"/>
              <a:gd name="connsiteX37" fmla="*/ 79375 w 338138"/>
              <a:gd name="connsiteY37" fmla="*/ 177800 h 336550"/>
              <a:gd name="connsiteX38" fmla="*/ 22225 w 338138"/>
              <a:gd name="connsiteY38" fmla="*/ 177800 h 336550"/>
              <a:gd name="connsiteX39" fmla="*/ 33991 w 338138"/>
              <a:gd name="connsiteY39" fmla="*/ 225425 h 336550"/>
              <a:gd name="connsiteX40" fmla="*/ 66675 w 338138"/>
              <a:gd name="connsiteY40" fmla="*/ 225425 h 336550"/>
              <a:gd name="connsiteX41" fmla="*/ 58831 w 338138"/>
              <a:gd name="connsiteY41" fmla="*/ 177800 h 336550"/>
              <a:gd name="connsiteX42" fmla="*/ 22225 w 338138"/>
              <a:gd name="connsiteY42" fmla="*/ 177800 h 336550"/>
              <a:gd name="connsiteX43" fmla="*/ 271462 w 338138"/>
              <a:gd name="connsiteY43" fmla="*/ 109537 h 336550"/>
              <a:gd name="connsiteX44" fmla="*/ 279587 w 338138"/>
              <a:gd name="connsiteY44" fmla="*/ 157162 h 336550"/>
              <a:gd name="connsiteX45" fmla="*/ 317500 w 338138"/>
              <a:gd name="connsiteY45" fmla="*/ 157162 h 336550"/>
              <a:gd name="connsiteX46" fmla="*/ 305314 w 338138"/>
              <a:gd name="connsiteY46" fmla="*/ 109537 h 336550"/>
              <a:gd name="connsiteX47" fmla="*/ 271462 w 338138"/>
              <a:gd name="connsiteY47" fmla="*/ 109537 h 336550"/>
              <a:gd name="connsiteX48" fmla="*/ 215900 w 338138"/>
              <a:gd name="connsiteY48" fmla="*/ 109537 h 336550"/>
              <a:gd name="connsiteX49" fmla="*/ 221095 w 338138"/>
              <a:gd name="connsiteY49" fmla="*/ 157162 h 336550"/>
              <a:gd name="connsiteX50" fmla="*/ 258763 w 338138"/>
              <a:gd name="connsiteY50" fmla="*/ 157162 h 336550"/>
              <a:gd name="connsiteX51" fmla="*/ 250970 w 338138"/>
              <a:gd name="connsiteY51" fmla="*/ 109537 h 336550"/>
              <a:gd name="connsiteX52" fmla="*/ 215900 w 338138"/>
              <a:gd name="connsiteY52" fmla="*/ 109537 h 336550"/>
              <a:gd name="connsiteX53" fmla="*/ 144726 w 338138"/>
              <a:gd name="connsiteY53" fmla="*/ 109537 h 336550"/>
              <a:gd name="connsiteX54" fmla="*/ 138112 w 338138"/>
              <a:gd name="connsiteY54" fmla="*/ 157162 h 336550"/>
              <a:gd name="connsiteX55" fmla="*/ 201612 w 338138"/>
              <a:gd name="connsiteY55" fmla="*/ 157162 h 336550"/>
              <a:gd name="connsiteX56" fmla="*/ 194997 w 338138"/>
              <a:gd name="connsiteY56" fmla="*/ 109537 h 336550"/>
              <a:gd name="connsiteX57" fmla="*/ 144726 w 338138"/>
              <a:gd name="connsiteY57" fmla="*/ 109537 h 336550"/>
              <a:gd name="connsiteX58" fmla="*/ 87457 w 338138"/>
              <a:gd name="connsiteY58" fmla="*/ 109537 h 336550"/>
              <a:gd name="connsiteX59" fmla="*/ 79375 w 338138"/>
              <a:gd name="connsiteY59" fmla="*/ 157162 h 336550"/>
              <a:gd name="connsiteX60" fmla="*/ 118437 w 338138"/>
              <a:gd name="connsiteY60" fmla="*/ 157162 h 336550"/>
              <a:gd name="connsiteX61" fmla="*/ 123825 w 338138"/>
              <a:gd name="connsiteY61" fmla="*/ 109537 h 336550"/>
              <a:gd name="connsiteX62" fmla="*/ 33991 w 338138"/>
              <a:gd name="connsiteY62" fmla="*/ 109537 h 336550"/>
              <a:gd name="connsiteX63" fmla="*/ 22225 w 338138"/>
              <a:gd name="connsiteY63" fmla="*/ 157162 h 336550"/>
              <a:gd name="connsiteX64" fmla="*/ 58831 w 338138"/>
              <a:gd name="connsiteY64" fmla="*/ 157162 h 336550"/>
              <a:gd name="connsiteX65" fmla="*/ 66675 w 338138"/>
              <a:gd name="connsiteY65" fmla="*/ 109537 h 336550"/>
              <a:gd name="connsiteX66" fmla="*/ 33991 w 338138"/>
              <a:gd name="connsiteY66" fmla="*/ 109537 h 336550"/>
              <a:gd name="connsiteX67" fmla="*/ 231775 w 338138"/>
              <a:gd name="connsiteY67" fmla="*/ 34925 h 336550"/>
              <a:gd name="connsiteX68" fmla="*/ 266025 w 338138"/>
              <a:gd name="connsiteY68" fmla="*/ 88900 h 336550"/>
              <a:gd name="connsiteX69" fmla="*/ 293688 w 338138"/>
              <a:gd name="connsiteY69" fmla="*/ 88900 h 336550"/>
              <a:gd name="connsiteX70" fmla="*/ 231775 w 338138"/>
              <a:gd name="connsiteY70" fmla="*/ 34925 h 336550"/>
              <a:gd name="connsiteX71" fmla="*/ 107950 w 338138"/>
              <a:gd name="connsiteY71" fmla="*/ 34925 h 336550"/>
              <a:gd name="connsiteX72" fmla="*/ 46037 w 338138"/>
              <a:gd name="connsiteY72" fmla="*/ 88900 h 336550"/>
              <a:gd name="connsiteX73" fmla="*/ 73700 w 338138"/>
              <a:gd name="connsiteY73" fmla="*/ 88900 h 336550"/>
              <a:gd name="connsiteX74" fmla="*/ 107950 w 338138"/>
              <a:gd name="connsiteY74" fmla="*/ 34925 h 336550"/>
              <a:gd name="connsiteX75" fmla="*/ 169069 w 338138"/>
              <a:gd name="connsiteY75" fmla="*/ 30162 h 336550"/>
              <a:gd name="connsiteX76" fmla="*/ 149225 w 338138"/>
              <a:gd name="connsiteY76" fmla="*/ 88900 h 336550"/>
              <a:gd name="connsiteX77" fmla="*/ 188913 w 338138"/>
              <a:gd name="connsiteY77" fmla="*/ 88900 h 336550"/>
              <a:gd name="connsiteX78" fmla="*/ 169069 w 338138"/>
              <a:gd name="connsiteY78" fmla="*/ 30162 h 336550"/>
              <a:gd name="connsiteX79" fmla="*/ 188912 w 338138"/>
              <a:gd name="connsiteY79" fmla="*/ 23812 h 336550"/>
              <a:gd name="connsiteX80" fmla="*/ 211177 w 338138"/>
              <a:gd name="connsiteY80" fmla="*/ 88900 h 336550"/>
              <a:gd name="connsiteX81" fmla="*/ 241300 w 338138"/>
              <a:gd name="connsiteY81" fmla="*/ 88900 h 336550"/>
              <a:gd name="connsiteX82" fmla="*/ 188912 w 338138"/>
              <a:gd name="connsiteY82" fmla="*/ 23812 h 336550"/>
              <a:gd name="connsiteX83" fmla="*/ 149225 w 338138"/>
              <a:gd name="connsiteY83" fmla="*/ 23812 h 336550"/>
              <a:gd name="connsiteX84" fmla="*/ 96837 w 338138"/>
              <a:gd name="connsiteY84" fmla="*/ 88900 h 336550"/>
              <a:gd name="connsiteX85" fmla="*/ 126960 w 338138"/>
              <a:gd name="connsiteY85" fmla="*/ 88900 h 336550"/>
              <a:gd name="connsiteX86" fmla="*/ 149225 w 338138"/>
              <a:gd name="connsiteY86" fmla="*/ 23812 h 336550"/>
              <a:gd name="connsiteX87" fmla="*/ 169069 w 338138"/>
              <a:gd name="connsiteY87" fmla="*/ 0 h 336550"/>
              <a:gd name="connsiteX88" fmla="*/ 338138 w 338138"/>
              <a:gd name="connsiteY88" fmla="*/ 168275 h 336550"/>
              <a:gd name="connsiteX89" fmla="*/ 169069 w 338138"/>
              <a:gd name="connsiteY89" fmla="*/ 336550 h 336550"/>
              <a:gd name="connsiteX90" fmla="*/ 0 w 338138"/>
              <a:gd name="connsiteY90" fmla="*/ 168275 h 336550"/>
              <a:gd name="connsiteX91" fmla="*/ 169069 w 338138"/>
              <a:gd name="connsiteY91"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38138" h="336550">
                <a:moveTo>
                  <a:pt x="266148" y="247650"/>
                </a:moveTo>
                <a:cubicBezTo>
                  <a:pt x="256968" y="270030"/>
                  <a:pt x="245165" y="288460"/>
                  <a:pt x="233362" y="301625"/>
                </a:cubicBezTo>
                <a:cubicBezTo>
                  <a:pt x="258279" y="289777"/>
                  <a:pt x="279262" y="271346"/>
                  <a:pt x="293687" y="247650"/>
                </a:cubicBezTo>
                <a:cubicBezTo>
                  <a:pt x="293687" y="247650"/>
                  <a:pt x="293687" y="247650"/>
                  <a:pt x="266148" y="247650"/>
                </a:cubicBezTo>
                <a:close/>
                <a:moveTo>
                  <a:pt x="212486" y="247650"/>
                </a:moveTo>
                <a:cubicBezTo>
                  <a:pt x="207248" y="269780"/>
                  <a:pt x="199389" y="290608"/>
                  <a:pt x="188912" y="312738"/>
                </a:cubicBezTo>
                <a:cubicBezTo>
                  <a:pt x="196770" y="307531"/>
                  <a:pt x="222964" y="286703"/>
                  <a:pt x="241300" y="247650"/>
                </a:cubicBezTo>
                <a:cubicBezTo>
                  <a:pt x="241300" y="247650"/>
                  <a:pt x="241300" y="247650"/>
                  <a:pt x="212486" y="247650"/>
                </a:cubicBezTo>
                <a:close/>
                <a:moveTo>
                  <a:pt x="147637" y="247650"/>
                </a:moveTo>
                <a:cubicBezTo>
                  <a:pt x="152866" y="267133"/>
                  <a:pt x="159403" y="285317"/>
                  <a:pt x="169862" y="304800"/>
                </a:cubicBezTo>
                <a:cubicBezTo>
                  <a:pt x="180321" y="285317"/>
                  <a:pt x="186857" y="267133"/>
                  <a:pt x="192087" y="247650"/>
                </a:cubicBezTo>
                <a:close/>
                <a:moveTo>
                  <a:pt x="96837" y="247650"/>
                </a:moveTo>
                <a:cubicBezTo>
                  <a:pt x="115173" y="286703"/>
                  <a:pt x="141367" y="307531"/>
                  <a:pt x="149225" y="312738"/>
                </a:cubicBezTo>
                <a:cubicBezTo>
                  <a:pt x="138747" y="290608"/>
                  <a:pt x="130889" y="269780"/>
                  <a:pt x="125650" y="247650"/>
                </a:cubicBezTo>
                <a:close/>
                <a:moveTo>
                  <a:pt x="46037" y="247650"/>
                </a:moveTo>
                <a:cubicBezTo>
                  <a:pt x="60462" y="271346"/>
                  <a:pt x="81445" y="289777"/>
                  <a:pt x="106362" y="301625"/>
                </a:cubicBezTo>
                <a:cubicBezTo>
                  <a:pt x="94559" y="288460"/>
                  <a:pt x="82756" y="270030"/>
                  <a:pt x="73576" y="247650"/>
                </a:cubicBezTo>
                <a:cubicBezTo>
                  <a:pt x="73576" y="247650"/>
                  <a:pt x="73576" y="247650"/>
                  <a:pt x="46037" y="247650"/>
                </a:cubicBezTo>
                <a:close/>
                <a:moveTo>
                  <a:pt x="279587" y="177800"/>
                </a:moveTo>
                <a:cubicBezTo>
                  <a:pt x="279587" y="194998"/>
                  <a:pt x="276878" y="210873"/>
                  <a:pt x="271462" y="225425"/>
                </a:cubicBezTo>
                <a:cubicBezTo>
                  <a:pt x="271462" y="225425"/>
                  <a:pt x="271462" y="225425"/>
                  <a:pt x="305314" y="225425"/>
                </a:cubicBezTo>
                <a:cubicBezTo>
                  <a:pt x="312084" y="210873"/>
                  <a:pt x="316146" y="194998"/>
                  <a:pt x="317500" y="177800"/>
                </a:cubicBezTo>
                <a:cubicBezTo>
                  <a:pt x="317500" y="177800"/>
                  <a:pt x="317500" y="177800"/>
                  <a:pt x="279587" y="177800"/>
                </a:cubicBezTo>
                <a:close/>
                <a:moveTo>
                  <a:pt x="222646" y="177800"/>
                </a:moveTo>
                <a:cubicBezTo>
                  <a:pt x="222646" y="193675"/>
                  <a:pt x="221356" y="209550"/>
                  <a:pt x="217487" y="225425"/>
                </a:cubicBezTo>
                <a:lnTo>
                  <a:pt x="251023" y="225425"/>
                </a:lnTo>
                <a:cubicBezTo>
                  <a:pt x="254893" y="212196"/>
                  <a:pt x="257472" y="196321"/>
                  <a:pt x="258762" y="177800"/>
                </a:cubicBezTo>
                <a:cubicBezTo>
                  <a:pt x="258762" y="177800"/>
                  <a:pt x="258762" y="177800"/>
                  <a:pt x="222646" y="177800"/>
                </a:cubicBezTo>
                <a:close/>
                <a:moveTo>
                  <a:pt x="138112" y="177800"/>
                </a:moveTo>
                <a:cubicBezTo>
                  <a:pt x="138112" y="193675"/>
                  <a:pt x="140758" y="209550"/>
                  <a:pt x="143403" y="225425"/>
                </a:cubicBezTo>
                <a:lnTo>
                  <a:pt x="196320" y="225425"/>
                </a:lnTo>
                <a:cubicBezTo>
                  <a:pt x="198966" y="209550"/>
                  <a:pt x="201612" y="193675"/>
                  <a:pt x="201612" y="177800"/>
                </a:cubicBezTo>
                <a:cubicBezTo>
                  <a:pt x="201612" y="177800"/>
                  <a:pt x="201612" y="177800"/>
                  <a:pt x="138112" y="177800"/>
                </a:cubicBezTo>
                <a:close/>
                <a:moveTo>
                  <a:pt x="79375" y="177800"/>
                </a:moveTo>
                <a:cubicBezTo>
                  <a:pt x="80714" y="194998"/>
                  <a:pt x="83393" y="212196"/>
                  <a:pt x="87412" y="225425"/>
                </a:cubicBezTo>
                <a:cubicBezTo>
                  <a:pt x="87412" y="225425"/>
                  <a:pt x="87412" y="225425"/>
                  <a:pt x="122238" y="225425"/>
                </a:cubicBezTo>
                <a:cubicBezTo>
                  <a:pt x="118219" y="209550"/>
                  <a:pt x="116880" y="193675"/>
                  <a:pt x="116880" y="177800"/>
                </a:cubicBezTo>
                <a:cubicBezTo>
                  <a:pt x="116880" y="177800"/>
                  <a:pt x="116880" y="177800"/>
                  <a:pt x="79375" y="177800"/>
                </a:cubicBezTo>
                <a:close/>
                <a:moveTo>
                  <a:pt x="22225" y="177800"/>
                </a:moveTo>
                <a:cubicBezTo>
                  <a:pt x="23532" y="194998"/>
                  <a:pt x="27454" y="210873"/>
                  <a:pt x="33991" y="225425"/>
                </a:cubicBezTo>
                <a:cubicBezTo>
                  <a:pt x="33991" y="225425"/>
                  <a:pt x="33991" y="225425"/>
                  <a:pt x="66675" y="225425"/>
                </a:cubicBezTo>
                <a:cubicBezTo>
                  <a:pt x="61445" y="210873"/>
                  <a:pt x="58831" y="194998"/>
                  <a:pt x="58831" y="177800"/>
                </a:cubicBezTo>
                <a:cubicBezTo>
                  <a:pt x="58831" y="177800"/>
                  <a:pt x="58831" y="177800"/>
                  <a:pt x="22225" y="177800"/>
                </a:cubicBezTo>
                <a:close/>
                <a:moveTo>
                  <a:pt x="271462" y="109537"/>
                </a:moveTo>
                <a:cubicBezTo>
                  <a:pt x="275524" y="124089"/>
                  <a:pt x="278233" y="139964"/>
                  <a:pt x="279587" y="157162"/>
                </a:cubicBezTo>
                <a:lnTo>
                  <a:pt x="317500" y="157162"/>
                </a:lnTo>
                <a:cubicBezTo>
                  <a:pt x="316146" y="139964"/>
                  <a:pt x="312084" y="124089"/>
                  <a:pt x="305314" y="109537"/>
                </a:cubicBezTo>
                <a:cubicBezTo>
                  <a:pt x="305314" y="109537"/>
                  <a:pt x="305314" y="109537"/>
                  <a:pt x="271462" y="109537"/>
                </a:cubicBezTo>
                <a:close/>
                <a:moveTo>
                  <a:pt x="215900" y="109537"/>
                </a:moveTo>
                <a:cubicBezTo>
                  <a:pt x="218498" y="124089"/>
                  <a:pt x="221095" y="139964"/>
                  <a:pt x="221095" y="157162"/>
                </a:cubicBezTo>
                <a:lnTo>
                  <a:pt x="258763" y="157162"/>
                </a:lnTo>
                <a:cubicBezTo>
                  <a:pt x="257464" y="138641"/>
                  <a:pt x="254867" y="122766"/>
                  <a:pt x="250970" y="109537"/>
                </a:cubicBezTo>
                <a:cubicBezTo>
                  <a:pt x="250970" y="109537"/>
                  <a:pt x="250970" y="109537"/>
                  <a:pt x="215900" y="109537"/>
                </a:cubicBezTo>
                <a:close/>
                <a:moveTo>
                  <a:pt x="144726" y="109537"/>
                </a:moveTo>
                <a:cubicBezTo>
                  <a:pt x="142081" y="124089"/>
                  <a:pt x="139435" y="139964"/>
                  <a:pt x="138112" y="157162"/>
                </a:cubicBezTo>
                <a:lnTo>
                  <a:pt x="201612" y="157162"/>
                </a:lnTo>
                <a:cubicBezTo>
                  <a:pt x="200289" y="139964"/>
                  <a:pt x="197643" y="124089"/>
                  <a:pt x="194997" y="109537"/>
                </a:cubicBezTo>
                <a:cubicBezTo>
                  <a:pt x="194997" y="109537"/>
                  <a:pt x="194997" y="109537"/>
                  <a:pt x="144726" y="109537"/>
                </a:cubicBezTo>
                <a:close/>
                <a:moveTo>
                  <a:pt x="87457" y="109537"/>
                </a:moveTo>
                <a:cubicBezTo>
                  <a:pt x="83416" y="122766"/>
                  <a:pt x="80722" y="138641"/>
                  <a:pt x="79375" y="157162"/>
                </a:cubicBezTo>
                <a:cubicBezTo>
                  <a:pt x="79375" y="157162"/>
                  <a:pt x="79375" y="157162"/>
                  <a:pt x="118437" y="157162"/>
                </a:cubicBezTo>
                <a:cubicBezTo>
                  <a:pt x="118437" y="139964"/>
                  <a:pt x="121131" y="124089"/>
                  <a:pt x="123825" y="109537"/>
                </a:cubicBezTo>
                <a:close/>
                <a:moveTo>
                  <a:pt x="33991" y="109537"/>
                </a:moveTo>
                <a:cubicBezTo>
                  <a:pt x="27454" y="124089"/>
                  <a:pt x="23532" y="139964"/>
                  <a:pt x="22225" y="157162"/>
                </a:cubicBezTo>
                <a:cubicBezTo>
                  <a:pt x="22225" y="157162"/>
                  <a:pt x="22225" y="157162"/>
                  <a:pt x="58831" y="157162"/>
                </a:cubicBezTo>
                <a:cubicBezTo>
                  <a:pt x="60138" y="139964"/>
                  <a:pt x="62753" y="124089"/>
                  <a:pt x="66675" y="109537"/>
                </a:cubicBezTo>
                <a:cubicBezTo>
                  <a:pt x="66675" y="109537"/>
                  <a:pt x="66675" y="109537"/>
                  <a:pt x="33991" y="109537"/>
                </a:cubicBezTo>
                <a:close/>
                <a:moveTo>
                  <a:pt x="231775" y="34925"/>
                </a:moveTo>
                <a:cubicBezTo>
                  <a:pt x="243631" y="48090"/>
                  <a:pt x="256804" y="65204"/>
                  <a:pt x="266025" y="88900"/>
                </a:cubicBezTo>
                <a:cubicBezTo>
                  <a:pt x="266025" y="88900"/>
                  <a:pt x="266025" y="88900"/>
                  <a:pt x="293688" y="88900"/>
                </a:cubicBezTo>
                <a:cubicBezTo>
                  <a:pt x="279198" y="65204"/>
                  <a:pt x="258121" y="46773"/>
                  <a:pt x="231775" y="34925"/>
                </a:cubicBezTo>
                <a:close/>
                <a:moveTo>
                  <a:pt x="107950" y="34925"/>
                </a:moveTo>
                <a:cubicBezTo>
                  <a:pt x="81604" y="46773"/>
                  <a:pt x="60527" y="65204"/>
                  <a:pt x="46037" y="88900"/>
                </a:cubicBezTo>
                <a:cubicBezTo>
                  <a:pt x="46037" y="88900"/>
                  <a:pt x="46037" y="88900"/>
                  <a:pt x="73700" y="88900"/>
                </a:cubicBezTo>
                <a:cubicBezTo>
                  <a:pt x="82921" y="65204"/>
                  <a:pt x="96094" y="48090"/>
                  <a:pt x="107950" y="34925"/>
                </a:cubicBezTo>
                <a:close/>
                <a:moveTo>
                  <a:pt x="169069" y="30162"/>
                </a:moveTo>
                <a:cubicBezTo>
                  <a:pt x="163777" y="43215"/>
                  <a:pt x="155839" y="62794"/>
                  <a:pt x="149225" y="88900"/>
                </a:cubicBezTo>
                <a:lnTo>
                  <a:pt x="188913" y="88900"/>
                </a:lnTo>
                <a:cubicBezTo>
                  <a:pt x="182298" y="62794"/>
                  <a:pt x="174360" y="43215"/>
                  <a:pt x="169069" y="30162"/>
                </a:cubicBezTo>
                <a:close/>
                <a:moveTo>
                  <a:pt x="188912" y="23812"/>
                </a:moveTo>
                <a:cubicBezTo>
                  <a:pt x="195460" y="38423"/>
                  <a:pt x="204628" y="59677"/>
                  <a:pt x="211177" y="88900"/>
                </a:cubicBezTo>
                <a:lnTo>
                  <a:pt x="241300" y="88900"/>
                </a:lnTo>
                <a:cubicBezTo>
                  <a:pt x="224274" y="50378"/>
                  <a:pt x="196770" y="29125"/>
                  <a:pt x="188912" y="23812"/>
                </a:cubicBezTo>
                <a:close/>
                <a:moveTo>
                  <a:pt x="149225" y="23812"/>
                </a:moveTo>
                <a:cubicBezTo>
                  <a:pt x="141367" y="29125"/>
                  <a:pt x="113863" y="50378"/>
                  <a:pt x="96837" y="88900"/>
                </a:cubicBezTo>
                <a:cubicBezTo>
                  <a:pt x="96837" y="88900"/>
                  <a:pt x="96837" y="88900"/>
                  <a:pt x="126960" y="88900"/>
                </a:cubicBezTo>
                <a:cubicBezTo>
                  <a:pt x="133508" y="59677"/>
                  <a:pt x="142676" y="38423"/>
                  <a:pt x="149225" y="2381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2" name="六边形 17"/>
          <p:cNvSpPr/>
          <p:nvPr/>
        </p:nvSpPr>
        <p:spPr>
          <a:xfrm>
            <a:off x="6361131" y="4477987"/>
            <a:ext cx="463552" cy="396086"/>
          </a:xfrm>
          <a:custGeom>
            <a:gdLst>
              <a:gd name="connsiteX0" fmla="*/ 127000 w 338138"/>
              <a:gd name="connsiteY0" fmla="*/ 195262 h 288925"/>
              <a:gd name="connsiteX1" fmla="*/ 127000 w 338138"/>
              <a:gd name="connsiteY1" fmla="*/ 282575 h 288925"/>
              <a:gd name="connsiteX2" fmla="*/ 155575 w 338138"/>
              <a:gd name="connsiteY2" fmla="*/ 282575 h 288925"/>
              <a:gd name="connsiteX3" fmla="*/ 155575 w 338138"/>
              <a:gd name="connsiteY3" fmla="*/ 195262 h 288925"/>
              <a:gd name="connsiteX4" fmla="*/ 122985 w 338138"/>
              <a:gd name="connsiteY4" fmla="*/ 187325 h 288925"/>
              <a:gd name="connsiteX5" fmla="*/ 159591 w 338138"/>
              <a:gd name="connsiteY5" fmla="*/ 187325 h 288925"/>
              <a:gd name="connsiteX6" fmla="*/ 163513 w 338138"/>
              <a:gd name="connsiteY6" fmla="*/ 191233 h 288925"/>
              <a:gd name="connsiteX7" fmla="*/ 163513 w 338138"/>
              <a:gd name="connsiteY7" fmla="*/ 285017 h 288925"/>
              <a:gd name="connsiteX8" fmla="*/ 159591 w 338138"/>
              <a:gd name="connsiteY8" fmla="*/ 288925 h 288925"/>
              <a:gd name="connsiteX9" fmla="*/ 122985 w 338138"/>
              <a:gd name="connsiteY9" fmla="*/ 288925 h 288925"/>
              <a:gd name="connsiteX10" fmla="*/ 119063 w 338138"/>
              <a:gd name="connsiteY10" fmla="*/ 285017 h 288925"/>
              <a:gd name="connsiteX11" fmla="*/ 119063 w 338138"/>
              <a:gd name="connsiteY11" fmla="*/ 191233 h 288925"/>
              <a:gd name="connsiteX12" fmla="*/ 122985 w 338138"/>
              <a:gd name="connsiteY12" fmla="*/ 187325 h 288925"/>
              <a:gd name="connsiteX13" fmla="*/ 7938 w 338138"/>
              <a:gd name="connsiteY13" fmla="*/ 123825 h 288925"/>
              <a:gd name="connsiteX14" fmla="*/ 7938 w 338138"/>
              <a:gd name="connsiteY14" fmla="*/ 282575 h 288925"/>
              <a:gd name="connsiteX15" fmla="*/ 38101 w 338138"/>
              <a:gd name="connsiteY15" fmla="*/ 282575 h 288925"/>
              <a:gd name="connsiteX16" fmla="*/ 38101 w 338138"/>
              <a:gd name="connsiteY16" fmla="*/ 123825 h 288925"/>
              <a:gd name="connsiteX17" fmla="*/ 4062 w 338138"/>
              <a:gd name="connsiteY17" fmla="*/ 115887 h 288925"/>
              <a:gd name="connsiteX18" fmla="*/ 41976 w 338138"/>
              <a:gd name="connsiteY18" fmla="*/ 115887 h 288925"/>
              <a:gd name="connsiteX19" fmla="*/ 46038 w 338138"/>
              <a:gd name="connsiteY19" fmla="*/ 119820 h 288925"/>
              <a:gd name="connsiteX20" fmla="*/ 46038 w 338138"/>
              <a:gd name="connsiteY20" fmla="*/ 284992 h 288925"/>
              <a:gd name="connsiteX21" fmla="*/ 41976 w 338138"/>
              <a:gd name="connsiteY21" fmla="*/ 288925 h 288925"/>
              <a:gd name="connsiteX22" fmla="*/ 4062 w 338138"/>
              <a:gd name="connsiteY22" fmla="*/ 288925 h 288925"/>
              <a:gd name="connsiteX23" fmla="*/ 0 w 338138"/>
              <a:gd name="connsiteY23" fmla="*/ 284992 h 288925"/>
              <a:gd name="connsiteX24" fmla="*/ 0 w 338138"/>
              <a:gd name="connsiteY24" fmla="*/ 119820 h 288925"/>
              <a:gd name="connsiteX25" fmla="*/ 4062 w 338138"/>
              <a:gd name="connsiteY25" fmla="*/ 115887 h 288925"/>
              <a:gd name="connsiteX26" fmla="*/ 173925 w 338138"/>
              <a:gd name="connsiteY26" fmla="*/ 112712 h 288925"/>
              <a:gd name="connsiteX27" fmla="*/ 211839 w 338138"/>
              <a:gd name="connsiteY27" fmla="*/ 112712 h 288925"/>
              <a:gd name="connsiteX28" fmla="*/ 215901 w 338138"/>
              <a:gd name="connsiteY28" fmla="*/ 116628 h 288925"/>
              <a:gd name="connsiteX29" fmla="*/ 215901 w 338138"/>
              <a:gd name="connsiteY29" fmla="*/ 285009 h 288925"/>
              <a:gd name="connsiteX30" fmla="*/ 211839 w 338138"/>
              <a:gd name="connsiteY30" fmla="*/ 288925 h 288925"/>
              <a:gd name="connsiteX31" fmla="*/ 173925 w 338138"/>
              <a:gd name="connsiteY31" fmla="*/ 288925 h 288925"/>
              <a:gd name="connsiteX32" fmla="*/ 169863 w 338138"/>
              <a:gd name="connsiteY32" fmla="*/ 285009 h 288925"/>
              <a:gd name="connsiteX33" fmla="*/ 169863 w 338138"/>
              <a:gd name="connsiteY33" fmla="*/ 116628 h 288925"/>
              <a:gd name="connsiteX34" fmla="*/ 173925 w 338138"/>
              <a:gd name="connsiteY34" fmla="*/ 112712 h 288925"/>
              <a:gd name="connsiteX35" fmla="*/ 297610 w 338138"/>
              <a:gd name="connsiteY35" fmla="*/ 71437 h 288925"/>
              <a:gd name="connsiteX36" fmla="*/ 334216 w 338138"/>
              <a:gd name="connsiteY36" fmla="*/ 71437 h 288925"/>
              <a:gd name="connsiteX37" fmla="*/ 338138 w 338138"/>
              <a:gd name="connsiteY37" fmla="*/ 75368 h 288925"/>
              <a:gd name="connsiteX38" fmla="*/ 338138 w 338138"/>
              <a:gd name="connsiteY38" fmla="*/ 284995 h 288925"/>
              <a:gd name="connsiteX39" fmla="*/ 334216 w 338138"/>
              <a:gd name="connsiteY39" fmla="*/ 288925 h 288925"/>
              <a:gd name="connsiteX40" fmla="*/ 297610 w 338138"/>
              <a:gd name="connsiteY40" fmla="*/ 288925 h 288925"/>
              <a:gd name="connsiteX41" fmla="*/ 293688 w 338138"/>
              <a:gd name="connsiteY41" fmla="*/ 284995 h 288925"/>
              <a:gd name="connsiteX42" fmla="*/ 293688 w 338138"/>
              <a:gd name="connsiteY42" fmla="*/ 75368 h 288925"/>
              <a:gd name="connsiteX43" fmla="*/ 297610 w 338138"/>
              <a:gd name="connsiteY43" fmla="*/ 71437 h 288925"/>
              <a:gd name="connsiteX44" fmla="*/ 250825 w 338138"/>
              <a:gd name="connsiteY44" fmla="*/ 22225 h 288925"/>
              <a:gd name="connsiteX45" fmla="*/ 250825 w 338138"/>
              <a:gd name="connsiteY45" fmla="*/ 282575 h 288925"/>
              <a:gd name="connsiteX46" fmla="*/ 279400 w 338138"/>
              <a:gd name="connsiteY46" fmla="*/ 282575 h 288925"/>
              <a:gd name="connsiteX47" fmla="*/ 279400 w 338138"/>
              <a:gd name="connsiteY47" fmla="*/ 22225 h 288925"/>
              <a:gd name="connsiteX48" fmla="*/ 246810 w 338138"/>
              <a:gd name="connsiteY48" fmla="*/ 14287 h 288925"/>
              <a:gd name="connsiteX49" fmla="*/ 282108 w 338138"/>
              <a:gd name="connsiteY49" fmla="*/ 14287 h 288925"/>
              <a:gd name="connsiteX50" fmla="*/ 287338 w 338138"/>
              <a:gd name="connsiteY50" fmla="*/ 18229 h 288925"/>
              <a:gd name="connsiteX51" fmla="*/ 287338 w 338138"/>
              <a:gd name="connsiteY51" fmla="*/ 284983 h 288925"/>
              <a:gd name="connsiteX52" fmla="*/ 282108 w 338138"/>
              <a:gd name="connsiteY52" fmla="*/ 288925 h 288925"/>
              <a:gd name="connsiteX53" fmla="*/ 246810 w 338138"/>
              <a:gd name="connsiteY53" fmla="*/ 288925 h 288925"/>
              <a:gd name="connsiteX54" fmla="*/ 242888 w 338138"/>
              <a:gd name="connsiteY54" fmla="*/ 284983 h 288925"/>
              <a:gd name="connsiteX55" fmla="*/ 242888 w 338138"/>
              <a:gd name="connsiteY55" fmla="*/ 18229 h 288925"/>
              <a:gd name="connsiteX56" fmla="*/ 246810 w 338138"/>
              <a:gd name="connsiteY56" fmla="*/ 14287 h 288925"/>
              <a:gd name="connsiteX57" fmla="*/ 56029 w 338138"/>
              <a:gd name="connsiteY57" fmla="*/ 0 h 288925"/>
              <a:gd name="connsiteX58" fmla="*/ 91328 w 338138"/>
              <a:gd name="connsiteY58" fmla="*/ 0 h 288925"/>
              <a:gd name="connsiteX59" fmla="*/ 95250 w 338138"/>
              <a:gd name="connsiteY59" fmla="*/ 3940 h 288925"/>
              <a:gd name="connsiteX60" fmla="*/ 95250 w 338138"/>
              <a:gd name="connsiteY60" fmla="*/ 284985 h 288925"/>
              <a:gd name="connsiteX61" fmla="*/ 91328 w 338138"/>
              <a:gd name="connsiteY61" fmla="*/ 288925 h 288925"/>
              <a:gd name="connsiteX62" fmla="*/ 56029 w 338138"/>
              <a:gd name="connsiteY62" fmla="*/ 288925 h 288925"/>
              <a:gd name="connsiteX63" fmla="*/ 50800 w 338138"/>
              <a:gd name="connsiteY63" fmla="*/ 284985 h 288925"/>
              <a:gd name="connsiteX64" fmla="*/ 50800 w 338138"/>
              <a:gd name="connsiteY64" fmla="*/ 3940 h 288925"/>
              <a:gd name="connsiteX65" fmla="*/ 56029 w 338138"/>
              <a:gd name="connsiteY65" fmla="*/ 0 h 2889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38138" h="288925">
                <a:moveTo>
                  <a:pt x="127000" y="195262"/>
                </a:moveTo>
                <a:lnTo>
                  <a:pt x="127000" y="282575"/>
                </a:lnTo>
                <a:lnTo>
                  <a:pt x="155575" y="282575"/>
                </a:lnTo>
                <a:lnTo>
                  <a:pt x="155575" y="195262"/>
                </a:lnTo>
                <a:close/>
                <a:moveTo>
                  <a:pt x="122985" y="187325"/>
                </a:moveTo>
                <a:cubicBezTo>
                  <a:pt x="122985" y="187325"/>
                  <a:pt x="122985" y="187325"/>
                  <a:pt x="159591" y="187325"/>
                </a:cubicBezTo>
                <a:cubicBezTo>
                  <a:pt x="162206" y="187325"/>
                  <a:pt x="163513" y="188628"/>
                  <a:pt x="163513" y="191233"/>
                </a:cubicBezTo>
                <a:cubicBezTo>
                  <a:pt x="163513" y="191233"/>
                  <a:pt x="163513" y="191233"/>
                  <a:pt x="163513" y="285017"/>
                </a:cubicBezTo>
                <a:cubicBezTo>
                  <a:pt x="163513" y="287623"/>
                  <a:pt x="162206" y="288925"/>
                  <a:pt x="159591" y="288925"/>
                </a:cubicBezTo>
                <a:cubicBezTo>
                  <a:pt x="159591" y="288925"/>
                  <a:pt x="159591" y="288925"/>
                  <a:pt x="122985" y="288925"/>
                </a:cubicBezTo>
                <a:cubicBezTo>
                  <a:pt x="121678" y="288925"/>
                  <a:pt x="119063" y="287623"/>
                  <a:pt x="119063" y="285017"/>
                </a:cubicBezTo>
                <a:cubicBezTo>
                  <a:pt x="119063" y="285017"/>
                  <a:pt x="119063" y="285017"/>
                  <a:pt x="119063" y="191233"/>
                </a:cubicBezTo>
                <a:cubicBezTo>
                  <a:pt x="119063" y="188628"/>
                  <a:pt x="121678" y="187325"/>
                  <a:pt x="122985" y="187325"/>
                </a:cubicBezTo>
                <a:close/>
                <a:moveTo>
                  <a:pt x="7938" y="123825"/>
                </a:moveTo>
                <a:lnTo>
                  <a:pt x="7938" y="282575"/>
                </a:lnTo>
                <a:lnTo>
                  <a:pt x="38101" y="282575"/>
                </a:lnTo>
                <a:lnTo>
                  <a:pt x="38101" y="123825"/>
                </a:lnTo>
                <a:close/>
                <a:moveTo>
                  <a:pt x="4062" y="115887"/>
                </a:moveTo>
                <a:cubicBezTo>
                  <a:pt x="4062" y="115887"/>
                  <a:pt x="4062" y="115887"/>
                  <a:pt x="41976" y="115887"/>
                </a:cubicBezTo>
                <a:cubicBezTo>
                  <a:pt x="43330" y="115887"/>
                  <a:pt x="46038" y="117198"/>
                  <a:pt x="46038" y="119820"/>
                </a:cubicBezTo>
                <a:cubicBezTo>
                  <a:pt x="46038" y="119820"/>
                  <a:pt x="46038" y="119820"/>
                  <a:pt x="46038" y="284992"/>
                </a:cubicBezTo>
                <a:cubicBezTo>
                  <a:pt x="46038" y="287614"/>
                  <a:pt x="43330" y="288925"/>
                  <a:pt x="41976" y="288925"/>
                </a:cubicBezTo>
                <a:cubicBezTo>
                  <a:pt x="41976" y="288925"/>
                  <a:pt x="41976" y="288925"/>
                  <a:pt x="4062" y="288925"/>
                </a:cubicBezTo>
                <a:cubicBezTo>
                  <a:pt x="1354" y="288925"/>
                  <a:pt x="0" y="287614"/>
                  <a:pt x="0" y="284992"/>
                </a:cubicBezTo>
                <a:cubicBezTo>
                  <a:pt x="0" y="284992"/>
                  <a:pt x="0" y="284992"/>
                  <a:pt x="0" y="119820"/>
                </a:cubicBezTo>
                <a:cubicBezTo>
                  <a:pt x="0" y="117198"/>
                  <a:pt x="1354" y="115887"/>
                  <a:pt x="4062" y="115887"/>
                </a:cubicBezTo>
                <a:close/>
                <a:moveTo>
                  <a:pt x="173925" y="112712"/>
                </a:moveTo>
                <a:cubicBezTo>
                  <a:pt x="173925" y="112712"/>
                  <a:pt x="173925" y="112712"/>
                  <a:pt x="211839" y="112712"/>
                </a:cubicBezTo>
                <a:cubicBezTo>
                  <a:pt x="213193" y="112712"/>
                  <a:pt x="215901" y="114017"/>
                  <a:pt x="215901" y="116628"/>
                </a:cubicBezTo>
                <a:cubicBezTo>
                  <a:pt x="215901" y="116628"/>
                  <a:pt x="215901" y="116628"/>
                  <a:pt x="215901" y="285009"/>
                </a:cubicBezTo>
                <a:cubicBezTo>
                  <a:pt x="215901" y="287620"/>
                  <a:pt x="213193" y="288925"/>
                  <a:pt x="211839" y="288925"/>
                </a:cubicBezTo>
                <a:cubicBezTo>
                  <a:pt x="211839" y="288925"/>
                  <a:pt x="211839" y="288925"/>
                  <a:pt x="173925" y="288925"/>
                </a:cubicBezTo>
                <a:cubicBezTo>
                  <a:pt x="171217" y="288925"/>
                  <a:pt x="169863" y="287620"/>
                  <a:pt x="169863" y="285009"/>
                </a:cubicBezTo>
                <a:cubicBezTo>
                  <a:pt x="169863" y="285009"/>
                  <a:pt x="169863" y="285009"/>
                  <a:pt x="169863" y="116628"/>
                </a:cubicBezTo>
                <a:cubicBezTo>
                  <a:pt x="169863" y="114017"/>
                  <a:pt x="171217" y="112712"/>
                  <a:pt x="173925" y="112712"/>
                </a:cubicBezTo>
                <a:close/>
                <a:moveTo>
                  <a:pt x="297610" y="71437"/>
                </a:moveTo>
                <a:cubicBezTo>
                  <a:pt x="297610" y="71437"/>
                  <a:pt x="297610" y="71437"/>
                  <a:pt x="334216" y="71437"/>
                </a:cubicBezTo>
                <a:cubicBezTo>
                  <a:pt x="336831" y="71437"/>
                  <a:pt x="338138" y="72747"/>
                  <a:pt x="338138" y="75368"/>
                </a:cubicBezTo>
                <a:cubicBezTo>
                  <a:pt x="338138" y="75368"/>
                  <a:pt x="338138" y="75368"/>
                  <a:pt x="338138" y="284995"/>
                </a:cubicBezTo>
                <a:cubicBezTo>
                  <a:pt x="338138" y="287615"/>
                  <a:pt x="336831" y="288925"/>
                  <a:pt x="334216" y="288925"/>
                </a:cubicBezTo>
                <a:cubicBezTo>
                  <a:pt x="334216" y="288925"/>
                  <a:pt x="334216" y="288925"/>
                  <a:pt x="297610" y="288925"/>
                </a:cubicBezTo>
                <a:cubicBezTo>
                  <a:pt x="296303" y="288925"/>
                  <a:pt x="293688" y="287615"/>
                  <a:pt x="293688" y="284995"/>
                </a:cubicBezTo>
                <a:cubicBezTo>
                  <a:pt x="293688" y="284995"/>
                  <a:pt x="293688" y="284995"/>
                  <a:pt x="293688" y="75368"/>
                </a:cubicBezTo>
                <a:cubicBezTo>
                  <a:pt x="293688" y="72747"/>
                  <a:pt x="296303" y="71437"/>
                  <a:pt x="297610" y="71437"/>
                </a:cubicBezTo>
                <a:close/>
                <a:moveTo>
                  <a:pt x="250825" y="22225"/>
                </a:moveTo>
                <a:lnTo>
                  <a:pt x="250825" y="282575"/>
                </a:lnTo>
                <a:lnTo>
                  <a:pt x="279400" y="282575"/>
                </a:lnTo>
                <a:lnTo>
                  <a:pt x="279400" y="22225"/>
                </a:lnTo>
                <a:close/>
                <a:moveTo>
                  <a:pt x="246810" y="14287"/>
                </a:moveTo>
                <a:cubicBezTo>
                  <a:pt x="246810" y="14287"/>
                  <a:pt x="246810" y="14287"/>
                  <a:pt x="282108" y="14287"/>
                </a:cubicBezTo>
                <a:cubicBezTo>
                  <a:pt x="284723" y="14287"/>
                  <a:pt x="287338" y="15601"/>
                  <a:pt x="287338" y="18229"/>
                </a:cubicBezTo>
                <a:cubicBezTo>
                  <a:pt x="287338" y="18229"/>
                  <a:pt x="287338" y="18229"/>
                  <a:pt x="287338" y="284983"/>
                </a:cubicBezTo>
                <a:cubicBezTo>
                  <a:pt x="287338" y="287611"/>
                  <a:pt x="284723" y="288925"/>
                  <a:pt x="282108" y="288925"/>
                </a:cubicBezTo>
                <a:cubicBezTo>
                  <a:pt x="282108" y="288925"/>
                  <a:pt x="282108" y="288925"/>
                  <a:pt x="246810" y="288925"/>
                </a:cubicBezTo>
                <a:cubicBezTo>
                  <a:pt x="244195" y="288925"/>
                  <a:pt x="242888" y="287611"/>
                  <a:pt x="242888" y="284983"/>
                </a:cubicBezTo>
                <a:cubicBezTo>
                  <a:pt x="242888" y="284983"/>
                  <a:pt x="242888" y="284983"/>
                  <a:pt x="242888" y="18229"/>
                </a:cubicBezTo>
                <a:cubicBezTo>
                  <a:pt x="242888" y="15601"/>
                  <a:pt x="244195" y="14287"/>
                  <a:pt x="246810" y="14287"/>
                </a:cubicBezTo>
                <a:close/>
                <a:moveTo>
                  <a:pt x="56029" y="0"/>
                </a:moveTo>
                <a:cubicBezTo>
                  <a:pt x="56029" y="0"/>
                  <a:pt x="56029" y="0"/>
                  <a:pt x="91328" y="0"/>
                </a:cubicBezTo>
                <a:cubicBezTo>
                  <a:pt x="93943" y="0"/>
                  <a:pt x="95250" y="1313"/>
                  <a:pt x="95250" y="3940"/>
                </a:cubicBezTo>
                <a:cubicBezTo>
                  <a:pt x="95250" y="3940"/>
                  <a:pt x="95250" y="3940"/>
                  <a:pt x="95250" y="284985"/>
                </a:cubicBezTo>
                <a:cubicBezTo>
                  <a:pt x="95250" y="287612"/>
                  <a:pt x="93943" y="288925"/>
                  <a:pt x="91328" y="288925"/>
                </a:cubicBezTo>
                <a:cubicBezTo>
                  <a:pt x="91328" y="288925"/>
                  <a:pt x="91328" y="288925"/>
                  <a:pt x="56029" y="288925"/>
                </a:cubicBezTo>
                <a:cubicBezTo>
                  <a:pt x="53415" y="288925"/>
                  <a:pt x="50800" y="287612"/>
                  <a:pt x="50800" y="284985"/>
                </a:cubicBezTo>
                <a:cubicBezTo>
                  <a:pt x="50800" y="284985"/>
                  <a:pt x="50800" y="284985"/>
                  <a:pt x="50800" y="3940"/>
                </a:cubicBezTo>
                <a:cubicBezTo>
                  <a:pt x="50800" y="1313"/>
                  <a:pt x="53415" y="0"/>
                  <a:pt x="560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19" name="组合 18"/>
          <p:cNvGrpSpPr/>
          <p:nvPr/>
        </p:nvGrpSpPr>
        <p:grpSpPr>
          <a:xfrm>
            <a:off x="7895197" y="2223519"/>
            <a:ext cx="3567234" cy="708205"/>
            <a:chOff x="7483989" y="3375179"/>
            <a:chExt cx="3567234" cy="708205"/>
          </a:xfrm>
        </p:grpSpPr>
        <p:sp>
          <p:nvSpPr>
            <p:cNvPr id="20" name="矩形 19"/>
            <p:cNvSpPr/>
            <p:nvPr/>
          </p:nvSpPr>
          <p:spPr>
            <a:xfrm>
              <a:off x="7483989" y="3732519"/>
              <a:ext cx="3567234" cy="35086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a:t>
              </a:r>
            </a:p>
          </p:txBody>
        </p:sp>
        <p:sp>
          <p:nvSpPr>
            <p:cNvPr id="21" name="矩形 20"/>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22" name="组合 21"/>
          <p:cNvGrpSpPr/>
          <p:nvPr/>
        </p:nvGrpSpPr>
        <p:grpSpPr>
          <a:xfrm>
            <a:off x="7895197" y="3464288"/>
            <a:ext cx="3567234" cy="708205"/>
            <a:chOff x="7483989" y="3375179"/>
            <a:chExt cx="3567234" cy="708205"/>
          </a:xfrm>
        </p:grpSpPr>
        <p:sp>
          <p:nvSpPr>
            <p:cNvPr id="23" name="矩形 22"/>
            <p:cNvSpPr/>
            <p:nvPr/>
          </p:nvSpPr>
          <p:spPr>
            <a:xfrm>
              <a:off x="7483989" y="3732519"/>
              <a:ext cx="3567234" cy="35086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a:t>
              </a:r>
            </a:p>
          </p:txBody>
        </p:sp>
        <p:sp>
          <p:nvSpPr>
            <p:cNvPr id="24" name="矩形 23"/>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25" name="组合 24"/>
          <p:cNvGrpSpPr/>
          <p:nvPr/>
        </p:nvGrpSpPr>
        <p:grpSpPr>
          <a:xfrm>
            <a:off x="7895197" y="4705057"/>
            <a:ext cx="3567234" cy="708205"/>
            <a:chOff x="7483989" y="3375179"/>
            <a:chExt cx="3567234" cy="708205"/>
          </a:xfrm>
        </p:grpSpPr>
        <p:sp>
          <p:nvSpPr>
            <p:cNvPr id="26" name="矩形 25"/>
            <p:cNvSpPr/>
            <p:nvPr/>
          </p:nvSpPr>
          <p:spPr>
            <a:xfrm>
              <a:off x="7483989" y="3732519"/>
              <a:ext cx="3567234" cy="35086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a:t>
              </a:r>
            </a:p>
          </p:txBody>
        </p:sp>
        <p:sp>
          <p:nvSpPr>
            <p:cNvPr id="27" name="矩形 26"/>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28" name="组合 27"/>
          <p:cNvGrpSpPr/>
          <p:nvPr/>
        </p:nvGrpSpPr>
        <p:grpSpPr>
          <a:xfrm>
            <a:off x="1030134" y="2223519"/>
            <a:ext cx="3567234" cy="708205"/>
            <a:chOff x="7483989" y="3375179"/>
            <a:chExt cx="3567234" cy="708205"/>
          </a:xfrm>
        </p:grpSpPr>
        <p:sp>
          <p:nvSpPr>
            <p:cNvPr id="29" name="矩形 28"/>
            <p:cNvSpPr/>
            <p:nvPr/>
          </p:nvSpPr>
          <p:spPr>
            <a:xfrm>
              <a:off x="7483989" y="3732519"/>
              <a:ext cx="3567234" cy="35086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a:t>
              </a:r>
            </a:p>
          </p:txBody>
        </p:sp>
        <p:sp>
          <p:nvSpPr>
            <p:cNvPr id="30" name="矩形 29"/>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31" name="组合 30"/>
          <p:cNvGrpSpPr/>
          <p:nvPr/>
        </p:nvGrpSpPr>
        <p:grpSpPr>
          <a:xfrm>
            <a:off x="1030134" y="3464288"/>
            <a:ext cx="3567234" cy="708205"/>
            <a:chOff x="7483989" y="3375179"/>
            <a:chExt cx="3567234" cy="708205"/>
          </a:xfrm>
        </p:grpSpPr>
        <p:sp>
          <p:nvSpPr>
            <p:cNvPr id="32" name="矩形 31"/>
            <p:cNvSpPr/>
            <p:nvPr/>
          </p:nvSpPr>
          <p:spPr>
            <a:xfrm>
              <a:off x="7483989" y="3732519"/>
              <a:ext cx="3567234" cy="35086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a:t>
              </a:r>
            </a:p>
          </p:txBody>
        </p:sp>
        <p:sp>
          <p:nvSpPr>
            <p:cNvPr id="33" name="矩形 32"/>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34" name="组合 33"/>
          <p:cNvGrpSpPr/>
          <p:nvPr/>
        </p:nvGrpSpPr>
        <p:grpSpPr>
          <a:xfrm>
            <a:off x="1030134" y="4705057"/>
            <a:ext cx="3567234" cy="708205"/>
            <a:chOff x="7483989" y="3375179"/>
            <a:chExt cx="3567234" cy="708205"/>
          </a:xfrm>
        </p:grpSpPr>
        <p:sp>
          <p:nvSpPr>
            <p:cNvPr id="35" name="矩形 34"/>
            <p:cNvSpPr/>
            <p:nvPr/>
          </p:nvSpPr>
          <p:spPr>
            <a:xfrm>
              <a:off x="7483989" y="3732519"/>
              <a:ext cx="3567234" cy="35086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a:t>
              </a:r>
            </a:p>
          </p:txBody>
        </p:sp>
        <p:sp>
          <p:nvSpPr>
            <p:cNvPr id="36" name="矩形 35"/>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43" name="组合 42"/>
          <p:cNvGrpSpPr/>
          <p:nvPr/>
        </p:nvGrpSpPr>
        <p:grpSpPr>
          <a:xfrm>
            <a:off x="0" y="373375"/>
            <a:ext cx="12192000" cy="807169"/>
            <a:chOff x="0" y="373375"/>
            <a:chExt cx="12192000" cy="807169"/>
          </a:xfrm>
        </p:grpSpPr>
        <p:grpSp>
          <p:nvGrpSpPr>
            <p:cNvPr id="44" name="组合 43"/>
            <p:cNvGrpSpPr/>
            <p:nvPr/>
          </p:nvGrpSpPr>
          <p:grpSpPr>
            <a:xfrm>
              <a:off x="3607088" y="373375"/>
              <a:ext cx="4977823" cy="807169"/>
              <a:chOff x="6727733" y="1485647"/>
              <a:chExt cx="4977823" cy="807169"/>
            </a:xfrm>
          </p:grpSpPr>
          <p:sp>
            <p:nvSpPr>
              <p:cNvPr id="47" name="文本框 46"/>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工作完成情况</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8" name="文本框 47"/>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45" name="直接连接符 44"/>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389632658"/>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0" fill="hold"/>
                                        <p:tgtEl>
                                          <p:spTgt spid="10"/>
                                        </p:tgtEl>
                                        <p:attrNameLst>
                                          <p:attrName>ppt_w</p:attrName>
                                        </p:attrNameLst>
                                      </p:cBhvr>
                                      <p:tavLst>
                                        <p:tav tm="0">
                                          <p:val>
                                            <p:fltVal val="0"/>
                                          </p:val>
                                        </p:tav>
                                        <p:tav tm="100000">
                                          <p:val>
                                            <p:strVal val="#ppt_w"/>
                                          </p:val>
                                        </p:tav>
                                      </p:tavLst>
                                    </p:anim>
                                    <p:anim calcmode="lin" valueType="num">
                                      <p:cBhvr>
                                        <p:cTn id="38" dur="1000" fill="hold"/>
                                        <p:tgtEl>
                                          <p:spTgt spid="10"/>
                                        </p:tgtEl>
                                        <p:attrNameLst>
                                          <p:attrName>ppt_h</p:attrName>
                                        </p:attrNameLst>
                                      </p:cBhvr>
                                      <p:tavLst>
                                        <p:tav tm="0">
                                          <p:val>
                                            <p:fltVal val="0"/>
                                          </p:val>
                                        </p:tav>
                                        <p:tav tm="100000">
                                          <p:val>
                                            <p:strVal val="#ppt_h"/>
                                          </p:val>
                                        </p:tav>
                                      </p:tavLst>
                                    </p:anim>
                                    <p:anim calcmode="lin" valueType="num">
                                      <p:cBhvr>
                                        <p:cTn id="39" dur="1000" fill="hold"/>
                                        <p:tgtEl>
                                          <p:spTgt spid="10"/>
                                        </p:tgtEl>
                                        <p:attrNameLst>
                                          <p:attrName>style.rotation</p:attrName>
                                        </p:attrNameLst>
                                      </p:cBhvr>
                                      <p:tavLst>
                                        <p:tav tm="0">
                                          <p:val>
                                            <p:fltVal val="90"/>
                                          </p:val>
                                        </p:tav>
                                        <p:tav tm="100000">
                                          <p:val>
                                            <p:fltVal val="0"/>
                                          </p:val>
                                        </p:tav>
                                      </p:tavLst>
                                    </p:anim>
                                    <p:animEffect transition="in" filter="fade">
                                      <p:cBhvr>
                                        <p:cTn id="40" dur="1000"/>
                                        <p:tgtEl>
                                          <p:spTgt spid="1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1000" fill="hold"/>
                                        <p:tgtEl>
                                          <p:spTgt spid="37"/>
                                        </p:tgtEl>
                                        <p:attrNameLst>
                                          <p:attrName>ppt_w</p:attrName>
                                        </p:attrNameLst>
                                      </p:cBhvr>
                                      <p:tavLst>
                                        <p:tav tm="0">
                                          <p:val>
                                            <p:fltVal val="0"/>
                                          </p:val>
                                        </p:tav>
                                        <p:tav tm="100000">
                                          <p:val>
                                            <p:strVal val="#ppt_w"/>
                                          </p:val>
                                        </p:tav>
                                      </p:tavLst>
                                    </p:anim>
                                    <p:anim calcmode="lin" valueType="num">
                                      <p:cBhvr>
                                        <p:cTn id="44" dur="1000" fill="hold"/>
                                        <p:tgtEl>
                                          <p:spTgt spid="37"/>
                                        </p:tgtEl>
                                        <p:attrNameLst>
                                          <p:attrName>ppt_h</p:attrName>
                                        </p:attrNameLst>
                                      </p:cBhvr>
                                      <p:tavLst>
                                        <p:tav tm="0">
                                          <p:val>
                                            <p:fltVal val="0"/>
                                          </p:val>
                                        </p:tav>
                                        <p:tav tm="100000">
                                          <p:val>
                                            <p:strVal val="#ppt_h"/>
                                          </p:val>
                                        </p:tav>
                                      </p:tavLst>
                                    </p:anim>
                                    <p:anim calcmode="lin" valueType="num">
                                      <p:cBhvr>
                                        <p:cTn id="45" dur="1000" fill="hold"/>
                                        <p:tgtEl>
                                          <p:spTgt spid="37"/>
                                        </p:tgtEl>
                                        <p:attrNameLst>
                                          <p:attrName>style.rotation</p:attrName>
                                        </p:attrNameLst>
                                      </p:cBhvr>
                                      <p:tavLst>
                                        <p:tav tm="0">
                                          <p:val>
                                            <p:fltVal val="90"/>
                                          </p:val>
                                        </p:tav>
                                        <p:tav tm="100000">
                                          <p:val>
                                            <p:fltVal val="0"/>
                                          </p:val>
                                        </p:tav>
                                      </p:tavLst>
                                    </p:anim>
                                    <p:animEffect transition="in" filter="fade">
                                      <p:cBhvr>
                                        <p:cTn id="46" dur="1000"/>
                                        <p:tgtEl>
                                          <p:spTgt spid="3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1000" fill="hold"/>
                                        <p:tgtEl>
                                          <p:spTgt spid="38"/>
                                        </p:tgtEl>
                                        <p:attrNameLst>
                                          <p:attrName>ppt_w</p:attrName>
                                        </p:attrNameLst>
                                      </p:cBhvr>
                                      <p:tavLst>
                                        <p:tav tm="0">
                                          <p:val>
                                            <p:fltVal val="0"/>
                                          </p:val>
                                        </p:tav>
                                        <p:tav tm="100000">
                                          <p:val>
                                            <p:strVal val="#ppt_w"/>
                                          </p:val>
                                        </p:tav>
                                      </p:tavLst>
                                    </p:anim>
                                    <p:anim calcmode="lin" valueType="num">
                                      <p:cBhvr>
                                        <p:cTn id="50" dur="1000" fill="hold"/>
                                        <p:tgtEl>
                                          <p:spTgt spid="38"/>
                                        </p:tgtEl>
                                        <p:attrNameLst>
                                          <p:attrName>ppt_h</p:attrName>
                                        </p:attrNameLst>
                                      </p:cBhvr>
                                      <p:tavLst>
                                        <p:tav tm="0">
                                          <p:val>
                                            <p:fltVal val="0"/>
                                          </p:val>
                                        </p:tav>
                                        <p:tav tm="100000">
                                          <p:val>
                                            <p:strVal val="#ppt_h"/>
                                          </p:val>
                                        </p:tav>
                                      </p:tavLst>
                                    </p:anim>
                                    <p:anim calcmode="lin" valueType="num">
                                      <p:cBhvr>
                                        <p:cTn id="51" dur="1000" fill="hold"/>
                                        <p:tgtEl>
                                          <p:spTgt spid="38"/>
                                        </p:tgtEl>
                                        <p:attrNameLst>
                                          <p:attrName>style.rotation</p:attrName>
                                        </p:attrNameLst>
                                      </p:cBhvr>
                                      <p:tavLst>
                                        <p:tav tm="0">
                                          <p:val>
                                            <p:fltVal val="90"/>
                                          </p:val>
                                        </p:tav>
                                        <p:tav tm="100000">
                                          <p:val>
                                            <p:fltVal val="0"/>
                                          </p:val>
                                        </p:tav>
                                      </p:tavLst>
                                    </p:anim>
                                    <p:animEffect transition="in" filter="fade">
                                      <p:cBhvr>
                                        <p:cTn id="52" dur="1000"/>
                                        <p:tgtEl>
                                          <p:spTgt spid="3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1000" fill="hold"/>
                                        <p:tgtEl>
                                          <p:spTgt spid="39"/>
                                        </p:tgtEl>
                                        <p:attrNameLst>
                                          <p:attrName>ppt_w</p:attrName>
                                        </p:attrNameLst>
                                      </p:cBhvr>
                                      <p:tavLst>
                                        <p:tav tm="0">
                                          <p:val>
                                            <p:fltVal val="0"/>
                                          </p:val>
                                        </p:tav>
                                        <p:tav tm="100000">
                                          <p:val>
                                            <p:strVal val="#ppt_w"/>
                                          </p:val>
                                        </p:tav>
                                      </p:tavLst>
                                    </p:anim>
                                    <p:anim calcmode="lin" valueType="num">
                                      <p:cBhvr>
                                        <p:cTn id="56" dur="1000" fill="hold"/>
                                        <p:tgtEl>
                                          <p:spTgt spid="39"/>
                                        </p:tgtEl>
                                        <p:attrNameLst>
                                          <p:attrName>ppt_h</p:attrName>
                                        </p:attrNameLst>
                                      </p:cBhvr>
                                      <p:tavLst>
                                        <p:tav tm="0">
                                          <p:val>
                                            <p:fltVal val="0"/>
                                          </p:val>
                                        </p:tav>
                                        <p:tav tm="100000">
                                          <p:val>
                                            <p:strVal val="#ppt_h"/>
                                          </p:val>
                                        </p:tav>
                                      </p:tavLst>
                                    </p:anim>
                                    <p:anim calcmode="lin" valueType="num">
                                      <p:cBhvr>
                                        <p:cTn id="57" dur="1000" fill="hold"/>
                                        <p:tgtEl>
                                          <p:spTgt spid="39"/>
                                        </p:tgtEl>
                                        <p:attrNameLst>
                                          <p:attrName>style.rotation</p:attrName>
                                        </p:attrNameLst>
                                      </p:cBhvr>
                                      <p:tavLst>
                                        <p:tav tm="0">
                                          <p:val>
                                            <p:fltVal val="90"/>
                                          </p:val>
                                        </p:tav>
                                        <p:tav tm="100000">
                                          <p:val>
                                            <p:fltVal val="0"/>
                                          </p:val>
                                        </p:tav>
                                      </p:tavLst>
                                    </p:anim>
                                    <p:animEffect transition="in" filter="fade">
                                      <p:cBhvr>
                                        <p:cTn id="58" dur="1000"/>
                                        <p:tgtEl>
                                          <p:spTgt spid="39"/>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1000" fill="hold"/>
                                        <p:tgtEl>
                                          <p:spTgt spid="40"/>
                                        </p:tgtEl>
                                        <p:attrNameLst>
                                          <p:attrName>ppt_w</p:attrName>
                                        </p:attrNameLst>
                                      </p:cBhvr>
                                      <p:tavLst>
                                        <p:tav tm="0">
                                          <p:val>
                                            <p:fltVal val="0"/>
                                          </p:val>
                                        </p:tav>
                                        <p:tav tm="100000">
                                          <p:val>
                                            <p:strVal val="#ppt_w"/>
                                          </p:val>
                                        </p:tav>
                                      </p:tavLst>
                                    </p:anim>
                                    <p:anim calcmode="lin" valueType="num">
                                      <p:cBhvr>
                                        <p:cTn id="62" dur="1000" fill="hold"/>
                                        <p:tgtEl>
                                          <p:spTgt spid="40"/>
                                        </p:tgtEl>
                                        <p:attrNameLst>
                                          <p:attrName>ppt_h</p:attrName>
                                        </p:attrNameLst>
                                      </p:cBhvr>
                                      <p:tavLst>
                                        <p:tav tm="0">
                                          <p:val>
                                            <p:fltVal val="0"/>
                                          </p:val>
                                        </p:tav>
                                        <p:tav tm="100000">
                                          <p:val>
                                            <p:strVal val="#ppt_h"/>
                                          </p:val>
                                        </p:tav>
                                      </p:tavLst>
                                    </p:anim>
                                    <p:anim calcmode="lin" valueType="num">
                                      <p:cBhvr>
                                        <p:cTn id="63" dur="1000" fill="hold"/>
                                        <p:tgtEl>
                                          <p:spTgt spid="40"/>
                                        </p:tgtEl>
                                        <p:attrNameLst>
                                          <p:attrName>style.rotation</p:attrName>
                                        </p:attrNameLst>
                                      </p:cBhvr>
                                      <p:tavLst>
                                        <p:tav tm="0">
                                          <p:val>
                                            <p:fltVal val="90"/>
                                          </p:val>
                                        </p:tav>
                                        <p:tav tm="100000">
                                          <p:val>
                                            <p:fltVal val="0"/>
                                          </p:val>
                                        </p:tav>
                                      </p:tavLst>
                                    </p:anim>
                                    <p:animEffect transition="in" filter="fade">
                                      <p:cBhvr>
                                        <p:cTn id="64" dur="1000"/>
                                        <p:tgtEl>
                                          <p:spTgt spid="40"/>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1000" fill="hold"/>
                                        <p:tgtEl>
                                          <p:spTgt spid="41"/>
                                        </p:tgtEl>
                                        <p:attrNameLst>
                                          <p:attrName>ppt_w</p:attrName>
                                        </p:attrNameLst>
                                      </p:cBhvr>
                                      <p:tavLst>
                                        <p:tav tm="0">
                                          <p:val>
                                            <p:fltVal val="0"/>
                                          </p:val>
                                        </p:tav>
                                        <p:tav tm="100000">
                                          <p:val>
                                            <p:strVal val="#ppt_w"/>
                                          </p:val>
                                        </p:tav>
                                      </p:tavLst>
                                    </p:anim>
                                    <p:anim calcmode="lin" valueType="num">
                                      <p:cBhvr>
                                        <p:cTn id="68" dur="1000" fill="hold"/>
                                        <p:tgtEl>
                                          <p:spTgt spid="41"/>
                                        </p:tgtEl>
                                        <p:attrNameLst>
                                          <p:attrName>ppt_h</p:attrName>
                                        </p:attrNameLst>
                                      </p:cBhvr>
                                      <p:tavLst>
                                        <p:tav tm="0">
                                          <p:val>
                                            <p:fltVal val="0"/>
                                          </p:val>
                                        </p:tav>
                                        <p:tav tm="100000">
                                          <p:val>
                                            <p:strVal val="#ppt_h"/>
                                          </p:val>
                                        </p:tav>
                                      </p:tavLst>
                                    </p:anim>
                                    <p:anim calcmode="lin" valueType="num">
                                      <p:cBhvr>
                                        <p:cTn id="69" dur="1000" fill="hold"/>
                                        <p:tgtEl>
                                          <p:spTgt spid="41"/>
                                        </p:tgtEl>
                                        <p:attrNameLst>
                                          <p:attrName>style.rotation</p:attrName>
                                        </p:attrNameLst>
                                      </p:cBhvr>
                                      <p:tavLst>
                                        <p:tav tm="0">
                                          <p:val>
                                            <p:fltVal val="90"/>
                                          </p:val>
                                        </p:tav>
                                        <p:tav tm="100000">
                                          <p:val>
                                            <p:fltVal val="0"/>
                                          </p:val>
                                        </p:tav>
                                      </p:tavLst>
                                    </p:anim>
                                    <p:animEffect transition="in" filter="fade">
                                      <p:cBhvr>
                                        <p:cTn id="70" dur="1000"/>
                                        <p:tgtEl>
                                          <p:spTgt spid="41"/>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p:cTn id="73" dur="1000" fill="hold"/>
                                        <p:tgtEl>
                                          <p:spTgt spid="42"/>
                                        </p:tgtEl>
                                        <p:attrNameLst>
                                          <p:attrName>ppt_w</p:attrName>
                                        </p:attrNameLst>
                                      </p:cBhvr>
                                      <p:tavLst>
                                        <p:tav tm="0">
                                          <p:val>
                                            <p:fltVal val="0"/>
                                          </p:val>
                                        </p:tav>
                                        <p:tav tm="100000">
                                          <p:val>
                                            <p:strVal val="#ppt_w"/>
                                          </p:val>
                                        </p:tav>
                                      </p:tavLst>
                                    </p:anim>
                                    <p:anim calcmode="lin" valueType="num">
                                      <p:cBhvr>
                                        <p:cTn id="74" dur="1000" fill="hold"/>
                                        <p:tgtEl>
                                          <p:spTgt spid="42"/>
                                        </p:tgtEl>
                                        <p:attrNameLst>
                                          <p:attrName>ppt_h</p:attrName>
                                        </p:attrNameLst>
                                      </p:cBhvr>
                                      <p:tavLst>
                                        <p:tav tm="0">
                                          <p:val>
                                            <p:fltVal val="0"/>
                                          </p:val>
                                        </p:tav>
                                        <p:tav tm="100000">
                                          <p:val>
                                            <p:strVal val="#ppt_h"/>
                                          </p:val>
                                        </p:tav>
                                      </p:tavLst>
                                    </p:anim>
                                    <p:anim calcmode="lin" valueType="num">
                                      <p:cBhvr>
                                        <p:cTn id="75" dur="1000" fill="hold"/>
                                        <p:tgtEl>
                                          <p:spTgt spid="42"/>
                                        </p:tgtEl>
                                        <p:attrNameLst>
                                          <p:attrName>style.rotation</p:attrName>
                                        </p:attrNameLst>
                                      </p:cBhvr>
                                      <p:tavLst>
                                        <p:tav tm="0">
                                          <p:val>
                                            <p:fltVal val="90"/>
                                          </p:val>
                                        </p:tav>
                                        <p:tav tm="100000">
                                          <p:val>
                                            <p:fltVal val="0"/>
                                          </p:val>
                                        </p:tav>
                                      </p:tavLst>
                                    </p:anim>
                                    <p:animEffect transition="in" filter="fade">
                                      <p:cBhvr>
                                        <p:cTn id="76" dur="1000"/>
                                        <p:tgtEl>
                                          <p:spTgt spid="42"/>
                                        </p:tgtEl>
                                      </p:cBhvr>
                                    </p:animEffect>
                                  </p:childTnLst>
                                </p:cTn>
                              </p:par>
                            </p:childTnLst>
                          </p:cTn>
                        </p:par>
                        <p:par>
                          <p:cTn id="77" fill="hold" nodeType="afterGroup">
                            <p:stCondLst>
                              <p:cond delay="1000"/>
                            </p:stCondLst>
                            <p:childTnLst>
                              <p:par>
                                <p:cTn id="78" presetID="12" presetClass="entr" presetSubtype="8" fill="hold" nodeType="after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additive="base">
                                        <p:cTn id="80" dur="500"/>
                                        <p:tgtEl>
                                          <p:spTgt spid="19"/>
                                        </p:tgtEl>
                                        <p:attrNameLst>
                                          <p:attrName>ppt_x</p:attrName>
                                        </p:attrNameLst>
                                      </p:cBhvr>
                                      <p:tavLst>
                                        <p:tav tm="0">
                                          <p:val>
                                            <p:strVal val="#ppt_x-#ppt_w*1.125000"/>
                                          </p:val>
                                        </p:tav>
                                        <p:tav tm="100000">
                                          <p:val>
                                            <p:strVal val="#ppt_x"/>
                                          </p:val>
                                        </p:tav>
                                      </p:tavLst>
                                    </p:anim>
                                    <p:animEffect transition="in" filter="wipe(right)">
                                      <p:cBhvr>
                                        <p:cTn id="81" dur="500"/>
                                        <p:tgtEl>
                                          <p:spTgt spid="19"/>
                                        </p:tgtEl>
                                      </p:cBhvr>
                                    </p:animEffect>
                                  </p:childTnLst>
                                </p:cTn>
                              </p:par>
                              <p:par>
                                <p:cTn id="82" presetID="12" presetClass="entr" presetSubtype="8" fill="hold" nodeType="with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p:tgtEl>
                                          <p:spTgt spid="22"/>
                                        </p:tgtEl>
                                        <p:attrNameLst>
                                          <p:attrName>ppt_x</p:attrName>
                                        </p:attrNameLst>
                                      </p:cBhvr>
                                      <p:tavLst>
                                        <p:tav tm="0">
                                          <p:val>
                                            <p:strVal val="#ppt_x-#ppt_w*1.125000"/>
                                          </p:val>
                                        </p:tav>
                                        <p:tav tm="100000">
                                          <p:val>
                                            <p:strVal val="#ppt_x"/>
                                          </p:val>
                                        </p:tav>
                                      </p:tavLst>
                                    </p:anim>
                                    <p:animEffect transition="in" filter="wipe(right)">
                                      <p:cBhvr>
                                        <p:cTn id="85" dur="500"/>
                                        <p:tgtEl>
                                          <p:spTgt spid="22"/>
                                        </p:tgtEl>
                                      </p:cBhvr>
                                    </p:animEffect>
                                  </p:childTnLst>
                                </p:cTn>
                              </p:par>
                              <p:par>
                                <p:cTn id="86" presetID="12" presetClass="entr" presetSubtype="8" fill="hold" nodeType="with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500"/>
                                        <p:tgtEl>
                                          <p:spTgt spid="25"/>
                                        </p:tgtEl>
                                        <p:attrNameLst>
                                          <p:attrName>ppt_x</p:attrName>
                                        </p:attrNameLst>
                                      </p:cBhvr>
                                      <p:tavLst>
                                        <p:tav tm="0">
                                          <p:val>
                                            <p:strVal val="#ppt_x-#ppt_w*1.125000"/>
                                          </p:val>
                                        </p:tav>
                                        <p:tav tm="100000">
                                          <p:val>
                                            <p:strVal val="#ppt_x"/>
                                          </p:val>
                                        </p:tav>
                                      </p:tavLst>
                                    </p:anim>
                                    <p:animEffect transition="in" filter="wipe(right)">
                                      <p:cBhvr>
                                        <p:cTn id="89" dur="500"/>
                                        <p:tgtEl>
                                          <p:spTgt spid="25"/>
                                        </p:tgtEl>
                                      </p:cBhvr>
                                    </p:animEffect>
                                  </p:childTnLst>
                                </p:cTn>
                              </p:par>
                              <p:par>
                                <p:cTn id="90" presetID="12" presetClass="entr" presetSubtype="8" fill="hold" nodeType="withEffect">
                                  <p:stCondLst>
                                    <p:cond delay="0"/>
                                  </p:stCondLst>
                                  <p:childTnLst>
                                    <p:set>
                                      <p:cBhvr>
                                        <p:cTn id="91" dur="1" fill="hold">
                                          <p:stCondLst>
                                            <p:cond delay="0"/>
                                          </p:stCondLst>
                                        </p:cTn>
                                        <p:tgtEl>
                                          <p:spTgt spid="28"/>
                                        </p:tgtEl>
                                        <p:attrNameLst>
                                          <p:attrName>style.visibility</p:attrName>
                                        </p:attrNameLst>
                                      </p:cBhvr>
                                      <p:to>
                                        <p:strVal val="visible"/>
                                      </p:to>
                                    </p:set>
                                    <p:anim calcmode="lin" valueType="num">
                                      <p:cBhvr additive="base">
                                        <p:cTn id="92" dur="500"/>
                                        <p:tgtEl>
                                          <p:spTgt spid="28"/>
                                        </p:tgtEl>
                                        <p:attrNameLst>
                                          <p:attrName>ppt_x</p:attrName>
                                        </p:attrNameLst>
                                      </p:cBhvr>
                                      <p:tavLst>
                                        <p:tav tm="0">
                                          <p:val>
                                            <p:strVal val="#ppt_x-#ppt_w*1.125000"/>
                                          </p:val>
                                        </p:tav>
                                        <p:tav tm="100000">
                                          <p:val>
                                            <p:strVal val="#ppt_x"/>
                                          </p:val>
                                        </p:tav>
                                      </p:tavLst>
                                    </p:anim>
                                    <p:animEffect transition="in" filter="wipe(right)">
                                      <p:cBhvr>
                                        <p:cTn id="93" dur="500"/>
                                        <p:tgtEl>
                                          <p:spTgt spid="28"/>
                                        </p:tgtEl>
                                      </p:cBhvr>
                                    </p:animEffect>
                                  </p:childTnLst>
                                </p:cTn>
                              </p:par>
                              <p:par>
                                <p:cTn id="94" presetID="12" presetClass="entr" presetSubtype="8" fill="hold" nodeType="withEffect">
                                  <p:stCondLst>
                                    <p:cond delay="0"/>
                                  </p:stCondLst>
                                  <p:childTnLst>
                                    <p:set>
                                      <p:cBhvr>
                                        <p:cTn id="95" dur="1" fill="hold">
                                          <p:stCondLst>
                                            <p:cond delay="0"/>
                                          </p:stCondLst>
                                        </p:cTn>
                                        <p:tgtEl>
                                          <p:spTgt spid="31"/>
                                        </p:tgtEl>
                                        <p:attrNameLst>
                                          <p:attrName>style.visibility</p:attrName>
                                        </p:attrNameLst>
                                      </p:cBhvr>
                                      <p:to>
                                        <p:strVal val="visible"/>
                                      </p:to>
                                    </p:set>
                                    <p:anim calcmode="lin" valueType="num">
                                      <p:cBhvr additive="base">
                                        <p:cTn id="96" dur="500"/>
                                        <p:tgtEl>
                                          <p:spTgt spid="31"/>
                                        </p:tgtEl>
                                        <p:attrNameLst>
                                          <p:attrName>ppt_x</p:attrName>
                                        </p:attrNameLst>
                                      </p:cBhvr>
                                      <p:tavLst>
                                        <p:tav tm="0">
                                          <p:val>
                                            <p:strVal val="#ppt_x-#ppt_w*1.125000"/>
                                          </p:val>
                                        </p:tav>
                                        <p:tav tm="100000">
                                          <p:val>
                                            <p:strVal val="#ppt_x"/>
                                          </p:val>
                                        </p:tav>
                                      </p:tavLst>
                                    </p:anim>
                                    <p:animEffect transition="in" filter="wipe(right)">
                                      <p:cBhvr>
                                        <p:cTn id="97" dur="500"/>
                                        <p:tgtEl>
                                          <p:spTgt spid="31"/>
                                        </p:tgtEl>
                                      </p:cBhvr>
                                    </p:animEffect>
                                  </p:childTnLst>
                                </p:cTn>
                              </p:par>
                              <p:par>
                                <p:cTn id="98" presetID="12" presetClass="entr" presetSubtype="8" fill="hold" nodeType="withEffect">
                                  <p:stCondLst>
                                    <p:cond delay="0"/>
                                  </p:stCondLst>
                                  <p:childTnLst>
                                    <p:set>
                                      <p:cBhvr>
                                        <p:cTn id="99" dur="1" fill="hold">
                                          <p:stCondLst>
                                            <p:cond delay="0"/>
                                          </p:stCondLst>
                                        </p:cTn>
                                        <p:tgtEl>
                                          <p:spTgt spid="34"/>
                                        </p:tgtEl>
                                        <p:attrNameLst>
                                          <p:attrName>style.visibility</p:attrName>
                                        </p:attrNameLst>
                                      </p:cBhvr>
                                      <p:to>
                                        <p:strVal val="visible"/>
                                      </p:to>
                                    </p:set>
                                    <p:anim calcmode="lin" valueType="num">
                                      <p:cBhvr additive="base">
                                        <p:cTn id="100" dur="500"/>
                                        <p:tgtEl>
                                          <p:spTgt spid="34"/>
                                        </p:tgtEl>
                                        <p:attrNameLst>
                                          <p:attrName>ppt_x</p:attrName>
                                        </p:attrNameLst>
                                      </p:cBhvr>
                                      <p:tavLst>
                                        <p:tav tm="0">
                                          <p:val>
                                            <p:strVal val="#ppt_x-#ppt_w*1.125000"/>
                                          </p:val>
                                        </p:tav>
                                        <p:tav tm="100000">
                                          <p:val>
                                            <p:strVal val="#ppt_x"/>
                                          </p:val>
                                        </p:tav>
                                      </p:tavLst>
                                    </p:anim>
                                    <p:animEffect transition="in" filter="wipe(right)">
                                      <p:cBhvr>
                                        <p:cTn id="10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37" grpId="0" animBg="1"/>
      <p:bldP spid="38" grpId="0" animBg="1"/>
      <p:bldP spid="39" grpId="0" animBg="1"/>
      <p:bldP spid="40" grpId="0" animBg="1"/>
      <p:bldP spid="41" grpId="0" animBg="1"/>
      <p:bldP spid="42"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9" name="组合 28"/>
          <p:cNvGrpSpPr/>
          <p:nvPr/>
        </p:nvGrpSpPr>
        <p:grpSpPr>
          <a:xfrm>
            <a:off x="0" y="373375"/>
            <a:ext cx="12192000" cy="807169"/>
            <a:chOff x="0" y="373375"/>
            <a:chExt cx="12192000" cy="807169"/>
          </a:xfrm>
        </p:grpSpPr>
        <p:grpSp>
          <p:nvGrpSpPr>
            <p:cNvPr id="37" name="组合 36"/>
            <p:cNvGrpSpPr/>
            <p:nvPr/>
          </p:nvGrpSpPr>
          <p:grpSpPr>
            <a:xfrm>
              <a:off x="3607088" y="373375"/>
              <a:ext cx="4977823" cy="807169"/>
              <a:chOff x="6727733" y="1485647"/>
              <a:chExt cx="4977823" cy="807169"/>
            </a:xfrm>
          </p:grpSpPr>
          <p:sp>
            <p:nvSpPr>
              <p:cNvPr id="40" name="文本框 39"/>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工作完成情况</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1" name="文本框 40"/>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38" name="直接连接符 37"/>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cxnSp>
        <p:nvCxnSpPr>
          <p:cNvPr id="42" name="直接连接符 41"/>
          <p:cNvCxnSpPr/>
          <p:nvPr/>
        </p:nvCxnSpPr>
        <p:spPr>
          <a:xfrm>
            <a:off x="1244846" y="3413596"/>
            <a:ext cx="9252520" cy="0"/>
          </a:xfrm>
          <a:prstGeom prst="line">
            <a:avLst/>
          </a:prstGeom>
          <a:ln w="317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363577" y="2989560"/>
            <a:ext cx="1430633" cy="864096"/>
            <a:chOff x="10211" y="1988074"/>
            <a:chExt cx="1430633" cy="864096"/>
          </a:xfrm>
        </p:grpSpPr>
        <p:sp>
          <p:nvSpPr>
            <p:cNvPr id="44" name="椭圆 43"/>
            <p:cNvSpPr/>
            <p:nvPr/>
          </p:nvSpPr>
          <p:spPr>
            <a:xfrm>
              <a:off x="323528" y="1988074"/>
              <a:ext cx="864096" cy="864096"/>
            </a:xfrm>
            <a:prstGeom prst="ellipse">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a:spLocks noChangeArrowheads="1"/>
            </p:cNvSpPr>
            <p:nvPr/>
          </p:nvSpPr>
          <p:spPr bwMode="auto">
            <a:xfrm>
              <a:off x="10211" y="2204137"/>
              <a:ext cx="1430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400" spc="100">
                  <a:solidFill>
                    <a:schemeClr val="bg1">
                      <a:lumMod val="95000"/>
                    </a:schemeClr>
                  </a:solidFill>
                  <a:latin typeface="Arial"/>
                </a:rPr>
                <a:t>1</a:t>
              </a:r>
              <a:endParaRPr lang="en-US" altLang="zh-CN" sz="2400" spc="100">
                <a:solidFill>
                  <a:schemeClr val="bg1">
                    <a:lumMod val="95000"/>
                  </a:schemeClr>
                </a:solidFill>
                <a:latin typeface="Arial"/>
                <a:cs typeface="Arial"/>
              </a:endParaRPr>
            </a:p>
          </p:txBody>
        </p:sp>
      </p:grpSp>
      <p:grpSp>
        <p:nvGrpSpPr>
          <p:cNvPr id="46" name="组合 45"/>
          <p:cNvGrpSpPr/>
          <p:nvPr/>
        </p:nvGrpSpPr>
        <p:grpSpPr>
          <a:xfrm>
            <a:off x="2856645" y="2989560"/>
            <a:ext cx="1430633" cy="864096"/>
            <a:chOff x="1503279" y="1988074"/>
            <a:chExt cx="1430633" cy="864096"/>
          </a:xfrm>
        </p:grpSpPr>
        <p:sp>
          <p:nvSpPr>
            <p:cNvPr id="47" name="椭圆 46"/>
            <p:cNvSpPr/>
            <p:nvPr/>
          </p:nvSpPr>
          <p:spPr>
            <a:xfrm>
              <a:off x="1786548" y="1988074"/>
              <a:ext cx="864096" cy="864096"/>
            </a:xfrm>
            <a:prstGeom prst="ellipse">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47"/>
            <p:cNvSpPr>
              <a:spLocks noChangeArrowheads="1"/>
            </p:cNvSpPr>
            <p:nvPr/>
          </p:nvSpPr>
          <p:spPr bwMode="auto">
            <a:xfrm>
              <a:off x="1503279" y="2204137"/>
              <a:ext cx="1430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400" spc="100">
                  <a:solidFill>
                    <a:schemeClr val="bg1">
                      <a:lumMod val="95000"/>
                    </a:schemeClr>
                  </a:solidFill>
                  <a:latin typeface="Arial"/>
                </a:rPr>
                <a:t>2</a:t>
              </a:r>
              <a:endParaRPr lang="en-US" altLang="zh-CN" sz="2400" spc="100">
                <a:solidFill>
                  <a:schemeClr val="bg1">
                    <a:lumMod val="95000"/>
                  </a:schemeClr>
                </a:solidFill>
                <a:latin typeface="Arial"/>
                <a:cs typeface="Arial"/>
              </a:endParaRPr>
            </a:p>
          </p:txBody>
        </p:sp>
      </p:grpSp>
      <p:grpSp>
        <p:nvGrpSpPr>
          <p:cNvPr id="49" name="组合 48"/>
          <p:cNvGrpSpPr/>
          <p:nvPr/>
        </p:nvGrpSpPr>
        <p:grpSpPr>
          <a:xfrm>
            <a:off x="4335287" y="2989560"/>
            <a:ext cx="1430633" cy="864096"/>
            <a:chOff x="2981921" y="1988074"/>
            <a:chExt cx="1430633" cy="864096"/>
          </a:xfrm>
        </p:grpSpPr>
        <p:sp>
          <p:nvSpPr>
            <p:cNvPr id="50" name="椭圆 49"/>
            <p:cNvSpPr/>
            <p:nvPr/>
          </p:nvSpPr>
          <p:spPr>
            <a:xfrm>
              <a:off x="3260616" y="1988074"/>
              <a:ext cx="864096" cy="864096"/>
            </a:xfrm>
            <a:prstGeom prst="ellipse">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a:spLocks noChangeArrowheads="1"/>
            </p:cNvSpPr>
            <p:nvPr/>
          </p:nvSpPr>
          <p:spPr bwMode="auto">
            <a:xfrm>
              <a:off x="2981921" y="2204137"/>
              <a:ext cx="1430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400" spc="100">
                  <a:solidFill>
                    <a:schemeClr val="bg1">
                      <a:lumMod val="95000"/>
                    </a:schemeClr>
                  </a:solidFill>
                  <a:latin typeface="Arial"/>
                </a:rPr>
                <a:t>3</a:t>
              </a:r>
              <a:endParaRPr lang="en-US" altLang="zh-CN" sz="2400" spc="100">
                <a:solidFill>
                  <a:schemeClr val="bg1">
                    <a:lumMod val="95000"/>
                  </a:schemeClr>
                </a:solidFill>
                <a:latin typeface="Arial"/>
                <a:cs typeface="Arial"/>
              </a:endParaRPr>
            </a:p>
          </p:txBody>
        </p:sp>
      </p:grpSp>
      <p:grpSp>
        <p:nvGrpSpPr>
          <p:cNvPr id="52" name="组合 51"/>
          <p:cNvGrpSpPr/>
          <p:nvPr/>
        </p:nvGrpSpPr>
        <p:grpSpPr>
          <a:xfrm>
            <a:off x="5867077" y="2989560"/>
            <a:ext cx="1430633" cy="864096"/>
            <a:chOff x="4513711" y="1988074"/>
            <a:chExt cx="1430633" cy="864096"/>
          </a:xfrm>
        </p:grpSpPr>
        <p:sp>
          <p:nvSpPr>
            <p:cNvPr id="53" name="椭圆 52"/>
            <p:cNvSpPr/>
            <p:nvPr/>
          </p:nvSpPr>
          <p:spPr>
            <a:xfrm>
              <a:off x="4826124" y="1988074"/>
              <a:ext cx="864096" cy="864096"/>
            </a:xfrm>
            <a:prstGeom prst="ellipse">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矩形 53"/>
            <p:cNvSpPr>
              <a:spLocks noChangeArrowheads="1"/>
            </p:cNvSpPr>
            <p:nvPr/>
          </p:nvSpPr>
          <p:spPr bwMode="auto">
            <a:xfrm>
              <a:off x="4513711" y="2204137"/>
              <a:ext cx="1430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400" spc="100">
                  <a:solidFill>
                    <a:schemeClr val="bg1">
                      <a:lumMod val="95000"/>
                    </a:schemeClr>
                  </a:solidFill>
                  <a:latin typeface="Arial"/>
                </a:rPr>
                <a:t>4</a:t>
              </a:r>
              <a:endParaRPr lang="en-US" altLang="zh-CN" sz="2400" spc="100">
                <a:solidFill>
                  <a:schemeClr val="bg1">
                    <a:lumMod val="95000"/>
                  </a:schemeClr>
                </a:solidFill>
                <a:latin typeface="Arial"/>
                <a:cs typeface="Arial"/>
              </a:endParaRPr>
            </a:p>
          </p:txBody>
        </p:sp>
      </p:grpSp>
      <p:grpSp>
        <p:nvGrpSpPr>
          <p:cNvPr id="55" name="组合 54"/>
          <p:cNvGrpSpPr/>
          <p:nvPr/>
        </p:nvGrpSpPr>
        <p:grpSpPr>
          <a:xfrm>
            <a:off x="7419437" y="2989560"/>
            <a:ext cx="1430633" cy="864096"/>
            <a:chOff x="6066071" y="1988074"/>
            <a:chExt cx="1430633" cy="864096"/>
          </a:xfrm>
        </p:grpSpPr>
        <p:sp>
          <p:nvSpPr>
            <p:cNvPr id="56" name="椭圆 55"/>
            <p:cNvSpPr/>
            <p:nvPr/>
          </p:nvSpPr>
          <p:spPr>
            <a:xfrm>
              <a:off x="6349340" y="1988074"/>
              <a:ext cx="864096" cy="864096"/>
            </a:xfrm>
            <a:prstGeom prst="ellipse">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a:spLocks noChangeArrowheads="1"/>
            </p:cNvSpPr>
            <p:nvPr/>
          </p:nvSpPr>
          <p:spPr bwMode="auto">
            <a:xfrm>
              <a:off x="6066071" y="2204137"/>
              <a:ext cx="1430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400" spc="100">
                  <a:solidFill>
                    <a:schemeClr val="bg1">
                      <a:lumMod val="95000"/>
                    </a:schemeClr>
                  </a:solidFill>
                  <a:latin typeface="Arial"/>
                </a:rPr>
                <a:t>5</a:t>
              </a:r>
              <a:endParaRPr lang="en-US" altLang="zh-CN" sz="2400" spc="100">
                <a:solidFill>
                  <a:schemeClr val="bg1">
                    <a:lumMod val="95000"/>
                  </a:schemeClr>
                </a:solidFill>
                <a:latin typeface="Arial"/>
                <a:cs typeface="Arial"/>
              </a:endParaRPr>
            </a:p>
          </p:txBody>
        </p:sp>
      </p:grpSp>
      <p:grpSp>
        <p:nvGrpSpPr>
          <p:cNvPr id="58" name="组合 57"/>
          <p:cNvGrpSpPr/>
          <p:nvPr/>
        </p:nvGrpSpPr>
        <p:grpSpPr>
          <a:xfrm>
            <a:off x="8959229" y="2989560"/>
            <a:ext cx="1430633" cy="864096"/>
            <a:chOff x="7605863" y="1988074"/>
            <a:chExt cx="1430633" cy="864096"/>
          </a:xfrm>
        </p:grpSpPr>
        <p:sp>
          <p:nvSpPr>
            <p:cNvPr id="59" name="椭圆 58"/>
            <p:cNvSpPr/>
            <p:nvPr/>
          </p:nvSpPr>
          <p:spPr>
            <a:xfrm>
              <a:off x="7879294" y="1988074"/>
              <a:ext cx="864096" cy="864096"/>
            </a:xfrm>
            <a:prstGeom prst="ellipse">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矩形 59"/>
            <p:cNvSpPr>
              <a:spLocks noChangeArrowheads="1"/>
            </p:cNvSpPr>
            <p:nvPr/>
          </p:nvSpPr>
          <p:spPr bwMode="auto">
            <a:xfrm>
              <a:off x="7605863" y="2204137"/>
              <a:ext cx="1430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400" spc="100">
                  <a:solidFill>
                    <a:schemeClr val="bg1">
                      <a:lumMod val="95000"/>
                    </a:schemeClr>
                  </a:solidFill>
                  <a:latin typeface="Arial"/>
                </a:rPr>
                <a:t>6</a:t>
              </a:r>
              <a:endParaRPr lang="en-US" altLang="zh-CN" sz="2400" spc="100">
                <a:solidFill>
                  <a:schemeClr val="bg1">
                    <a:lumMod val="95000"/>
                  </a:schemeClr>
                </a:solidFill>
                <a:latin typeface="Arial"/>
                <a:cs typeface="Arial"/>
              </a:endParaRPr>
            </a:p>
          </p:txBody>
        </p:sp>
      </p:grpSp>
      <p:sp>
        <p:nvSpPr>
          <p:cNvPr id="61" name="弧形 60"/>
          <p:cNvSpPr/>
          <p:nvPr/>
        </p:nvSpPr>
        <p:spPr>
          <a:xfrm flipH="1">
            <a:off x="5771574" y="2622687"/>
            <a:ext cx="1819632" cy="1058963"/>
          </a:xfrm>
          <a:prstGeom prst="arc">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2" name="矩形 61"/>
          <p:cNvSpPr>
            <a:spLocks noChangeArrowheads="1"/>
          </p:cNvSpPr>
          <p:nvPr/>
        </p:nvSpPr>
        <p:spPr bwMode="auto">
          <a:xfrm>
            <a:off x="6687844" y="2471908"/>
            <a:ext cx="1245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1200" spc="100">
                <a:solidFill>
                  <a:schemeClr val="bg1">
                    <a:lumMod val="95000"/>
                  </a:schemeClr>
                </a:solidFill>
                <a:latin typeface="Arial"/>
              </a:rPr>
              <a:t>Coffee Break</a:t>
            </a:r>
            <a:endParaRPr lang="en-US" altLang="zh-CN" sz="1200" spc="100">
              <a:solidFill>
                <a:schemeClr val="bg1">
                  <a:lumMod val="95000"/>
                </a:schemeClr>
              </a:solidFill>
              <a:latin typeface="Arial"/>
              <a:cs typeface="Arial"/>
            </a:endParaRPr>
          </a:p>
        </p:txBody>
      </p:sp>
      <p:grpSp>
        <p:nvGrpSpPr>
          <p:cNvPr id="63" name="组合 62"/>
          <p:cNvGrpSpPr/>
          <p:nvPr/>
        </p:nvGrpSpPr>
        <p:grpSpPr>
          <a:xfrm>
            <a:off x="1338851" y="3932527"/>
            <a:ext cx="1538896" cy="879365"/>
            <a:chOff x="-14515" y="2931041"/>
            <a:chExt cx="1538896" cy="879365"/>
          </a:xfrm>
        </p:grpSpPr>
        <p:sp>
          <p:nvSpPr>
            <p:cNvPr id="64" name="矩形 63"/>
            <p:cNvSpPr>
              <a:spLocks noChangeArrowheads="1"/>
            </p:cNvSpPr>
            <p:nvPr/>
          </p:nvSpPr>
          <p:spPr bwMode="auto">
            <a:xfrm>
              <a:off x="476643" y="2931041"/>
              <a:ext cx="65550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1100" spc="100">
                  <a:solidFill>
                    <a:schemeClr val="bg1">
                      <a:lumMod val="95000"/>
                    </a:schemeClr>
                  </a:solidFill>
                  <a:latin typeface="Arial"/>
                </a:rPr>
                <a:t>Start</a:t>
              </a:r>
              <a:endParaRPr lang="en-US" altLang="zh-CN" sz="1100" spc="100">
                <a:solidFill>
                  <a:schemeClr val="bg1">
                    <a:lumMod val="95000"/>
                  </a:schemeClr>
                </a:solidFill>
                <a:latin typeface="Arial"/>
                <a:cs typeface="Arial"/>
              </a:endParaRPr>
            </a:p>
          </p:txBody>
        </p:sp>
        <p:sp>
          <p:nvSpPr>
            <p:cNvPr id="65" name="矩形 20"/>
            <p:cNvSpPr>
              <a:spLocks noChangeArrowheads="1"/>
            </p:cNvSpPr>
            <p:nvPr/>
          </p:nvSpPr>
          <p:spPr bwMode="auto">
            <a:xfrm>
              <a:off x="-14515" y="3225631"/>
              <a:ext cx="15388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800" spc="100">
                  <a:solidFill>
                    <a:schemeClr val="bg1">
                      <a:lumMod val="95000"/>
                    </a:schemeClr>
                  </a:solidFill>
                  <a:latin typeface="Arial"/>
                </a:rPr>
                <a:t>用户可以在投影仪或者计算机上进行演示也可以将演示文稿打印出来制作成胶片</a:t>
              </a:r>
              <a:endParaRPr lang="en-US" altLang="zh-CN" sz="800" spc="100">
                <a:solidFill>
                  <a:schemeClr val="bg1">
                    <a:lumMod val="95000"/>
                  </a:schemeClr>
                </a:solidFill>
                <a:latin typeface="Arial"/>
                <a:cs typeface="Arial"/>
              </a:endParaRPr>
            </a:p>
          </p:txBody>
        </p:sp>
      </p:grpSp>
      <p:grpSp>
        <p:nvGrpSpPr>
          <p:cNvPr id="66" name="组合 65"/>
          <p:cNvGrpSpPr/>
          <p:nvPr/>
        </p:nvGrpSpPr>
        <p:grpSpPr>
          <a:xfrm>
            <a:off x="2757014" y="3932527"/>
            <a:ext cx="1538896" cy="879365"/>
            <a:chOff x="1403648" y="2931041"/>
            <a:chExt cx="1538896" cy="879365"/>
          </a:xfrm>
        </p:grpSpPr>
        <p:sp>
          <p:nvSpPr>
            <p:cNvPr id="67" name="矩形 66"/>
            <p:cNvSpPr>
              <a:spLocks noChangeArrowheads="1"/>
            </p:cNvSpPr>
            <p:nvPr/>
          </p:nvSpPr>
          <p:spPr bwMode="auto">
            <a:xfrm>
              <a:off x="1691680" y="2931041"/>
              <a:ext cx="108387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1100" spc="100">
                  <a:solidFill>
                    <a:schemeClr val="bg1">
                      <a:lumMod val="95000"/>
                    </a:schemeClr>
                  </a:solidFill>
                  <a:latin typeface="Arial"/>
                </a:rPr>
                <a:t>What we do</a:t>
              </a:r>
              <a:endParaRPr lang="en-US" altLang="zh-CN" sz="1100" spc="100">
                <a:solidFill>
                  <a:schemeClr val="bg1">
                    <a:lumMod val="95000"/>
                  </a:schemeClr>
                </a:solidFill>
                <a:latin typeface="Arial"/>
                <a:cs typeface="Arial"/>
              </a:endParaRPr>
            </a:p>
          </p:txBody>
        </p:sp>
        <p:sp>
          <p:nvSpPr>
            <p:cNvPr id="68" name="矩形 20"/>
            <p:cNvSpPr>
              <a:spLocks noChangeArrowheads="1"/>
            </p:cNvSpPr>
            <p:nvPr/>
          </p:nvSpPr>
          <p:spPr bwMode="auto">
            <a:xfrm>
              <a:off x="1403648" y="3225631"/>
              <a:ext cx="15388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800" spc="100">
                  <a:solidFill>
                    <a:schemeClr val="bg1">
                      <a:lumMod val="95000"/>
                    </a:schemeClr>
                  </a:solidFill>
                  <a:latin typeface="Arial"/>
                </a:rPr>
                <a:t>用户可以在投影仪或者计算机上进行演示也可以将演示文稿打印出来制作成胶片</a:t>
              </a:r>
              <a:endParaRPr lang="en-US" altLang="zh-CN" sz="800" spc="100">
                <a:solidFill>
                  <a:schemeClr val="bg1">
                    <a:lumMod val="95000"/>
                  </a:schemeClr>
                </a:solidFill>
                <a:latin typeface="Arial"/>
                <a:cs typeface="Arial"/>
              </a:endParaRPr>
            </a:p>
          </p:txBody>
        </p:sp>
      </p:grpSp>
      <p:grpSp>
        <p:nvGrpSpPr>
          <p:cNvPr id="69" name="组合 68"/>
          <p:cNvGrpSpPr/>
          <p:nvPr/>
        </p:nvGrpSpPr>
        <p:grpSpPr>
          <a:xfrm>
            <a:off x="4297187" y="3932527"/>
            <a:ext cx="1538896" cy="879365"/>
            <a:chOff x="2943821" y="2931041"/>
            <a:chExt cx="1538896" cy="879365"/>
          </a:xfrm>
        </p:grpSpPr>
        <p:sp>
          <p:nvSpPr>
            <p:cNvPr id="70" name="矩形 69"/>
            <p:cNvSpPr>
              <a:spLocks noChangeArrowheads="1"/>
            </p:cNvSpPr>
            <p:nvPr/>
          </p:nvSpPr>
          <p:spPr bwMode="auto">
            <a:xfrm>
              <a:off x="3260616" y="2931041"/>
              <a:ext cx="108387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1100" spc="100" err="1">
                  <a:solidFill>
                    <a:schemeClr val="bg1">
                      <a:lumMod val="95000"/>
                    </a:schemeClr>
                  </a:solidFill>
                  <a:latin typeface="Arial"/>
                  <a:cs typeface="Arial"/>
                </a:rPr>
                <a:t>Strategues</a:t>
              </a:r>
              <a:endParaRPr lang="en-US" altLang="zh-CN" sz="1100" spc="100">
                <a:solidFill>
                  <a:schemeClr val="bg1">
                    <a:lumMod val="95000"/>
                  </a:schemeClr>
                </a:solidFill>
                <a:latin typeface="Arial"/>
                <a:cs typeface="Arial"/>
              </a:endParaRPr>
            </a:p>
          </p:txBody>
        </p:sp>
        <p:sp>
          <p:nvSpPr>
            <p:cNvPr id="71" name="矩形 20"/>
            <p:cNvSpPr>
              <a:spLocks noChangeArrowheads="1"/>
            </p:cNvSpPr>
            <p:nvPr/>
          </p:nvSpPr>
          <p:spPr bwMode="auto">
            <a:xfrm>
              <a:off x="2943821" y="3225631"/>
              <a:ext cx="15388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800" spc="100">
                  <a:solidFill>
                    <a:schemeClr val="bg1">
                      <a:lumMod val="95000"/>
                    </a:schemeClr>
                  </a:solidFill>
                  <a:latin typeface="Arial"/>
                </a:rPr>
                <a:t>用户可以在投影仪或者计算机上进行演示也可以将演示文稿打印出来制作成胶片</a:t>
              </a:r>
              <a:endParaRPr lang="en-US" altLang="zh-CN" sz="800" spc="100">
                <a:solidFill>
                  <a:schemeClr val="bg1">
                    <a:lumMod val="95000"/>
                  </a:schemeClr>
                </a:solidFill>
                <a:latin typeface="Arial"/>
                <a:cs typeface="Arial"/>
              </a:endParaRPr>
            </a:p>
          </p:txBody>
        </p:sp>
      </p:grpSp>
      <p:grpSp>
        <p:nvGrpSpPr>
          <p:cNvPr id="72" name="组合 71"/>
          <p:cNvGrpSpPr/>
          <p:nvPr/>
        </p:nvGrpSpPr>
        <p:grpSpPr>
          <a:xfrm>
            <a:off x="5836083" y="3932527"/>
            <a:ext cx="1538896" cy="879365"/>
            <a:chOff x="4482717" y="2931041"/>
            <a:chExt cx="1538896" cy="879365"/>
          </a:xfrm>
        </p:grpSpPr>
        <p:sp>
          <p:nvSpPr>
            <p:cNvPr id="73" name="矩形 72"/>
            <p:cNvSpPr>
              <a:spLocks noChangeArrowheads="1"/>
            </p:cNvSpPr>
            <p:nvPr/>
          </p:nvSpPr>
          <p:spPr bwMode="auto">
            <a:xfrm>
              <a:off x="4729039" y="2931041"/>
              <a:ext cx="108387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1100" spc="100" err="1">
                  <a:solidFill>
                    <a:schemeClr val="bg1">
                      <a:lumMod val="95000"/>
                    </a:schemeClr>
                  </a:solidFill>
                  <a:latin typeface="Arial"/>
                  <a:cs typeface="Arial"/>
                </a:rPr>
                <a:t>Strategues</a:t>
              </a:r>
              <a:endParaRPr lang="en-US" altLang="zh-CN" sz="1100" spc="100">
                <a:solidFill>
                  <a:schemeClr val="bg1">
                    <a:lumMod val="95000"/>
                  </a:schemeClr>
                </a:solidFill>
                <a:latin typeface="Arial"/>
                <a:cs typeface="Arial"/>
              </a:endParaRPr>
            </a:p>
          </p:txBody>
        </p:sp>
        <p:sp>
          <p:nvSpPr>
            <p:cNvPr id="74" name="矩形 20"/>
            <p:cNvSpPr>
              <a:spLocks noChangeArrowheads="1"/>
            </p:cNvSpPr>
            <p:nvPr/>
          </p:nvSpPr>
          <p:spPr bwMode="auto">
            <a:xfrm>
              <a:off x="4482717" y="3225631"/>
              <a:ext cx="15388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800" spc="100">
                  <a:solidFill>
                    <a:schemeClr val="bg1">
                      <a:lumMod val="95000"/>
                    </a:schemeClr>
                  </a:solidFill>
                  <a:latin typeface="Arial"/>
                </a:rPr>
                <a:t>用户可以在投影仪或者计算机上进行演示也可以将演示文稿打印出来制作成胶片</a:t>
              </a:r>
              <a:endParaRPr lang="en-US" altLang="zh-CN" sz="800" spc="100">
                <a:solidFill>
                  <a:schemeClr val="bg1">
                    <a:lumMod val="95000"/>
                  </a:schemeClr>
                </a:solidFill>
                <a:latin typeface="Arial"/>
                <a:cs typeface="Arial"/>
              </a:endParaRPr>
            </a:p>
          </p:txBody>
        </p:sp>
      </p:grpSp>
      <p:grpSp>
        <p:nvGrpSpPr>
          <p:cNvPr id="75" name="组合 74"/>
          <p:cNvGrpSpPr/>
          <p:nvPr/>
        </p:nvGrpSpPr>
        <p:grpSpPr>
          <a:xfrm>
            <a:off x="7368851" y="3932527"/>
            <a:ext cx="1538896" cy="879365"/>
            <a:chOff x="6015485" y="2931041"/>
            <a:chExt cx="1538896" cy="879365"/>
          </a:xfrm>
        </p:grpSpPr>
        <p:sp>
          <p:nvSpPr>
            <p:cNvPr id="76" name="矩形 20"/>
            <p:cNvSpPr>
              <a:spLocks noChangeArrowheads="1"/>
            </p:cNvSpPr>
            <p:nvPr/>
          </p:nvSpPr>
          <p:spPr bwMode="auto">
            <a:xfrm>
              <a:off x="6015485" y="3225631"/>
              <a:ext cx="15388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800" spc="100">
                  <a:solidFill>
                    <a:schemeClr val="bg1">
                      <a:lumMod val="95000"/>
                    </a:schemeClr>
                  </a:solidFill>
                  <a:latin typeface="Arial"/>
                </a:rPr>
                <a:t>用户可以在投影仪或者计算机上进行演示也可以将演示文稿打印出来制作成胶片</a:t>
              </a:r>
              <a:endParaRPr lang="en-US" altLang="zh-CN" sz="800" spc="100">
                <a:solidFill>
                  <a:schemeClr val="bg1">
                    <a:lumMod val="95000"/>
                  </a:schemeClr>
                </a:solidFill>
                <a:latin typeface="Arial"/>
                <a:cs typeface="Arial"/>
              </a:endParaRPr>
            </a:p>
          </p:txBody>
        </p:sp>
        <p:sp>
          <p:nvSpPr>
            <p:cNvPr id="77" name="矩形 76"/>
            <p:cNvSpPr>
              <a:spLocks noChangeArrowheads="1"/>
            </p:cNvSpPr>
            <p:nvPr/>
          </p:nvSpPr>
          <p:spPr bwMode="auto">
            <a:xfrm>
              <a:off x="6242994" y="2931041"/>
              <a:ext cx="108387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1100" spc="100" err="1">
                  <a:solidFill>
                    <a:schemeClr val="bg1">
                      <a:lumMod val="95000"/>
                    </a:schemeClr>
                  </a:solidFill>
                  <a:latin typeface="Arial"/>
                  <a:cs typeface="Arial"/>
                </a:rPr>
                <a:t>Strategues</a:t>
              </a:r>
              <a:endParaRPr lang="en-US" altLang="zh-CN" sz="1100" spc="100">
                <a:solidFill>
                  <a:schemeClr val="bg1">
                    <a:lumMod val="95000"/>
                  </a:schemeClr>
                </a:solidFill>
                <a:latin typeface="Arial"/>
                <a:cs typeface="Arial"/>
              </a:endParaRPr>
            </a:p>
          </p:txBody>
        </p:sp>
      </p:grpSp>
      <p:grpSp>
        <p:nvGrpSpPr>
          <p:cNvPr id="78" name="组合 77"/>
          <p:cNvGrpSpPr/>
          <p:nvPr/>
        </p:nvGrpSpPr>
        <p:grpSpPr>
          <a:xfrm>
            <a:off x="8850070" y="3932527"/>
            <a:ext cx="1538896" cy="879365"/>
            <a:chOff x="7496704" y="2931041"/>
            <a:chExt cx="1538896" cy="879365"/>
          </a:xfrm>
        </p:grpSpPr>
        <p:sp>
          <p:nvSpPr>
            <p:cNvPr id="79" name="矩形 20"/>
            <p:cNvSpPr>
              <a:spLocks noChangeArrowheads="1"/>
            </p:cNvSpPr>
            <p:nvPr/>
          </p:nvSpPr>
          <p:spPr bwMode="auto">
            <a:xfrm>
              <a:off x="7496704" y="3225631"/>
              <a:ext cx="15388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800" spc="100">
                  <a:solidFill>
                    <a:schemeClr val="bg1">
                      <a:lumMod val="95000"/>
                    </a:schemeClr>
                  </a:solidFill>
                  <a:latin typeface="Arial"/>
                </a:rPr>
                <a:t>用户可以在投影仪或者计算机上进行演示也可以将演示文稿打印出来制作成胶片</a:t>
              </a:r>
              <a:endParaRPr lang="en-US" altLang="zh-CN" sz="800" spc="100">
                <a:solidFill>
                  <a:schemeClr val="bg1">
                    <a:lumMod val="95000"/>
                  </a:schemeClr>
                </a:solidFill>
                <a:latin typeface="Arial"/>
                <a:cs typeface="Arial"/>
              </a:endParaRPr>
            </a:p>
          </p:txBody>
        </p:sp>
        <p:sp>
          <p:nvSpPr>
            <p:cNvPr id="80" name="矩形 79"/>
            <p:cNvSpPr>
              <a:spLocks noChangeArrowheads="1"/>
            </p:cNvSpPr>
            <p:nvPr/>
          </p:nvSpPr>
          <p:spPr bwMode="auto">
            <a:xfrm>
              <a:off x="7731632" y="2931041"/>
              <a:ext cx="108387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1100" spc="100" err="1">
                  <a:solidFill>
                    <a:schemeClr val="bg1">
                      <a:lumMod val="95000"/>
                    </a:schemeClr>
                  </a:solidFill>
                  <a:latin typeface="Arial"/>
                  <a:cs typeface="Arial"/>
                </a:rPr>
                <a:t>Strategues</a:t>
              </a:r>
              <a:endParaRPr lang="en-US" altLang="zh-CN" sz="1100" spc="100">
                <a:solidFill>
                  <a:schemeClr val="bg1">
                    <a:lumMod val="95000"/>
                  </a:schemeClr>
                </a:solidFill>
                <a:latin typeface="Arial"/>
                <a:cs typeface="Arial"/>
              </a:endParaRPr>
            </a:p>
          </p:txBody>
        </p:sp>
      </p:grpSp>
    </p:spTree>
    <p:extLst>
      <p:ext uri="{BB962C8B-B14F-4D97-AF65-F5344CB8AC3E}">
        <p14:creationId val="2475880124"/>
      </p:ext>
    </p:extLst>
  </p:cSld>
  <p:clrMapOvr>
    <a:masterClrMapping/>
  </p:clrMapOvr>
  <mc:AlternateContent>
    <mc:Choice xmlns:p14="http://schemas.microsoft.com/office/powerpoint/2010/main" Requires="p14">
      <p:transition spd="slow" advTm="0" p14:dur="2000">
        <p14:prism isContent="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6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750" fill="hold"/>
                                        <p:tgtEl>
                                          <p:spTgt spid="43"/>
                                        </p:tgtEl>
                                        <p:attrNameLst>
                                          <p:attrName>ppt_x</p:attrName>
                                        </p:attrNameLst>
                                      </p:cBhvr>
                                      <p:tavLst>
                                        <p:tav tm="0">
                                          <p:val>
                                            <p:strVal val="1+#ppt_w/2"/>
                                          </p:val>
                                        </p:tav>
                                        <p:tav tm="100000">
                                          <p:val>
                                            <p:strVal val="#ppt_x"/>
                                          </p:val>
                                        </p:tav>
                                      </p:tavLst>
                                    </p:anim>
                                    <p:anim calcmode="lin" valueType="num">
                                      <p:cBhvr additive="base">
                                        <p:cTn id="12" dur="750" fill="hold"/>
                                        <p:tgtEl>
                                          <p:spTgt spid="43"/>
                                        </p:tgtEl>
                                        <p:attrNameLst>
                                          <p:attrName>ppt_y</p:attrName>
                                        </p:attrNameLst>
                                      </p:cBhvr>
                                      <p:tavLst>
                                        <p:tav tm="0">
                                          <p:val>
                                            <p:strVal val="#ppt_y"/>
                                          </p:val>
                                        </p:tav>
                                        <p:tav tm="100000">
                                          <p:val>
                                            <p:strVal val="#ppt_y"/>
                                          </p:val>
                                        </p:tav>
                                      </p:tavLst>
                                    </p:anim>
                                  </p:childTnLst>
                                </p:cTn>
                              </p:par>
                              <p:par>
                                <p:cTn id="13" presetID="12" presetClass="entr" presetSubtype="1" fill="hold" nodeType="withEffect">
                                  <p:stCondLst>
                                    <p:cond delay="120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p:tgtEl>
                                          <p:spTgt spid="63"/>
                                        </p:tgtEl>
                                        <p:attrNameLst>
                                          <p:attrName>ppt_y</p:attrName>
                                        </p:attrNameLst>
                                      </p:cBhvr>
                                      <p:tavLst>
                                        <p:tav tm="0">
                                          <p:val>
                                            <p:strVal val="#ppt_y-#ppt_h*1.125000"/>
                                          </p:val>
                                        </p:tav>
                                        <p:tav tm="100000">
                                          <p:val>
                                            <p:strVal val="#ppt_y"/>
                                          </p:val>
                                        </p:tav>
                                      </p:tavLst>
                                    </p:anim>
                                    <p:animEffect transition="in" filter="wipe(down)">
                                      <p:cBhvr>
                                        <p:cTn id="16" dur="500"/>
                                        <p:tgtEl>
                                          <p:spTgt spid="63"/>
                                        </p:tgtEl>
                                      </p:cBhvr>
                                    </p:animEffect>
                                  </p:childTnLst>
                                </p:cTn>
                              </p:par>
                              <p:par>
                                <p:cTn id="17" presetID="2" presetClass="entr" presetSubtype="2" decel="100000" fill="hold" nodeType="withEffect">
                                  <p:stCondLst>
                                    <p:cond delay="14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750" fill="hold"/>
                                        <p:tgtEl>
                                          <p:spTgt spid="46"/>
                                        </p:tgtEl>
                                        <p:attrNameLst>
                                          <p:attrName>ppt_x</p:attrName>
                                        </p:attrNameLst>
                                      </p:cBhvr>
                                      <p:tavLst>
                                        <p:tav tm="0">
                                          <p:val>
                                            <p:strVal val="1+#ppt_w/2"/>
                                          </p:val>
                                        </p:tav>
                                        <p:tav tm="100000">
                                          <p:val>
                                            <p:strVal val="#ppt_x"/>
                                          </p:val>
                                        </p:tav>
                                      </p:tavLst>
                                    </p:anim>
                                    <p:anim calcmode="lin" valueType="num">
                                      <p:cBhvr additive="base">
                                        <p:cTn id="20" dur="750" fill="hold"/>
                                        <p:tgtEl>
                                          <p:spTgt spid="46"/>
                                        </p:tgtEl>
                                        <p:attrNameLst>
                                          <p:attrName>ppt_y</p:attrName>
                                        </p:attrNameLst>
                                      </p:cBhvr>
                                      <p:tavLst>
                                        <p:tav tm="0">
                                          <p:val>
                                            <p:strVal val="#ppt_y"/>
                                          </p:val>
                                        </p:tav>
                                        <p:tav tm="100000">
                                          <p:val>
                                            <p:strVal val="#ppt_y"/>
                                          </p:val>
                                        </p:tav>
                                      </p:tavLst>
                                    </p:anim>
                                  </p:childTnLst>
                                </p:cTn>
                              </p:par>
                              <p:par>
                                <p:cTn id="21" presetID="12" presetClass="entr" presetSubtype="1" fill="hold" nodeType="withEffect">
                                  <p:stCondLst>
                                    <p:cond delay="190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p:tgtEl>
                                          <p:spTgt spid="66"/>
                                        </p:tgtEl>
                                        <p:attrNameLst>
                                          <p:attrName>ppt_y</p:attrName>
                                        </p:attrNameLst>
                                      </p:cBhvr>
                                      <p:tavLst>
                                        <p:tav tm="0">
                                          <p:val>
                                            <p:strVal val="#ppt_y-#ppt_h*1.125000"/>
                                          </p:val>
                                        </p:tav>
                                        <p:tav tm="100000">
                                          <p:val>
                                            <p:strVal val="#ppt_y"/>
                                          </p:val>
                                        </p:tav>
                                      </p:tavLst>
                                    </p:anim>
                                    <p:animEffect transition="in" filter="wipe(down)">
                                      <p:cBhvr>
                                        <p:cTn id="24" dur="500"/>
                                        <p:tgtEl>
                                          <p:spTgt spid="66"/>
                                        </p:tgtEl>
                                      </p:cBhvr>
                                    </p:animEffect>
                                  </p:childTnLst>
                                </p:cTn>
                              </p:par>
                              <p:par>
                                <p:cTn id="25" presetID="2" presetClass="entr" presetSubtype="2" decel="100000" fill="hold" nodeType="withEffect">
                                  <p:stCondLst>
                                    <p:cond delay="21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750" fill="hold"/>
                                        <p:tgtEl>
                                          <p:spTgt spid="49"/>
                                        </p:tgtEl>
                                        <p:attrNameLst>
                                          <p:attrName>ppt_x</p:attrName>
                                        </p:attrNameLst>
                                      </p:cBhvr>
                                      <p:tavLst>
                                        <p:tav tm="0">
                                          <p:val>
                                            <p:strVal val="1+#ppt_w/2"/>
                                          </p:val>
                                        </p:tav>
                                        <p:tav tm="100000">
                                          <p:val>
                                            <p:strVal val="#ppt_x"/>
                                          </p:val>
                                        </p:tav>
                                      </p:tavLst>
                                    </p:anim>
                                    <p:anim calcmode="lin" valueType="num">
                                      <p:cBhvr additive="base">
                                        <p:cTn id="28" dur="750" fill="hold"/>
                                        <p:tgtEl>
                                          <p:spTgt spid="49"/>
                                        </p:tgtEl>
                                        <p:attrNameLst>
                                          <p:attrName>ppt_y</p:attrName>
                                        </p:attrNameLst>
                                      </p:cBhvr>
                                      <p:tavLst>
                                        <p:tav tm="0">
                                          <p:val>
                                            <p:strVal val="#ppt_y"/>
                                          </p:val>
                                        </p:tav>
                                        <p:tav tm="100000">
                                          <p:val>
                                            <p:strVal val="#ppt_y"/>
                                          </p:val>
                                        </p:tav>
                                      </p:tavLst>
                                    </p:anim>
                                  </p:childTnLst>
                                </p:cTn>
                              </p:par>
                              <p:par>
                                <p:cTn id="29" presetID="12" presetClass="entr" presetSubtype="1" fill="hold" nodeType="withEffect">
                                  <p:stCondLst>
                                    <p:cond delay="2500"/>
                                  </p:stCondLst>
                                  <p:childTnLst>
                                    <p:set>
                                      <p:cBhvr>
                                        <p:cTn id="30" dur="1" fill="hold">
                                          <p:stCondLst>
                                            <p:cond delay="0"/>
                                          </p:stCondLst>
                                        </p:cTn>
                                        <p:tgtEl>
                                          <p:spTgt spid="69"/>
                                        </p:tgtEl>
                                        <p:attrNameLst>
                                          <p:attrName>style.visibility</p:attrName>
                                        </p:attrNameLst>
                                      </p:cBhvr>
                                      <p:to>
                                        <p:strVal val="visible"/>
                                      </p:to>
                                    </p:set>
                                    <p:anim calcmode="lin" valueType="num">
                                      <p:cBhvr additive="base">
                                        <p:cTn id="31" dur="500"/>
                                        <p:tgtEl>
                                          <p:spTgt spid="69"/>
                                        </p:tgtEl>
                                        <p:attrNameLst>
                                          <p:attrName>ppt_y</p:attrName>
                                        </p:attrNameLst>
                                      </p:cBhvr>
                                      <p:tavLst>
                                        <p:tav tm="0">
                                          <p:val>
                                            <p:strVal val="#ppt_y-#ppt_h*1.125000"/>
                                          </p:val>
                                        </p:tav>
                                        <p:tav tm="100000">
                                          <p:val>
                                            <p:strVal val="#ppt_y"/>
                                          </p:val>
                                        </p:tav>
                                      </p:tavLst>
                                    </p:anim>
                                    <p:animEffect transition="in" filter="wipe(down)">
                                      <p:cBhvr>
                                        <p:cTn id="32" dur="500"/>
                                        <p:tgtEl>
                                          <p:spTgt spid="69"/>
                                        </p:tgtEl>
                                      </p:cBhvr>
                                    </p:animEffect>
                                  </p:childTnLst>
                                </p:cTn>
                              </p:par>
                              <p:par>
                                <p:cTn id="33" presetID="22" presetClass="entr" presetSubtype="4" fill="hold" grpId="0" nodeType="withEffect">
                                  <p:stCondLst>
                                    <p:cond delay="2600"/>
                                  </p:stCondLst>
                                  <p:childTnLst>
                                    <p:set>
                                      <p:cBhvr>
                                        <p:cTn id="34" dur="1" fill="hold">
                                          <p:stCondLst>
                                            <p:cond delay="0"/>
                                          </p:stCondLst>
                                        </p:cTn>
                                        <p:tgtEl>
                                          <p:spTgt spid="61"/>
                                        </p:tgtEl>
                                        <p:attrNameLst>
                                          <p:attrName>style.visibility</p:attrName>
                                        </p:attrNameLst>
                                      </p:cBhvr>
                                      <p:to>
                                        <p:strVal val="visible"/>
                                      </p:to>
                                    </p:set>
                                    <p:animEffect transition="in" filter="wipe(down)">
                                      <p:cBhvr>
                                        <p:cTn id="35" dur="500"/>
                                        <p:tgtEl>
                                          <p:spTgt spid="61"/>
                                        </p:tgtEl>
                                      </p:cBhvr>
                                    </p:animEffect>
                                  </p:childTnLst>
                                </p:cTn>
                              </p:par>
                              <p:par>
                                <p:cTn id="36" presetID="12" presetClass="entr" presetSubtype="8" fill="hold" grpId="0" nodeType="withEffect">
                                  <p:stCondLst>
                                    <p:cond delay="2900"/>
                                  </p:stCondLst>
                                  <p:childTnLst>
                                    <p:set>
                                      <p:cBhvr>
                                        <p:cTn id="37" dur="1" fill="hold">
                                          <p:stCondLst>
                                            <p:cond delay="0"/>
                                          </p:stCondLst>
                                        </p:cTn>
                                        <p:tgtEl>
                                          <p:spTgt spid="62"/>
                                        </p:tgtEl>
                                        <p:attrNameLst>
                                          <p:attrName>style.visibility</p:attrName>
                                        </p:attrNameLst>
                                      </p:cBhvr>
                                      <p:to>
                                        <p:strVal val="visible"/>
                                      </p:to>
                                    </p:set>
                                    <p:anim calcmode="lin" valueType="num">
                                      <p:cBhvr additive="base">
                                        <p:cTn id="38" dur="500"/>
                                        <p:tgtEl>
                                          <p:spTgt spid="62"/>
                                        </p:tgtEl>
                                        <p:attrNameLst>
                                          <p:attrName>ppt_x</p:attrName>
                                        </p:attrNameLst>
                                      </p:cBhvr>
                                      <p:tavLst>
                                        <p:tav tm="0">
                                          <p:val>
                                            <p:strVal val="#ppt_x-#ppt_w*1.125000"/>
                                          </p:val>
                                        </p:tav>
                                        <p:tav tm="100000">
                                          <p:val>
                                            <p:strVal val="#ppt_x"/>
                                          </p:val>
                                        </p:tav>
                                      </p:tavLst>
                                    </p:anim>
                                    <p:animEffect transition="in" filter="wipe(right)">
                                      <p:cBhvr>
                                        <p:cTn id="39" dur="500"/>
                                        <p:tgtEl>
                                          <p:spTgt spid="62"/>
                                        </p:tgtEl>
                                      </p:cBhvr>
                                    </p:animEffect>
                                  </p:childTnLst>
                                </p:cTn>
                              </p:par>
                              <p:par>
                                <p:cTn id="40" presetID="2" presetClass="entr" presetSubtype="2" decel="100000" fill="hold" nodeType="withEffect">
                                  <p:stCondLst>
                                    <p:cond delay="2900"/>
                                  </p:stCondLst>
                                  <p:childTnLst>
                                    <p:set>
                                      <p:cBhvr>
                                        <p:cTn id="41" dur="1" fill="hold">
                                          <p:stCondLst>
                                            <p:cond delay="0"/>
                                          </p:stCondLst>
                                        </p:cTn>
                                        <p:tgtEl>
                                          <p:spTgt spid="52"/>
                                        </p:tgtEl>
                                        <p:attrNameLst>
                                          <p:attrName>style.visibility</p:attrName>
                                        </p:attrNameLst>
                                      </p:cBhvr>
                                      <p:to>
                                        <p:strVal val="visible"/>
                                      </p:to>
                                    </p:set>
                                    <p:anim calcmode="lin" valueType="num">
                                      <p:cBhvr additive="base">
                                        <p:cTn id="42" dur="750" fill="hold"/>
                                        <p:tgtEl>
                                          <p:spTgt spid="52"/>
                                        </p:tgtEl>
                                        <p:attrNameLst>
                                          <p:attrName>ppt_x</p:attrName>
                                        </p:attrNameLst>
                                      </p:cBhvr>
                                      <p:tavLst>
                                        <p:tav tm="0">
                                          <p:val>
                                            <p:strVal val="1+#ppt_w/2"/>
                                          </p:val>
                                        </p:tav>
                                        <p:tav tm="100000">
                                          <p:val>
                                            <p:strVal val="#ppt_x"/>
                                          </p:val>
                                        </p:tav>
                                      </p:tavLst>
                                    </p:anim>
                                    <p:anim calcmode="lin" valueType="num">
                                      <p:cBhvr additive="base">
                                        <p:cTn id="43" dur="750" fill="hold"/>
                                        <p:tgtEl>
                                          <p:spTgt spid="52"/>
                                        </p:tgtEl>
                                        <p:attrNameLst>
                                          <p:attrName>ppt_y</p:attrName>
                                        </p:attrNameLst>
                                      </p:cBhvr>
                                      <p:tavLst>
                                        <p:tav tm="0">
                                          <p:val>
                                            <p:strVal val="#ppt_y"/>
                                          </p:val>
                                        </p:tav>
                                        <p:tav tm="100000">
                                          <p:val>
                                            <p:strVal val="#ppt_y"/>
                                          </p:val>
                                        </p:tav>
                                      </p:tavLst>
                                    </p:anim>
                                  </p:childTnLst>
                                </p:cTn>
                              </p:par>
                              <p:par>
                                <p:cTn id="44" presetID="12" presetClass="entr" presetSubtype="1" fill="hold" nodeType="withEffect">
                                  <p:stCondLst>
                                    <p:cond delay="3300"/>
                                  </p:stCondLst>
                                  <p:childTnLst>
                                    <p:set>
                                      <p:cBhvr>
                                        <p:cTn id="45" dur="1" fill="hold">
                                          <p:stCondLst>
                                            <p:cond delay="0"/>
                                          </p:stCondLst>
                                        </p:cTn>
                                        <p:tgtEl>
                                          <p:spTgt spid="72"/>
                                        </p:tgtEl>
                                        <p:attrNameLst>
                                          <p:attrName>style.visibility</p:attrName>
                                        </p:attrNameLst>
                                      </p:cBhvr>
                                      <p:to>
                                        <p:strVal val="visible"/>
                                      </p:to>
                                    </p:set>
                                    <p:anim calcmode="lin" valueType="num">
                                      <p:cBhvr additive="base">
                                        <p:cTn id="46" dur="500"/>
                                        <p:tgtEl>
                                          <p:spTgt spid="72"/>
                                        </p:tgtEl>
                                        <p:attrNameLst>
                                          <p:attrName>ppt_y</p:attrName>
                                        </p:attrNameLst>
                                      </p:cBhvr>
                                      <p:tavLst>
                                        <p:tav tm="0">
                                          <p:val>
                                            <p:strVal val="#ppt_y-#ppt_h*1.125000"/>
                                          </p:val>
                                        </p:tav>
                                        <p:tav tm="100000">
                                          <p:val>
                                            <p:strVal val="#ppt_y"/>
                                          </p:val>
                                        </p:tav>
                                      </p:tavLst>
                                    </p:anim>
                                    <p:animEffect transition="in" filter="wipe(down)">
                                      <p:cBhvr>
                                        <p:cTn id="47" dur="500"/>
                                        <p:tgtEl>
                                          <p:spTgt spid="72"/>
                                        </p:tgtEl>
                                      </p:cBhvr>
                                    </p:animEffect>
                                  </p:childTnLst>
                                </p:cTn>
                              </p:par>
                              <p:par>
                                <p:cTn id="48" presetID="2" presetClass="entr" presetSubtype="2" decel="100000" fill="hold" nodeType="withEffect">
                                  <p:stCondLst>
                                    <p:cond delay="3400"/>
                                  </p:stCondLst>
                                  <p:childTnLst>
                                    <p:set>
                                      <p:cBhvr>
                                        <p:cTn id="49" dur="1" fill="hold">
                                          <p:stCondLst>
                                            <p:cond delay="0"/>
                                          </p:stCondLst>
                                        </p:cTn>
                                        <p:tgtEl>
                                          <p:spTgt spid="55"/>
                                        </p:tgtEl>
                                        <p:attrNameLst>
                                          <p:attrName>style.visibility</p:attrName>
                                        </p:attrNameLst>
                                      </p:cBhvr>
                                      <p:to>
                                        <p:strVal val="visible"/>
                                      </p:to>
                                    </p:set>
                                    <p:anim calcmode="lin" valueType="num">
                                      <p:cBhvr additive="base">
                                        <p:cTn id="50" dur="750" fill="hold"/>
                                        <p:tgtEl>
                                          <p:spTgt spid="55"/>
                                        </p:tgtEl>
                                        <p:attrNameLst>
                                          <p:attrName>ppt_x</p:attrName>
                                        </p:attrNameLst>
                                      </p:cBhvr>
                                      <p:tavLst>
                                        <p:tav tm="0">
                                          <p:val>
                                            <p:strVal val="1+#ppt_w/2"/>
                                          </p:val>
                                        </p:tav>
                                        <p:tav tm="100000">
                                          <p:val>
                                            <p:strVal val="#ppt_x"/>
                                          </p:val>
                                        </p:tav>
                                      </p:tavLst>
                                    </p:anim>
                                    <p:anim calcmode="lin" valueType="num">
                                      <p:cBhvr additive="base">
                                        <p:cTn id="51" dur="750" fill="hold"/>
                                        <p:tgtEl>
                                          <p:spTgt spid="55"/>
                                        </p:tgtEl>
                                        <p:attrNameLst>
                                          <p:attrName>ppt_y</p:attrName>
                                        </p:attrNameLst>
                                      </p:cBhvr>
                                      <p:tavLst>
                                        <p:tav tm="0">
                                          <p:val>
                                            <p:strVal val="#ppt_y"/>
                                          </p:val>
                                        </p:tav>
                                        <p:tav tm="100000">
                                          <p:val>
                                            <p:strVal val="#ppt_y"/>
                                          </p:val>
                                        </p:tav>
                                      </p:tavLst>
                                    </p:anim>
                                  </p:childTnLst>
                                </p:cTn>
                              </p:par>
                              <p:par>
                                <p:cTn id="52" presetID="12" presetClass="entr" presetSubtype="1" fill="hold" nodeType="withEffect">
                                  <p:stCondLst>
                                    <p:cond delay="3800"/>
                                  </p:stCondLst>
                                  <p:childTnLst>
                                    <p:set>
                                      <p:cBhvr>
                                        <p:cTn id="53" dur="1" fill="hold">
                                          <p:stCondLst>
                                            <p:cond delay="0"/>
                                          </p:stCondLst>
                                        </p:cTn>
                                        <p:tgtEl>
                                          <p:spTgt spid="75"/>
                                        </p:tgtEl>
                                        <p:attrNameLst>
                                          <p:attrName>style.visibility</p:attrName>
                                        </p:attrNameLst>
                                      </p:cBhvr>
                                      <p:to>
                                        <p:strVal val="visible"/>
                                      </p:to>
                                    </p:set>
                                    <p:anim calcmode="lin" valueType="num">
                                      <p:cBhvr additive="base">
                                        <p:cTn id="54" dur="500"/>
                                        <p:tgtEl>
                                          <p:spTgt spid="75"/>
                                        </p:tgtEl>
                                        <p:attrNameLst>
                                          <p:attrName>ppt_y</p:attrName>
                                        </p:attrNameLst>
                                      </p:cBhvr>
                                      <p:tavLst>
                                        <p:tav tm="0">
                                          <p:val>
                                            <p:strVal val="#ppt_y-#ppt_h*1.125000"/>
                                          </p:val>
                                        </p:tav>
                                        <p:tav tm="100000">
                                          <p:val>
                                            <p:strVal val="#ppt_y"/>
                                          </p:val>
                                        </p:tav>
                                      </p:tavLst>
                                    </p:anim>
                                    <p:animEffect transition="in" filter="wipe(down)">
                                      <p:cBhvr>
                                        <p:cTn id="55" dur="500"/>
                                        <p:tgtEl>
                                          <p:spTgt spid="75"/>
                                        </p:tgtEl>
                                      </p:cBhvr>
                                    </p:animEffect>
                                  </p:childTnLst>
                                </p:cTn>
                              </p:par>
                              <p:par>
                                <p:cTn id="56" presetID="2" presetClass="entr" presetSubtype="2" decel="100000" fill="hold" nodeType="withEffect">
                                  <p:stCondLst>
                                    <p:cond delay="380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750" fill="hold"/>
                                        <p:tgtEl>
                                          <p:spTgt spid="58"/>
                                        </p:tgtEl>
                                        <p:attrNameLst>
                                          <p:attrName>ppt_x</p:attrName>
                                        </p:attrNameLst>
                                      </p:cBhvr>
                                      <p:tavLst>
                                        <p:tav tm="0">
                                          <p:val>
                                            <p:strVal val="1+#ppt_w/2"/>
                                          </p:val>
                                        </p:tav>
                                        <p:tav tm="100000">
                                          <p:val>
                                            <p:strVal val="#ppt_x"/>
                                          </p:val>
                                        </p:tav>
                                      </p:tavLst>
                                    </p:anim>
                                    <p:anim calcmode="lin" valueType="num">
                                      <p:cBhvr additive="base">
                                        <p:cTn id="59" dur="750" fill="hold"/>
                                        <p:tgtEl>
                                          <p:spTgt spid="58"/>
                                        </p:tgtEl>
                                        <p:attrNameLst>
                                          <p:attrName>ppt_y</p:attrName>
                                        </p:attrNameLst>
                                      </p:cBhvr>
                                      <p:tavLst>
                                        <p:tav tm="0">
                                          <p:val>
                                            <p:strVal val="#ppt_y"/>
                                          </p:val>
                                        </p:tav>
                                        <p:tav tm="100000">
                                          <p:val>
                                            <p:strVal val="#ppt_y"/>
                                          </p:val>
                                        </p:tav>
                                      </p:tavLst>
                                    </p:anim>
                                  </p:childTnLst>
                                </p:cTn>
                              </p:par>
                              <p:par>
                                <p:cTn id="60" presetID="12" presetClass="entr" presetSubtype="1" fill="hold" nodeType="withEffect">
                                  <p:stCondLst>
                                    <p:cond delay="4300"/>
                                  </p:stCondLst>
                                  <p:childTnLst>
                                    <p:set>
                                      <p:cBhvr>
                                        <p:cTn id="61" dur="1" fill="hold">
                                          <p:stCondLst>
                                            <p:cond delay="0"/>
                                          </p:stCondLst>
                                        </p:cTn>
                                        <p:tgtEl>
                                          <p:spTgt spid="78"/>
                                        </p:tgtEl>
                                        <p:attrNameLst>
                                          <p:attrName>style.visibility</p:attrName>
                                        </p:attrNameLst>
                                      </p:cBhvr>
                                      <p:to>
                                        <p:strVal val="visible"/>
                                      </p:to>
                                    </p:set>
                                    <p:anim calcmode="lin" valueType="num">
                                      <p:cBhvr additive="base">
                                        <p:cTn id="62" dur="500"/>
                                        <p:tgtEl>
                                          <p:spTgt spid="78"/>
                                        </p:tgtEl>
                                        <p:attrNameLst>
                                          <p:attrName>ppt_y</p:attrName>
                                        </p:attrNameLst>
                                      </p:cBhvr>
                                      <p:tavLst>
                                        <p:tav tm="0">
                                          <p:val>
                                            <p:strVal val="#ppt_y-#ppt_h*1.125000"/>
                                          </p:val>
                                        </p:tav>
                                        <p:tav tm="100000">
                                          <p:val>
                                            <p:strVal val="#ppt_y"/>
                                          </p:val>
                                        </p:tav>
                                      </p:tavLst>
                                    </p:anim>
                                    <p:animEffect transition="in" filter="wipe(down)">
                                      <p:cBhvr>
                                        <p:cTn id="6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矩形 7"/>
          <p:cNvSpPr/>
          <p:nvPr/>
        </p:nvSpPr>
        <p:spPr>
          <a:xfrm>
            <a:off x="1354221" y="3789363"/>
            <a:ext cx="2689224"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 name="矩形 8"/>
          <p:cNvSpPr/>
          <p:nvPr/>
        </p:nvSpPr>
        <p:spPr>
          <a:xfrm>
            <a:off x="4751388" y="3789363"/>
            <a:ext cx="2689224"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矩形 9"/>
          <p:cNvSpPr/>
          <p:nvPr/>
        </p:nvSpPr>
        <p:spPr>
          <a:xfrm>
            <a:off x="8148556" y="3789363"/>
            <a:ext cx="2689224"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4" name="图片占位符 13"/>
          <p:cNvPicPr>
            <a:picLocks noGrp="1" noChangeAspect="1"/>
          </p:cNvPicPr>
          <p:nvPr>
            <p:ph type="pic" sz="quarter" idx="10"/>
          </p:nvPr>
        </p:nvPicPr>
        <p:blipFill>
          <a:blip r:embed="rId2">
            <a:grayscl/>
            <a:extLst>
              <a:ext uri="{28A0092B-C50C-407E-A947-70E740481C1C}">
                <a14:useLocalDpi xmlns:a14="http://schemas.microsoft.com/office/drawing/2010/main" val="0"/>
              </a:ext>
            </a:extLst>
          </a:blip>
          <a:srcRect t="3247" b="3247"/>
          <a:stretch>
            <a:fillRect/>
          </a:stretch>
        </p:blipFill>
        <p:spPr/>
      </p:pic>
      <p:pic>
        <p:nvPicPr>
          <p:cNvPr id="15" name="图片占位符 14"/>
          <p:cNvPicPr>
            <a:picLocks noGrp="1" noChangeAspect="1"/>
          </p:cNvPicPr>
          <p:nvPr>
            <p:ph type="pic" sz="quarter" idx="11"/>
          </p:nvPr>
        </p:nvPicPr>
        <p:blipFill>
          <a:blip r:embed="rId3">
            <a:grayscl/>
            <a:extLst>
              <a:ext uri="{28A0092B-C50C-407E-A947-70E740481C1C}">
                <a14:useLocalDpi xmlns:a14="http://schemas.microsoft.com/office/drawing/2010/main" val="0"/>
              </a:ext>
            </a:extLst>
          </a:blip>
          <a:srcRect t="17349" b="17349"/>
          <a:stretch>
            <a:fillRect/>
          </a:stretch>
        </p:blipFill>
        <p:spPr/>
      </p:pic>
      <p:pic>
        <p:nvPicPr>
          <p:cNvPr id="16" name="图片占位符 15"/>
          <p:cNvPicPr>
            <a:picLocks noGrp="1" noChangeAspect="1"/>
          </p:cNvPicPr>
          <p:nvPr>
            <p:ph type="pic" sz="quarter" idx="12"/>
          </p:nvPr>
        </p:nvPicPr>
        <p:blipFill>
          <a:blip r:embed="rId4">
            <a:grayscl/>
            <a:extLst>
              <a:ext uri="{28A0092B-C50C-407E-A947-70E740481C1C}">
                <a14:useLocalDpi xmlns:a14="http://schemas.microsoft.com/office/drawing/2010/main" val="0"/>
              </a:ext>
            </a:extLst>
          </a:blip>
          <a:srcRect t="3247" b="3247"/>
          <a:stretch>
            <a:fillRect/>
          </a:stretch>
        </p:blipFill>
        <p:spPr/>
      </p:pic>
      <p:grpSp>
        <p:nvGrpSpPr>
          <p:cNvPr id="17" name="组合 16"/>
          <p:cNvGrpSpPr/>
          <p:nvPr/>
        </p:nvGrpSpPr>
        <p:grpSpPr>
          <a:xfrm>
            <a:off x="1354221" y="4157940"/>
            <a:ext cx="2689224" cy="1254298"/>
            <a:chOff x="7483989" y="3433235"/>
            <a:chExt cx="2689224" cy="1254298"/>
          </a:xfrm>
        </p:grpSpPr>
        <p:sp>
          <p:nvSpPr>
            <p:cNvPr id="18" name="矩形 17"/>
            <p:cNvSpPr/>
            <p:nvPr/>
          </p:nvSpPr>
          <p:spPr>
            <a:xfrm>
              <a:off x="7483989" y="3819603"/>
              <a:ext cx="2689224"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19" name="矩形 18"/>
            <p:cNvSpPr/>
            <p:nvPr/>
          </p:nvSpPr>
          <p:spPr>
            <a:xfrm>
              <a:off x="7483989" y="3433235"/>
              <a:ext cx="2050552" cy="424732"/>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altLang="zh-CN" sz="1800" b="1" i="0" u="none" strike="noStrike" kern="1200" cap="none" spc="0" normalizeH="0" baseline="0" noProof="0">
                  <a:ln>
                    <a:noFill/>
                  </a:ln>
                  <a:solidFill>
                    <a:prstClr val="white"/>
                  </a:solidFill>
                  <a:effectLst/>
                  <a:uLnTx/>
                  <a:uFillTx/>
                  <a:latin typeface="微软雅黑"/>
                  <a:ea typeface="微软雅黑"/>
                  <a:cs typeface="+mn-cs"/>
                </a:rPr>
                <a:t>--</a:t>
              </a: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20" name="组合 19"/>
          <p:cNvGrpSpPr/>
          <p:nvPr/>
        </p:nvGrpSpPr>
        <p:grpSpPr>
          <a:xfrm>
            <a:off x="4751388" y="4157940"/>
            <a:ext cx="2689224" cy="1254298"/>
            <a:chOff x="7483989" y="3433235"/>
            <a:chExt cx="2689224" cy="1254298"/>
          </a:xfrm>
        </p:grpSpPr>
        <p:sp>
          <p:nvSpPr>
            <p:cNvPr id="21" name="矩形 20"/>
            <p:cNvSpPr/>
            <p:nvPr/>
          </p:nvSpPr>
          <p:spPr>
            <a:xfrm>
              <a:off x="7483989" y="3819603"/>
              <a:ext cx="2689224"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22" name="矩形 21"/>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altLang="zh-CN" sz="1800" b="1" i="0" u="none" strike="noStrike" kern="1200" cap="none" spc="0" normalizeH="0" baseline="0" noProof="0">
                  <a:ln>
                    <a:noFill/>
                  </a:ln>
                  <a:solidFill>
                    <a:prstClr val="white"/>
                  </a:solidFill>
                  <a:effectLst/>
                  <a:uLnTx/>
                  <a:uFillTx/>
                  <a:latin typeface="微软雅黑"/>
                  <a:ea typeface="微软雅黑"/>
                  <a:cs typeface="+mn-cs"/>
                </a:rPr>
                <a:t>--</a:t>
              </a: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23" name="组合 22"/>
          <p:cNvGrpSpPr/>
          <p:nvPr/>
        </p:nvGrpSpPr>
        <p:grpSpPr>
          <a:xfrm>
            <a:off x="8148556" y="4157940"/>
            <a:ext cx="2689224" cy="1254298"/>
            <a:chOff x="7483989" y="3433235"/>
            <a:chExt cx="2689224" cy="1254298"/>
          </a:xfrm>
        </p:grpSpPr>
        <p:sp>
          <p:nvSpPr>
            <p:cNvPr id="24" name="矩形 23"/>
            <p:cNvSpPr/>
            <p:nvPr/>
          </p:nvSpPr>
          <p:spPr>
            <a:xfrm>
              <a:off x="7483989" y="3819603"/>
              <a:ext cx="2689224"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25" name="矩形 24"/>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altLang="zh-CN" sz="1800" b="1" i="0" u="none" strike="noStrike" kern="1200" cap="none" spc="0" normalizeH="0" baseline="0" noProof="0">
                  <a:ln>
                    <a:noFill/>
                  </a:ln>
                  <a:solidFill>
                    <a:prstClr val="white"/>
                  </a:solidFill>
                  <a:effectLst/>
                  <a:uLnTx/>
                  <a:uFillTx/>
                  <a:latin typeface="微软雅黑"/>
                  <a:ea typeface="微软雅黑"/>
                  <a:cs typeface="+mn-cs"/>
                </a:rPr>
                <a:t>--</a:t>
              </a: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26" name="组合 25"/>
          <p:cNvGrpSpPr/>
          <p:nvPr/>
        </p:nvGrpSpPr>
        <p:grpSpPr>
          <a:xfrm>
            <a:off x="0" y="373375"/>
            <a:ext cx="12192000" cy="807169"/>
            <a:chOff x="0" y="373375"/>
            <a:chExt cx="12192000" cy="807169"/>
          </a:xfrm>
        </p:grpSpPr>
        <p:grpSp>
          <p:nvGrpSpPr>
            <p:cNvPr id="27" name="组合 26"/>
            <p:cNvGrpSpPr/>
            <p:nvPr/>
          </p:nvGrpSpPr>
          <p:grpSpPr>
            <a:xfrm>
              <a:off x="3607088" y="373375"/>
              <a:ext cx="4977823" cy="807169"/>
              <a:chOff x="6727733" y="1485647"/>
              <a:chExt cx="4977823" cy="807169"/>
            </a:xfrm>
          </p:grpSpPr>
          <p:sp>
            <p:nvSpPr>
              <p:cNvPr id="30" name="文本框 29"/>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工作完成情况</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1" name="文本框 30"/>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28" name="直接连接符 27"/>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587748352"/>
      </p:ext>
    </p:extLst>
  </p:cSld>
  <p:clrMapOvr>
    <a:masterClrMapping/>
  </p:clrMapOvr>
  <mc:AlternateContent>
    <mc:Choice xmlns:p14="http://schemas.microsoft.com/office/powerpoint/2010/main" Requires="p14">
      <p:transition spd="slow" advTm="0" p14:dur="2000">
        <p14:prism isContent="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par>
                                <p:cTn id="17" presetID="3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90"/>
                                          </p:val>
                                        </p:tav>
                                        <p:tav tm="100000">
                                          <p:val>
                                            <p:fltVal val="0"/>
                                          </p:val>
                                        </p:tav>
                                      </p:tavLst>
                                    </p:anim>
                                    <p:animEffect transition="in" filter="fade">
                                      <p:cBhvr>
                                        <p:cTn id="22" dur="1000"/>
                                        <p:tgtEl>
                                          <p:spTgt spid="16"/>
                                        </p:tgtEl>
                                      </p:cBhvr>
                                    </p:animEffect>
                                  </p:childTnLst>
                                </p:cTn>
                              </p:par>
                            </p:childTnLst>
                          </p:cTn>
                        </p:par>
                        <p:par>
                          <p:cTn id="23" fill="hold" nodeType="afterGroup">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nodeType="afterGroup">
                            <p:stCondLst>
                              <p:cond delay="1500"/>
                            </p:stCondLst>
                            <p:childTnLst>
                              <p:par>
                                <p:cTn id="34" presetID="12" presetClass="entr" presetSubtype="8"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p:tgtEl>
                                          <p:spTgt spid="17"/>
                                        </p:tgtEl>
                                        <p:attrNameLst>
                                          <p:attrName>ppt_x</p:attrName>
                                        </p:attrNameLst>
                                      </p:cBhvr>
                                      <p:tavLst>
                                        <p:tav tm="0">
                                          <p:val>
                                            <p:strVal val="#ppt_x-#ppt_w*1.125000"/>
                                          </p:val>
                                        </p:tav>
                                        <p:tav tm="100000">
                                          <p:val>
                                            <p:strVal val="#ppt_x"/>
                                          </p:val>
                                        </p:tav>
                                      </p:tavLst>
                                    </p:anim>
                                    <p:animEffect transition="in" filter="wipe(right)">
                                      <p:cBhvr>
                                        <p:cTn id="37" dur="500"/>
                                        <p:tgtEl>
                                          <p:spTgt spid="17"/>
                                        </p:tgtEl>
                                      </p:cBhvr>
                                    </p:animEffect>
                                  </p:childTnLst>
                                </p:cTn>
                              </p:par>
                            </p:childTnLst>
                          </p:cTn>
                        </p:par>
                        <p:par>
                          <p:cTn id="38" fill="hold" nodeType="afterGroup">
                            <p:stCondLst>
                              <p:cond delay="2000"/>
                            </p:stCondLst>
                            <p:childTnLst>
                              <p:par>
                                <p:cTn id="39" presetID="12" presetClass="entr" presetSubtype="8"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p:tgtEl>
                                          <p:spTgt spid="20"/>
                                        </p:tgtEl>
                                        <p:attrNameLst>
                                          <p:attrName>ppt_x</p:attrName>
                                        </p:attrNameLst>
                                      </p:cBhvr>
                                      <p:tavLst>
                                        <p:tav tm="0">
                                          <p:val>
                                            <p:strVal val="#ppt_x-#ppt_w*1.125000"/>
                                          </p:val>
                                        </p:tav>
                                        <p:tav tm="100000">
                                          <p:val>
                                            <p:strVal val="#ppt_x"/>
                                          </p:val>
                                        </p:tav>
                                      </p:tavLst>
                                    </p:anim>
                                    <p:animEffect transition="in" filter="wipe(right)">
                                      <p:cBhvr>
                                        <p:cTn id="42" dur="500"/>
                                        <p:tgtEl>
                                          <p:spTgt spid="20"/>
                                        </p:tgtEl>
                                      </p:cBhvr>
                                    </p:animEffect>
                                  </p:childTnLst>
                                </p:cTn>
                              </p:par>
                            </p:childTnLst>
                          </p:cTn>
                        </p:par>
                        <p:par>
                          <p:cTn id="43" fill="hold" nodeType="afterGroup">
                            <p:stCondLst>
                              <p:cond delay="2500"/>
                            </p:stCondLst>
                            <p:childTnLst>
                              <p:par>
                                <p:cTn id="44" presetID="12" presetClass="entr" presetSubtype="8"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p:tgtEl>
                                          <p:spTgt spid="23"/>
                                        </p:tgtEl>
                                        <p:attrNameLst>
                                          <p:attrName>ppt_x</p:attrName>
                                        </p:attrNameLst>
                                      </p:cBhvr>
                                      <p:tavLst>
                                        <p:tav tm="0">
                                          <p:val>
                                            <p:strVal val="#ppt_x-#ppt_w*1.125000"/>
                                          </p:val>
                                        </p:tav>
                                        <p:tav tm="100000">
                                          <p:val>
                                            <p:strVal val="#ppt_x"/>
                                          </p:val>
                                        </p:tav>
                                      </p:tavLst>
                                    </p:anim>
                                    <p:animEffect transition="in" filter="wipe(right)">
                                      <p:cBhvr>
                                        <p:cTn id="4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文本框 12"/>
          <p:cNvSpPr txBox="1"/>
          <p:nvPr/>
        </p:nvSpPr>
        <p:spPr>
          <a:xfrm>
            <a:off x="2539810" y="1994042"/>
            <a:ext cx="1087157"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6600" b="0" i="0" u="none" strike="noStrike" kern="1200" cap="none" spc="0" normalizeH="0" baseline="0" noProof="0">
                <a:ln>
                  <a:noFill/>
                </a:ln>
                <a:solidFill>
                  <a:prstClr val="white"/>
                </a:solidFill>
                <a:effectLst/>
                <a:uLnTx/>
                <a:uFillTx/>
                <a:latin typeface="Impact" panose="020b0806030902050204" pitchFamily="34" charset="0"/>
                <a:ea typeface="微软雅黑"/>
                <a:cs typeface="+mn-cs"/>
              </a:rPr>
              <a:t>03</a:t>
            </a:r>
            <a:endParaRPr kumimoji="0" lang="zh-CN" altLang="en-US" sz="6600" b="0" i="0" u="none" strike="noStrike" kern="1200" cap="none" spc="0" normalizeH="0" baseline="0" noProof="0">
              <a:ln>
                <a:noFill/>
              </a:ln>
              <a:solidFill>
                <a:prstClr val="white"/>
              </a:solidFill>
              <a:effectLst/>
              <a:uLnTx/>
              <a:uFillTx/>
              <a:latin typeface="Impact" panose="020b0806030902050204" pitchFamily="34" charset="0"/>
              <a:ea typeface="微软雅黑"/>
              <a:cs typeface="+mn-cs"/>
            </a:endParaRPr>
          </a:p>
        </p:txBody>
      </p:sp>
      <p:sp>
        <p:nvSpPr>
          <p:cNvPr id="14" name="PA_任意多边形 59"/>
          <p:cNvSpPr/>
          <p:nvPr>
            <p:custDataLst>
              <p:tags r:id="rId3"/>
            </p:custDataLst>
          </p:nvPr>
        </p:nvSpPr>
        <p:spPr>
          <a:xfrm>
            <a:off x="1811635" y="3888269"/>
            <a:ext cx="2501135" cy="1290637"/>
          </a:xfrm>
          <a:custGeom>
            <a:gdLst>
              <a:gd name="connsiteX0" fmla="*/ 1605383 w 2501135"/>
              <a:gd name="connsiteY0" fmla="*/ 0 h 1290637"/>
              <a:gd name="connsiteX1" fmla="*/ 2501135 w 2501135"/>
              <a:gd name="connsiteY1" fmla="*/ 330299 h 1290637"/>
              <a:gd name="connsiteX2" fmla="*/ 2281142 w 2501135"/>
              <a:gd name="connsiteY2" fmla="*/ 997045 h 1290637"/>
              <a:gd name="connsiteX3" fmla="*/ 965481 w 2501135"/>
              <a:gd name="connsiteY3" fmla="*/ 1290637 h 1290637"/>
              <a:gd name="connsiteX4" fmla="*/ 0 w 2501135"/>
              <a:gd name="connsiteY4" fmla="*/ 903891 h 1290637"/>
              <a:gd name="connsiteX5" fmla="*/ 329818 w 2501135"/>
              <a:gd name="connsiteY5" fmla="*/ 263612 h 1290637"/>
              <a:gd name="connsiteX6" fmla="*/ 1605383 w 2501135"/>
              <a:gd name="connsiteY6" fmla="*/ 0 h 1290637"/>
              <a:gd name="connsiteX7" fmla="*/ 1561315 w 3044825"/>
              <a:gd name="connsiteY7" fmla="*/ 0 h 17986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1135" h="1290637">
                <a:moveTo>
                  <a:pt x="1605383" y="0"/>
                </a:moveTo>
                <a:lnTo>
                  <a:pt x="2501135" y="330299"/>
                </a:lnTo>
                <a:lnTo>
                  <a:pt x="2281142" y="997045"/>
                </a:lnTo>
                <a:lnTo>
                  <a:pt x="965481" y="1290637"/>
                </a:lnTo>
                <a:lnTo>
                  <a:pt x="0" y="903891"/>
                </a:lnTo>
                <a:lnTo>
                  <a:pt x="329818" y="263612"/>
                </a:lnTo>
                <a:lnTo>
                  <a:pt x="1605383" y="0"/>
                </a:lnTo>
                <a:close/>
              </a:path>
            </a:pathLst>
          </a:custGeom>
          <a:gradFill>
            <a:gsLst>
              <a:gs pos="0">
                <a:srgbClr val="FFA500"/>
              </a:gs>
              <a:gs pos="100000">
                <a:schemeClr val="accent4"/>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834064" y="2279577"/>
            <a:ext cx="2498649" cy="2912581"/>
          </a:xfrm>
          <a:custGeom>
            <a:gdLst>
              <a:gd name="connsiteX0" fmla="*/ 0 w 2498649"/>
              <a:gd name="connsiteY0" fmla="*/ 9525 h 2912581"/>
              <a:gd name="connsiteX1" fmla="*/ 2498649 w 2498649"/>
              <a:gd name="connsiteY1" fmla="*/ 0 h 2912581"/>
              <a:gd name="connsiteX2" fmla="*/ 2489125 w 2498649"/>
              <a:gd name="connsiteY2" fmla="*/ 1933575 h 2912581"/>
              <a:gd name="connsiteX3" fmla="*/ 2279575 w 2498649"/>
              <a:gd name="connsiteY3" fmla="*/ 2616835 h 2912581"/>
              <a:gd name="connsiteX4" fmla="*/ 952345 w 2498649"/>
              <a:gd name="connsiteY4" fmla="*/ 2912581 h 2912581"/>
              <a:gd name="connsiteX5" fmla="*/ 1 w 2498649"/>
              <a:gd name="connsiteY5" fmla="*/ 2538812 h 2912581"/>
              <a:gd name="connsiteX6" fmla="*/ 1 w 2498649"/>
              <a:gd name="connsiteY6" fmla="*/ 1567263 h 2912581"/>
              <a:gd name="connsiteX7" fmla="*/ 0 w 2498649"/>
              <a:gd name="connsiteY7" fmla="*/ 1567262 h 2912581"/>
              <a:gd name="connsiteX8" fmla="*/ 0 w 2498649"/>
              <a:gd name="connsiteY8" fmla="*/ 9525 h 2912581"/>
              <a:gd name="connsiteX9" fmla="*/ 0 w 2727249"/>
              <a:gd name="connsiteY9" fmla="*/ 9525 h 29125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8649" h="2912581">
                <a:moveTo>
                  <a:pt x="0" y="9525"/>
                </a:moveTo>
                <a:lnTo>
                  <a:pt x="2498649" y="0"/>
                </a:lnTo>
                <a:cubicBezTo>
                  <a:pt x="2495474" y="644525"/>
                  <a:pt x="2492300" y="1289050"/>
                  <a:pt x="2489125" y="1933575"/>
                </a:cubicBezTo>
                <a:lnTo>
                  <a:pt x="2279575" y="2616835"/>
                </a:lnTo>
                <a:lnTo>
                  <a:pt x="952345" y="2912581"/>
                </a:lnTo>
                <a:lnTo>
                  <a:pt x="1" y="2538812"/>
                </a:lnTo>
                <a:lnTo>
                  <a:pt x="1" y="1567263"/>
                </a:lnTo>
                <a:lnTo>
                  <a:pt x="0" y="1567262"/>
                </a:lnTo>
                <a:lnTo>
                  <a:pt x="0" y="9525"/>
                </a:lnTo>
                <a:close/>
              </a:path>
            </a:pathLst>
          </a:custGeom>
          <a:gradFill flip="none" rotWithShape="1">
            <a:gsLst>
              <a:gs pos="15000">
                <a:srgbClr val="FFA500"/>
              </a:gs>
              <a:gs pos="100000">
                <a:schemeClr val="accent4">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六边形 15"/>
          <p:cNvSpPr/>
          <p:nvPr/>
        </p:nvSpPr>
        <p:spPr>
          <a:xfrm rot="5400000">
            <a:off x="1980103" y="1628385"/>
            <a:ext cx="2206570" cy="1910424"/>
          </a:xfrm>
          <a:prstGeom prst="hexagon">
            <a:avLst/>
          </a:prstGeom>
          <a:no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667541" y="2408459"/>
            <a:ext cx="4895518" cy="1240291"/>
            <a:chOff x="5099050" y="2408459"/>
            <a:chExt cx="4895518" cy="1240291"/>
          </a:xfrm>
        </p:grpSpPr>
        <p:sp>
          <p:nvSpPr>
            <p:cNvPr id="8" name="文本框 7"/>
            <p:cNvSpPr txBox="1"/>
            <p:nvPr/>
          </p:nvSpPr>
          <p:spPr>
            <a:xfrm>
              <a:off x="5099050" y="2408459"/>
              <a:ext cx="28924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prstClr val="white"/>
                  </a:solidFill>
                  <a:effectLst/>
                  <a:uLnTx/>
                  <a:uFillTx/>
                  <a:latin typeface="Arial"/>
                  <a:ea typeface="微软雅黑"/>
                  <a:cs typeface="+mn-cs"/>
                </a:rPr>
                <a:t>PART THREE</a:t>
              </a:r>
              <a:endParaRPr kumimoji="0" lang="zh-CN" altLang="en-US" sz="32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9" name="组合 8"/>
            <p:cNvGrpSpPr/>
            <p:nvPr/>
          </p:nvGrpSpPr>
          <p:grpSpPr>
            <a:xfrm>
              <a:off x="5108575" y="2964424"/>
              <a:ext cx="4885993" cy="684326"/>
              <a:chOff x="5402407" y="1355206"/>
              <a:chExt cx="4885993" cy="684326"/>
            </a:xfrm>
          </p:grpSpPr>
          <p:sp>
            <p:nvSpPr>
              <p:cNvPr id="10" name="文本框 9"/>
              <p:cNvSpPr txBox="1"/>
              <p:nvPr/>
            </p:nvSpPr>
            <p:spPr>
              <a:xfrm>
                <a:off x="5402407" y="1355206"/>
                <a:ext cx="3295317" cy="461665"/>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a:solidFill>
                      <a:prstClr val="white"/>
                    </a:solidFill>
                    <a:latin typeface="微软雅黑"/>
                  </a:rPr>
                  <a:t>成功项目展示</a:t>
                </a:r>
                <a:endParaRPr kumimoji="0" lang="zh-CN" altLang="en-US" sz="24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p:cNvSpPr txBox="1"/>
              <p:nvPr/>
            </p:nvSpPr>
            <p:spPr>
              <a:xfrm>
                <a:off x="5402408" y="1795106"/>
                <a:ext cx="4885992" cy="244426"/>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en-US" altLang="zh-CN" sz="900" b="0" i="0" u="none" strike="noStrike" kern="1200" cap="none" spc="0" normalizeH="0" baseline="0" noProof="0">
                    <a:ln>
                      <a:noFill/>
                    </a:ln>
                    <a:solidFill>
                      <a:prstClr val="white"/>
                    </a:solidFill>
                    <a:effectLst/>
                    <a:uLnTx/>
                    <a:uFillTx/>
                    <a:latin typeface="微软雅黑"/>
                    <a:ea typeface="微软雅黑"/>
                    <a:cs typeface="+mn-cs"/>
                  </a:rPr>
                  <a:t>print the presentation and make it into a film to be used in a wider field</a:t>
                </a:r>
              </a:p>
            </p:txBody>
          </p:sp>
        </p:grpSp>
      </p:grpSp>
    </p:spTree>
    <p:extLst>
      <p:ext uri="{BB962C8B-B14F-4D97-AF65-F5344CB8AC3E}">
        <p14:creationId val="3746886608"/>
      </p:ext>
    </p:extLst>
  </p:cSld>
  <p:clrMapOvr>
    <a:masterClrMapping/>
  </p:clrMapOvr>
  <mc:AlternateContent>
    <mc:Choice xmlns:p14="http://schemas.microsoft.com/office/powerpoint/2010/main" Requires="p14">
      <p:transition spd="slow" advTm="0" p14:dur="150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22" presetClass="entr" presetSubtype="4" fill="hold" grpId="0" nodeType="with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75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750"/>
                                        <p:tgtEl>
                                          <p:spTgt spid="16"/>
                                        </p:tgtEl>
                                      </p:cBhvr>
                                    </p:animEffect>
                                  </p:childTnLst>
                                </p:cTn>
                              </p:par>
                              <p:par>
                                <p:cTn id="19" presetID="64" presetClass="path" presetSubtype="0" decel="100000" fill="hold" grpId="1" nodeType="withEffect">
                                  <p:stCondLst>
                                    <p:cond delay="0"/>
                                  </p:stCondLst>
                                  <p:childTnLst>
                                    <p:animMotion origin="layout" path="M -4.58333E-06 -3.7037E-07 L -4.58333E-06 -0.08657" pathEditMode="relative" rAng="0" ptsTypes="AA">
                                      <p:cBhvr>
                                        <p:cTn id="20" dur="2000" spd="-100000" fill="hold"/>
                                        <p:tgtEl>
                                          <p:spTgt spid="16"/>
                                        </p:tgtEl>
                                        <p:attrNameLst>
                                          <p:attrName>ppt_x</p:attrName>
                                          <p:attrName>ppt_y</p:attrName>
                                        </p:attrNameLst>
                                      </p:cBhvr>
                                      <p:rCtr x="0" y="-4329"/>
                                    </p:animMotion>
                                  </p:childTnLst>
                                </p:cTn>
                              </p:par>
                              <p:par>
                                <p:cTn id="21" presetID="53" presetClass="entr" presetSubtype="16"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animBg="1"/>
      <p:bldP spid="16" grpId="0" animBg="1"/>
      <p:bldP spid="16" grpId="1"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六边形 1"/>
          <p:cNvSpPr/>
          <p:nvPr/>
        </p:nvSpPr>
        <p:spPr>
          <a:xfrm>
            <a:off x="2180961" y="2204208"/>
            <a:ext cx="1795038" cy="1547446"/>
          </a:xfrm>
          <a:prstGeom prst="hexagon">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六边形 2"/>
          <p:cNvSpPr/>
          <p:nvPr/>
        </p:nvSpPr>
        <p:spPr>
          <a:xfrm>
            <a:off x="5198481" y="2204208"/>
            <a:ext cx="1795038" cy="1547446"/>
          </a:xfrm>
          <a:prstGeom prst="hexagon">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8216001" y="2204208"/>
            <a:ext cx="1795038" cy="1547446"/>
          </a:xfrm>
          <a:prstGeom prst="hexagon">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7"/>
          <p:cNvSpPr/>
          <p:nvPr/>
        </p:nvSpPr>
        <p:spPr>
          <a:xfrm>
            <a:off x="2740660" y="2666357"/>
            <a:ext cx="675640" cy="623148"/>
          </a:xfrm>
          <a:custGeom>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7" name="椭圆 8"/>
          <p:cNvSpPr/>
          <p:nvPr/>
        </p:nvSpPr>
        <p:spPr>
          <a:xfrm>
            <a:off x="5758178" y="2640610"/>
            <a:ext cx="675640" cy="674642"/>
          </a:xfrm>
          <a:custGeom>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8" name="椭圆 9"/>
          <p:cNvSpPr/>
          <p:nvPr/>
        </p:nvSpPr>
        <p:spPr>
          <a:xfrm>
            <a:off x="8775700" y="2643161"/>
            <a:ext cx="675640" cy="669540"/>
          </a:xfrm>
          <a:custGeom>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矩形 11"/>
          <p:cNvSpPr/>
          <p:nvPr/>
        </p:nvSpPr>
        <p:spPr>
          <a:xfrm>
            <a:off x="965168" y="4826590"/>
            <a:ext cx="10352119" cy="7571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用户可以在投影仪或者计算机上进行演示，也可以将演示文稿打印出来，制作成胶片，以便应用到更广泛的领域中。利用</a:t>
            </a:r>
            <a:r>
              <a:rPr kumimoji="0" lang="en-US" altLang="zh-CN" sz="1200" b="0" i="0" u="none" strike="noStrike" kern="1200" cap="none" spc="0" normalizeH="0" baseline="0" noProof="0">
                <a:ln>
                  <a:noFill/>
                </a:ln>
                <a:solidFill>
                  <a:prstClr val="white"/>
                </a:solidFill>
                <a:effectLst/>
                <a:uLnTx/>
                <a:uFillTx/>
                <a:latin typeface="Arial"/>
                <a:ea typeface="微软雅黑"/>
                <a:cs typeface="+mn-cs"/>
              </a:rPr>
              <a:t>Microsoft Office PowerPoint</a:t>
            </a: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不仅可以创建演示文稿用户可以在投影仪或者计算机上进行演示，也可以将演示文稿打印出来，制作成胶片，以便应用到更广泛的领域中。利用</a:t>
            </a:r>
            <a:r>
              <a:rPr kumimoji="0" lang="en-US" altLang="zh-CN" sz="1200" b="0" i="0" u="none" strike="noStrike" kern="1200" cap="none" spc="0" normalizeH="0" baseline="0" noProof="0">
                <a:ln>
                  <a:noFill/>
                </a:ln>
                <a:solidFill>
                  <a:prstClr val="white"/>
                </a:solidFill>
                <a:effectLst/>
                <a:uLnTx/>
                <a:uFillTx/>
                <a:latin typeface="Arial"/>
                <a:ea typeface="微软雅黑"/>
                <a:cs typeface="+mn-cs"/>
              </a:rPr>
              <a:t>Microsoft Office PowerPoint</a:t>
            </a: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不仅可以创建演示文稿</a:t>
            </a:r>
          </a:p>
        </p:txBody>
      </p:sp>
      <p:sp>
        <p:nvSpPr>
          <p:cNvPr id="13" name="矩形 12"/>
          <p:cNvSpPr/>
          <p:nvPr/>
        </p:nvSpPr>
        <p:spPr>
          <a:xfrm>
            <a:off x="2036286" y="3954463"/>
            <a:ext cx="2084387"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标题文字添加</a:t>
            </a:r>
          </a:p>
        </p:txBody>
      </p:sp>
      <p:sp>
        <p:nvSpPr>
          <p:cNvPr id="14" name="矩形 13"/>
          <p:cNvSpPr/>
          <p:nvPr/>
        </p:nvSpPr>
        <p:spPr>
          <a:xfrm>
            <a:off x="5053806" y="3954463"/>
            <a:ext cx="2084387"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标题文字添加</a:t>
            </a:r>
          </a:p>
        </p:txBody>
      </p:sp>
      <p:sp>
        <p:nvSpPr>
          <p:cNvPr id="15" name="矩形 14"/>
          <p:cNvSpPr/>
          <p:nvPr/>
        </p:nvSpPr>
        <p:spPr>
          <a:xfrm>
            <a:off x="8071326" y="3954463"/>
            <a:ext cx="2084387"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标题文字添加</a:t>
            </a:r>
          </a:p>
        </p:txBody>
      </p:sp>
      <p:grpSp>
        <p:nvGrpSpPr>
          <p:cNvPr id="19" name="组合 18"/>
          <p:cNvGrpSpPr/>
          <p:nvPr/>
        </p:nvGrpSpPr>
        <p:grpSpPr>
          <a:xfrm>
            <a:off x="0" y="373375"/>
            <a:ext cx="12192000" cy="807169"/>
            <a:chOff x="0" y="373375"/>
            <a:chExt cx="12192000" cy="807169"/>
          </a:xfrm>
        </p:grpSpPr>
        <p:grpSp>
          <p:nvGrpSpPr>
            <p:cNvPr id="20" name="组合 19"/>
            <p:cNvGrpSpPr/>
            <p:nvPr/>
          </p:nvGrpSpPr>
          <p:grpSpPr>
            <a:xfrm>
              <a:off x="3607088" y="373375"/>
              <a:ext cx="4977823" cy="807169"/>
              <a:chOff x="6727733" y="1485647"/>
              <a:chExt cx="4977823" cy="807169"/>
            </a:xfrm>
          </p:grpSpPr>
          <p:sp>
            <p:nvSpPr>
              <p:cNvPr id="23" name="文本框 22"/>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成功项目展示</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文本框 23"/>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21" name="直接连接符 20"/>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1147224658"/>
      </p:ext>
    </p:extLst>
  </p:cSld>
  <p:clrMapOvr>
    <a:masterClrMapping/>
  </p:clrMapOvr>
  <mc:AlternateContent>
    <mc:Choice xmlns:p14="http://schemas.microsoft.com/office/powerpoint/2010/main" Requires="p14">
      <p:transition spd="slow" advTm="0" p14:dur="2000">
        <p14:prism isContent="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10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6" grpId="0" animBg="1"/>
      <p:bldP spid="17" grpId="0" animBg="1"/>
      <p:bldP spid="18" grpId="0" animBg="1"/>
      <p:bldP spid="12" grpId="0"/>
      <p:bldP spid="13" grpId="0"/>
      <p:bldP spid="14" grpId="0"/>
      <p:bldP spid="1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cxnSp>
        <p:nvCxnSpPr>
          <p:cNvPr id="22" name="直接连接符 21"/>
          <p:cNvCxnSpPr/>
          <p:nvPr/>
        </p:nvCxnSpPr>
        <p:spPr>
          <a:xfrm>
            <a:off x="3735183" y="2337710"/>
            <a:ext cx="1695109" cy="106933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4373244" y="4479955"/>
            <a:ext cx="908984" cy="41612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6494411" y="2533412"/>
            <a:ext cx="439252" cy="69660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3" idx="2"/>
          </p:cNvCxnSpPr>
          <p:nvPr/>
        </p:nvCxnSpPr>
        <p:spPr>
          <a:xfrm flipH="1" flipV="1">
            <a:off x="7004240" y="4187400"/>
            <a:ext cx="1042174" cy="18979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3940763" y="4672978"/>
            <a:ext cx="624115" cy="624114"/>
          </a:xfrm>
          <a:prstGeom prst="ellipse">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3217708" y="1940026"/>
            <a:ext cx="624115" cy="624114"/>
          </a:xfrm>
          <a:prstGeom prst="ellipse">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a:off x="6754901" y="2059161"/>
            <a:ext cx="624115" cy="624114"/>
          </a:xfrm>
          <a:prstGeom prst="ellipse">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8046414" y="4065134"/>
            <a:ext cx="624115" cy="624114"/>
          </a:xfrm>
          <a:prstGeom prst="ellipse">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8" name="组合 47"/>
          <p:cNvGrpSpPr/>
          <p:nvPr/>
        </p:nvGrpSpPr>
        <p:grpSpPr>
          <a:xfrm>
            <a:off x="5176099" y="3145234"/>
            <a:ext cx="1839801" cy="1839801"/>
            <a:chOff x="5176099" y="2869462"/>
            <a:chExt cx="1839801" cy="1839801"/>
          </a:xfrm>
        </p:grpSpPr>
        <p:grpSp>
          <p:nvGrpSpPr>
            <p:cNvPr id="7" name="组合 6"/>
            <p:cNvGrpSpPr/>
            <p:nvPr/>
          </p:nvGrpSpPr>
          <p:grpSpPr>
            <a:xfrm>
              <a:off x="5176099" y="2869462"/>
              <a:ext cx="1839801" cy="1839801"/>
              <a:chOff x="4953793" y="2690131"/>
              <a:chExt cx="1677761" cy="1677761"/>
            </a:xfrm>
          </p:grpSpPr>
          <p:sp>
            <p:nvSpPr>
              <p:cNvPr id="5" name="椭圆 4"/>
              <p:cNvSpPr/>
              <p:nvPr/>
            </p:nvSpPr>
            <p:spPr>
              <a:xfrm>
                <a:off x="4953793" y="2690131"/>
                <a:ext cx="1677761" cy="1677761"/>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椭圆 5"/>
              <p:cNvSpPr/>
              <p:nvPr/>
            </p:nvSpPr>
            <p:spPr>
              <a:xfrm>
                <a:off x="5191804" y="2928143"/>
                <a:ext cx="1201739" cy="1201737"/>
              </a:xfrm>
              <a:prstGeom prst="ellipse">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椭圆 15"/>
            <p:cNvSpPr/>
            <p:nvPr/>
          </p:nvSpPr>
          <p:spPr>
            <a:xfrm>
              <a:off x="5793540" y="3446466"/>
              <a:ext cx="604924" cy="685796"/>
            </a:xfrm>
            <a:custGeom>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45" name="椭圆 16"/>
          <p:cNvSpPr/>
          <p:nvPr/>
        </p:nvSpPr>
        <p:spPr>
          <a:xfrm>
            <a:off x="4123389" y="4851739"/>
            <a:ext cx="258864" cy="266592"/>
          </a:xfrm>
          <a:custGeom>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4" name="椭圆 17"/>
          <p:cNvSpPr/>
          <p:nvPr/>
        </p:nvSpPr>
        <p:spPr>
          <a:xfrm>
            <a:off x="3401501" y="2118787"/>
            <a:ext cx="256531" cy="266592"/>
          </a:xfrm>
          <a:custGeom>
            <a:gdLst>
              <a:gd name="connsiteX0" fmla="*/ 200025 w 323850"/>
              <a:gd name="connsiteY0" fmla="*/ 303213 h 336550"/>
              <a:gd name="connsiteX1" fmla="*/ 188912 w 323850"/>
              <a:gd name="connsiteY1" fmla="*/ 314326 h 336550"/>
              <a:gd name="connsiteX2" fmla="*/ 200025 w 323850"/>
              <a:gd name="connsiteY2" fmla="*/ 325439 h 336550"/>
              <a:gd name="connsiteX3" fmla="*/ 211138 w 323850"/>
              <a:gd name="connsiteY3" fmla="*/ 314326 h 336550"/>
              <a:gd name="connsiteX4" fmla="*/ 200025 w 323850"/>
              <a:gd name="connsiteY4" fmla="*/ 303213 h 336550"/>
              <a:gd name="connsiteX5" fmla="*/ 267890 w 323850"/>
              <a:gd name="connsiteY5" fmla="*/ 200026 h 336550"/>
              <a:gd name="connsiteX6" fmla="*/ 306529 w 323850"/>
              <a:gd name="connsiteY6" fmla="*/ 200026 h 336550"/>
              <a:gd name="connsiteX7" fmla="*/ 323850 w 323850"/>
              <a:gd name="connsiteY7" fmla="*/ 217105 h 336550"/>
              <a:gd name="connsiteX8" fmla="*/ 323850 w 323850"/>
              <a:gd name="connsiteY8" fmla="*/ 219733 h 336550"/>
              <a:gd name="connsiteX9" fmla="*/ 306529 w 323850"/>
              <a:gd name="connsiteY9" fmla="*/ 238126 h 336550"/>
              <a:gd name="connsiteX10" fmla="*/ 267890 w 323850"/>
              <a:gd name="connsiteY10" fmla="*/ 238126 h 336550"/>
              <a:gd name="connsiteX11" fmla="*/ 249237 w 323850"/>
              <a:gd name="connsiteY11" fmla="*/ 219733 h 336550"/>
              <a:gd name="connsiteX12" fmla="*/ 249237 w 323850"/>
              <a:gd name="connsiteY12" fmla="*/ 217105 h 336550"/>
              <a:gd name="connsiteX13" fmla="*/ 267890 w 323850"/>
              <a:gd name="connsiteY13" fmla="*/ 200026 h 336550"/>
              <a:gd name="connsiteX14" fmla="*/ 267890 w 323850"/>
              <a:gd name="connsiteY14" fmla="*/ 155576 h 336550"/>
              <a:gd name="connsiteX15" fmla="*/ 306529 w 323850"/>
              <a:gd name="connsiteY15" fmla="*/ 155576 h 336550"/>
              <a:gd name="connsiteX16" fmla="*/ 323850 w 323850"/>
              <a:gd name="connsiteY16" fmla="*/ 172528 h 336550"/>
              <a:gd name="connsiteX17" fmla="*/ 323850 w 323850"/>
              <a:gd name="connsiteY17" fmla="*/ 175137 h 336550"/>
              <a:gd name="connsiteX18" fmla="*/ 306529 w 323850"/>
              <a:gd name="connsiteY18" fmla="*/ 192089 h 336550"/>
              <a:gd name="connsiteX19" fmla="*/ 267890 w 323850"/>
              <a:gd name="connsiteY19" fmla="*/ 192089 h 336550"/>
              <a:gd name="connsiteX20" fmla="*/ 249237 w 323850"/>
              <a:gd name="connsiteY20" fmla="*/ 175137 h 336550"/>
              <a:gd name="connsiteX21" fmla="*/ 249237 w 323850"/>
              <a:gd name="connsiteY21" fmla="*/ 172528 h 336550"/>
              <a:gd name="connsiteX22" fmla="*/ 267890 w 323850"/>
              <a:gd name="connsiteY22" fmla="*/ 155576 h 336550"/>
              <a:gd name="connsiteX23" fmla="*/ 175670 w 323850"/>
              <a:gd name="connsiteY23" fmla="*/ 15876 h 336550"/>
              <a:gd name="connsiteX24" fmla="*/ 173037 w 323850"/>
              <a:gd name="connsiteY24" fmla="*/ 19686 h 336550"/>
              <a:gd name="connsiteX25" fmla="*/ 175670 w 323850"/>
              <a:gd name="connsiteY25" fmla="*/ 22226 h 336550"/>
              <a:gd name="connsiteX26" fmla="*/ 224379 w 323850"/>
              <a:gd name="connsiteY26" fmla="*/ 22226 h 336550"/>
              <a:gd name="connsiteX27" fmla="*/ 227012 w 323850"/>
              <a:gd name="connsiteY27" fmla="*/ 19686 h 336550"/>
              <a:gd name="connsiteX28" fmla="*/ 224379 w 323850"/>
              <a:gd name="connsiteY28" fmla="*/ 15876 h 336550"/>
              <a:gd name="connsiteX29" fmla="*/ 175670 w 323850"/>
              <a:gd name="connsiteY29" fmla="*/ 15876 h 336550"/>
              <a:gd name="connsiteX30" fmla="*/ 125064 w 323850"/>
              <a:gd name="connsiteY30" fmla="*/ 0 h 336550"/>
              <a:gd name="connsiteX31" fmla="*/ 276458 w 323850"/>
              <a:gd name="connsiteY31" fmla="*/ 0 h 336550"/>
              <a:gd name="connsiteX32" fmla="*/ 298837 w 323850"/>
              <a:gd name="connsiteY32" fmla="*/ 22349 h 336550"/>
              <a:gd name="connsiteX33" fmla="*/ 298837 w 323850"/>
              <a:gd name="connsiteY33" fmla="*/ 109116 h 336550"/>
              <a:gd name="connsiteX34" fmla="*/ 306736 w 323850"/>
              <a:gd name="connsiteY34" fmla="*/ 109116 h 336550"/>
              <a:gd name="connsiteX35" fmla="*/ 323850 w 323850"/>
              <a:gd name="connsiteY35" fmla="*/ 127521 h 336550"/>
              <a:gd name="connsiteX36" fmla="*/ 323850 w 323850"/>
              <a:gd name="connsiteY36" fmla="*/ 130150 h 336550"/>
              <a:gd name="connsiteX37" fmla="*/ 306736 w 323850"/>
              <a:gd name="connsiteY37" fmla="*/ 147241 h 336550"/>
              <a:gd name="connsiteX38" fmla="*/ 268559 w 323850"/>
              <a:gd name="connsiteY38" fmla="*/ 147241 h 336550"/>
              <a:gd name="connsiteX39" fmla="*/ 250128 w 323850"/>
              <a:gd name="connsiteY39" fmla="*/ 130150 h 336550"/>
              <a:gd name="connsiteX40" fmla="*/ 250128 w 323850"/>
              <a:gd name="connsiteY40" fmla="*/ 127521 h 336550"/>
              <a:gd name="connsiteX41" fmla="*/ 268559 w 323850"/>
              <a:gd name="connsiteY41" fmla="*/ 109116 h 336550"/>
              <a:gd name="connsiteX42" fmla="*/ 272508 w 323850"/>
              <a:gd name="connsiteY42" fmla="*/ 109116 h 336550"/>
              <a:gd name="connsiteX43" fmla="*/ 283040 w 323850"/>
              <a:gd name="connsiteY43" fmla="*/ 109116 h 336550"/>
              <a:gd name="connsiteX44" fmla="*/ 283040 w 323850"/>
              <a:gd name="connsiteY44" fmla="*/ 35496 h 336550"/>
              <a:gd name="connsiteX45" fmla="*/ 118481 w 323850"/>
              <a:gd name="connsiteY45" fmla="*/ 35496 h 336550"/>
              <a:gd name="connsiteX46" fmla="*/ 118481 w 323850"/>
              <a:gd name="connsiteY46" fmla="*/ 76250 h 336550"/>
              <a:gd name="connsiteX47" fmla="*/ 155342 w 323850"/>
              <a:gd name="connsiteY47" fmla="*/ 56530 h 336550"/>
              <a:gd name="connsiteX48" fmla="*/ 184305 w 323850"/>
              <a:gd name="connsiteY48" fmla="*/ 74935 h 336550"/>
              <a:gd name="connsiteX49" fmla="*/ 139545 w 323850"/>
              <a:gd name="connsiteY49" fmla="*/ 117004 h 336550"/>
              <a:gd name="connsiteX50" fmla="*/ 118481 w 323850"/>
              <a:gd name="connsiteY50" fmla="*/ 131465 h 336550"/>
              <a:gd name="connsiteX51" fmla="*/ 118481 w 323850"/>
              <a:gd name="connsiteY51" fmla="*/ 294481 h 336550"/>
              <a:gd name="connsiteX52" fmla="*/ 283040 w 323850"/>
              <a:gd name="connsiteY52" fmla="*/ 294481 h 336550"/>
              <a:gd name="connsiteX53" fmla="*/ 283040 w 323850"/>
              <a:gd name="connsiteY53" fmla="*/ 282649 h 336550"/>
              <a:gd name="connsiteX54" fmla="*/ 268559 w 323850"/>
              <a:gd name="connsiteY54" fmla="*/ 282649 h 336550"/>
              <a:gd name="connsiteX55" fmla="*/ 250128 w 323850"/>
              <a:gd name="connsiteY55" fmla="*/ 264244 h 336550"/>
              <a:gd name="connsiteX56" fmla="*/ 250128 w 323850"/>
              <a:gd name="connsiteY56" fmla="*/ 262930 h 336550"/>
              <a:gd name="connsiteX57" fmla="*/ 268559 w 323850"/>
              <a:gd name="connsiteY57" fmla="*/ 244525 h 336550"/>
              <a:gd name="connsiteX58" fmla="*/ 306736 w 323850"/>
              <a:gd name="connsiteY58" fmla="*/ 244525 h 336550"/>
              <a:gd name="connsiteX59" fmla="*/ 323850 w 323850"/>
              <a:gd name="connsiteY59" fmla="*/ 262930 h 336550"/>
              <a:gd name="connsiteX60" fmla="*/ 323850 w 323850"/>
              <a:gd name="connsiteY60" fmla="*/ 264244 h 336550"/>
              <a:gd name="connsiteX61" fmla="*/ 306736 w 323850"/>
              <a:gd name="connsiteY61" fmla="*/ 282649 h 336550"/>
              <a:gd name="connsiteX62" fmla="*/ 301470 w 323850"/>
              <a:gd name="connsiteY62" fmla="*/ 282649 h 336550"/>
              <a:gd name="connsiteX63" fmla="*/ 298837 w 323850"/>
              <a:gd name="connsiteY63" fmla="*/ 282649 h 336550"/>
              <a:gd name="connsiteX64" fmla="*/ 298837 w 323850"/>
              <a:gd name="connsiteY64" fmla="*/ 314201 h 336550"/>
              <a:gd name="connsiteX65" fmla="*/ 276458 w 323850"/>
              <a:gd name="connsiteY65" fmla="*/ 336550 h 336550"/>
              <a:gd name="connsiteX66" fmla="*/ 125064 w 323850"/>
              <a:gd name="connsiteY66" fmla="*/ 336550 h 336550"/>
              <a:gd name="connsiteX67" fmla="*/ 102684 w 323850"/>
              <a:gd name="connsiteY67" fmla="*/ 314201 h 336550"/>
              <a:gd name="connsiteX68" fmla="*/ 102684 w 323850"/>
              <a:gd name="connsiteY68" fmla="*/ 287908 h 336550"/>
              <a:gd name="connsiteX69" fmla="*/ 75038 w 323850"/>
              <a:gd name="connsiteY69" fmla="*/ 287908 h 336550"/>
              <a:gd name="connsiteX70" fmla="*/ 13164 w 323850"/>
              <a:gd name="connsiteY70" fmla="*/ 255042 h 336550"/>
              <a:gd name="connsiteX71" fmla="*/ 11848 w 323850"/>
              <a:gd name="connsiteY71" fmla="*/ 253727 h 336550"/>
              <a:gd name="connsiteX72" fmla="*/ 9215 w 323850"/>
              <a:gd name="connsiteY72" fmla="*/ 249783 h 336550"/>
              <a:gd name="connsiteX73" fmla="*/ 7899 w 323850"/>
              <a:gd name="connsiteY73" fmla="*/ 244525 h 336550"/>
              <a:gd name="connsiteX74" fmla="*/ 6582 w 323850"/>
              <a:gd name="connsiteY74" fmla="*/ 240581 h 336550"/>
              <a:gd name="connsiteX75" fmla="*/ 2633 w 323850"/>
              <a:gd name="connsiteY75" fmla="*/ 231378 h 336550"/>
              <a:gd name="connsiteX76" fmla="*/ 2633 w 323850"/>
              <a:gd name="connsiteY76" fmla="*/ 228749 h 336550"/>
              <a:gd name="connsiteX77" fmla="*/ 0 w 323850"/>
              <a:gd name="connsiteY77" fmla="*/ 219546 h 336550"/>
              <a:gd name="connsiteX78" fmla="*/ 0 w 323850"/>
              <a:gd name="connsiteY78" fmla="*/ 215602 h 336550"/>
              <a:gd name="connsiteX79" fmla="*/ 0 w 323850"/>
              <a:gd name="connsiteY79" fmla="*/ 202456 h 336550"/>
              <a:gd name="connsiteX80" fmla="*/ 40810 w 323850"/>
              <a:gd name="connsiteY80" fmla="*/ 119633 h 336550"/>
              <a:gd name="connsiteX81" fmla="*/ 102684 w 323850"/>
              <a:gd name="connsiteY81" fmla="*/ 85452 h 336550"/>
              <a:gd name="connsiteX82" fmla="*/ 102684 w 323850"/>
              <a:gd name="connsiteY82" fmla="*/ 22349 h 336550"/>
              <a:gd name="connsiteX83" fmla="*/ 125064 w 323850"/>
              <a:gd name="connsiteY83"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23850" h="336550">
                <a:moveTo>
                  <a:pt x="200025" y="303213"/>
                </a:moveTo>
                <a:cubicBezTo>
                  <a:pt x="193887" y="303213"/>
                  <a:pt x="188912" y="308188"/>
                  <a:pt x="188912" y="314326"/>
                </a:cubicBezTo>
                <a:cubicBezTo>
                  <a:pt x="188912" y="320464"/>
                  <a:pt x="193887" y="325439"/>
                  <a:pt x="200025" y="325439"/>
                </a:cubicBezTo>
                <a:cubicBezTo>
                  <a:pt x="206163" y="325439"/>
                  <a:pt x="211138" y="320464"/>
                  <a:pt x="211138" y="314326"/>
                </a:cubicBezTo>
                <a:cubicBezTo>
                  <a:pt x="211138" y="308188"/>
                  <a:pt x="206163" y="303213"/>
                  <a:pt x="200025" y="303213"/>
                </a:cubicBezTo>
                <a:close/>
                <a:moveTo>
                  <a:pt x="267890" y="200026"/>
                </a:moveTo>
                <a:cubicBezTo>
                  <a:pt x="267890" y="200026"/>
                  <a:pt x="267890" y="200026"/>
                  <a:pt x="306529" y="200026"/>
                </a:cubicBezTo>
                <a:cubicBezTo>
                  <a:pt x="315856" y="200026"/>
                  <a:pt x="323850" y="207909"/>
                  <a:pt x="323850" y="217105"/>
                </a:cubicBezTo>
                <a:cubicBezTo>
                  <a:pt x="323850" y="217105"/>
                  <a:pt x="323850" y="217105"/>
                  <a:pt x="323850" y="219733"/>
                </a:cubicBezTo>
                <a:cubicBezTo>
                  <a:pt x="323850" y="228929"/>
                  <a:pt x="315856" y="238126"/>
                  <a:pt x="306529" y="238126"/>
                </a:cubicBezTo>
                <a:cubicBezTo>
                  <a:pt x="306529" y="238126"/>
                  <a:pt x="306529" y="238126"/>
                  <a:pt x="267890" y="238126"/>
                </a:cubicBezTo>
                <a:cubicBezTo>
                  <a:pt x="257231" y="238126"/>
                  <a:pt x="249237" y="228929"/>
                  <a:pt x="249237" y="219733"/>
                </a:cubicBezTo>
                <a:cubicBezTo>
                  <a:pt x="249237" y="219733"/>
                  <a:pt x="249237" y="219733"/>
                  <a:pt x="249237" y="217105"/>
                </a:cubicBezTo>
                <a:cubicBezTo>
                  <a:pt x="249237" y="207909"/>
                  <a:pt x="257231" y="200026"/>
                  <a:pt x="267890" y="200026"/>
                </a:cubicBezTo>
                <a:close/>
                <a:moveTo>
                  <a:pt x="267890" y="155576"/>
                </a:moveTo>
                <a:cubicBezTo>
                  <a:pt x="267890" y="155576"/>
                  <a:pt x="267890" y="155576"/>
                  <a:pt x="306529" y="155576"/>
                </a:cubicBezTo>
                <a:cubicBezTo>
                  <a:pt x="315856" y="155576"/>
                  <a:pt x="323850" y="163400"/>
                  <a:pt x="323850" y="172528"/>
                </a:cubicBezTo>
                <a:cubicBezTo>
                  <a:pt x="323850" y="172528"/>
                  <a:pt x="323850" y="172528"/>
                  <a:pt x="323850" y="175137"/>
                </a:cubicBezTo>
                <a:cubicBezTo>
                  <a:pt x="323850" y="184265"/>
                  <a:pt x="315856" y="192089"/>
                  <a:pt x="306529" y="192089"/>
                </a:cubicBezTo>
                <a:cubicBezTo>
                  <a:pt x="306529" y="192089"/>
                  <a:pt x="306529" y="192089"/>
                  <a:pt x="267890" y="192089"/>
                </a:cubicBezTo>
                <a:cubicBezTo>
                  <a:pt x="257231" y="192089"/>
                  <a:pt x="249237" y="184265"/>
                  <a:pt x="249237" y="175137"/>
                </a:cubicBezTo>
                <a:cubicBezTo>
                  <a:pt x="249237" y="175137"/>
                  <a:pt x="249237" y="175137"/>
                  <a:pt x="249237" y="172528"/>
                </a:cubicBezTo>
                <a:cubicBezTo>
                  <a:pt x="249237" y="163400"/>
                  <a:pt x="257231" y="155576"/>
                  <a:pt x="267890" y="155576"/>
                </a:cubicBezTo>
                <a:close/>
                <a:moveTo>
                  <a:pt x="175670" y="15876"/>
                </a:moveTo>
                <a:cubicBezTo>
                  <a:pt x="174353" y="15876"/>
                  <a:pt x="173037" y="17146"/>
                  <a:pt x="173037" y="19686"/>
                </a:cubicBezTo>
                <a:cubicBezTo>
                  <a:pt x="173037" y="20956"/>
                  <a:pt x="174353" y="22226"/>
                  <a:pt x="175670" y="22226"/>
                </a:cubicBezTo>
                <a:cubicBezTo>
                  <a:pt x="175670" y="22226"/>
                  <a:pt x="175670" y="22226"/>
                  <a:pt x="224379" y="22226"/>
                </a:cubicBezTo>
                <a:cubicBezTo>
                  <a:pt x="225695" y="22226"/>
                  <a:pt x="227012" y="20956"/>
                  <a:pt x="227012" y="19686"/>
                </a:cubicBezTo>
                <a:cubicBezTo>
                  <a:pt x="227012" y="17146"/>
                  <a:pt x="225695" y="15876"/>
                  <a:pt x="224379" y="15876"/>
                </a:cubicBezTo>
                <a:cubicBezTo>
                  <a:pt x="224379" y="15876"/>
                  <a:pt x="224379" y="15876"/>
                  <a:pt x="175670" y="15876"/>
                </a:cubicBezTo>
                <a:close/>
                <a:moveTo>
                  <a:pt x="125064" y="0"/>
                </a:moveTo>
                <a:cubicBezTo>
                  <a:pt x="125064" y="0"/>
                  <a:pt x="125064" y="0"/>
                  <a:pt x="276458" y="0"/>
                </a:cubicBezTo>
                <a:cubicBezTo>
                  <a:pt x="288306" y="0"/>
                  <a:pt x="298837" y="10517"/>
                  <a:pt x="298837" y="22349"/>
                </a:cubicBezTo>
                <a:cubicBezTo>
                  <a:pt x="298837" y="22349"/>
                  <a:pt x="298837" y="22349"/>
                  <a:pt x="298837" y="109116"/>
                </a:cubicBezTo>
                <a:cubicBezTo>
                  <a:pt x="298837" y="109116"/>
                  <a:pt x="298837" y="109116"/>
                  <a:pt x="306736" y="109116"/>
                </a:cubicBezTo>
                <a:cubicBezTo>
                  <a:pt x="315951" y="109116"/>
                  <a:pt x="323850" y="118318"/>
                  <a:pt x="323850" y="127521"/>
                </a:cubicBezTo>
                <a:cubicBezTo>
                  <a:pt x="323850" y="127521"/>
                  <a:pt x="323850" y="127521"/>
                  <a:pt x="323850" y="130150"/>
                </a:cubicBezTo>
                <a:cubicBezTo>
                  <a:pt x="323850" y="139353"/>
                  <a:pt x="315951" y="147241"/>
                  <a:pt x="306736" y="147241"/>
                </a:cubicBezTo>
                <a:cubicBezTo>
                  <a:pt x="306736" y="147241"/>
                  <a:pt x="306736" y="147241"/>
                  <a:pt x="268559" y="147241"/>
                </a:cubicBezTo>
                <a:cubicBezTo>
                  <a:pt x="258027" y="147241"/>
                  <a:pt x="250128" y="139353"/>
                  <a:pt x="250128" y="130150"/>
                </a:cubicBezTo>
                <a:cubicBezTo>
                  <a:pt x="250128" y="130150"/>
                  <a:pt x="250128" y="130150"/>
                  <a:pt x="250128" y="127521"/>
                </a:cubicBezTo>
                <a:cubicBezTo>
                  <a:pt x="250128" y="118318"/>
                  <a:pt x="258027" y="109116"/>
                  <a:pt x="268559" y="109116"/>
                </a:cubicBezTo>
                <a:cubicBezTo>
                  <a:pt x="268559" y="109116"/>
                  <a:pt x="268559" y="109116"/>
                  <a:pt x="272508" y="109116"/>
                </a:cubicBezTo>
                <a:cubicBezTo>
                  <a:pt x="272508" y="109116"/>
                  <a:pt x="272508" y="109116"/>
                  <a:pt x="283040" y="109116"/>
                </a:cubicBezTo>
                <a:cubicBezTo>
                  <a:pt x="283040" y="109116"/>
                  <a:pt x="283040" y="109116"/>
                  <a:pt x="283040" y="35496"/>
                </a:cubicBezTo>
                <a:cubicBezTo>
                  <a:pt x="283040" y="35496"/>
                  <a:pt x="283040" y="35496"/>
                  <a:pt x="118481" y="35496"/>
                </a:cubicBezTo>
                <a:cubicBezTo>
                  <a:pt x="118481" y="35496"/>
                  <a:pt x="118481" y="35496"/>
                  <a:pt x="118481" y="76250"/>
                </a:cubicBezTo>
                <a:cubicBezTo>
                  <a:pt x="134279" y="67047"/>
                  <a:pt x="148760" y="59159"/>
                  <a:pt x="155342" y="56530"/>
                </a:cubicBezTo>
                <a:cubicBezTo>
                  <a:pt x="176406" y="44698"/>
                  <a:pt x="188254" y="59159"/>
                  <a:pt x="184305" y="74935"/>
                </a:cubicBezTo>
                <a:cubicBezTo>
                  <a:pt x="181672" y="86767"/>
                  <a:pt x="160608" y="99913"/>
                  <a:pt x="139545" y="117004"/>
                </a:cubicBezTo>
                <a:cubicBezTo>
                  <a:pt x="134279" y="120948"/>
                  <a:pt x="126380" y="126206"/>
                  <a:pt x="118481" y="131465"/>
                </a:cubicBezTo>
                <a:cubicBezTo>
                  <a:pt x="118481" y="131465"/>
                  <a:pt x="118481" y="131465"/>
                  <a:pt x="118481" y="294481"/>
                </a:cubicBezTo>
                <a:cubicBezTo>
                  <a:pt x="118481" y="294481"/>
                  <a:pt x="118481" y="294481"/>
                  <a:pt x="283040" y="294481"/>
                </a:cubicBezTo>
                <a:cubicBezTo>
                  <a:pt x="283040" y="294481"/>
                  <a:pt x="283040" y="294481"/>
                  <a:pt x="283040" y="282649"/>
                </a:cubicBezTo>
                <a:cubicBezTo>
                  <a:pt x="283040" y="282649"/>
                  <a:pt x="283040" y="282649"/>
                  <a:pt x="268559" y="282649"/>
                </a:cubicBezTo>
                <a:cubicBezTo>
                  <a:pt x="258027" y="282649"/>
                  <a:pt x="250128" y="274762"/>
                  <a:pt x="250128" y="264244"/>
                </a:cubicBezTo>
                <a:cubicBezTo>
                  <a:pt x="250128" y="264244"/>
                  <a:pt x="250128" y="264244"/>
                  <a:pt x="250128" y="262930"/>
                </a:cubicBezTo>
                <a:cubicBezTo>
                  <a:pt x="250128" y="252413"/>
                  <a:pt x="258027" y="244525"/>
                  <a:pt x="268559" y="244525"/>
                </a:cubicBezTo>
                <a:cubicBezTo>
                  <a:pt x="268559" y="244525"/>
                  <a:pt x="268559" y="244525"/>
                  <a:pt x="306736" y="244525"/>
                </a:cubicBezTo>
                <a:cubicBezTo>
                  <a:pt x="315951" y="244525"/>
                  <a:pt x="323850" y="252413"/>
                  <a:pt x="323850" y="262930"/>
                </a:cubicBezTo>
                <a:cubicBezTo>
                  <a:pt x="323850" y="262930"/>
                  <a:pt x="323850" y="262930"/>
                  <a:pt x="323850" y="264244"/>
                </a:cubicBezTo>
                <a:cubicBezTo>
                  <a:pt x="323850" y="274762"/>
                  <a:pt x="315951" y="282649"/>
                  <a:pt x="306736" y="282649"/>
                </a:cubicBezTo>
                <a:cubicBezTo>
                  <a:pt x="306736" y="282649"/>
                  <a:pt x="306736" y="282649"/>
                  <a:pt x="301470" y="282649"/>
                </a:cubicBezTo>
                <a:cubicBezTo>
                  <a:pt x="301470" y="282649"/>
                  <a:pt x="301470" y="282649"/>
                  <a:pt x="298837" y="282649"/>
                </a:cubicBezTo>
                <a:cubicBezTo>
                  <a:pt x="298837" y="282649"/>
                  <a:pt x="298837" y="282649"/>
                  <a:pt x="298837" y="314201"/>
                </a:cubicBezTo>
                <a:cubicBezTo>
                  <a:pt x="298837" y="326033"/>
                  <a:pt x="288306" y="336550"/>
                  <a:pt x="276458" y="336550"/>
                </a:cubicBezTo>
                <a:cubicBezTo>
                  <a:pt x="276458" y="336550"/>
                  <a:pt x="276458" y="336550"/>
                  <a:pt x="125064" y="336550"/>
                </a:cubicBezTo>
                <a:cubicBezTo>
                  <a:pt x="113216" y="336550"/>
                  <a:pt x="102684" y="326033"/>
                  <a:pt x="102684" y="314201"/>
                </a:cubicBezTo>
                <a:cubicBezTo>
                  <a:pt x="102684" y="314201"/>
                  <a:pt x="102684" y="314201"/>
                  <a:pt x="102684" y="287908"/>
                </a:cubicBezTo>
                <a:cubicBezTo>
                  <a:pt x="102684" y="287908"/>
                  <a:pt x="102684" y="287908"/>
                  <a:pt x="75038" y="287908"/>
                </a:cubicBezTo>
                <a:cubicBezTo>
                  <a:pt x="75038" y="287908"/>
                  <a:pt x="35544" y="287908"/>
                  <a:pt x="13164" y="255042"/>
                </a:cubicBezTo>
                <a:cubicBezTo>
                  <a:pt x="13164" y="253727"/>
                  <a:pt x="13164" y="253727"/>
                  <a:pt x="11848" y="253727"/>
                </a:cubicBezTo>
                <a:cubicBezTo>
                  <a:pt x="11848" y="252413"/>
                  <a:pt x="10531" y="251098"/>
                  <a:pt x="9215" y="249783"/>
                </a:cubicBezTo>
                <a:cubicBezTo>
                  <a:pt x="9215" y="248469"/>
                  <a:pt x="7899" y="245839"/>
                  <a:pt x="7899" y="244525"/>
                </a:cubicBezTo>
                <a:cubicBezTo>
                  <a:pt x="6582" y="243210"/>
                  <a:pt x="6582" y="241895"/>
                  <a:pt x="6582" y="240581"/>
                </a:cubicBezTo>
                <a:cubicBezTo>
                  <a:pt x="5266" y="237951"/>
                  <a:pt x="3949" y="235322"/>
                  <a:pt x="2633" y="231378"/>
                </a:cubicBezTo>
                <a:cubicBezTo>
                  <a:pt x="2633" y="230063"/>
                  <a:pt x="2633" y="230063"/>
                  <a:pt x="2633" y="228749"/>
                </a:cubicBezTo>
                <a:cubicBezTo>
                  <a:pt x="1316" y="226120"/>
                  <a:pt x="1316" y="223490"/>
                  <a:pt x="0" y="219546"/>
                </a:cubicBezTo>
                <a:cubicBezTo>
                  <a:pt x="0" y="218232"/>
                  <a:pt x="0" y="216917"/>
                  <a:pt x="0" y="215602"/>
                </a:cubicBezTo>
                <a:cubicBezTo>
                  <a:pt x="0" y="211658"/>
                  <a:pt x="0" y="207714"/>
                  <a:pt x="0" y="202456"/>
                </a:cubicBezTo>
                <a:cubicBezTo>
                  <a:pt x="0" y="149870"/>
                  <a:pt x="23696" y="127521"/>
                  <a:pt x="40810" y="119633"/>
                </a:cubicBezTo>
                <a:cubicBezTo>
                  <a:pt x="40810" y="119633"/>
                  <a:pt x="72405" y="102543"/>
                  <a:pt x="102684" y="85452"/>
                </a:cubicBezTo>
                <a:cubicBezTo>
                  <a:pt x="102684" y="85452"/>
                  <a:pt x="102684" y="85452"/>
                  <a:pt x="102684" y="22349"/>
                </a:cubicBezTo>
                <a:cubicBezTo>
                  <a:pt x="102684" y="10517"/>
                  <a:pt x="113216" y="0"/>
                  <a:pt x="1250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6" name="椭圆 18"/>
          <p:cNvSpPr/>
          <p:nvPr/>
        </p:nvSpPr>
        <p:spPr>
          <a:xfrm>
            <a:off x="6950639" y="2237922"/>
            <a:ext cx="232639" cy="266592"/>
          </a:xfrm>
          <a:custGeom>
            <a:gdLst>
              <a:gd name="connsiteX0" fmla="*/ 123825 w 293688"/>
              <a:gd name="connsiteY0" fmla="*/ 284163 h 336550"/>
              <a:gd name="connsiteX1" fmla="*/ 123825 w 293688"/>
              <a:gd name="connsiteY1" fmla="*/ 312738 h 336550"/>
              <a:gd name="connsiteX2" fmla="*/ 169863 w 293688"/>
              <a:gd name="connsiteY2" fmla="*/ 312738 h 336550"/>
              <a:gd name="connsiteX3" fmla="*/ 169863 w 293688"/>
              <a:gd name="connsiteY3" fmla="*/ 284163 h 336550"/>
              <a:gd name="connsiteX4" fmla="*/ 233363 w 293688"/>
              <a:gd name="connsiteY4" fmla="*/ 58738 h 336550"/>
              <a:gd name="connsiteX5" fmla="*/ 233363 w 293688"/>
              <a:gd name="connsiteY5" fmla="*/ 97959 h 336550"/>
              <a:gd name="connsiteX6" fmla="*/ 233363 w 293688"/>
              <a:gd name="connsiteY6" fmla="*/ 103188 h 336550"/>
              <a:gd name="connsiteX7" fmla="*/ 263526 w 293688"/>
              <a:gd name="connsiteY7" fmla="*/ 74426 h 336550"/>
              <a:gd name="connsiteX8" fmla="*/ 263526 w 293688"/>
              <a:gd name="connsiteY8" fmla="*/ 58738 h 336550"/>
              <a:gd name="connsiteX9" fmla="*/ 30163 w 293688"/>
              <a:gd name="connsiteY9" fmla="*/ 58738 h 336550"/>
              <a:gd name="connsiteX10" fmla="*/ 30163 w 293688"/>
              <a:gd name="connsiteY10" fmla="*/ 74426 h 336550"/>
              <a:gd name="connsiteX11" fmla="*/ 60326 w 293688"/>
              <a:gd name="connsiteY11" fmla="*/ 103188 h 336550"/>
              <a:gd name="connsiteX12" fmla="*/ 60326 w 293688"/>
              <a:gd name="connsiteY12" fmla="*/ 97959 h 336550"/>
              <a:gd name="connsiteX13" fmla="*/ 60326 w 293688"/>
              <a:gd name="connsiteY13" fmla="*/ 58738 h 336550"/>
              <a:gd name="connsiteX14" fmla="*/ 30163 w 293688"/>
              <a:gd name="connsiteY14" fmla="*/ 58738 h 336550"/>
              <a:gd name="connsiteX15" fmla="*/ 142753 w 293688"/>
              <a:gd name="connsiteY15" fmla="*/ 46781 h 336550"/>
              <a:gd name="connsiteX16" fmla="*/ 133521 w 293688"/>
              <a:gd name="connsiteY16" fmla="*/ 67674 h 336550"/>
              <a:gd name="connsiteX17" fmla="*/ 109782 w 293688"/>
              <a:gd name="connsiteY17" fmla="*/ 70286 h 336550"/>
              <a:gd name="connsiteX18" fmla="*/ 107144 w 293688"/>
              <a:gd name="connsiteY18" fmla="*/ 78121 h 336550"/>
              <a:gd name="connsiteX19" fmla="*/ 125608 w 293688"/>
              <a:gd name="connsiteY19" fmla="*/ 93791 h 336550"/>
              <a:gd name="connsiteX20" fmla="*/ 119014 w 293688"/>
              <a:gd name="connsiteY20" fmla="*/ 115991 h 336550"/>
              <a:gd name="connsiteX21" fmla="*/ 126927 w 293688"/>
              <a:gd name="connsiteY21" fmla="*/ 121214 h 336550"/>
              <a:gd name="connsiteX22" fmla="*/ 146710 w 293688"/>
              <a:gd name="connsiteY22" fmla="*/ 109462 h 336550"/>
              <a:gd name="connsiteX23" fmla="*/ 166493 w 293688"/>
              <a:gd name="connsiteY23" fmla="*/ 121214 h 336550"/>
              <a:gd name="connsiteX24" fmla="*/ 174406 w 293688"/>
              <a:gd name="connsiteY24" fmla="*/ 115991 h 336550"/>
              <a:gd name="connsiteX25" fmla="*/ 167811 w 293688"/>
              <a:gd name="connsiteY25" fmla="*/ 93791 h 336550"/>
              <a:gd name="connsiteX26" fmla="*/ 186275 w 293688"/>
              <a:gd name="connsiteY26" fmla="*/ 78121 h 336550"/>
              <a:gd name="connsiteX27" fmla="*/ 183638 w 293688"/>
              <a:gd name="connsiteY27" fmla="*/ 70286 h 336550"/>
              <a:gd name="connsiteX28" fmla="*/ 159898 w 293688"/>
              <a:gd name="connsiteY28" fmla="*/ 67674 h 336550"/>
              <a:gd name="connsiteX29" fmla="*/ 150666 w 293688"/>
              <a:gd name="connsiteY29" fmla="*/ 46781 h 336550"/>
              <a:gd name="connsiteX30" fmla="*/ 142753 w 293688"/>
              <a:gd name="connsiteY30" fmla="*/ 46781 h 336550"/>
              <a:gd name="connsiteX31" fmla="*/ 59531 w 293688"/>
              <a:gd name="connsiteY31" fmla="*/ 0 h 336550"/>
              <a:gd name="connsiteX32" fmla="*/ 234157 w 293688"/>
              <a:gd name="connsiteY32" fmla="*/ 0 h 336550"/>
              <a:gd name="connsiteX33" fmla="*/ 234157 w 293688"/>
              <a:gd name="connsiteY33" fmla="*/ 27608 h 336550"/>
              <a:gd name="connsiteX34" fmla="*/ 293688 w 293688"/>
              <a:gd name="connsiteY34" fmla="*/ 27608 h 336550"/>
              <a:gd name="connsiteX35" fmla="*/ 293688 w 293688"/>
              <a:gd name="connsiteY35" fmla="*/ 73620 h 336550"/>
              <a:gd name="connsiteX36" fmla="*/ 234157 w 293688"/>
              <a:gd name="connsiteY36" fmla="*/ 132780 h 336550"/>
              <a:gd name="connsiteX37" fmla="*/ 226219 w 293688"/>
              <a:gd name="connsiteY37" fmla="*/ 132780 h 336550"/>
              <a:gd name="connsiteX38" fmla="*/ 190500 w 293688"/>
              <a:gd name="connsiteY38" fmla="*/ 170904 h 336550"/>
              <a:gd name="connsiteX39" fmla="*/ 165365 w 293688"/>
              <a:gd name="connsiteY39" fmla="*/ 216917 h 336550"/>
              <a:gd name="connsiteX40" fmla="*/ 165365 w 293688"/>
              <a:gd name="connsiteY40" fmla="*/ 253727 h 336550"/>
              <a:gd name="connsiteX41" fmla="*/ 186531 w 293688"/>
              <a:gd name="connsiteY41" fmla="*/ 253727 h 336550"/>
              <a:gd name="connsiteX42" fmla="*/ 198438 w 293688"/>
              <a:gd name="connsiteY42" fmla="*/ 265559 h 336550"/>
              <a:gd name="connsiteX43" fmla="*/ 198438 w 293688"/>
              <a:gd name="connsiteY43" fmla="*/ 281335 h 336550"/>
              <a:gd name="connsiteX44" fmla="*/ 216959 w 293688"/>
              <a:gd name="connsiteY44" fmla="*/ 281335 h 336550"/>
              <a:gd name="connsiteX45" fmla="*/ 216959 w 293688"/>
              <a:gd name="connsiteY45" fmla="*/ 336550 h 336550"/>
              <a:gd name="connsiteX46" fmla="*/ 76729 w 293688"/>
              <a:gd name="connsiteY46" fmla="*/ 336550 h 336550"/>
              <a:gd name="connsiteX47" fmla="*/ 76729 w 293688"/>
              <a:gd name="connsiteY47" fmla="*/ 281335 h 336550"/>
              <a:gd name="connsiteX48" fmla="*/ 95250 w 293688"/>
              <a:gd name="connsiteY48" fmla="*/ 281335 h 336550"/>
              <a:gd name="connsiteX49" fmla="*/ 95250 w 293688"/>
              <a:gd name="connsiteY49" fmla="*/ 265559 h 336550"/>
              <a:gd name="connsiteX50" fmla="*/ 107156 w 293688"/>
              <a:gd name="connsiteY50" fmla="*/ 253727 h 336550"/>
              <a:gd name="connsiteX51" fmla="*/ 128323 w 293688"/>
              <a:gd name="connsiteY51" fmla="*/ 253727 h 336550"/>
              <a:gd name="connsiteX52" fmla="*/ 128323 w 293688"/>
              <a:gd name="connsiteY52" fmla="*/ 216917 h 336550"/>
              <a:gd name="connsiteX53" fmla="*/ 103188 w 293688"/>
              <a:gd name="connsiteY53" fmla="*/ 170904 h 336550"/>
              <a:gd name="connsiteX54" fmla="*/ 67469 w 293688"/>
              <a:gd name="connsiteY54" fmla="*/ 132780 h 336550"/>
              <a:gd name="connsiteX55" fmla="*/ 59531 w 293688"/>
              <a:gd name="connsiteY55" fmla="*/ 132780 h 336550"/>
              <a:gd name="connsiteX56" fmla="*/ 0 w 293688"/>
              <a:gd name="connsiteY56" fmla="*/ 73620 h 336550"/>
              <a:gd name="connsiteX57" fmla="*/ 0 w 293688"/>
              <a:gd name="connsiteY57" fmla="*/ 27608 h 336550"/>
              <a:gd name="connsiteX58" fmla="*/ 59531 w 293688"/>
              <a:gd name="connsiteY58" fmla="*/ 27608 h 336550"/>
              <a:gd name="connsiteX59" fmla="*/ 59531 w 293688"/>
              <a:gd name="connsiteY59"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688" h="336550">
                <a:moveTo>
                  <a:pt x="123825" y="284163"/>
                </a:moveTo>
                <a:lnTo>
                  <a:pt x="123825" y="312738"/>
                </a:lnTo>
                <a:lnTo>
                  <a:pt x="169863" y="312738"/>
                </a:lnTo>
                <a:lnTo>
                  <a:pt x="169863" y="284163"/>
                </a:lnTo>
                <a:close/>
                <a:moveTo>
                  <a:pt x="233363" y="58738"/>
                </a:moveTo>
                <a:cubicBezTo>
                  <a:pt x="233363" y="58738"/>
                  <a:pt x="233363" y="58738"/>
                  <a:pt x="233363" y="97959"/>
                </a:cubicBezTo>
                <a:cubicBezTo>
                  <a:pt x="233363" y="99266"/>
                  <a:pt x="233363" y="101881"/>
                  <a:pt x="233363" y="103188"/>
                </a:cubicBezTo>
                <a:cubicBezTo>
                  <a:pt x="249816" y="103188"/>
                  <a:pt x="263526" y="90114"/>
                  <a:pt x="263526" y="74426"/>
                </a:cubicBezTo>
                <a:cubicBezTo>
                  <a:pt x="263526" y="74426"/>
                  <a:pt x="263526" y="74426"/>
                  <a:pt x="263526" y="58738"/>
                </a:cubicBezTo>
                <a:close/>
                <a:moveTo>
                  <a:pt x="30163" y="58738"/>
                </a:moveTo>
                <a:cubicBezTo>
                  <a:pt x="30163" y="58738"/>
                  <a:pt x="30163" y="58738"/>
                  <a:pt x="30163" y="74426"/>
                </a:cubicBezTo>
                <a:cubicBezTo>
                  <a:pt x="30163" y="90114"/>
                  <a:pt x="43873" y="103188"/>
                  <a:pt x="60326" y="103188"/>
                </a:cubicBezTo>
                <a:cubicBezTo>
                  <a:pt x="60326" y="101881"/>
                  <a:pt x="60326" y="99266"/>
                  <a:pt x="60326" y="97959"/>
                </a:cubicBezTo>
                <a:cubicBezTo>
                  <a:pt x="60326" y="97959"/>
                  <a:pt x="60326" y="97959"/>
                  <a:pt x="60326" y="58738"/>
                </a:cubicBezTo>
                <a:cubicBezTo>
                  <a:pt x="60326" y="58738"/>
                  <a:pt x="60326" y="58738"/>
                  <a:pt x="30163" y="58738"/>
                </a:cubicBezTo>
                <a:close/>
                <a:moveTo>
                  <a:pt x="142753" y="46781"/>
                </a:moveTo>
                <a:cubicBezTo>
                  <a:pt x="142753" y="46781"/>
                  <a:pt x="142753" y="46781"/>
                  <a:pt x="133521" y="67674"/>
                </a:cubicBezTo>
                <a:cubicBezTo>
                  <a:pt x="133521" y="67674"/>
                  <a:pt x="133521" y="67674"/>
                  <a:pt x="109782" y="70286"/>
                </a:cubicBezTo>
                <a:cubicBezTo>
                  <a:pt x="105826" y="70286"/>
                  <a:pt x="103188" y="75509"/>
                  <a:pt x="107144" y="78121"/>
                </a:cubicBezTo>
                <a:cubicBezTo>
                  <a:pt x="107144" y="78121"/>
                  <a:pt x="107144" y="78121"/>
                  <a:pt x="125608" y="93791"/>
                </a:cubicBezTo>
                <a:cubicBezTo>
                  <a:pt x="125608" y="93791"/>
                  <a:pt x="125608" y="93791"/>
                  <a:pt x="119014" y="115991"/>
                </a:cubicBezTo>
                <a:cubicBezTo>
                  <a:pt x="119014" y="119908"/>
                  <a:pt x="122971" y="123826"/>
                  <a:pt x="126927" y="121214"/>
                </a:cubicBezTo>
                <a:cubicBezTo>
                  <a:pt x="126927" y="121214"/>
                  <a:pt x="126927" y="121214"/>
                  <a:pt x="146710" y="109462"/>
                </a:cubicBezTo>
                <a:cubicBezTo>
                  <a:pt x="146710" y="109462"/>
                  <a:pt x="146710" y="109462"/>
                  <a:pt x="166493" y="121214"/>
                </a:cubicBezTo>
                <a:cubicBezTo>
                  <a:pt x="170449" y="123826"/>
                  <a:pt x="174406" y="119908"/>
                  <a:pt x="174406" y="115991"/>
                </a:cubicBezTo>
                <a:cubicBezTo>
                  <a:pt x="174406" y="115991"/>
                  <a:pt x="174406" y="115991"/>
                  <a:pt x="167811" y="93791"/>
                </a:cubicBezTo>
                <a:cubicBezTo>
                  <a:pt x="167811" y="93791"/>
                  <a:pt x="167811" y="93791"/>
                  <a:pt x="186275" y="78121"/>
                </a:cubicBezTo>
                <a:cubicBezTo>
                  <a:pt x="188913" y="75509"/>
                  <a:pt x="187594" y="70286"/>
                  <a:pt x="183638" y="70286"/>
                </a:cubicBezTo>
                <a:cubicBezTo>
                  <a:pt x="183638" y="70286"/>
                  <a:pt x="183638" y="70286"/>
                  <a:pt x="159898" y="67674"/>
                </a:cubicBezTo>
                <a:cubicBezTo>
                  <a:pt x="159898" y="67674"/>
                  <a:pt x="159898" y="67674"/>
                  <a:pt x="150666" y="46781"/>
                </a:cubicBezTo>
                <a:cubicBezTo>
                  <a:pt x="149348" y="42863"/>
                  <a:pt x="144072" y="42863"/>
                  <a:pt x="142753" y="46781"/>
                </a:cubicBezTo>
                <a:close/>
                <a:moveTo>
                  <a:pt x="59531" y="0"/>
                </a:moveTo>
                <a:cubicBezTo>
                  <a:pt x="59531" y="0"/>
                  <a:pt x="59531" y="0"/>
                  <a:pt x="234157" y="0"/>
                </a:cubicBezTo>
                <a:lnTo>
                  <a:pt x="234157" y="27608"/>
                </a:lnTo>
                <a:cubicBezTo>
                  <a:pt x="234157" y="27608"/>
                  <a:pt x="234157" y="27608"/>
                  <a:pt x="293688" y="27608"/>
                </a:cubicBezTo>
                <a:cubicBezTo>
                  <a:pt x="293688" y="27608"/>
                  <a:pt x="293688" y="27608"/>
                  <a:pt x="293688" y="73620"/>
                </a:cubicBezTo>
                <a:cubicBezTo>
                  <a:pt x="293688" y="106487"/>
                  <a:pt x="267230" y="132780"/>
                  <a:pt x="234157" y="132780"/>
                </a:cubicBezTo>
                <a:cubicBezTo>
                  <a:pt x="234157" y="132780"/>
                  <a:pt x="234157" y="132780"/>
                  <a:pt x="226219" y="132780"/>
                </a:cubicBezTo>
                <a:cubicBezTo>
                  <a:pt x="218282" y="148555"/>
                  <a:pt x="206375" y="163016"/>
                  <a:pt x="190500" y="170904"/>
                </a:cubicBezTo>
                <a:cubicBezTo>
                  <a:pt x="174625" y="181421"/>
                  <a:pt x="165365" y="198512"/>
                  <a:pt x="165365" y="216917"/>
                </a:cubicBezTo>
                <a:cubicBezTo>
                  <a:pt x="165365" y="216917"/>
                  <a:pt x="165365" y="216917"/>
                  <a:pt x="165365" y="253727"/>
                </a:cubicBezTo>
                <a:cubicBezTo>
                  <a:pt x="165365" y="253727"/>
                  <a:pt x="165365" y="253727"/>
                  <a:pt x="186531" y="253727"/>
                </a:cubicBezTo>
                <a:cubicBezTo>
                  <a:pt x="193146" y="253727"/>
                  <a:pt x="198438" y="258986"/>
                  <a:pt x="198438" y="265559"/>
                </a:cubicBezTo>
                <a:cubicBezTo>
                  <a:pt x="198438" y="265559"/>
                  <a:pt x="198438" y="265559"/>
                  <a:pt x="198438" y="281335"/>
                </a:cubicBezTo>
                <a:cubicBezTo>
                  <a:pt x="198438" y="281335"/>
                  <a:pt x="198438" y="281335"/>
                  <a:pt x="216959" y="281335"/>
                </a:cubicBezTo>
                <a:cubicBezTo>
                  <a:pt x="216959" y="281335"/>
                  <a:pt x="216959" y="281335"/>
                  <a:pt x="216959" y="336550"/>
                </a:cubicBezTo>
                <a:cubicBezTo>
                  <a:pt x="216959" y="336550"/>
                  <a:pt x="216959" y="336550"/>
                  <a:pt x="76729" y="336550"/>
                </a:cubicBezTo>
                <a:cubicBezTo>
                  <a:pt x="76729" y="336550"/>
                  <a:pt x="76729" y="336550"/>
                  <a:pt x="76729" y="281335"/>
                </a:cubicBezTo>
                <a:cubicBezTo>
                  <a:pt x="76729" y="281335"/>
                  <a:pt x="76729" y="281335"/>
                  <a:pt x="95250" y="281335"/>
                </a:cubicBezTo>
                <a:cubicBezTo>
                  <a:pt x="95250" y="281335"/>
                  <a:pt x="95250" y="281335"/>
                  <a:pt x="95250" y="265559"/>
                </a:cubicBezTo>
                <a:cubicBezTo>
                  <a:pt x="95250" y="258986"/>
                  <a:pt x="100542" y="253727"/>
                  <a:pt x="107156" y="253727"/>
                </a:cubicBezTo>
                <a:cubicBezTo>
                  <a:pt x="107156" y="253727"/>
                  <a:pt x="107156" y="253727"/>
                  <a:pt x="128323" y="253727"/>
                </a:cubicBezTo>
                <a:cubicBezTo>
                  <a:pt x="128323" y="253727"/>
                  <a:pt x="128323" y="253727"/>
                  <a:pt x="128323" y="216917"/>
                </a:cubicBezTo>
                <a:cubicBezTo>
                  <a:pt x="128323" y="198512"/>
                  <a:pt x="119063" y="181421"/>
                  <a:pt x="103188" y="170904"/>
                </a:cubicBezTo>
                <a:cubicBezTo>
                  <a:pt x="87313" y="163016"/>
                  <a:pt x="75406" y="148555"/>
                  <a:pt x="67469" y="132780"/>
                </a:cubicBezTo>
                <a:cubicBezTo>
                  <a:pt x="67469" y="132780"/>
                  <a:pt x="67469" y="132780"/>
                  <a:pt x="59531" y="132780"/>
                </a:cubicBezTo>
                <a:cubicBezTo>
                  <a:pt x="26458" y="132780"/>
                  <a:pt x="0" y="106487"/>
                  <a:pt x="0" y="73620"/>
                </a:cubicBezTo>
                <a:cubicBezTo>
                  <a:pt x="0" y="73620"/>
                  <a:pt x="0" y="73620"/>
                  <a:pt x="0" y="27608"/>
                </a:cubicBezTo>
                <a:cubicBezTo>
                  <a:pt x="0" y="27608"/>
                  <a:pt x="0" y="27608"/>
                  <a:pt x="59531" y="27608"/>
                </a:cubicBezTo>
                <a:cubicBezTo>
                  <a:pt x="59531" y="27608"/>
                  <a:pt x="59531" y="27608"/>
                  <a:pt x="595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7" name="椭圆 19"/>
          <p:cNvSpPr/>
          <p:nvPr/>
        </p:nvSpPr>
        <p:spPr>
          <a:xfrm>
            <a:off x="8225176" y="4244521"/>
            <a:ext cx="266592" cy="265340"/>
          </a:xfrm>
          <a:custGeom>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31" name="组合 30"/>
          <p:cNvGrpSpPr/>
          <p:nvPr/>
        </p:nvGrpSpPr>
        <p:grpSpPr>
          <a:xfrm>
            <a:off x="7639506" y="2293868"/>
            <a:ext cx="3567234" cy="966738"/>
            <a:chOff x="7483989" y="3375179"/>
            <a:chExt cx="3567234" cy="966738"/>
          </a:xfrm>
        </p:grpSpPr>
        <p:sp>
          <p:nvSpPr>
            <p:cNvPr id="32" name="矩形 31"/>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33" name="矩形 32"/>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34" name="组合 33"/>
          <p:cNvGrpSpPr/>
          <p:nvPr/>
        </p:nvGrpSpPr>
        <p:grpSpPr>
          <a:xfrm>
            <a:off x="7639506" y="5059975"/>
            <a:ext cx="3567234" cy="966738"/>
            <a:chOff x="7483989" y="3375179"/>
            <a:chExt cx="3567234" cy="966738"/>
          </a:xfrm>
        </p:grpSpPr>
        <p:sp>
          <p:nvSpPr>
            <p:cNvPr id="35" name="矩形 34"/>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36" name="矩形 35"/>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37" name="组合 36"/>
          <p:cNvGrpSpPr/>
          <p:nvPr/>
        </p:nvGrpSpPr>
        <p:grpSpPr>
          <a:xfrm>
            <a:off x="1072945" y="5059975"/>
            <a:ext cx="3567234" cy="966738"/>
            <a:chOff x="7483989" y="3375179"/>
            <a:chExt cx="3567234" cy="966738"/>
          </a:xfrm>
        </p:grpSpPr>
        <p:sp>
          <p:nvSpPr>
            <p:cNvPr id="38" name="矩形 37"/>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39" name="矩形 38"/>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40" name="组合 39"/>
          <p:cNvGrpSpPr/>
          <p:nvPr/>
        </p:nvGrpSpPr>
        <p:grpSpPr>
          <a:xfrm>
            <a:off x="1072945" y="2617225"/>
            <a:ext cx="3567234" cy="966738"/>
            <a:chOff x="7483989" y="3375179"/>
            <a:chExt cx="3567234" cy="966738"/>
          </a:xfrm>
        </p:grpSpPr>
        <p:sp>
          <p:nvSpPr>
            <p:cNvPr id="41" name="矩形 40"/>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42" name="矩形 41"/>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49" name="组合 48"/>
          <p:cNvGrpSpPr/>
          <p:nvPr/>
        </p:nvGrpSpPr>
        <p:grpSpPr>
          <a:xfrm>
            <a:off x="0" y="373375"/>
            <a:ext cx="12192000" cy="807169"/>
            <a:chOff x="0" y="373375"/>
            <a:chExt cx="12192000" cy="807169"/>
          </a:xfrm>
        </p:grpSpPr>
        <p:grpSp>
          <p:nvGrpSpPr>
            <p:cNvPr id="50" name="组合 49"/>
            <p:cNvGrpSpPr/>
            <p:nvPr/>
          </p:nvGrpSpPr>
          <p:grpSpPr>
            <a:xfrm>
              <a:off x="3607088" y="373375"/>
              <a:ext cx="4977823" cy="807169"/>
              <a:chOff x="6727733" y="1485647"/>
              <a:chExt cx="4977823" cy="807169"/>
            </a:xfrm>
          </p:grpSpPr>
          <p:sp>
            <p:nvSpPr>
              <p:cNvPr id="53" name="文本框 52"/>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成功项目展示</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4" name="文本框 53"/>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51" name="直接连接符 50"/>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574480468"/>
      </p:ext>
    </p:extLst>
  </p:cSld>
  <p:clrMapOvr>
    <a:masterClrMapping/>
  </p:clrMapOvr>
  <mc:AlternateContent>
    <mc:Choice xmlns:p14="http://schemas.microsoft.com/office/powerpoint/2010/main" Requires="p14">
      <p:transition spd="slow" advTm="0" p14:dur="2000">
        <p14:prism isContent="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nodeType="afterGroup">
                            <p:stCondLst>
                              <p:cond delay="500"/>
                            </p:stCondLst>
                            <p:childTnLst>
                              <p:par>
                                <p:cTn id="11" presetID="22" presetClass="entr" presetSubtype="4"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down)">
                                      <p:cBhvr>
                                        <p:cTn id="13" dur="500"/>
                                        <p:tgtEl>
                                          <p:spTgt spid="27"/>
                                        </p:tgtEl>
                                      </p:cBhvr>
                                    </p:animEffect>
                                  </p:childTnLst>
                                </p:cTn>
                              </p:par>
                              <p:par>
                                <p:cTn id="14" presetID="22" presetClass="entr" presetSubtype="8"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par>
                                <p:cTn id="17" presetID="22" presetClass="entr" presetSubtype="2"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500"/>
                                        <p:tgtEl>
                                          <p:spTgt spid="22"/>
                                        </p:tgtEl>
                                      </p:cBhvr>
                                    </p:animEffect>
                                  </p:childTnLst>
                                </p:cTn>
                              </p:par>
                              <p:par>
                                <p:cTn id="20" presetID="22" presetClass="entr" presetSubtype="2"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right)">
                                      <p:cBhvr>
                                        <p:cTn id="22" dur="500"/>
                                        <p:tgtEl>
                                          <p:spTgt spid="24"/>
                                        </p:tgtEl>
                                      </p:cBhvr>
                                    </p:animEffect>
                                  </p:childTnLst>
                                </p:cTn>
                              </p:par>
                            </p:childTnLst>
                          </p:cTn>
                        </p:par>
                        <p:par>
                          <p:cTn id="23" fill="hold" nodeType="afterGroup">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animEffect transition="in" filter="fade">
                                      <p:cBhvr>
                                        <p:cTn id="53" dur="500"/>
                                        <p:tgtEl>
                                          <p:spTgt spid="47"/>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p:cTn id="61" dur="500" fill="hold"/>
                                        <p:tgtEl>
                                          <p:spTgt spid="45"/>
                                        </p:tgtEl>
                                        <p:attrNameLst>
                                          <p:attrName>ppt_w</p:attrName>
                                        </p:attrNameLst>
                                      </p:cBhvr>
                                      <p:tavLst>
                                        <p:tav tm="0">
                                          <p:val>
                                            <p:fltVal val="0"/>
                                          </p:val>
                                        </p:tav>
                                        <p:tav tm="100000">
                                          <p:val>
                                            <p:strVal val="#ppt_w"/>
                                          </p:val>
                                        </p:tav>
                                      </p:tavLst>
                                    </p:anim>
                                    <p:anim calcmode="lin" valueType="num">
                                      <p:cBhvr>
                                        <p:cTn id="62" dur="500" fill="hold"/>
                                        <p:tgtEl>
                                          <p:spTgt spid="45"/>
                                        </p:tgtEl>
                                        <p:attrNameLst>
                                          <p:attrName>ppt_h</p:attrName>
                                        </p:attrNameLst>
                                      </p:cBhvr>
                                      <p:tavLst>
                                        <p:tav tm="0">
                                          <p:val>
                                            <p:fltVal val="0"/>
                                          </p:val>
                                        </p:tav>
                                        <p:tav tm="100000">
                                          <p:val>
                                            <p:strVal val="#ppt_h"/>
                                          </p:val>
                                        </p:tav>
                                      </p:tavLst>
                                    </p:anim>
                                    <p:animEffect transition="in" filter="fade">
                                      <p:cBhvr>
                                        <p:cTn id="63" dur="500"/>
                                        <p:tgtEl>
                                          <p:spTgt spid="45"/>
                                        </p:tgtEl>
                                      </p:cBhvr>
                                    </p:animEffect>
                                  </p:childTnLst>
                                </p:cTn>
                              </p:par>
                            </p:childTnLst>
                          </p:cTn>
                        </p:par>
                        <p:par>
                          <p:cTn id="64" fill="hold" nodeType="afterGroup">
                            <p:stCondLst>
                              <p:cond delay="1500"/>
                            </p:stCondLst>
                            <p:childTnLst>
                              <p:par>
                                <p:cTn id="65" presetID="12" presetClass="entr" presetSubtype="8"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p:tgtEl>
                                          <p:spTgt spid="31"/>
                                        </p:tgtEl>
                                        <p:attrNameLst>
                                          <p:attrName>ppt_x</p:attrName>
                                        </p:attrNameLst>
                                      </p:cBhvr>
                                      <p:tavLst>
                                        <p:tav tm="0">
                                          <p:val>
                                            <p:strVal val="#ppt_x-#ppt_w*1.125000"/>
                                          </p:val>
                                        </p:tav>
                                        <p:tav tm="100000">
                                          <p:val>
                                            <p:strVal val="#ppt_x"/>
                                          </p:val>
                                        </p:tav>
                                      </p:tavLst>
                                    </p:anim>
                                    <p:animEffect transition="in" filter="wipe(right)">
                                      <p:cBhvr>
                                        <p:cTn id="68" dur="500"/>
                                        <p:tgtEl>
                                          <p:spTgt spid="31"/>
                                        </p:tgtEl>
                                      </p:cBhvr>
                                    </p:animEffect>
                                  </p:childTnLst>
                                </p:cTn>
                              </p:par>
                              <p:par>
                                <p:cTn id="69" presetID="12" presetClass="entr" presetSubtype="8" fill="hold" nodeType="withEffect">
                                  <p:stCondLst>
                                    <p:cond delay="0"/>
                                  </p:stCondLst>
                                  <p:childTnLst>
                                    <p:set>
                                      <p:cBhvr>
                                        <p:cTn id="70" dur="1" fill="hold">
                                          <p:stCondLst>
                                            <p:cond delay="0"/>
                                          </p:stCondLst>
                                        </p:cTn>
                                        <p:tgtEl>
                                          <p:spTgt spid="34"/>
                                        </p:tgtEl>
                                        <p:attrNameLst>
                                          <p:attrName>style.visibility</p:attrName>
                                        </p:attrNameLst>
                                      </p:cBhvr>
                                      <p:to>
                                        <p:strVal val="visible"/>
                                      </p:to>
                                    </p:set>
                                    <p:anim calcmode="lin" valueType="num">
                                      <p:cBhvr additive="base">
                                        <p:cTn id="71" dur="500"/>
                                        <p:tgtEl>
                                          <p:spTgt spid="34"/>
                                        </p:tgtEl>
                                        <p:attrNameLst>
                                          <p:attrName>ppt_x</p:attrName>
                                        </p:attrNameLst>
                                      </p:cBhvr>
                                      <p:tavLst>
                                        <p:tav tm="0">
                                          <p:val>
                                            <p:strVal val="#ppt_x-#ppt_w*1.125000"/>
                                          </p:val>
                                        </p:tav>
                                        <p:tav tm="100000">
                                          <p:val>
                                            <p:strVal val="#ppt_x"/>
                                          </p:val>
                                        </p:tav>
                                      </p:tavLst>
                                    </p:anim>
                                    <p:animEffect transition="in" filter="wipe(right)">
                                      <p:cBhvr>
                                        <p:cTn id="72" dur="500"/>
                                        <p:tgtEl>
                                          <p:spTgt spid="34"/>
                                        </p:tgtEl>
                                      </p:cBhvr>
                                    </p:animEffect>
                                  </p:childTnLst>
                                </p:cTn>
                              </p:par>
                              <p:par>
                                <p:cTn id="73" presetID="12" presetClass="entr" presetSubtype="8" fill="hold" nodeType="withEffect">
                                  <p:stCondLst>
                                    <p:cond delay="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500"/>
                                        <p:tgtEl>
                                          <p:spTgt spid="37"/>
                                        </p:tgtEl>
                                        <p:attrNameLst>
                                          <p:attrName>ppt_x</p:attrName>
                                        </p:attrNameLst>
                                      </p:cBhvr>
                                      <p:tavLst>
                                        <p:tav tm="0">
                                          <p:val>
                                            <p:strVal val="#ppt_x-#ppt_w*1.125000"/>
                                          </p:val>
                                        </p:tav>
                                        <p:tav tm="100000">
                                          <p:val>
                                            <p:strVal val="#ppt_x"/>
                                          </p:val>
                                        </p:tav>
                                      </p:tavLst>
                                    </p:anim>
                                    <p:animEffect transition="in" filter="wipe(right)">
                                      <p:cBhvr>
                                        <p:cTn id="76" dur="500"/>
                                        <p:tgtEl>
                                          <p:spTgt spid="37"/>
                                        </p:tgtEl>
                                      </p:cBhvr>
                                    </p:animEffect>
                                  </p:childTnLst>
                                </p:cTn>
                              </p:par>
                              <p:par>
                                <p:cTn id="77" presetID="12" presetClass="entr" presetSubtype="8" fill="hold"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p:tgtEl>
                                          <p:spTgt spid="40"/>
                                        </p:tgtEl>
                                        <p:attrNameLst>
                                          <p:attrName>ppt_x</p:attrName>
                                        </p:attrNameLst>
                                      </p:cBhvr>
                                      <p:tavLst>
                                        <p:tav tm="0">
                                          <p:val>
                                            <p:strVal val="#ppt_x-#ppt_w*1.125000"/>
                                          </p:val>
                                        </p:tav>
                                        <p:tav tm="100000">
                                          <p:val>
                                            <p:strVal val="#ppt_x"/>
                                          </p:val>
                                        </p:tav>
                                      </p:tavLst>
                                    </p:anim>
                                    <p:animEffect transition="in" filter="wipe(right)">
                                      <p:cBhvr>
                                        <p:cTn id="8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45" grpId="0" animBg="1"/>
      <p:bldP spid="44" grpId="0" animBg="1"/>
      <p:bldP spid="46" grpId="0" animBg="1"/>
      <p:bldP spid="47"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6" name="组合 45"/>
          <p:cNvGrpSpPr/>
          <p:nvPr/>
        </p:nvGrpSpPr>
        <p:grpSpPr>
          <a:xfrm>
            <a:off x="1419160" y="1899654"/>
            <a:ext cx="9198834" cy="3138061"/>
            <a:chOff x="1419160" y="1899654"/>
            <a:chExt cx="9198834" cy="3138061"/>
          </a:xfrm>
        </p:grpSpPr>
        <p:cxnSp>
          <p:nvCxnSpPr>
            <p:cNvPr id="6" name="直接连接符 5"/>
            <p:cNvCxnSpPr/>
            <p:nvPr/>
          </p:nvCxnSpPr>
          <p:spPr>
            <a:xfrm>
              <a:off x="1574007" y="3446463"/>
              <a:ext cx="90439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475799" y="3274061"/>
              <a:ext cx="344804" cy="344804"/>
              <a:chOff x="3371851" y="2343151"/>
              <a:chExt cx="485774" cy="485774"/>
            </a:xfrm>
          </p:grpSpPr>
          <p:sp>
            <p:nvSpPr>
              <p:cNvPr id="7" name="椭圆 6"/>
              <p:cNvSpPr/>
              <p:nvPr/>
            </p:nvSpPr>
            <p:spPr>
              <a:xfrm>
                <a:off x="3371851" y="2343151"/>
                <a:ext cx="485774" cy="485774"/>
              </a:xfrm>
              <a:prstGeom prst="ellipse">
                <a:avLst/>
              </a:prstGeom>
              <a:solidFill>
                <a:schemeClr val="tx1">
                  <a:lumMod val="75000"/>
                  <a:lumOff val="25000"/>
                </a:schemeClr>
              </a:solidFill>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8" name="椭圆 7"/>
              <p:cNvSpPr/>
              <p:nvPr/>
            </p:nvSpPr>
            <p:spPr>
              <a:xfrm>
                <a:off x="3479484" y="2450784"/>
                <a:ext cx="270509" cy="270509"/>
              </a:xfrm>
              <a:prstGeom prst="ellipse">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0" name="组合 9"/>
            <p:cNvGrpSpPr/>
            <p:nvPr/>
          </p:nvGrpSpPr>
          <p:grpSpPr>
            <a:xfrm>
              <a:off x="5277493" y="3274061"/>
              <a:ext cx="344804" cy="344804"/>
              <a:chOff x="3371851" y="2343151"/>
              <a:chExt cx="485774" cy="485774"/>
            </a:xfrm>
          </p:grpSpPr>
          <p:sp>
            <p:nvSpPr>
              <p:cNvPr id="11" name="椭圆 10"/>
              <p:cNvSpPr/>
              <p:nvPr/>
            </p:nvSpPr>
            <p:spPr>
              <a:xfrm>
                <a:off x="3371851" y="2343151"/>
                <a:ext cx="485774" cy="485774"/>
              </a:xfrm>
              <a:prstGeom prst="ellipse">
                <a:avLst/>
              </a:prstGeom>
              <a:solidFill>
                <a:schemeClr val="tx1">
                  <a:lumMod val="75000"/>
                  <a:lumOff val="25000"/>
                </a:schemeClr>
              </a:solidFill>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2" name="椭圆 11"/>
              <p:cNvSpPr/>
              <p:nvPr/>
            </p:nvSpPr>
            <p:spPr>
              <a:xfrm>
                <a:off x="3479484" y="2450784"/>
                <a:ext cx="270509" cy="270509"/>
              </a:xfrm>
              <a:prstGeom prst="ellipse">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3" name="组合 12"/>
            <p:cNvGrpSpPr/>
            <p:nvPr/>
          </p:nvGrpSpPr>
          <p:grpSpPr>
            <a:xfrm>
              <a:off x="6627761" y="3274061"/>
              <a:ext cx="344804" cy="344804"/>
              <a:chOff x="3371851" y="2343151"/>
              <a:chExt cx="485774" cy="485774"/>
            </a:xfrm>
          </p:grpSpPr>
          <p:sp>
            <p:nvSpPr>
              <p:cNvPr id="14" name="椭圆 13"/>
              <p:cNvSpPr/>
              <p:nvPr/>
            </p:nvSpPr>
            <p:spPr>
              <a:xfrm>
                <a:off x="3371851" y="2343151"/>
                <a:ext cx="485774" cy="485774"/>
              </a:xfrm>
              <a:prstGeom prst="ellipse">
                <a:avLst/>
              </a:prstGeom>
              <a:solidFill>
                <a:schemeClr val="tx1">
                  <a:lumMod val="75000"/>
                  <a:lumOff val="25000"/>
                </a:schemeClr>
              </a:solidFill>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5" name="椭圆 14"/>
              <p:cNvSpPr/>
              <p:nvPr/>
            </p:nvSpPr>
            <p:spPr>
              <a:xfrm>
                <a:off x="3479484" y="2450784"/>
                <a:ext cx="270509" cy="270509"/>
              </a:xfrm>
              <a:prstGeom prst="ellipse">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6" name="组合 15"/>
            <p:cNvGrpSpPr/>
            <p:nvPr/>
          </p:nvGrpSpPr>
          <p:grpSpPr>
            <a:xfrm>
              <a:off x="9429455" y="3274061"/>
              <a:ext cx="344804" cy="344804"/>
              <a:chOff x="3371851" y="2343151"/>
              <a:chExt cx="485774" cy="485774"/>
            </a:xfrm>
          </p:grpSpPr>
          <p:sp>
            <p:nvSpPr>
              <p:cNvPr id="17" name="椭圆 16"/>
              <p:cNvSpPr/>
              <p:nvPr/>
            </p:nvSpPr>
            <p:spPr>
              <a:xfrm>
                <a:off x="3371851" y="2343151"/>
                <a:ext cx="485774" cy="485774"/>
              </a:xfrm>
              <a:prstGeom prst="ellipse">
                <a:avLst/>
              </a:prstGeom>
              <a:solidFill>
                <a:schemeClr val="tx1">
                  <a:lumMod val="75000"/>
                  <a:lumOff val="25000"/>
                </a:schemeClr>
              </a:solidFill>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8" name="椭圆 17"/>
              <p:cNvSpPr/>
              <p:nvPr/>
            </p:nvSpPr>
            <p:spPr>
              <a:xfrm>
                <a:off x="3479484" y="2450784"/>
                <a:ext cx="270509" cy="270509"/>
              </a:xfrm>
              <a:prstGeom prst="ellipse">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20" name="直接连接符 19"/>
            <p:cNvCxnSpPr/>
            <p:nvPr/>
          </p:nvCxnSpPr>
          <p:spPr>
            <a:xfrm flipV="1">
              <a:off x="2713533" y="2385785"/>
              <a:ext cx="483253" cy="88827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6800163" y="2385785"/>
              <a:ext cx="483253" cy="88827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4901310" y="3618865"/>
              <a:ext cx="483253" cy="88827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9073776" y="3618865"/>
              <a:ext cx="483253" cy="88827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2655161" y="1899654"/>
              <a:ext cx="996166" cy="52322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800" b="1" i="1" u="none" strike="noStrike" kern="1200" cap="none" spc="0" normalizeH="0" baseline="0" noProof="0">
                  <a:ln>
                    <a:noFill/>
                  </a:ln>
                  <a:solidFill>
                    <a:prstClr val="white"/>
                  </a:solidFill>
                  <a:effectLst/>
                  <a:uLnTx/>
                  <a:uFillTx/>
                  <a:latin typeface="Arial"/>
                  <a:ea typeface="微软雅黑"/>
                  <a:cs typeface="+mn-cs"/>
                </a:rPr>
                <a:t>2015</a:t>
              </a:r>
              <a:endParaRPr kumimoji="0" lang="zh-CN" altLang="en-US" sz="2800" b="1" i="1" u="none" strike="noStrike" kern="1200" cap="none" spc="0" normalizeH="0" baseline="0" noProof="0">
                <a:ln>
                  <a:noFill/>
                </a:ln>
                <a:solidFill>
                  <a:prstClr val="white"/>
                </a:solidFill>
                <a:effectLst/>
                <a:uLnTx/>
                <a:uFillTx/>
                <a:latin typeface="Arial"/>
                <a:ea typeface="微软雅黑"/>
                <a:cs typeface="+mn-cs"/>
              </a:endParaRPr>
            </a:p>
          </p:txBody>
        </p:sp>
        <p:sp>
          <p:nvSpPr>
            <p:cNvPr id="30" name="文本框 29"/>
            <p:cNvSpPr txBox="1"/>
            <p:nvPr/>
          </p:nvSpPr>
          <p:spPr>
            <a:xfrm>
              <a:off x="6785649" y="1899654"/>
              <a:ext cx="996166" cy="52322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800" b="1" i="1" u="none" strike="noStrike" kern="1200" cap="none" spc="0" normalizeH="0" baseline="0" noProof="0">
                  <a:ln>
                    <a:noFill/>
                  </a:ln>
                  <a:solidFill>
                    <a:prstClr val="white"/>
                  </a:solidFill>
                  <a:effectLst/>
                  <a:uLnTx/>
                  <a:uFillTx/>
                  <a:latin typeface="Arial"/>
                  <a:ea typeface="微软雅黑"/>
                  <a:cs typeface="+mn-cs"/>
                </a:rPr>
                <a:t>2017</a:t>
              </a:r>
              <a:endParaRPr kumimoji="0" lang="zh-CN" altLang="en-US" sz="2800" b="1" i="1" u="none" strike="noStrike" kern="1200" cap="none" spc="0" normalizeH="0" baseline="0" noProof="0">
                <a:ln>
                  <a:noFill/>
                </a:ln>
                <a:solidFill>
                  <a:prstClr val="white"/>
                </a:solidFill>
                <a:effectLst/>
                <a:uLnTx/>
                <a:uFillTx/>
                <a:latin typeface="Arial"/>
                <a:ea typeface="微软雅黑"/>
                <a:cs typeface="+mn-cs"/>
              </a:endParaRPr>
            </a:p>
          </p:txBody>
        </p:sp>
        <p:sp>
          <p:nvSpPr>
            <p:cNvPr id="31" name="文本框 30"/>
            <p:cNvSpPr txBox="1"/>
            <p:nvPr/>
          </p:nvSpPr>
          <p:spPr>
            <a:xfrm>
              <a:off x="4439215" y="4514495"/>
              <a:ext cx="996166" cy="52322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800" b="1" i="1" u="none" strike="noStrike" kern="1200" cap="none" spc="0" normalizeH="0" baseline="0" noProof="0">
                  <a:ln>
                    <a:noFill/>
                  </a:ln>
                  <a:solidFill>
                    <a:prstClr val="white"/>
                  </a:solidFill>
                  <a:effectLst/>
                  <a:uLnTx/>
                  <a:uFillTx/>
                  <a:latin typeface="Arial"/>
                  <a:ea typeface="微软雅黑"/>
                  <a:cs typeface="+mn-cs"/>
                </a:rPr>
                <a:t>2016</a:t>
              </a:r>
              <a:endParaRPr kumimoji="0" lang="zh-CN" altLang="en-US" sz="2800" b="1" i="1" u="none" strike="noStrike" kern="1200" cap="none" spc="0" normalizeH="0" baseline="0" noProof="0">
                <a:ln>
                  <a:noFill/>
                </a:ln>
                <a:solidFill>
                  <a:prstClr val="white"/>
                </a:solidFill>
                <a:effectLst/>
                <a:uLnTx/>
                <a:uFillTx/>
                <a:latin typeface="Arial"/>
                <a:ea typeface="微软雅黑"/>
                <a:cs typeface="+mn-cs"/>
              </a:endParaRPr>
            </a:p>
          </p:txBody>
        </p:sp>
        <p:sp>
          <p:nvSpPr>
            <p:cNvPr id="32" name="文本框 31"/>
            <p:cNvSpPr txBox="1"/>
            <p:nvPr/>
          </p:nvSpPr>
          <p:spPr>
            <a:xfrm>
              <a:off x="8610570" y="4514495"/>
              <a:ext cx="996166" cy="52322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800" b="1" i="1" u="none" strike="noStrike" kern="1200" cap="none" spc="0" normalizeH="0" baseline="0" noProof="0">
                  <a:ln>
                    <a:noFill/>
                  </a:ln>
                  <a:solidFill>
                    <a:prstClr val="white"/>
                  </a:solidFill>
                  <a:effectLst/>
                  <a:uLnTx/>
                  <a:uFillTx/>
                  <a:latin typeface="Arial"/>
                  <a:ea typeface="微软雅黑"/>
                  <a:cs typeface="+mn-cs"/>
                </a:rPr>
                <a:t>2018</a:t>
              </a:r>
              <a:endParaRPr kumimoji="0" lang="zh-CN" altLang="en-US" sz="2800" b="1" i="1" u="none" strike="noStrike" kern="1200" cap="none" spc="0" normalizeH="0" baseline="0" noProof="0">
                <a:ln>
                  <a:noFill/>
                </a:ln>
                <a:solidFill>
                  <a:prstClr val="white"/>
                </a:solidFill>
                <a:effectLst/>
                <a:uLnTx/>
                <a:uFillTx/>
                <a:latin typeface="Arial"/>
                <a:ea typeface="微软雅黑"/>
                <a:cs typeface="+mn-cs"/>
              </a:endParaRPr>
            </a:p>
          </p:txBody>
        </p:sp>
        <p:sp>
          <p:nvSpPr>
            <p:cNvPr id="37" name="矩形 36"/>
            <p:cNvSpPr/>
            <p:nvPr/>
          </p:nvSpPr>
          <p:spPr>
            <a:xfrm>
              <a:off x="2924130" y="2789063"/>
              <a:ext cx="3499850" cy="53553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38" name="矩形 37"/>
            <p:cNvSpPr/>
            <p:nvPr/>
          </p:nvSpPr>
          <p:spPr>
            <a:xfrm>
              <a:off x="3211300" y="2433340"/>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sp>
          <p:nvSpPr>
            <p:cNvPr id="39" name="矩形 38"/>
            <p:cNvSpPr/>
            <p:nvPr/>
          </p:nvSpPr>
          <p:spPr>
            <a:xfrm>
              <a:off x="7283416" y="3638271"/>
              <a:ext cx="2050552" cy="424732"/>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sp>
          <p:nvSpPr>
            <p:cNvPr id="41" name="矩形 40"/>
            <p:cNvSpPr/>
            <p:nvPr/>
          </p:nvSpPr>
          <p:spPr>
            <a:xfrm>
              <a:off x="7025274" y="2789063"/>
              <a:ext cx="3499850" cy="53553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42" name="矩形 41"/>
            <p:cNvSpPr/>
            <p:nvPr/>
          </p:nvSpPr>
          <p:spPr>
            <a:xfrm>
              <a:off x="7312444" y="2433340"/>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sp>
          <p:nvSpPr>
            <p:cNvPr id="43" name="矩形 42"/>
            <p:cNvSpPr/>
            <p:nvPr/>
          </p:nvSpPr>
          <p:spPr>
            <a:xfrm>
              <a:off x="5624744" y="4008143"/>
              <a:ext cx="3499850" cy="535531"/>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44" name="矩形 43"/>
            <p:cNvSpPr/>
            <p:nvPr/>
          </p:nvSpPr>
          <p:spPr>
            <a:xfrm>
              <a:off x="3077832" y="3638271"/>
              <a:ext cx="2050552" cy="424732"/>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sp>
          <p:nvSpPr>
            <p:cNvPr id="45" name="矩形 44"/>
            <p:cNvSpPr/>
            <p:nvPr/>
          </p:nvSpPr>
          <p:spPr>
            <a:xfrm>
              <a:off x="1419160" y="4008143"/>
              <a:ext cx="3499850" cy="535531"/>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grpSp>
      <p:grpSp>
        <p:nvGrpSpPr>
          <p:cNvPr id="35" name="组合 34"/>
          <p:cNvGrpSpPr/>
          <p:nvPr/>
        </p:nvGrpSpPr>
        <p:grpSpPr>
          <a:xfrm>
            <a:off x="0" y="373375"/>
            <a:ext cx="12192000" cy="807169"/>
            <a:chOff x="0" y="373375"/>
            <a:chExt cx="12192000" cy="807169"/>
          </a:xfrm>
        </p:grpSpPr>
        <p:grpSp>
          <p:nvGrpSpPr>
            <p:cNvPr id="36" name="组合 35"/>
            <p:cNvGrpSpPr/>
            <p:nvPr/>
          </p:nvGrpSpPr>
          <p:grpSpPr>
            <a:xfrm>
              <a:off x="3607088" y="373375"/>
              <a:ext cx="4977823" cy="807169"/>
              <a:chOff x="6727733" y="1485647"/>
              <a:chExt cx="4977823" cy="807169"/>
            </a:xfrm>
          </p:grpSpPr>
          <p:sp>
            <p:nvSpPr>
              <p:cNvPr id="48" name="文本框 47"/>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成功项目展示</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9" name="文本框 48"/>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40" name="直接连接符 39"/>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3887260519"/>
      </p:ext>
    </p:extLst>
  </p:cSld>
  <p:clrMapOvr>
    <a:masterClrMapping/>
  </p:clrMapOvr>
  <mc:AlternateContent>
    <mc:Choice xmlns:p14="http://schemas.microsoft.com/office/powerpoint/2010/main" Requires="p14">
      <p:transition spd="slow" advTm="0" p14:dur="2000">
        <p14:prism isContent="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6" name="组合 5"/>
          <p:cNvGrpSpPr/>
          <p:nvPr/>
        </p:nvGrpSpPr>
        <p:grpSpPr>
          <a:xfrm>
            <a:off x="6158346" y="1461819"/>
            <a:ext cx="569388" cy="3977680"/>
            <a:chOff x="6096000" y="1795647"/>
            <a:chExt cx="569388" cy="3977680"/>
          </a:xfrm>
        </p:grpSpPr>
        <p:sp>
          <p:nvSpPr>
            <p:cNvPr id="2" name="文本框 1"/>
            <p:cNvSpPr txBox="1"/>
            <p:nvPr/>
          </p:nvSpPr>
          <p:spPr>
            <a:xfrm>
              <a:off x="6096000" y="1795647"/>
              <a:ext cx="569387"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5400" b="1" i="0" u="none" strike="noStrike" kern="1200" cap="none" spc="0" normalizeH="0" baseline="0" noProof="0">
                  <a:ln>
                    <a:noFill/>
                  </a:ln>
                  <a:solidFill>
                    <a:schemeClr val="bg1"/>
                  </a:solidFill>
                  <a:effectLst/>
                  <a:uLnTx/>
                  <a:uFillTx/>
                  <a:latin typeface="Arial"/>
                  <a:ea typeface="微软雅黑"/>
                  <a:cs typeface="+mn-cs"/>
                </a:rPr>
                <a:t>1</a:t>
              </a:r>
              <a:endParaRPr kumimoji="0" lang="zh-CN" altLang="en-US" sz="5400" b="1" i="0" u="none" strike="noStrike" kern="1200" cap="none" spc="0" normalizeH="0" baseline="0" noProof="0">
                <a:ln>
                  <a:noFill/>
                </a:ln>
                <a:solidFill>
                  <a:schemeClr val="bg1"/>
                </a:solidFill>
                <a:effectLst/>
                <a:uLnTx/>
                <a:uFillTx/>
                <a:latin typeface="Arial"/>
                <a:ea typeface="微软雅黑"/>
                <a:cs typeface="+mn-cs"/>
              </a:endParaRPr>
            </a:p>
          </p:txBody>
        </p:sp>
        <p:sp>
          <p:nvSpPr>
            <p:cNvPr id="3" name="文本框 2"/>
            <p:cNvSpPr txBox="1"/>
            <p:nvPr/>
          </p:nvSpPr>
          <p:spPr>
            <a:xfrm>
              <a:off x="6096000" y="2813764"/>
              <a:ext cx="569387"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5400" b="1" i="0" u="none" strike="noStrike" kern="1200" cap="none" spc="0" normalizeH="0" baseline="0" noProof="0">
                  <a:ln>
                    <a:noFill/>
                  </a:ln>
                  <a:solidFill>
                    <a:schemeClr val="bg1"/>
                  </a:solidFill>
                  <a:effectLst/>
                  <a:uLnTx/>
                  <a:uFillTx/>
                  <a:latin typeface="Arial"/>
                  <a:ea typeface="微软雅黑"/>
                  <a:cs typeface="+mn-cs"/>
                </a:rPr>
                <a:t>2</a:t>
              </a:r>
              <a:endParaRPr kumimoji="0" lang="zh-CN" altLang="en-US" sz="5400" b="1" i="0" u="none" strike="noStrike" kern="1200" cap="none" spc="0" normalizeH="0" baseline="0" noProof="0">
                <a:ln>
                  <a:noFill/>
                </a:ln>
                <a:solidFill>
                  <a:schemeClr val="bg1"/>
                </a:solidFill>
                <a:effectLst/>
                <a:uLnTx/>
                <a:uFillTx/>
                <a:latin typeface="Arial"/>
                <a:ea typeface="微软雅黑"/>
                <a:cs typeface="+mn-cs"/>
              </a:endParaRPr>
            </a:p>
          </p:txBody>
        </p:sp>
        <p:sp>
          <p:nvSpPr>
            <p:cNvPr id="4" name="文本框 3"/>
            <p:cNvSpPr txBox="1"/>
            <p:nvPr/>
          </p:nvSpPr>
          <p:spPr>
            <a:xfrm>
              <a:off x="6096001" y="3831881"/>
              <a:ext cx="569387"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5400" b="1" i="0" u="none" strike="noStrike" kern="1200" cap="none" spc="0" normalizeH="0" baseline="0" noProof="0">
                  <a:ln>
                    <a:noFill/>
                  </a:ln>
                  <a:solidFill>
                    <a:schemeClr val="bg1"/>
                  </a:solidFill>
                  <a:effectLst/>
                  <a:uLnTx/>
                  <a:uFillTx/>
                  <a:latin typeface="Arial"/>
                  <a:ea typeface="微软雅黑"/>
                  <a:cs typeface="+mn-cs"/>
                </a:rPr>
                <a:t>3</a:t>
              </a:r>
              <a:endParaRPr kumimoji="0" lang="zh-CN" altLang="en-US" sz="5400" b="1" i="0" u="none" strike="noStrike" kern="1200" cap="none" spc="0" normalizeH="0" baseline="0" noProof="0">
                <a:ln>
                  <a:noFill/>
                </a:ln>
                <a:solidFill>
                  <a:schemeClr val="bg1"/>
                </a:solidFill>
                <a:effectLst/>
                <a:uLnTx/>
                <a:uFillTx/>
                <a:latin typeface="Arial"/>
                <a:ea typeface="微软雅黑"/>
                <a:cs typeface="+mn-cs"/>
              </a:endParaRPr>
            </a:p>
          </p:txBody>
        </p:sp>
        <p:sp>
          <p:nvSpPr>
            <p:cNvPr id="5" name="文本框 4"/>
            <p:cNvSpPr txBox="1"/>
            <p:nvPr/>
          </p:nvSpPr>
          <p:spPr>
            <a:xfrm>
              <a:off x="6096000" y="4849997"/>
              <a:ext cx="569387"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5400" b="1" i="0" u="none" strike="noStrike" kern="1200" cap="none" spc="0" normalizeH="0" baseline="0" noProof="0">
                  <a:ln>
                    <a:noFill/>
                  </a:ln>
                  <a:solidFill>
                    <a:schemeClr val="bg1"/>
                  </a:solidFill>
                  <a:effectLst/>
                  <a:uLnTx/>
                  <a:uFillTx/>
                  <a:latin typeface="Arial"/>
                  <a:ea typeface="微软雅黑"/>
                  <a:cs typeface="+mn-cs"/>
                </a:rPr>
                <a:t>4</a:t>
              </a:r>
              <a:endParaRPr kumimoji="0" lang="zh-CN" altLang="en-US" sz="5400" b="1" i="0" u="none" strike="noStrike" kern="1200" cap="none" spc="0" normalizeH="0" baseline="0" noProof="0">
                <a:ln>
                  <a:noFill/>
                </a:ln>
                <a:solidFill>
                  <a:schemeClr val="bg1"/>
                </a:solidFill>
                <a:effectLst/>
                <a:uLnTx/>
                <a:uFillTx/>
                <a:latin typeface="Arial"/>
                <a:ea typeface="微软雅黑"/>
                <a:cs typeface="+mn-cs"/>
              </a:endParaRPr>
            </a:p>
          </p:txBody>
        </p:sp>
      </p:grpSp>
      <p:grpSp>
        <p:nvGrpSpPr>
          <p:cNvPr id="11" name="组合 10"/>
          <p:cNvGrpSpPr/>
          <p:nvPr/>
        </p:nvGrpSpPr>
        <p:grpSpPr>
          <a:xfrm>
            <a:off x="6727733" y="1602879"/>
            <a:ext cx="4977823" cy="641211"/>
            <a:chOff x="6727733" y="1598116"/>
            <a:chExt cx="4977823" cy="641211"/>
          </a:xfrm>
        </p:grpSpPr>
        <p:sp>
          <p:nvSpPr>
            <p:cNvPr id="9" name="文本框 8"/>
            <p:cNvSpPr txBox="1"/>
            <p:nvPr/>
          </p:nvSpPr>
          <p:spPr>
            <a:xfrm>
              <a:off x="6727733" y="1598116"/>
              <a:ext cx="2031325" cy="461665"/>
            </a:xfrm>
            <a:prstGeom prst="rect">
              <a:avLst/>
            </a:prstGeom>
            <a:noFill/>
          </p:spPr>
          <p:txBody>
            <a:bodyPr wrap="none" rtlCol="0">
              <a:spAutoFit/>
              <a:scene3d>
                <a:camera prst="orthographicFront"/>
                <a:lightRig rig="threePt" dir="t"/>
              </a:scene3d>
              <a:sp3d contourW="12700"/>
            </a:bodyPr>
            <a:lstStyle/>
            <a:p>
              <a:pPr lvl="0">
                <a:defRPr/>
              </a:pPr>
              <a:r>
                <a:rPr lang="zh-CN" altLang="en-US" sz="2400">
                  <a:solidFill>
                    <a:schemeClr val="bg1"/>
                  </a:solidFill>
                  <a:latin typeface="微软雅黑"/>
                </a:rPr>
                <a:t>年度工作概述</a:t>
              </a:r>
              <a:endParaRPr kumimoji="0" lang="zh-CN" altLang="en-US" sz="2400" b="0" i="0" u="none" strike="noStrike" kern="1200" cap="none" spc="0" normalizeH="0" baseline="0" noProof="0">
                <a:ln>
                  <a:noFill/>
                </a:ln>
                <a:solidFill>
                  <a:schemeClr val="bg1"/>
                </a:solidFill>
                <a:effectLst/>
                <a:uLnTx/>
                <a:uFillTx/>
                <a:latin typeface="微软雅黑"/>
                <a:ea typeface="微软雅黑"/>
                <a:cs typeface="+mn-cs"/>
              </a:endParaRPr>
            </a:p>
          </p:txBody>
        </p:sp>
        <p:sp>
          <p:nvSpPr>
            <p:cNvPr id="10" name="文本框 9"/>
            <p:cNvSpPr txBox="1"/>
            <p:nvPr/>
          </p:nvSpPr>
          <p:spPr>
            <a:xfrm>
              <a:off x="6727733" y="1977717"/>
              <a:ext cx="4977823" cy="26161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050" b="0" i="1" u="none" strike="noStrike" kern="1200" cap="none" spc="0" normalizeH="0" baseline="0" noProof="0">
                  <a:ln>
                    <a:noFill/>
                  </a:ln>
                  <a:solidFill>
                    <a:schemeClr val="bg1"/>
                  </a:solidFill>
                  <a:effectLst/>
                  <a:uLnTx/>
                  <a:uFillTx/>
                  <a:latin typeface="Century Gothic" panose="020b0502020202020204" pitchFamily="34" charset="0"/>
                  <a:ea typeface="微软雅黑"/>
                  <a:cs typeface="+mn-cs"/>
                </a:rPr>
                <a:t>The user can demonstrate on a projector or computer</a:t>
              </a:r>
            </a:p>
          </p:txBody>
        </p:sp>
      </p:grpSp>
      <p:grpSp>
        <p:nvGrpSpPr>
          <p:cNvPr id="12" name="组合 11"/>
          <p:cNvGrpSpPr/>
          <p:nvPr/>
        </p:nvGrpSpPr>
        <p:grpSpPr>
          <a:xfrm>
            <a:off x="6727733" y="2620995"/>
            <a:ext cx="4977823" cy="641211"/>
            <a:chOff x="6727733" y="1598116"/>
            <a:chExt cx="4977823" cy="641211"/>
          </a:xfrm>
        </p:grpSpPr>
        <p:sp>
          <p:nvSpPr>
            <p:cNvPr id="13" name="文本框 12"/>
            <p:cNvSpPr txBox="1"/>
            <p:nvPr/>
          </p:nvSpPr>
          <p:spPr>
            <a:xfrm>
              <a:off x="6727733" y="1598116"/>
              <a:ext cx="2031325" cy="461665"/>
            </a:xfrm>
            <a:prstGeom prst="rect">
              <a:avLst/>
            </a:prstGeom>
            <a:noFill/>
          </p:spPr>
          <p:txBody>
            <a:bodyPr wrap="none" rtlCol="0">
              <a:spAutoFit/>
              <a:scene3d>
                <a:camera prst="orthographicFront"/>
                <a:lightRig rig="threePt" dir="t"/>
              </a:scene3d>
              <a:sp3d contourW="12700"/>
            </a:bodyPr>
            <a:lstStyle/>
            <a:p>
              <a:pPr lvl="0">
                <a:defRPr/>
              </a:pPr>
              <a:r>
                <a:rPr lang="zh-CN" altLang="en-US" sz="2400">
                  <a:solidFill>
                    <a:schemeClr val="bg1"/>
                  </a:solidFill>
                  <a:latin typeface="微软雅黑"/>
                </a:rPr>
                <a:t>工作完成情况</a:t>
              </a:r>
              <a:endParaRPr kumimoji="0" lang="zh-CN" altLang="en-US" sz="2400" b="0" i="0" u="none" strike="noStrike" kern="1200" cap="none" spc="0" normalizeH="0" baseline="0" noProof="0">
                <a:ln>
                  <a:noFill/>
                </a:ln>
                <a:solidFill>
                  <a:schemeClr val="bg1"/>
                </a:solidFill>
                <a:effectLst/>
                <a:uLnTx/>
                <a:uFillTx/>
                <a:latin typeface="微软雅黑"/>
                <a:ea typeface="微软雅黑"/>
                <a:cs typeface="+mn-cs"/>
              </a:endParaRPr>
            </a:p>
          </p:txBody>
        </p:sp>
        <p:sp>
          <p:nvSpPr>
            <p:cNvPr id="14" name="文本框 13"/>
            <p:cNvSpPr txBox="1"/>
            <p:nvPr/>
          </p:nvSpPr>
          <p:spPr>
            <a:xfrm>
              <a:off x="6727733" y="1977717"/>
              <a:ext cx="4977823" cy="26161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050" b="0" i="1" u="none" strike="noStrike" kern="1200" cap="none" spc="0" normalizeH="0" baseline="0" noProof="0">
                  <a:ln>
                    <a:noFill/>
                  </a:ln>
                  <a:solidFill>
                    <a:schemeClr val="bg1"/>
                  </a:solidFill>
                  <a:effectLst/>
                  <a:uLnTx/>
                  <a:uFillTx/>
                  <a:latin typeface="Century Gothic" panose="020b0502020202020204" pitchFamily="34" charset="0"/>
                  <a:ea typeface="微软雅黑"/>
                  <a:cs typeface="+mn-cs"/>
                </a:rPr>
                <a:t>The user can demonstrate on a projector or computer</a:t>
              </a:r>
            </a:p>
          </p:txBody>
        </p:sp>
      </p:grpSp>
      <p:grpSp>
        <p:nvGrpSpPr>
          <p:cNvPr id="15" name="组合 14"/>
          <p:cNvGrpSpPr/>
          <p:nvPr/>
        </p:nvGrpSpPr>
        <p:grpSpPr>
          <a:xfrm>
            <a:off x="6727733" y="3639112"/>
            <a:ext cx="4977823" cy="641211"/>
            <a:chOff x="6727733" y="1598116"/>
            <a:chExt cx="4977823" cy="641211"/>
          </a:xfrm>
        </p:grpSpPr>
        <p:sp>
          <p:nvSpPr>
            <p:cNvPr id="16" name="文本框 15"/>
            <p:cNvSpPr txBox="1"/>
            <p:nvPr/>
          </p:nvSpPr>
          <p:spPr>
            <a:xfrm>
              <a:off x="6727733" y="1598116"/>
              <a:ext cx="2031325" cy="461665"/>
            </a:xfrm>
            <a:prstGeom prst="rect">
              <a:avLst/>
            </a:prstGeom>
            <a:noFill/>
          </p:spPr>
          <p:txBody>
            <a:bodyPr wrap="none" rtlCol="0">
              <a:spAutoFit/>
              <a:scene3d>
                <a:camera prst="orthographicFront"/>
                <a:lightRig rig="threePt" dir="t"/>
              </a:scene3d>
              <a:sp3d contourW="12700"/>
            </a:bodyPr>
            <a:lstStyle/>
            <a:p>
              <a:pPr lvl="0">
                <a:defRPr/>
              </a:pPr>
              <a:r>
                <a:rPr lang="zh-CN" altLang="en-US" sz="2400">
                  <a:solidFill>
                    <a:schemeClr val="bg1"/>
                  </a:solidFill>
                  <a:latin typeface="微软雅黑"/>
                </a:rPr>
                <a:t>成功项目展示</a:t>
              </a:r>
              <a:endParaRPr kumimoji="0" lang="zh-CN" altLang="en-US" sz="2400" b="0" i="0" u="none" strike="noStrike" kern="1200" cap="none" spc="0" normalizeH="0" baseline="0" noProof="0">
                <a:ln>
                  <a:noFill/>
                </a:ln>
                <a:solidFill>
                  <a:schemeClr val="bg1"/>
                </a:solidFill>
                <a:effectLst/>
                <a:uLnTx/>
                <a:uFillTx/>
                <a:latin typeface="微软雅黑"/>
                <a:ea typeface="微软雅黑"/>
                <a:cs typeface="+mn-cs"/>
              </a:endParaRPr>
            </a:p>
          </p:txBody>
        </p:sp>
        <p:sp>
          <p:nvSpPr>
            <p:cNvPr id="17" name="文本框 16"/>
            <p:cNvSpPr txBox="1"/>
            <p:nvPr/>
          </p:nvSpPr>
          <p:spPr>
            <a:xfrm>
              <a:off x="6727733" y="1977717"/>
              <a:ext cx="4977823" cy="26161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050" b="0" i="1" u="none" strike="noStrike" kern="1200" cap="none" spc="0" normalizeH="0" baseline="0" noProof="0">
                  <a:ln>
                    <a:noFill/>
                  </a:ln>
                  <a:solidFill>
                    <a:schemeClr val="bg1"/>
                  </a:solidFill>
                  <a:effectLst/>
                  <a:uLnTx/>
                  <a:uFillTx/>
                  <a:latin typeface="Century Gothic" panose="020b0502020202020204" pitchFamily="34" charset="0"/>
                  <a:ea typeface="微软雅黑"/>
                  <a:cs typeface="+mn-cs"/>
                </a:rPr>
                <a:t>The user can demonstrate on a projector or computer</a:t>
              </a:r>
            </a:p>
          </p:txBody>
        </p:sp>
      </p:grpSp>
      <p:grpSp>
        <p:nvGrpSpPr>
          <p:cNvPr id="18" name="组合 17"/>
          <p:cNvGrpSpPr/>
          <p:nvPr/>
        </p:nvGrpSpPr>
        <p:grpSpPr>
          <a:xfrm>
            <a:off x="6727733" y="4657228"/>
            <a:ext cx="4977823" cy="641211"/>
            <a:chOff x="6727733" y="1598116"/>
            <a:chExt cx="4977823" cy="641211"/>
          </a:xfrm>
        </p:grpSpPr>
        <p:sp>
          <p:nvSpPr>
            <p:cNvPr id="19" name="文本框 18"/>
            <p:cNvSpPr txBox="1"/>
            <p:nvPr/>
          </p:nvSpPr>
          <p:spPr>
            <a:xfrm>
              <a:off x="6727733" y="1598116"/>
              <a:ext cx="2031325" cy="461665"/>
            </a:xfrm>
            <a:prstGeom prst="rect">
              <a:avLst/>
            </a:prstGeom>
            <a:noFill/>
          </p:spPr>
          <p:txBody>
            <a:bodyPr wrap="none" rtlCol="0">
              <a:spAutoFit/>
              <a:scene3d>
                <a:camera prst="orthographicFront"/>
                <a:lightRig rig="threePt" dir="t"/>
              </a:scene3d>
              <a:sp3d contourW="12700"/>
            </a:bodyPr>
            <a:lstStyle/>
            <a:p>
              <a:pPr lvl="0">
                <a:defRPr/>
              </a:pPr>
              <a:r>
                <a:rPr lang="zh-CN" altLang="en-US" sz="2400">
                  <a:solidFill>
                    <a:schemeClr val="bg1"/>
                  </a:solidFill>
                  <a:latin typeface="微软雅黑"/>
                </a:rPr>
                <a:t>明年工作计划</a:t>
              </a:r>
              <a:endParaRPr kumimoji="0" lang="zh-CN" altLang="en-US" sz="2400" b="0" i="0" u="none" strike="noStrike" kern="1200" cap="none" spc="0" normalizeH="0" baseline="0" noProof="0">
                <a:ln>
                  <a:noFill/>
                </a:ln>
                <a:solidFill>
                  <a:schemeClr val="bg1"/>
                </a:solidFill>
                <a:effectLst/>
                <a:uLnTx/>
                <a:uFillTx/>
                <a:latin typeface="微软雅黑"/>
                <a:ea typeface="微软雅黑"/>
                <a:cs typeface="+mn-cs"/>
              </a:endParaRPr>
            </a:p>
          </p:txBody>
        </p:sp>
        <p:sp>
          <p:nvSpPr>
            <p:cNvPr id="20" name="文本框 19"/>
            <p:cNvSpPr txBox="1"/>
            <p:nvPr/>
          </p:nvSpPr>
          <p:spPr>
            <a:xfrm>
              <a:off x="6727733" y="1977717"/>
              <a:ext cx="4977823" cy="26161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050" b="0" i="1" u="none" strike="noStrike" kern="1200" cap="none" spc="0" normalizeH="0" baseline="0" noProof="0">
                  <a:ln>
                    <a:noFill/>
                  </a:ln>
                  <a:solidFill>
                    <a:schemeClr val="bg1"/>
                  </a:solidFill>
                  <a:effectLst/>
                  <a:uLnTx/>
                  <a:uFillTx/>
                  <a:latin typeface="Century Gothic" panose="020b0502020202020204" pitchFamily="34" charset="0"/>
                  <a:ea typeface="微软雅黑"/>
                  <a:cs typeface="+mn-cs"/>
                </a:rPr>
                <a:t>The user can demonstrate on a projector or computer</a:t>
              </a:r>
            </a:p>
          </p:txBody>
        </p:sp>
      </p:grpSp>
      <p:sp>
        <p:nvSpPr>
          <p:cNvPr id="21" name="文本框 20"/>
          <p:cNvSpPr txBox="1"/>
          <p:nvPr/>
        </p:nvSpPr>
        <p:spPr>
          <a:xfrm>
            <a:off x="2396528" y="2536844"/>
            <a:ext cx="145534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0">
                <a:ln>
                  <a:noFill/>
                </a:ln>
                <a:solidFill>
                  <a:schemeClr val="bg1"/>
                </a:solidFill>
                <a:uLnTx/>
                <a:uFillTx/>
                <a:latin typeface="方正大黑简体" panose="02010601030101010101" pitchFamily="2" charset="-122"/>
                <a:ea typeface="方正大黑简体" panose="02010601030101010101" pitchFamily="2" charset="-122"/>
              </a:rPr>
              <a:t>目录</a:t>
            </a:r>
          </a:p>
        </p:txBody>
      </p:sp>
      <p:sp>
        <p:nvSpPr>
          <p:cNvPr id="22" name="六边形 21"/>
          <p:cNvSpPr/>
          <p:nvPr/>
        </p:nvSpPr>
        <p:spPr>
          <a:xfrm rot="5400000">
            <a:off x="1848023" y="2059038"/>
            <a:ext cx="2552354" cy="2209800"/>
          </a:xfrm>
          <a:prstGeom prst="hexagon">
            <a:avLst/>
          </a:prstGeom>
          <a:no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098989" y="3426746"/>
            <a:ext cx="2128462" cy="424732"/>
          </a:xfrm>
          <a:prstGeom prst="rect">
            <a:avLst/>
          </a:prstGeom>
          <a:noFill/>
        </p:spPr>
        <p:txBody>
          <a:bodyPr wrap="square" rtlCol="0">
            <a:spAutoFit/>
          </a:bodyPr>
          <a:lstStyle/>
          <a:p>
            <a:pPr>
              <a:lnSpc>
                <a:spcPct val="90000"/>
              </a:lnSpc>
            </a:pPr>
            <a:r>
              <a:rPr lang="en-US" altLang="zh-CN" sz="2400" b="1" spc="800">
                <a:solidFill>
                  <a:schemeClr val="bg1"/>
                </a:solidFill>
                <a:latin typeface="Bebas" pitchFamily="2" charset="0"/>
              </a:rPr>
              <a:t>CONTENTS</a:t>
            </a:r>
          </a:p>
        </p:txBody>
      </p:sp>
    </p:spTree>
    <p:extLst>
      <p:ext uri="{BB962C8B-B14F-4D97-AF65-F5344CB8AC3E}">
        <p14:creationId val="1618759893"/>
      </p:ext>
    </p:extLst>
  </p:cSld>
  <p:clrMapOvr>
    <a:masterClrMapping/>
  </p:clrMapOvr>
  <mc:AlternateContent>
    <mc:Choice xmlns:p14="http://schemas.microsoft.com/office/powerpoint/2010/main" Requires="p14">
      <p:transition spd="slow" advTm="0" p14:dur="160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childTnLst>
                                </p:cTn>
                              </p:par>
                              <p:par>
                                <p:cTn id="8" presetID="64" presetClass="path" presetSubtype="0" decel="100000" fill="hold" grpId="1" nodeType="withEffect">
                                  <p:stCondLst>
                                    <p:cond delay="0"/>
                                  </p:stCondLst>
                                  <p:childTnLst>
                                    <p:animMotion origin="layout" path="M 0 -2.59259E-06 L 0 -0.08657" pathEditMode="relative" rAng="0" ptsTypes="AA">
                                      <p:cBhvr>
                                        <p:cTn id="9" dur="2000" spd="-100000" fill="hold"/>
                                        <p:tgtEl>
                                          <p:spTgt spid="22"/>
                                        </p:tgtEl>
                                        <p:attrNameLst>
                                          <p:attrName>ppt_x</p:attrName>
                                          <p:attrName>ppt_y</p:attrName>
                                        </p:attrNameLst>
                                      </p:cBhvr>
                                      <p:rCtr x="0" y="-4329"/>
                                    </p:animMotion>
                                  </p:childTnLst>
                                </p:cTn>
                              </p:par>
                              <p:par>
                                <p:cTn id="10" presetID="10" presetClass="entr" presetSubtype="0" fill="hold" grpId="0" nodeType="withEffect">
                                  <p:stCondLst>
                                    <p:cond delay="25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750"/>
                                        <p:tgtEl>
                                          <p:spTgt spid="21"/>
                                        </p:tgtEl>
                                      </p:cBhvr>
                                    </p:animEffect>
                                  </p:childTnLst>
                                </p:cTn>
                              </p:par>
                              <p:par>
                                <p:cTn id="13" presetID="64" presetClass="path" presetSubtype="0" decel="100000" fill="hold" grpId="1" nodeType="withEffect">
                                  <p:stCondLst>
                                    <p:cond delay="250"/>
                                  </p:stCondLst>
                                  <p:childTnLst>
                                    <p:animMotion origin="layout" path="M 0 -4.07407E-06 L 0 -0.08657" pathEditMode="relative" rAng="0" ptsTypes="AA">
                                      <p:cBhvr>
                                        <p:cTn id="14" dur="2000" spd="-100000" fill="hold"/>
                                        <p:tgtEl>
                                          <p:spTgt spid="21"/>
                                        </p:tgtEl>
                                        <p:attrNameLst>
                                          <p:attrName>ppt_x</p:attrName>
                                          <p:attrName>ppt_y</p:attrName>
                                        </p:attrNameLst>
                                      </p:cBhvr>
                                      <p:rCtr x="0" y="-4329"/>
                                    </p:animMotion>
                                  </p:childTnLst>
                                </p:cTn>
                              </p:par>
                              <p:par>
                                <p:cTn id="15" presetID="16" presetClass="entr" presetSubtype="37" fill="hold" grpId="0" nodeType="withEffect">
                                  <p:stCondLst>
                                    <p:cond delay="1250"/>
                                  </p:stCondLst>
                                  <p:childTnLst>
                                    <p:set>
                                      <p:cBhvr>
                                        <p:cTn id="16" dur="1" fill="hold">
                                          <p:stCondLst>
                                            <p:cond delay="0"/>
                                          </p:stCondLst>
                                        </p:cTn>
                                        <p:tgtEl>
                                          <p:spTgt spid="24"/>
                                        </p:tgtEl>
                                        <p:attrNameLst>
                                          <p:attrName>style.visibility</p:attrName>
                                        </p:attrNameLst>
                                      </p:cBhvr>
                                      <p:to>
                                        <p:strVal val="visible"/>
                                      </p:to>
                                    </p:set>
                                    <p:animEffect transition="in" filter="barn(outVertical)">
                                      <p:cBhvr>
                                        <p:cTn id="17" dur="1000"/>
                                        <p:tgtEl>
                                          <p:spTgt spid="24"/>
                                        </p:tgtEl>
                                      </p:cBhvr>
                                    </p:animEffect>
                                  </p:childTnLst>
                                </p:cTn>
                              </p:par>
                            </p:childTnLst>
                          </p:cTn>
                        </p:par>
                        <p:par>
                          <p:cTn id="18" fill="hold" nodeType="afterGroup">
                            <p:stCondLst>
                              <p:cond delay="225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250"/>
                            </p:stCondLst>
                            <p:childTnLst>
                              <p:par>
                                <p:cTn id="25" presetID="1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ppt_x</p:attrName>
                                        </p:attrNameLst>
                                      </p:cBhvr>
                                      <p:tavLst>
                                        <p:tav tm="0">
                                          <p:val>
                                            <p:strVal val="#ppt_x-#ppt_w*1.125000"/>
                                          </p:val>
                                        </p:tav>
                                        <p:tav tm="100000">
                                          <p:val>
                                            <p:strVal val="#ppt_x"/>
                                          </p:val>
                                        </p:tav>
                                      </p:tavLst>
                                    </p:anim>
                                    <p:animEffect transition="in" filter="wipe(right)">
                                      <p:cBhvr>
                                        <p:cTn id="28" dur="500"/>
                                        <p:tgtEl>
                                          <p:spTgt spid="11"/>
                                        </p:tgtEl>
                                      </p:cBhvr>
                                    </p:animEffect>
                                  </p:childTnLst>
                                </p:cTn>
                              </p:par>
                            </p:childTnLst>
                          </p:cTn>
                        </p:par>
                        <p:par>
                          <p:cTn id="29" fill="hold" nodeType="afterGroup">
                            <p:stCondLst>
                              <p:cond delay="3750"/>
                            </p:stCondLst>
                            <p:childTnLst>
                              <p:par>
                                <p:cTn id="30" presetID="12" presetClass="entr" presetSubtype="8"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p:tgtEl>
                                          <p:spTgt spid="12"/>
                                        </p:tgtEl>
                                        <p:attrNameLst>
                                          <p:attrName>ppt_x</p:attrName>
                                        </p:attrNameLst>
                                      </p:cBhvr>
                                      <p:tavLst>
                                        <p:tav tm="0">
                                          <p:val>
                                            <p:strVal val="#ppt_x-#ppt_w*1.125000"/>
                                          </p:val>
                                        </p:tav>
                                        <p:tav tm="100000">
                                          <p:val>
                                            <p:strVal val="#ppt_x"/>
                                          </p:val>
                                        </p:tav>
                                      </p:tavLst>
                                    </p:anim>
                                    <p:animEffect transition="in" filter="wipe(right)">
                                      <p:cBhvr>
                                        <p:cTn id="33" dur="500"/>
                                        <p:tgtEl>
                                          <p:spTgt spid="12"/>
                                        </p:tgtEl>
                                      </p:cBhvr>
                                    </p:animEffect>
                                  </p:childTnLst>
                                </p:cTn>
                              </p:par>
                            </p:childTnLst>
                          </p:cTn>
                        </p:par>
                        <p:par>
                          <p:cTn id="34" fill="hold" nodeType="afterGroup">
                            <p:stCondLst>
                              <p:cond delay="4250"/>
                            </p:stCondLst>
                            <p:childTnLst>
                              <p:par>
                                <p:cTn id="35" presetID="1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p:tgtEl>
                                          <p:spTgt spid="15"/>
                                        </p:tgtEl>
                                        <p:attrNameLst>
                                          <p:attrName>ppt_x</p:attrName>
                                        </p:attrNameLst>
                                      </p:cBhvr>
                                      <p:tavLst>
                                        <p:tav tm="0">
                                          <p:val>
                                            <p:strVal val="#ppt_x-#ppt_w*1.125000"/>
                                          </p:val>
                                        </p:tav>
                                        <p:tav tm="100000">
                                          <p:val>
                                            <p:strVal val="#ppt_x"/>
                                          </p:val>
                                        </p:tav>
                                      </p:tavLst>
                                    </p:anim>
                                    <p:animEffect transition="in" filter="wipe(right)">
                                      <p:cBhvr>
                                        <p:cTn id="38" dur="500"/>
                                        <p:tgtEl>
                                          <p:spTgt spid="15"/>
                                        </p:tgtEl>
                                      </p:cBhvr>
                                    </p:animEffect>
                                  </p:childTnLst>
                                </p:cTn>
                              </p:par>
                            </p:childTnLst>
                          </p:cTn>
                        </p:par>
                        <p:par>
                          <p:cTn id="39" fill="hold" nodeType="afterGroup">
                            <p:stCondLst>
                              <p:cond delay="4750"/>
                            </p:stCondLst>
                            <p:childTnLst>
                              <p:par>
                                <p:cTn id="40" presetID="1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p:tgtEl>
                                          <p:spTgt spid="18"/>
                                        </p:tgtEl>
                                        <p:attrNameLst>
                                          <p:attrName>ppt_x</p:attrName>
                                        </p:attrNameLst>
                                      </p:cBhvr>
                                      <p:tavLst>
                                        <p:tav tm="0">
                                          <p:val>
                                            <p:strVal val="#ppt_x-#ppt_w*1.125000"/>
                                          </p:val>
                                        </p:tav>
                                        <p:tav tm="100000">
                                          <p:val>
                                            <p:strVal val="#ppt_x"/>
                                          </p:val>
                                        </p:tav>
                                      </p:tavLst>
                                    </p:anim>
                                    <p:animEffect transition="in" filter="wipe(right)">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2" grpId="0" animBg="1"/>
      <p:bldP spid="22" grpId="1" animBg="1"/>
      <p:bldP spid="2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任意多边形: 形状 27"/>
          <p:cNvSpPr/>
          <p:nvPr/>
        </p:nvSpPr>
        <p:spPr bwMode="auto">
          <a:xfrm rot="18958108">
            <a:off x="6104706" y="2067616"/>
            <a:ext cx="404322" cy="413904"/>
          </a:xfrm>
          <a:custGeom>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grpSp>
        <p:nvGrpSpPr>
          <p:cNvPr id="14" name="组合 13"/>
          <p:cNvGrpSpPr/>
          <p:nvPr/>
        </p:nvGrpSpPr>
        <p:grpSpPr>
          <a:xfrm>
            <a:off x="2084958" y="2636521"/>
            <a:ext cx="8004872" cy="4235996"/>
            <a:chOff x="2603769" y="3370790"/>
            <a:chExt cx="6589880" cy="3487213"/>
          </a:xfrm>
        </p:grpSpPr>
        <p:sp>
          <p:nvSpPr>
            <p:cNvPr id="6" name="Freeform: Shape 17"/>
            <p:cNvSpPr/>
            <p:nvPr/>
          </p:nvSpPr>
          <p:spPr>
            <a:xfrm rot="16200000" flipH="1">
              <a:off x="7473262" y="5137616"/>
              <a:ext cx="686250" cy="2754524"/>
            </a:xfrm>
            <a:custGeom>
              <a:cxnLst>
                <a:cxn ang="0">
                  <a:pos x="wd2" y="hd2"/>
                </a:cxn>
                <a:cxn ang="5400000">
                  <a:pos x="wd2" y="hd2"/>
                </a:cxn>
                <a:cxn ang="10800000">
                  <a:pos x="wd2" y="hd2"/>
                </a:cxn>
                <a:cxn ang="16200000">
                  <a:pos x="wd2" y="hd2"/>
                </a:cxn>
              </a:cxnLst>
              <a:rect l="0" t="0" r="r" b="b"/>
              <a:pathLst>
                <a:path w="21600" h="21600" extrusionOk="0">
                  <a:moveTo>
                    <a:pt x="0" y="0"/>
                  </a:moveTo>
                  <a:lnTo>
                    <a:pt x="30" y="840"/>
                  </a:lnTo>
                  <a:lnTo>
                    <a:pt x="21600" y="21600"/>
                  </a:lnTo>
                  <a:lnTo>
                    <a:pt x="21591" y="15894"/>
                  </a:lnTo>
                  <a:lnTo>
                    <a:pt x="0" y="0"/>
                  </a:lnTo>
                  <a:close/>
                </a:path>
              </a:pathLst>
            </a:cu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7" name="Arrow: Right 18"/>
            <p:cNvSpPr/>
            <p:nvPr/>
          </p:nvSpPr>
          <p:spPr>
            <a:xfrm rot="16200000">
              <a:off x="6101496" y="5650954"/>
              <a:ext cx="784130" cy="253966"/>
            </a:xfrm>
            <a:prstGeom prst="rightArrow">
              <a:avLst>
                <a:gd name="adj1" fmla="val 42611"/>
                <a:gd name="adj2" fmla="val 85179"/>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8" name="Freeform: Shape 15"/>
            <p:cNvSpPr/>
            <p:nvPr/>
          </p:nvSpPr>
          <p:spPr>
            <a:xfrm rot="16200000" flipH="1">
              <a:off x="6493701" y="5707022"/>
              <a:ext cx="685109" cy="1616852"/>
            </a:xfrm>
            <a:custGeom>
              <a:cxnLst>
                <a:cxn ang="0">
                  <a:pos x="wd2" y="hd2"/>
                </a:cxn>
                <a:cxn ang="5400000">
                  <a:pos x="wd2" y="hd2"/>
                </a:cxn>
                <a:cxn ang="10800000">
                  <a:pos x="wd2" y="hd2"/>
                </a:cxn>
                <a:cxn ang="16200000">
                  <a:pos x="wd2" y="hd2"/>
                </a:cxn>
              </a:cxnLst>
              <a:rect l="0" t="0" r="r" b="b"/>
              <a:pathLst>
                <a:path w="21600" h="21600" extrusionOk="0">
                  <a:moveTo>
                    <a:pt x="4" y="0"/>
                  </a:moveTo>
                  <a:lnTo>
                    <a:pt x="0" y="1391"/>
                  </a:lnTo>
                  <a:lnTo>
                    <a:pt x="21600" y="21600"/>
                  </a:lnTo>
                  <a:lnTo>
                    <a:pt x="21600" y="12014"/>
                  </a:lnTo>
                  <a:lnTo>
                    <a:pt x="4" y="0"/>
                  </a:lnTo>
                  <a:close/>
                </a:path>
              </a:pathLst>
            </a:cu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9" name="Arrow: Right 16"/>
            <p:cNvSpPr/>
            <p:nvPr/>
          </p:nvSpPr>
          <p:spPr>
            <a:xfrm rot="16200000">
              <a:off x="4680340" y="4643413"/>
              <a:ext cx="2799212" cy="253966"/>
            </a:xfrm>
            <a:prstGeom prst="rightArrow">
              <a:avLst>
                <a:gd name="adj1" fmla="val 42611"/>
                <a:gd name="adj2" fmla="val 85179"/>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10" name="Freeform: Shape 11"/>
            <p:cNvSpPr/>
            <p:nvPr/>
          </p:nvSpPr>
          <p:spPr>
            <a:xfrm rot="16200000" flipH="1">
              <a:off x="4605858" y="5723663"/>
              <a:ext cx="686294" cy="1582386"/>
            </a:xfrm>
            <a:custGeom>
              <a:cxnLst>
                <a:cxn ang="0">
                  <a:pos x="wd2" y="hd2"/>
                </a:cxn>
                <a:cxn ang="5400000">
                  <a:pos x="wd2" y="hd2"/>
                </a:cxn>
                <a:cxn ang="10800000">
                  <a:pos x="wd2" y="hd2"/>
                </a:cxn>
                <a:cxn ang="16200000">
                  <a:pos x="wd2" y="hd2"/>
                </a:cxn>
              </a:cxnLst>
              <a:rect l="0" t="0" r="r" b="b"/>
              <a:pathLst>
                <a:path w="21600" h="21600" extrusionOk="0">
                  <a:moveTo>
                    <a:pt x="27" y="20157"/>
                  </a:moveTo>
                  <a:lnTo>
                    <a:pt x="21588" y="0"/>
                  </a:lnTo>
                  <a:lnTo>
                    <a:pt x="21600" y="9767"/>
                  </a:lnTo>
                  <a:lnTo>
                    <a:pt x="0" y="21600"/>
                  </a:lnTo>
                  <a:lnTo>
                    <a:pt x="27" y="20157"/>
                  </a:lnTo>
                  <a:close/>
                </a:path>
              </a:pathLst>
            </a:cu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11" name="Arrow: Right 12"/>
            <p:cNvSpPr/>
            <p:nvPr/>
          </p:nvSpPr>
          <p:spPr>
            <a:xfrm rot="16200000">
              <a:off x="4715015" y="5073116"/>
              <a:ext cx="1939806" cy="253966"/>
            </a:xfrm>
            <a:prstGeom prst="rightArrow">
              <a:avLst>
                <a:gd name="adj1" fmla="val 42611"/>
                <a:gd name="adj2" fmla="val 85179"/>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12" name="Freeform: Shape 9"/>
            <p:cNvSpPr/>
            <p:nvPr/>
          </p:nvSpPr>
          <p:spPr>
            <a:xfrm rot="16200000" flipH="1">
              <a:off x="3631712" y="5142630"/>
              <a:ext cx="687430" cy="2743315"/>
            </a:xfrm>
            <a:custGeom>
              <a:cxnLst>
                <a:cxn ang="0">
                  <a:pos x="wd2" y="hd2"/>
                </a:cxn>
                <a:cxn ang="5400000">
                  <a:pos x="wd2" y="hd2"/>
                </a:cxn>
                <a:cxn ang="10800000">
                  <a:pos x="wd2" y="hd2"/>
                </a:cxn>
                <a:cxn ang="16200000">
                  <a:pos x="wd2" y="hd2"/>
                </a:cxn>
              </a:cxnLst>
              <a:rect l="0" t="0" r="r" b="b"/>
              <a:pathLst>
                <a:path w="21600" h="21600" extrusionOk="0">
                  <a:moveTo>
                    <a:pt x="0" y="20728"/>
                  </a:moveTo>
                  <a:lnTo>
                    <a:pt x="21600" y="0"/>
                  </a:lnTo>
                  <a:lnTo>
                    <a:pt x="21591" y="5658"/>
                  </a:lnTo>
                  <a:lnTo>
                    <a:pt x="48" y="21600"/>
                  </a:lnTo>
                  <a:lnTo>
                    <a:pt x="0" y="20728"/>
                  </a:lnTo>
                  <a:close/>
                </a:path>
              </a:pathLst>
            </a:cu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13" name="Arrow: Right 10"/>
            <p:cNvSpPr/>
            <p:nvPr/>
          </p:nvSpPr>
          <p:spPr>
            <a:xfrm rot="16200000">
              <a:off x="4653155" y="5406285"/>
              <a:ext cx="1273469" cy="253965"/>
            </a:xfrm>
            <a:prstGeom prst="rightArrow">
              <a:avLst>
                <a:gd name="adj1" fmla="val 42611"/>
                <a:gd name="adj2" fmla="val 85179"/>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grpSp>
      <p:sp>
        <p:nvSpPr>
          <p:cNvPr id="15" name="任意多边形: 形状 27"/>
          <p:cNvSpPr/>
          <p:nvPr/>
        </p:nvSpPr>
        <p:spPr bwMode="auto">
          <a:xfrm rot="18958108">
            <a:off x="5625536" y="3113079"/>
            <a:ext cx="404322" cy="413904"/>
          </a:xfrm>
          <a:custGeom>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6" name="任意多边形: 形状 27"/>
          <p:cNvSpPr/>
          <p:nvPr/>
        </p:nvSpPr>
        <p:spPr bwMode="auto">
          <a:xfrm rot="18958108">
            <a:off x="5145685" y="3962973"/>
            <a:ext cx="404322" cy="413904"/>
          </a:xfrm>
          <a:custGeom>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7" name="任意多边形: 形状 27"/>
          <p:cNvSpPr/>
          <p:nvPr/>
        </p:nvSpPr>
        <p:spPr bwMode="auto">
          <a:xfrm rot="18958108">
            <a:off x="6607813" y="4577655"/>
            <a:ext cx="404322" cy="413904"/>
          </a:xfrm>
          <a:custGeom>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grpSp>
        <p:nvGrpSpPr>
          <p:cNvPr id="18" name="组合 17"/>
          <p:cNvGrpSpPr/>
          <p:nvPr/>
        </p:nvGrpSpPr>
        <p:grpSpPr>
          <a:xfrm>
            <a:off x="1079379" y="2080502"/>
            <a:ext cx="3567234" cy="966738"/>
            <a:chOff x="7483989" y="3375179"/>
            <a:chExt cx="3567234" cy="966738"/>
          </a:xfrm>
        </p:grpSpPr>
        <p:sp>
          <p:nvSpPr>
            <p:cNvPr id="19" name="矩形 18"/>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20" name="矩形 19"/>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21" name="组合 20"/>
          <p:cNvGrpSpPr/>
          <p:nvPr/>
        </p:nvGrpSpPr>
        <p:grpSpPr>
          <a:xfrm>
            <a:off x="1079379" y="3564840"/>
            <a:ext cx="3567234" cy="966738"/>
            <a:chOff x="7483989" y="3375179"/>
            <a:chExt cx="3567234" cy="966738"/>
          </a:xfrm>
        </p:grpSpPr>
        <p:sp>
          <p:nvSpPr>
            <p:cNvPr id="22" name="矩形 21"/>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23" name="矩形 22"/>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24" name="组合 23"/>
          <p:cNvGrpSpPr/>
          <p:nvPr/>
        </p:nvGrpSpPr>
        <p:grpSpPr>
          <a:xfrm>
            <a:off x="7509207" y="2080502"/>
            <a:ext cx="3567234" cy="966738"/>
            <a:chOff x="7483989" y="3375179"/>
            <a:chExt cx="3567234" cy="966738"/>
          </a:xfrm>
        </p:grpSpPr>
        <p:sp>
          <p:nvSpPr>
            <p:cNvPr id="25" name="矩形 24"/>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26" name="矩形 25"/>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27" name="组合 26"/>
          <p:cNvGrpSpPr/>
          <p:nvPr/>
        </p:nvGrpSpPr>
        <p:grpSpPr>
          <a:xfrm>
            <a:off x="7509207" y="3564840"/>
            <a:ext cx="3567234" cy="966738"/>
            <a:chOff x="7483989" y="3375179"/>
            <a:chExt cx="3567234" cy="966738"/>
          </a:xfrm>
        </p:grpSpPr>
        <p:sp>
          <p:nvSpPr>
            <p:cNvPr id="28" name="矩形 27"/>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29" name="矩形 28"/>
            <p:cNvSpPr/>
            <p:nvPr/>
          </p:nvSpPr>
          <p:spPr>
            <a:xfrm>
              <a:off x="7483989" y="3375179"/>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30" name="组合 29"/>
          <p:cNvGrpSpPr/>
          <p:nvPr/>
        </p:nvGrpSpPr>
        <p:grpSpPr>
          <a:xfrm>
            <a:off x="0" y="373375"/>
            <a:ext cx="12192000" cy="807169"/>
            <a:chOff x="0" y="373375"/>
            <a:chExt cx="12192000" cy="807169"/>
          </a:xfrm>
        </p:grpSpPr>
        <p:grpSp>
          <p:nvGrpSpPr>
            <p:cNvPr id="31" name="组合 30"/>
            <p:cNvGrpSpPr/>
            <p:nvPr/>
          </p:nvGrpSpPr>
          <p:grpSpPr>
            <a:xfrm>
              <a:off x="3607088" y="373375"/>
              <a:ext cx="4977823" cy="807169"/>
              <a:chOff x="6727733" y="1485647"/>
              <a:chExt cx="4977823" cy="807169"/>
            </a:xfrm>
          </p:grpSpPr>
          <p:sp>
            <p:nvSpPr>
              <p:cNvPr id="34" name="文本框 33"/>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成功项目展示</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5" name="文本框 34"/>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32" name="直接连接符 31"/>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4074040366"/>
      </p:ext>
    </p:extLst>
  </p:cSld>
  <p:clrMapOvr>
    <a:masterClrMapping/>
  </p:clrMapOvr>
  <mc:AlternateContent>
    <mc:Choice xmlns:p14="http://schemas.microsoft.com/office/powerpoint/2010/main" Requires="p14">
      <p:transition spd="slow" advTm="0" p14:dur="2000">
        <p14:prism isContent="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1500"/>
                            </p:stCondLst>
                            <p:childTnLst>
                              <p:par>
                                <p:cTn id="31" presetID="12" presetClass="entr" presetSubtype="8"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ppt_x</p:attrName>
                                        </p:attrNameLst>
                                      </p:cBhvr>
                                      <p:tavLst>
                                        <p:tav tm="0">
                                          <p:val>
                                            <p:strVal val="#ppt_x-#ppt_w*1.125000"/>
                                          </p:val>
                                        </p:tav>
                                        <p:tav tm="100000">
                                          <p:val>
                                            <p:strVal val="#ppt_x"/>
                                          </p:val>
                                        </p:tav>
                                      </p:tavLst>
                                    </p:anim>
                                    <p:animEffect transition="in" filter="wipe(right)">
                                      <p:cBhvr>
                                        <p:cTn id="34" dur="500"/>
                                        <p:tgtEl>
                                          <p:spTgt spid="18"/>
                                        </p:tgtEl>
                                      </p:cBhvr>
                                    </p:animEffect>
                                  </p:childTnLst>
                                </p:cTn>
                              </p:par>
                              <p:par>
                                <p:cTn id="35" presetID="12" presetClass="entr" presetSubtype="8"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p:tgtEl>
                                          <p:spTgt spid="21"/>
                                        </p:tgtEl>
                                        <p:attrNameLst>
                                          <p:attrName>ppt_x</p:attrName>
                                        </p:attrNameLst>
                                      </p:cBhvr>
                                      <p:tavLst>
                                        <p:tav tm="0">
                                          <p:val>
                                            <p:strVal val="#ppt_x-#ppt_w*1.125000"/>
                                          </p:val>
                                        </p:tav>
                                        <p:tav tm="100000">
                                          <p:val>
                                            <p:strVal val="#ppt_x"/>
                                          </p:val>
                                        </p:tav>
                                      </p:tavLst>
                                    </p:anim>
                                    <p:animEffect transition="in" filter="wipe(right)">
                                      <p:cBhvr>
                                        <p:cTn id="38" dur="500"/>
                                        <p:tgtEl>
                                          <p:spTgt spid="21"/>
                                        </p:tgtEl>
                                      </p:cBhvr>
                                    </p:animEffect>
                                  </p:childTnLst>
                                </p:cTn>
                              </p:par>
                              <p:par>
                                <p:cTn id="39" presetID="12" presetClass="entr" presetSubtype="8"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p:tgtEl>
                                          <p:spTgt spid="24"/>
                                        </p:tgtEl>
                                        <p:attrNameLst>
                                          <p:attrName>ppt_x</p:attrName>
                                        </p:attrNameLst>
                                      </p:cBhvr>
                                      <p:tavLst>
                                        <p:tav tm="0">
                                          <p:val>
                                            <p:strVal val="#ppt_x-#ppt_w*1.125000"/>
                                          </p:val>
                                        </p:tav>
                                        <p:tav tm="100000">
                                          <p:val>
                                            <p:strVal val="#ppt_x"/>
                                          </p:val>
                                        </p:tav>
                                      </p:tavLst>
                                    </p:anim>
                                    <p:animEffect transition="in" filter="wipe(right)">
                                      <p:cBhvr>
                                        <p:cTn id="42" dur="500"/>
                                        <p:tgtEl>
                                          <p:spTgt spid="24"/>
                                        </p:tgtEl>
                                      </p:cBhvr>
                                    </p:animEffect>
                                  </p:childTnLst>
                                </p:cTn>
                              </p:par>
                              <p:par>
                                <p:cTn id="43" presetID="12" presetClass="entr" presetSubtype="8"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p:tgtEl>
                                          <p:spTgt spid="27"/>
                                        </p:tgtEl>
                                        <p:attrNameLst>
                                          <p:attrName>ppt_x</p:attrName>
                                        </p:attrNameLst>
                                      </p:cBhvr>
                                      <p:tavLst>
                                        <p:tav tm="0">
                                          <p:val>
                                            <p:strVal val="#ppt_x-#ppt_w*1.125000"/>
                                          </p:val>
                                        </p:tav>
                                        <p:tav tm="100000">
                                          <p:val>
                                            <p:strVal val="#ppt_x"/>
                                          </p:val>
                                        </p:tav>
                                      </p:tavLst>
                                    </p:anim>
                                    <p:animEffect transition="in" filter="wipe(right)">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P spid="16" grpId="0" animBg="1"/>
      <p:bldP spid="17"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文本框 12"/>
          <p:cNvSpPr txBox="1"/>
          <p:nvPr/>
        </p:nvSpPr>
        <p:spPr>
          <a:xfrm>
            <a:off x="2552634" y="1994042"/>
            <a:ext cx="1061509"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6600" b="0" i="0" u="none" strike="noStrike" kern="1200" cap="none" spc="0" normalizeH="0" baseline="0" noProof="0">
                <a:ln>
                  <a:noFill/>
                </a:ln>
                <a:solidFill>
                  <a:prstClr val="white"/>
                </a:solidFill>
                <a:effectLst/>
                <a:uLnTx/>
                <a:uFillTx/>
                <a:latin typeface="Impact" panose="020b0806030902050204" pitchFamily="34" charset="0"/>
                <a:ea typeface="微软雅黑"/>
                <a:cs typeface="+mn-cs"/>
              </a:rPr>
              <a:t>04</a:t>
            </a:r>
            <a:endParaRPr kumimoji="0" lang="zh-CN" altLang="en-US" sz="6600" b="0" i="0" u="none" strike="noStrike" kern="1200" cap="none" spc="0" normalizeH="0" baseline="0" noProof="0">
              <a:ln>
                <a:noFill/>
              </a:ln>
              <a:solidFill>
                <a:prstClr val="white"/>
              </a:solidFill>
              <a:effectLst/>
              <a:uLnTx/>
              <a:uFillTx/>
              <a:latin typeface="Impact" panose="020b0806030902050204" pitchFamily="34" charset="0"/>
              <a:ea typeface="微软雅黑"/>
              <a:cs typeface="+mn-cs"/>
            </a:endParaRPr>
          </a:p>
        </p:txBody>
      </p:sp>
      <p:sp>
        <p:nvSpPr>
          <p:cNvPr id="14" name="PA_任意多边形 59"/>
          <p:cNvSpPr/>
          <p:nvPr>
            <p:custDataLst>
              <p:tags r:id="rId3"/>
            </p:custDataLst>
          </p:nvPr>
        </p:nvSpPr>
        <p:spPr>
          <a:xfrm>
            <a:off x="1811635" y="3888269"/>
            <a:ext cx="2501135" cy="1290637"/>
          </a:xfrm>
          <a:custGeom>
            <a:gdLst>
              <a:gd name="connsiteX0" fmla="*/ 1605383 w 2501135"/>
              <a:gd name="connsiteY0" fmla="*/ 0 h 1290637"/>
              <a:gd name="connsiteX1" fmla="*/ 2501135 w 2501135"/>
              <a:gd name="connsiteY1" fmla="*/ 330299 h 1290637"/>
              <a:gd name="connsiteX2" fmla="*/ 2281142 w 2501135"/>
              <a:gd name="connsiteY2" fmla="*/ 997045 h 1290637"/>
              <a:gd name="connsiteX3" fmla="*/ 965481 w 2501135"/>
              <a:gd name="connsiteY3" fmla="*/ 1290637 h 1290637"/>
              <a:gd name="connsiteX4" fmla="*/ 0 w 2501135"/>
              <a:gd name="connsiteY4" fmla="*/ 903891 h 1290637"/>
              <a:gd name="connsiteX5" fmla="*/ 329818 w 2501135"/>
              <a:gd name="connsiteY5" fmla="*/ 263612 h 1290637"/>
              <a:gd name="connsiteX6" fmla="*/ 1605383 w 2501135"/>
              <a:gd name="connsiteY6" fmla="*/ 0 h 1290637"/>
              <a:gd name="connsiteX7" fmla="*/ 1561315 w 3044825"/>
              <a:gd name="connsiteY7" fmla="*/ 0 h 17986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1135" h="1290637">
                <a:moveTo>
                  <a:pt x="1605383" y="0"/>
                </a:moveTo>
                <a:lnTo>
                  <a:pt x="2501135" y="330299"/>
                </a:lnTo>
                <a:lnTo>
                  <a:pt x="2281142" y="997045"/>
                </a:lnTo>
                <a:lnTo>
                  <a:pt x="965481" y="1290637"/>
                </a:lnTo>
                <a:lnTo>
                  <a:pt x="0" y="903891"/>
                </a:lnTo>
                <a:lnTo>
                  <a:pt x="329818" y="263612"/>
                </a:lnTo>
                <a:lnTo>
                  <a:pt x="1605383" y="0"/>
                </a:lnTo>
                <a:close/>
              </a:path>
            </a:pathLst>
          </a:custGeom>
          <a:gradFill>
            <a:gsLst>
              <a:gs pos="0">
                <a:srgbClr val="FFA500"/>
              </a:gs>
              <a:gs pos="100000">
                <a:schemeClr val="accent4"/>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834064" y="2279577"/>
            <a:ext cx="2498649" cy="2912581"/>
          </a:xfrm>
          <a:custGeom>
            <a:gdLst>
              <a:gd name="connsiteX0" fmla="*/ 0 w 2498649"/>
              <a:gd name="connsiteY0" fmla="*/ 9525 h 2912581"/>
              <a:gd name="connsiteX1" fmla="*/ 2498649 w 2498649"/>
              <a:gd name="connsiteY1" fmla="*/ 0 h 2912581"/>
              <a:gd name="connsiteX2" fmla="*/ 2489125 w 2498649"/>
              <a:gd name="connsiteY2" fmla="*/ 1933575 h 2912581"/>
              <a:gd name="connsiteX3" fmla="*/ 2279575 w 2498649"/>
              <a:gd name="connsiteY3" fmla="*/ 2616835 h 2912581"/>
              <a:gd name="connsiteX4" fmla="*/ 952345 w 2498649"/>
              <a:gd name="connsiteY4" fmla="*/ 2912581 h 2912581"/>
              <a:gd name="connsiteX5" fmla="*/ 1 w 2498649"/>
              <a:gd name="connsiteY5" fmla="*/ 2538812 h 2912581"/>
              <a:gd name="connsiteX6" fmla="*/ 1 w 2498649"/>
              <a:gd name="connsiteY6" fmla="*/ 1567263 h 2912581"/>
              <a:gd name="connsiteX7" fmla="*/ 0 w 2498649"/>
              <a:gd name="connsiteY7" fmla="*/ 1567262 h 2912581"/>
              <a:gd name="connsiteX8" fmla="*/ 0 w 2498649"/>
              <a:gd name="connsiteY8" fmla="*/ 9525 h 2912581"/>
              <a:gd name="connsiteX9" fmla="*/ 0 w 2727249"/>
              <a:gd name="connsiteY9" fmla="*/ 9525 h 29125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8649" h="2912581">
                <a:moveTo>
                  <a:pt x="0" y="9525"/>
                </a:moveTo>
                <a:lnTo>
                  <a:pt x="2498649" y="0"/>
                </a:lnTo>
                <a:cubicBezTo>
                  <a:pt x="2495474" y="644525"/>
                  <a:pt x="2492300" y="1289050"/>
                  <a:pt x="2489125" y="1933575"/>
                </a:cubicBezTo>
                <a:lnTo>
                  <a:pt x="2279575" y="2616835"/>
                </a:lnTo>
                <a:lnTo>
                  <a:pt x="952345" y="2912581"/>
                </a:lnTo>
                <a:lnTo>
                  <a:pt x="1" y="2538812"/>
                </a:lnTo>
                <a:lnTo>
                  <a:pt x="1" y="1567263"/>
                </a:lnTo>
                <a:lnTo>
                  <a:pt x="0" y="1567262"/>
                </a:lnTo>
                <a:lnTo>
                  <a:pt x="0" y="9525"/>
                </a:lnTo>
                <a:close/>
              </a:path>
            </a:pathLst>
          </a:custGeom>
          <a:gradFill flip="none" rotWithShape="1">
            <a:gsLst>
              <a:gs pos="15000">
                <a:srgbClr val="FFA500"/>
              </a:gs>
              <a:gs pos="100000">
                <a:schemeClr val="accent4">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六边形 15"/>
          <p:cNvSpPr/>
          <p:nvPr/>
        </p:nvSpPr>
        <p:spPr>
          <a:xfrm rot="5400000">
            <a:off x="1980103" y="1628385"/>
            <a:ext cx="2206570" cy="1910424"/>
          </a:xfrm>
          <a:prstGeom prst="hexagon">
            <a:avLst/>
          </a:prstGeom>
          <a:no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814597" y="2408459"/>
            <a:ext cx="4895518" cy="1240291"/>
            <a:chOff x="5099050" y="2408459"/>
            <a:chExt cx="4895518" cy="1240291"/>
          </a:xfrm>
        </p:grpSpPr>
        <p:sp>
          <p:nvSpPr>
            <p:cNvPr id="8" name="文本框 7"/>
            <p:cNvSpPr txBox="1"/>
            <p:nvPr/>
          </p:nvSpPr>
          <p:spPr>
            <a:xfrm>
              <a:off x="5099050" y="2408459"/>
              <a:ext cx="28924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prstClr val="white"/>
                  </a:solidFill>
                  <a:effectLst/>
                  <a:uLnTx/>
                  <a:uFillTx/>
                  <a:latin typeface="Arial"/>
                  <a:ea typeface="微软雅黑"/>
                  <a:cs typeface="+mn-cs"/>
                </a:rPr>
                <a:t>PART FOUR</a:t>
              </a:r>
              <a:endParaRPr kumimoji="0" lang="zh-CN" altLang="en-US" sz="32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9" name="组合 8"/>
            <p:cNvGrpSpPr/>
            <p:nvPr/>
          </p:nvGrpSpPr>
          <p:grpSpPr>
            <a:xfrm>
              <a:off x="5108575" y="2964424"/>
              <a:ext cx="4885993" cy="684326"/>
              <a:chOff x="5402407" y="1355206"/>
              <a:chExt cx="4885993" cy="684326"/>
            </a:xfrm>
          </p:grpSpPr>
          <p:sp>
            <p:nvSpPr>
              <p:cNvPr id="10" name="文本框 9"/>
              <p:cNvSpPr txBox="1"/>
              <p:nvPr/>
            </p:nvSpPr>
            <p:spPr>
              <a:xfrm>
                <a:off x="5402407" y="1355206"/>
                <a:ext cx="3295317" cy="461665"/>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a:solidFill>
                      <a:prstClr val="white"/>
                    </a:solidFill>
                    <a:latin typeface="微软雅黑"/>
                  </a:rPr>
                  <a:t>明年工作计划</a:t>
                </a:r>
                <a:endParaRPr kumimoji="0" lang="zh-CN" altLang="en-US" sz="24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p:cNvSpPr txBox="1"/>
              <p:nvPr/>
            </p:nvSpPr>
            <p:spPr>
              <a:xfrm>
                <a:off x="5402408" y="1795106"/>
                <a:ext cx="4885992" cy="244426"/>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en-US" altLang="zh-CN" sz="900" b="0" i="0" u="none" strike="noStrike" kern="1200" cap="none" spc="0" normalizeH="0" baseline="0" noProof="0">
                    <a:ln>
                      <a:noFill/>
                    </a:ln>
                    <a:solidFill>
                      <a:prstClr val="white"/>
                    </a:solidFill>
                    <a:effectLst/>
                    <a:uLnTx/>
                    <a:uFillTx/>
                    <a:latin typeface="微软雅黑"/>
                    <a:ea typeface="微软雅黑"/>
                    <a:cs typeface="+mn-cs"/>
                  </a:rPr>
                  <a:t>print the presentation and make it into a film to be used in a wider field</a:t>
                </a:r>
              </a:p>
            </p:txBody>
          </p:sp>
        </p:grpSp>
      </p:grpSp>
    </p:spTree>
    <p:extLst>
      <p:ext uri="{BB962C8B-B14F-4D97-AF65-F5344CB8AC3E}">
        <p14:creationId val="1292274816"/>
      </p:ext>
    </p:extLst>
  </p:cSld>
  <p:clrMapOvr>
    <a:masterClrMapping/>
  </p:clrMapOvr>
  <mc:AlternateContent>
    <mc:Choice xmlns:p14="http://schemas.microsoft.com/office/powerpoint/2010/main" Requires="p14">
      <p:transition spd="slow" advTm="0" p14:dur="150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22" presetClass="entr" presetSubtype="4" fill="hold" grpId="0" nodeType="with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75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750"/>
                                        <p:tgtEl>
                                          <p:spTgt spid="16"/>
                                        </p:tgtEl>
                                      </p:cBhvr>
                                    </p:animEffect>
                                  </p:childTnLst>
                                </p:cTn>
                              </p:par>
                              <p:par>
                                <p:cTn id="19" presetID="64" presetClass="path" presetSubtype="0" decel="100000" fill="hold" grpId="1" nodeType="withEffect">
                                  <p:stCondLst>
                                    <p:cond delay="0"/>
                                  </p:stCondLst>
                                  <p:childTnLst>
                                    <p:animMotion origin="layout" path="M -4.58333E-06 -3.7037E-07 L -4.58333E-06 -0.08657" pathEditMode="relative" rAng="0" ptsTypes="AA">
                                      <p:cBhvr>
                                        <p:cTn id="20" dur="2000" spd="-100000" fill="hold"/>
                                        <p:tgtEl>
                                          <p:spTgt spid="16"/>
                                        </p:tgtEl>
                                        <p:attrNameLst>
                                          <p:attrName>ppt_x</p:attrName>
                                          <p:attrName>ppt_y</p:attrName>
                                        </p:attrNameLst>
                                      </p:cBhvr>
                                      <p:rCtr x="0" y="-4329"/>
                                    </p:animMotion>
                                  </p:childTnLst>
                                </p:cTn>
                              </p:par>
                              <p:par>
                                <p:cTn id="21" presetID="53" presetClass="entr" presetSubtype="16"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animBg="1"/>
      <p:bldP spid="16" grpId="0" animBg="1"/>
      <p:bldP spid="16" grpId="1"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0" name="组合 9"/>
          <p:cNvGrpSpPr/>
          <p:nvPr/>
        </p:nvGrpSpPr>
        <p:grpSpPr>
          <a:xfrm>
            <a:off x="4556170" y="2011045"/>
            <a:ext cx="2241460" cy="2849666"/>
            <a:chOff x="3911160" y="1621381"/>
            <a:chExt cx="2638695" cy="3354689"/>
          </a:xfrm>
        </p:grpSpPr>
        <p:sp>
          <p:nvSpPr>
            <p:cNvPr id="7" name="梯形 6"/>
            <p:cNvSpPr/>
            <p:nvPr/>
          </p:nvSpPr>
          <p:spPr>
            <a:xfrm rot="7137673">
              <a:off x="4777381" y="2392740"/>
              <a:ext cx="1958066" cy="415347"/>
            </a:xfrm>
            <a:prstGeom prst="trapezoid">
              <a:avLst>
                <a:gd name="adj" fmla="val 55341"/>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梯形 7"/>
            <p:cNvSpPr/>
            <p:nvPr/>
          </p:nvSpPr>
          <p:spPr>
            <a:xfrm>
              <a:off x="3911160" y="3581689"/>
              <a:ext cx="1958066" cy="415347"/>
            </a:xfrm>
            <a:prstGeom prst="trapezoid">
              <a:avLst>
                <a:gd name="adj" fmla="val 55341"/>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p:cNvSpPr/>
            <p:nvPr/>
          </p:nvSpPr>
          <p:spPr>
            <a:xfrm rot="14387454">
              <a:off x="5363149" y="3789363"/>
              <a:ext cx="1958066" cy="415347"/>
            </a:xfrm>
            <a:prstGeom prst="trapezoid">
              <a:avLst>
                <a:gd name="adj" fmla="val 55341"/>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037368" y="2171269"/>
            <a:ext cx="3567234" cy="908682"/>
            <a:chOff x="7483989" y="3433235"/>
            <a:chExt cx="3567234" cy="908682"/>
          </a:xfrm>
        </p:grpSpPr>
        <p:sp>
          <p:nvSpPr>
            <p:cNvPr id="12" name="矩形 11"/>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13" name="矩形 12"/>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14" name="组合 13"/>
          <p:cNvGrpSpPr/>
          <p:nvPr/>
        </p:nvGrpSpPr>
        <p:grpSpPr>
          <a:xfrm>
            <a:off x="1252279" y="2519612"/>
            <a:ext cx="3567234" cy="908682"/>
            <a:chOff x="7483989" y="3433235"/>
            <a:chExt cx="3567234" cy="908682"/>
          </a:xfrm>
        </p:grpSpPr>
        <p:sp>
          <p:nvSpPr>
            <p:cNvPr id="15" name="矩形 14"/>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16" name="矩形 15"/>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17" name="组合 16"/>
          <p:cNvGrpSpPr/>
          <p:nvPr/>
        </p:nvGrpSpPr>
        <p:grpSpPr>
          <a:xfrm>
            <a:off x="3922907" y="4659168"/>
            <a:ext cx="3567234" cy="908682"/>
            <a:chOff x="7483989" y="3433235"/>
            <a:chExt cx="3567234" cy="908682"/>
          </a:xfrm>
        </p:grpSpPr>
        <p:sp>
          <p:nvSpPr>
            <p:cNvPr id="18" name="矩形 17"/>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19" name="矩形 18"/>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20" name="组合 19"/>
          <p:cNvGrpSpPr/>
          <p:nvPr/>
        </p:nvGrpSpPr>
        <p:grpSpPr>
          <a:xfrm>
            <a:off x="0" y="373375"/>
            <a:ext cx="12192000" cy="807169"/>
            <a:chOff x="0" y="373375"/>
            <a:chExt cx="12192000" cy="807169"/>
          </a:xfrm>
        </p:grpSpPr>
        <p:grpSp>
          <p:nvGrpSpPr>
            <p:cNvPr id="21" name="组合 20"/>
            <p:cNvGrpSpPr/>
            <p:nvPr/>
          </p:nvGrpSpPr>
          <p:grpSpPr>
            <a:xfrm>
              <a:off x="3607088" y="373375"/>
              <a:ext cx="4977823" cy="807169"/>
              <a:chOff x="6727733" y="1485647"/>
              <a:chExt cx="4977823" cy="807169"/>
            </a:xfrm>
          </p:grpSpPr>
          <p:sp>
            <p:nvSpPr>
              <p:cNvPr id="24" name="文本框 23"/>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明年工作计划</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5" name="文本框 24"/>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22" name="直接连接符 21"/>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4266489948"/>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nodeType="afterGroup">
                            <p:stCondLst>
                              <p:cond delay="1000"/>
                            </p:stCondLst>
                            <p:childTnLst>
                              <p:par>
                                <p:cTn id="12" presetID="12" presetClass="entr" presetSubtype="8"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p:tgtEl>
                                          <p:spTgt spid="11"/>
                                        </p:tgtEl>
                                        <p:attrNameLst>
                                          <p:attrName>ppt_x</p:attrName>
                                        </p:attrNameLst>
                                      </p:cBhvr>
                                      <p:tavLst>
                                        <p:tav tm="0">
                                          <p:val>
                                            <p:strVal val="#ppt_x-#ppt_w*1.125000"/>
                                          </p:val>
                                        </p:tav>
                                        <p:tav tm="100000">
                                          <p:val>
                                            <p:strVal val="#ppt_x"/>
                                          </p:val>
                                        </p:tav>
                                      </p:tavLst>
                                    </p:anim>
                                    <p:animEffect transition="in" filter="wipe(right)">
                                      <p:cBhvr>
                                        <p:cTn id="15" dur="500"/>
                                        <p:tgtEl>
                                          <p:spTgt spid="11"/>
                                        </p:tgtEl>
                                      </p:cBhvr>
                                    </p:animEffect>
                                  </p:childTnLst>
                                </p:cTn>
                              </p:par>
                              <p:par>
                                <p:cTn id="16" presetID="12" presetClass="entr" presetSubtype="8"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p:tgtEl>
                                          <p:spTgt spid="14"/>
                                        </p:tgtEl>
                                        <p:attrNameLst>
                                          <p:attrName>ppt_x</p:attrName>
                                        </p:attrNameLst>
                                      </p:cBhvr>
                                      <p:tavLst>
                                        <p:tav tm="0">
                                          <p:val>
                                            <p:strVal val="#ppt_x-#ppt_w*1.125000"/>
                                          </p:val>
                                        </p:tav>
                                        <p:tav tm="100000">
                                          <p:val>
                                            <p:strVal val="#ppt_x"/>
                                          </p:val>
                                        </p:tav>
                                      </p:tavLst>
                                    </p:anim>
                                    <p:animEffect transition="in" filter="wipe(right)">
                                      <p:cBhvr>
                                        <p:cTn id="19" dur="500"/>
                                        <p:tgtEl>
                                          <p:spTgt spid="14"/>
                                        </p:tgtEl>
                                      </p:cBhvr>
                                    </p:animEffect>
                                  </p:childTnLst>
                                </p:cTn>
                              </p:par>
                              <p:par>
                                <p:cTn id="20" presetID="12" presetClass="entr" presetSubtype="8"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p:tgtEl>
                                          <p:spTgt spid="17"/>
                                        </p:tgtEl>
                                        <p:attrNameLst>
                                          <p:attrName>ppt_x</p:attrName>
                                        </p:attrNameLst>
                                      </p:cBhvr>
                                      <p:tavLst>
                                        <p:tav tm="0">
                                          <p:val>
                                            <p:strVal val="#ppt_x-#ppt_w*1.125000"/>
                                          </p:val>
                                        </p:tav>
                                        <p:tav tm="100000">
                                          <p:val>
                                            <p:strVal val="#ppt_x"/>
                                          </p:val>
                                        </p:tav>
                                      </p:tavLst>
                                    </p:anim>
                                    <p:animEffect transition="in" filter="wipe(right)">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0" name="组合 19"/>
          <p:cNvGrpSpPr/>
          <p:nvPr/>
        </p:nvGrpSpPr>
        <p:grpSpPr>
          <a:xfrm>
            <a:off x="3162300" y="2679463"/>
            <a:ext cx="5880100" cy="2379900"/>
            <a:chOff x="3162300" y="2239963"/>
            <a:chExt cx="5880100" cy="3098800"/>
          </a:xfrm>
        </p:grpSpPr>
        <p:sp>
          <p:nvSpPr>
            <p:cNvPr id="2" name="矩形 1"/>
            <p:cNvSpPr/>
            <p:nvPr/>
          </p:nvSpPr>
          <p:spPr>
            <a:xfrm>
              <a:off x="3162300" y="3390899"/>
              <a:ext cx="571500" cy="1947863"/>
            </a:xfrm>
            <a:prstGeom prst="rect">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4489450" y="4076699"/>
              <a:ext cx="571500" cy="1262063"/>
            </a:xfrm>
            <a:prstGeom prst="rect">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816600" y="3047999"/>
              <a:ext cx="571500" cy="2290763"/>
            </a:xfrm>
            <a:prstGeom prst="rect">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7143750" y="2527299"/>
              <a:ext cx="571500" cy="2811463"/>
            </a:xfrm>
            <a:prstGeom prst="rect">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470900" y="2239963"/>
              <a:ext cx="571500" cy="3098800"/>
            </a:xfrm>
            <a:prstGeom prst="rect">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9" name="直接连接符 8"/>
          <p:cNvCxnSpPr/>
          <p:nvPr/>
        </p:nvCxnSpPr>
        <p:spPr>
          <a:xfrm>
            <a:off x="2222500" y="5059362"/>
            <a:ext cx="7747000" cy="0"/>
          </a:xfrm>
          <a:prstGeom prst="line">
            <a:avLst/>
          </a:prstGeom>
          <a:blipFill>
            <a:blip r:embed="rId2"/>
            <a:tile tx="0" ty="0" sx="100000" sy="100000" flip="none" algn="ctr"/>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14" name="矩形 13"/>
          <p:cNvSpPr/>
          <p:nvPr/>
        </p:nvSpPr>
        <p:spPr>
          <a:xfrm>
            <a:off x="874713" y="5296749"/>
            <a:ext cx="10442575" cy="53553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用户可以在投影仪或者计算机上进行演示，也可以将演示文稿打印出来，制作成胶片，以便应用到更广泛的领域中。利用</a:t>
            </a:r>
            <a:r>
              <a:rPr kumimoji="0" lang="en-US" altLang="zh-CN" sz="1200" b="0" i="0" u="none" strike="noStrike" kern="1200" cap="none" spc="0" normalizeH="0" baseline="0" noProof="0">
                <a:ln>
                  <a:noFill/>
                </a:ln>
                <a:solidFill>
                  <a:prstClr val="white"/>
                </a:solidFill>
                <a:effectLst/>
                <a:uLnTx/>
                <a:uFillTx/>
                <a:latin typeface="Arial"/>
                <a:ea typeface="微软雅黑"/>
                <a:cs typeface="+mn-cs"/>
              </a:rPr>
              <a:t>Microsoft Office PowerPoint</a:t>
            </a: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不仅可以创建演示文稿用户可以在投影仪或者计算机上进行演示，也可以将演示文稿打印出来，制作成胶片，以便应用到更广泛的领域中</a:t>
            </a:r>
          </a:p>
        </p:txBody>
      </p:sp>
      <p:sp>
        <p:nvSpPr>
          <p:cNvPr id="15" name="矩形 14"/>
          <p:cNvSpPr/>
          <p:nvPr/>
        </p:nvSpPr>
        <p:spPr>
          <a:xfrm>
            <a:off x="2863597" y="2968385"/>
            <a:ext cx="1168906"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文字添加</a:t>
            </a:r>
          </a:p>
        </p:txBody>
      </p:sp>
      <p:sp>
        <p:nvSpPr>
          <p:cNvPr id="16" name="矩形 15"/>
          <p:cNvSpPr/>
          <p:nvPr/>
        </p:nvSpPr>
        <p:spPr>
          <a:xfrm>
            <a:off x="4178335" y="3549597"/>
            <a:ext cx="1168906"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文字添加</a:t>
            </a:r>
          </a:p>
        </p:txBody>
      </p:sp>
      <p:sp>
        <p:nvSpPr>
          <p:cNvPr id="17" name="矩形 16"/>
          <p:cNvSpPr/>
          <p:nvPr/>
        </p:nvSpPr>
        <p:spPr>
          <a:xfrm>
            <a:off x="5530850" y="2717799"/>
            <a:ext cx="1168906"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文字添加</a:t>
            </a:r>
          </a:p>
        </p:txBody>
      </p:sp>
      <p:sp>
        <p:nvSpPr>
          <p:cNvPr id="18" name="矩形 17"/>
          <p:cNvSpPr/>
          <p:nvPr/>
        </p:nvSpPr>
        <p:spPr>
          <a:xfrm>
            <a:off x="6879719" y="2288846"/>
            <a:ext cx="1168906"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文字添加</a:t>
            </a:r>
          </a:p>
        </p:txBody>
      </p:sp>
      <p:sp>
        <p:nvSpPr>
          <p:cNvPr id="19" name="矩形 18"/>
          <p:cNvSpPr/>
          <p:nvPr/>
        </p:nvSpPr>
        <p:spPr>
          <a:xfrm>
            <a:off x="8172197" y="2064027"/>
            <a:ext cx="1168906"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文字添加</a:t>
            </a:r>
          </a:p>
        </p:txBody>
      </p:sp>
      <p:grpSp>
        <p:nvGrpSpPr>
          <p:cNvPr id="21" name="组合 20"/>
          <p:cNvGrpSpPr/>
          <p:nvPr/>
        </p:nvGrpSpPr>
        <p:grpSpPr>
          <a:xfrm>
            <a:off x="0" y="373375"/>
            <a:ext cx="12192000" cy="807169"/>
            <a:chOff x="0" y="373375"/>
            <a:chExt cx="12192000" cy="807169"/>
          </a:xfrm>
        </p:grpSpPr>
        <p:grpSp>
          <p:nvGrpSpPr>
            <p:cNvPr id="22" name="组合 21"/>
            <p:cNvGrpSpPr/>
            <p:nvPr/>
          </p:nvGrpSpPr>
          <p:grpSpPr>
            <a:xfrm>
              <a:off x="3607088" y="373375"/>
              <a:ext cx="4977823" cy="807169"/>
              <a:chOff x="6727733" y="1485647"/>
              <a:chExt cx="4977823" cy="807169"/>
            </a:xfrm>
          </p:grpSpPr>
          <p:sp>
            <p:nvSpPr>
              <p:cNvPr id="25" name="文本框 24"/>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明年工作计划</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6" name="文本框 25"/>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23" name="直接连接符 22"/>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2356474057"/>
      </p:ext>
    </p:extLst>
  </p:cSld>
  <p:clrMapOvr>
    <a:masterClrMapping/>
  </p:clrMapOvr>
  <mc:AlternateContent>
    <mc:Choice xmlns:p14="http://schemas.microsoft.com/office/powerpoint/2010/main" Requires="p14">
      <p:transition spd="slow" advTm="0" p14:dur="2000">
        <p14:prism isContent="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nodeType="afterGroup">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nodeType="afterGroup">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8" name="组合 77"/>
          <p:cNvGrpSpPr/>
          <p:nvPr/>
        </p:nvGrpSpPr>
        <p:grpSpPr>
          <a:xfrm>
            <a:off x="3281801" y="2130955"/>
            <a:ext cx="5751898" cy="2531657"/>
            <a:chOff x="3281801" y="2130955"/>
            <a:chExt cx="5751898" cy="2531657"/>
          </a:xfrm>
        </p:grpSpPr>
        <p:cxnSp>
          <p:nvCxnSpPr>
            <p:cNvPr id="4" name="直接连接符 3"/>
            <p:cNvCxnSpPr/>
            <p:nvPr/>
          </p:nvCxnSpPr>
          <p:spPr>
            <a:xfrm rot="18900000">
              <a:off x="3281801" y="4662612"/>
              <a:ext cx="1296144" cy="0"/>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393437" y="4196607"/>
              <a:ext cx="1296144" cy="0"/>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599349" y="3275383"/>
              <a:ext cx="1296144" cy="0"/>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8900000">
              <a:off x="5493021" y="3738350"/>
              <a:ext cx="1296144" cy="0"/>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7903235" y="2130955"/>
              <a:ext cx="1130464" cy="1130464"/>
            </a:xfrm>
            <a:prstGeom prst="line">
              <a:avLst/>
            </a:prstGeom>
            <a:ln w="38100" cap="rnd">
              <a:solidFill>
                <a:schemeClr val="bg1"/>
              </a:solidFill>
              <a:round/>
              <a:tailEnd type="arrow"/>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4081379" y="3892298"/>
              <a:ext cx="624115" cy="624114"/>
              <a:chOff x="6754901" y="1783389"/>
              <a:chExt cx="624115" cy="624114"/>
            </a:xfrm>
          </p:grpSpPr>
          <p:sp>
            <p:nvSpPr>
              <p:cNvPr id="67" name="椭圆 66"/>
              <p:cNvSpPr/>
              <p:nvPr/>
            </p:nvSpPr>
            <p:spPr>
              <a:xfrm>
                <a:off x="6754901" y="1783389"/>
                <a:ext cx="624115" cy="624114"/>
              </a:xfrm>
              <a:prstGeom prst="ellipse">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椭圆 39"/>
              <p:cNvSpPr/>
              <p:nvPr/>
            </p:nvSpPr>
            <p:spPr>
              <a:xfrm>
                <a:off x="6933663" y="1987220"/>
                <a:ext cx="266592" cy="216452"/>
              </a:xfrm>
              <a:custGeom>
                <a:gdLst>
                  <a:gd name="connsiteX0" fmla="*/ 215701 w 327025"/>
                  <a:gd name="connsiteY0" fmla="*/ 211544 h 265519"/>
                  <a:gd name="connsiteX1" fmla="*/ 207962 w 327025"/>
                  <a:gd name="connsiteY1" fmla="*/ 218081 h 265519"/>
                  <a:gd name="connsiteX2" fmla="*/ 259556 w 327025"/>
                  <a:gd name="connsiteY2" fmla="*/ 233769 h 265519"/>
                  <a:gd name="connsiteX3" fmla="*/ 311150 w 327025"/>
                  <a:gd name="connsiteY3" fmla="*/ 219388 h 265519"/>
                  <a:gd name="connsiteX4" fmla="*/ 303411 w 327025"/>
                  <a:gd name="connsiteY4" fmla="*/ 212851 h 265519"/>
                  <a:gd name="connsiteX5" fmla="*/ 259556 w 327025"/>
                  <a:gd name="connsiteY5" fmla="*/ 219388 h 265519"/>
                  <a:gd name="connsiteX6" fmla="*/ 215701 w 327025"/>
                  <a:gd name="connsiteY6" fmla="*/ 211544 h 265519"/>
                  <a:gd name="connsiteX7" fmla="*/ 58448 w 327025"/>
                  <a:gd name="connsiteY7" fmla="*/ 208369 h 265519"/>
                  <a:gd name="connsiteX8" fmla="*/ 42862 w 327025"/>
                  <a:gd name="connsiteY8" fmla="*/ 218529 h 265519"/>
                  <a:gd name="connsiteX9" fmla="*/ 93518 w 327025"/>
                  <a:gd name="connsiteY9" fmla="*/ 233769 h 265519"/>
                  <a:gd name="connsiteX10" fmla="*/ 142875 w 327025"/>
                  <a:gd name="connsiteY10" fmla="*/ 223609 h 265519"/>
                  <a:gd name="connsiteX11" fmla="*/ 118196 w 327025"/>
                  <a:gd name="connsiteY11" fmla="*/ 224879 h 265519"/>
                  <a:gd name="connsiteX12" fmla="*/ 58448 w 327025"/>
                  <a:gd name="connsiteY12" fmla="*/ 208369 h 265519"/>
                  <a:gd name="connsiteX13" fmla="*/ 142587 w 327025"/>
                  <a:gd name="connsiteY13" fmla="*/ 165506 h 265519"/>
                  <a:gd name="connsiteX14" fmla="*/ 81540 w 327025"/>
                  <a:gd name="connsiteY14" fmla="*/ 180746 h 265519"/>
                  <a:gd name="connsiteX15" fmla="*/ 69850 w 327025"/>
                  <a:gd name="connsiteY15" fmla="*/ 180746 h 265519"/>
                  <a:gd name="connsiteX16" fmla="*/ 91931 w 327025"/>
                  <a:gd name="connsiteY16" fmla="*/ 188366 h 265519"/>
                  <a:gd name="connsiteX17" fmla="*/ 94529 w 327025"/>
                  <a:gd name="connsiteY17" fmla="*/ 188366 h 265519"/>
                  <a:gd name="connsiteX18" fmla="*/ 121805 w 327025"/>
                  <a:gd name="connsiteY18" fmla="*/ 190906 h 265519"/>
                  <a:gd name="connsiteX19" fmla="*/ 169863 w 327025"/>
                  <a:gd name="connsiteY19" fmla="*/ 178206 h 265519"/>
                  <a:gd name="connsiteX20" fmla="*/ 142587 w 327025"/>
                  <a:gd name="connsiteY20" fmla="*/ 165506 h 265519"/>
                  <a:gd name="connsiteX21" fmla="*/ 218281 w 327025"/>
                  <a:gd name="connsiteY21" fmla="*/ 163919 h 265519"/>
                  <a:gd name="connsiteX22" fmla="*/ 207962 w 327025"/>
                  <a:gd name="connsiteY22" fmla="*/ 170534 h 265519"/>
                  <a:gd name="connsiteX23" fmla="*/ 259556 w 327025"/>
                  <a:gd name="connsiteY23" fmla="*/ 186409 h 265519"/>
                  <a:gd name="connsiteX24" fmla="*/ 311150 w 327025"/>
                  <a:gd name="connsiteY24" fmla="*/ 171857 h 265519"/>
                  <a:gd name="connsiteX25" fmla="*/ 300831 w 327025"/>
                  <a:gd name="connsiteY25" fmla="*/ 165242 h 265519"/>
                  <a:gd name="connsiteX26" fmla="*/ 259556 w 327025"/>
                  <a:gd name="connsiteY26" fmla="*/ 170534 h 265519"/>
                  <a:gd name="connsiteX27" fmla="*/ 218281 w 327025"/>
                  <a:gd name="connsiteY27" fmla="*/ 163919 h 265519"/>
                  <a:gd name="connsiteX28" fmla="*/ 49588 w 327025"/>
                  <a:gd name="connsiteY28" fmla="*/ 122644 h 265519"/>
                  <a:gd name="connsiteX29" fmla="*/ 30162 w 327025"/>
                  <a:gd name="connsiteY29" fmla="*/ 132804 h 265519"/>
                  <a:gd name="connsiteX30" fmla="*/ 80670 w 327025"/>
                  <a:gd name="connsiteY30" fmla="*/ 148044 h 265519"/>
                  <a:gd name="connsiteX31" fmla="*/ 128587 w 327025"/>
                  <a:gd name="connsiteY31" fmla="*/ 139154 h 265519"/>
                  <a:gd name="connsiteX32" fmla="*/ 109161 w 327025"/>
                  <a:gd name="connsiteY32" fmla="*/ 139154 h 265519"/>
                  <a:gd name="connsiteX33" fmla="*/ 49588 w 327025"/>
                  <a:gd name="connsiteY33" fmla="*/ 122644 h 265519"/>
                  <a:gd name="connsiteX34" fmla="*/ 219571 w 327025"/>
                  <a:gd name="connsiteY34" fmla="*/ 114706 h 265519"/>
                  <a:gd name="connsiteX35" fmla="*/ 207962 w 327025"/>
                  <a:gd name="connsiteY35" fmla="*/ 122644 h 265519"/>
                  <a:gd name="connsiteX36" fmla="*/ 259556 w 327025"/>
                  <a:gd name="connsiteY36" fmla="*/ 137196 h 265519"/>
                  <a:gd name="connsiteX37" fmla="*/ 311150 w 327025"/>
                  <a:gd name="connsiteY37" fmla="*/ 123967 h 265519"/>
                  <a:gd name="connsiteX38" fmla="*/ 299541 w 327025"/>
                  <a:gd name="connsiteY38" fmla="*/ 114706 h 265519"/>
                  <a:gd name="connsiteX39" fmla="*/ 259556 w 327025"/>
                  <a:gd name="connsiteY39" fmla="*/ 119998 h 265519"/>
                  <a:gd name="connsiteX40" fmla="*/ 219571 w 327025"/>
                  <a:gd name="connsiteY40" fmla="*/ 114706 h 265519"/>
                  <a:gd name="connsiteX41" fmla="*/ 128253 w 327025"/>
                  <a:gd name="connsiteY41" fmla="*/ 78194 h 265519"/>
                  <a:gd name="connsiteX42" fmla="*/ 66090 w 327025"/>
                  <a:gd name="connsiteY42" fmla="*/ 96378 h 265519"/>
                  <a:gd name="connsiteX43" fmla="*/ 63500 w 327025"/>
                  <a:gd name="connsiteY43" fmla="*/ 96378 h 265519"/>
                  <a:gd name="connsiteX44" fmla="*/ 82926 w 327025"/>
                  <a:gd name="connsiteY44" fmla="*/ 104171 h 265519"/>
                  <a:gd name="connsiteX45" fmla="*/ 111417 w 327025"/>
                  <a:gd name="connsiteY45" fmla="*/ 106769 h 265519"/>
                  <a:gd name="connsiteX46" fmla="*/ 161925 w 327025"/>
                  <a:gd name="connsiteY46" fmla="*/ 92481 h 265519"/>
                  <a:gd name="connsiteX47" fmla="*/ 128253 w 327025"/>
                  <a:gd name="connsiteY47" fmla="*/ 78194 h 265519"/>
                  <a:gd name="connsiteX48" fmla="*/ 211832 w 327025"/>
                  <a:gd name="connsiteY48" fmla="*/ 68669 h 265519"/>
                  <a:gd name="connsiteX49" fmla="*/ 207962 w 327025"/>
                  <a:gd name="connsiteY49" fmla="*/ 72479 h 265519"/>
                  <a:gd name="connsiteX50" fmla="*/ 259556 w 327025"/>
                  <a:gd name="connsiteY50" fmla="*/ 87719 h 265519"/>
                  <a:gd name="connsiteX51" fmla="*/ 311150 w 327025"/>
                  <a:gd name="connsiteY51" fmla="*/ 73749 h 265519"/>
                  <a:gd name="connsiteX52" fmla="*/ 307280 w 327025"/>
                  <a:gd name="connsiteY52" fmla="*/ 68669 h 265519"/>
                  <a:gd name="connsiteX53" fmla="*/ 259556 w 327025"/>
                  <a:gd name="connsiteY53" fmla="*/ 76289 h 265519"/>
                  <a:gd name="connsiteX54" fmla="*/ 211832 w 327025"/>
                  <a:gd name="connsiteY54" fmla="*/ 68669 h 265519"/>
                  <a:gd name="connsiteX55" fmla="*/ 67318 w 327025"/>
                  <a:gd name="connsiteY55" fmla="*/ 34986 h 265519"/>
                  <a:gd name="connsiteX56" fmla="*/ 15875 w 327025"/>
                  <a:gd name="connsiteY56" fmla="*/ 47410 h 265519"/>
                  <a:gd name="connsiteX57" fmla="*/ 67318 w 327025"/>
                  <a:gd name="connsiteY57" fmla="*/ 62319 h 265519"/>
                  <a:gd name="connsiteX58" fmla="*/ 117475 w 327025"/>
                  <a:gd name="connsiteY58" fmla="*/ 48653 h 265519"/>
                  <a:gd name="connsiteX59" fmla="*/ 67318 w 327025"/>
                  <a:gd name="connsiteY59" fmla="*/ 34986 h 265519"/>
                  <a:gd name="connsiteX60" fmla="*/ 66964 w 327025"/>
                  <a:gd name="connsiteY60" fmla="*/ 19159 h 265519"/>
                  <a:gd name="connsiteX61" fmla="*/ 132639 w 327025"/>
                  <a:gd name="connsiteY61" fmla="*/ 46245 h 265519"/>
                  <a:gd name="connsiteX62" fmla="*/ 132639 w 327025"/>
                  <a:gd name="connsiteY62" fmla="*/ 64303 h 265519"/>
                  <a:gd name="connsiteX63" fmla="*/ 176423 w 327025"/>
                  <a:gd name="connsiteY63" fmla="*/ 90100 h 265519"/>
                  <a:gd name="connsiteX64" fmla="*/ 176423 w 327025"/>
                  <a:gd name="connsiteY64" fmla="*/ 110738 h 265519"/>
                  <a:gd name="connsiteX65" fmla="*/ 148093 w 327025"/>
                  <a:gd name="connsiteY65" fmla="*/ 135245 h 265519"/>
                  <a:gd name="connsiteX66" fmla="*/ 148093 w 327025"/>
                  <a:gd name="connsiteY66" fmla="*/ 150723 h 265519"/>
                  <a:gd name="connsiteX67" fmla="*/ 184150 w 327025"/>
                  <a:gd name="connsiteY67" fmla="*/ 173940 h 265519"/>
                  <a:gd name="connsiteX68" fmla="*/ 184150 w 327025"/>
                  <a:gd name="connsiteY68" fmla="*/ 194578 h 265519"/>
                  <a:gd name="connsiteX69" fmla="*/ 159682 w 327025"/>
                  <a:gd name="connsiteY69" fmla="*/ 217795 h 265519"/>
                  <a:gd name="connsiteX70" fmla="*/ 159682 w 327025"/>
                  <a:gd name="connsiteY70" fmla="*/ 237143 h 265519"/>
                  <a:gd name="connsiteX71" fmla="*/ 92719 w 327025"/>
                  <a:gd name="connsiteY71" fmla="*/ 265519 h 265519"/>
                  <a:gd name="connsiteX72" fmla="*/ 27043 w 327025"/>
                  <a:gd name="connsiteY72" fmla="*/ 234563 h 265519"/>
                  <a:gd name="connsiteX73" fmla="*/ 27043 w 327025"/>
                  <a:gd name="connsiteY73" fmla="*/ 216505 h 265519"/>
                  <a:gd name="connsiteX74" fmla="*/ 51510 w 327025"/>
                  <a:gd name="connsiteY74" fmla="*/ 194578 h 265519"/>
                  <a:gd name="connsiteX75" fmla="*/ 51510 w 327025"/>
                  <a:gd name="connsiteY75" fmla="*/ 193288 h 265519"/>
                  <a:gd name="connsiteX76" fmla="*/ 51510 w 327025"/>
                  <a:gd name="connsiteY76" fmla="*/ 177810 h 265519"/>
                  <a:gd name="connsiteX77" fmla="*/ 15453 w 327025"/>
                  <a:gd name="connsiteY77" fmla="*/ 150723 h 265519"/>
                  <a:gd name="connsiteX78" fmla="*/ 15453 w 327025"/>
                  <a:gd name="connsiteY78" fmla="*/ 131375 h 265519"/>
                  <a:gd name="connsiteX79" fmla="*/ 43784 w 327025"/>
                  <a:gd name="connsiteY79" fmla="*/ 108158 h 265519"/>
                  <a:gd name="connsiteX80" fmla="*/ 43784 w 327025"/>
                  <a:gd name="connsiteY80" fmla="*/ 93970 h 265519"/>
                  <a:gd name="connsiteX81" fmla="*/ 0 w 327025"/>
                  <a:gd name="connsiteY81" fmla="*/ 65593 h 265519"/>
                  <a:gd name="connsiteX82" fmla="*/ 0 w 327025"/>
                  <a:gd name="connsiteY82" fmla="*/ 47535 h 265519"/>
                  <a:gd name="connsiteX83" fmla="*/ 66964 w 327025"/>
                  <a:gd name="connsiteY83" fmla="*/ 19159 h 265519"/>
                  <a:gd name="connsiteX84" fmla="*/ 259556 w 327025"/>
                  <a:gd name="connsiteY84" fmla="*/ 13106 h 265519"/>
                  <a:gd name="connsiteX85" fmla="*/ 207962 w 327025"/>
                  <a:gd name="connsiteY85" fmla="*/ 27532 h 265519"/>
                  <a:gd name="connsiteX86" fmla="*/ 247947 w 327025"/>
                  <a:gd name="connsiteY86" fmla="*/ 43269 h 265519"/>
                  <a:gd name="connsiteX87" fmla="*/ 259556 w 327025"/>
                  <a:gd name="connsiteY87" fmla="*/ 41957 h 265519"/>
                  <a:gd name="connsiteX88" fmla="*/ 271165 w 327025"/>
                  <a:gd name="connsiteY88" fmla="*/ 43269 h 265519"/>
                  <a:gd name="connsiteX89" fmla="*/ 311150 w 327025"/>
                  <a:gd name="connsiteY89" fmla="*/ 28843 h 265519"/>
                  <a:gd name="connsiteX90" fmla="*/ 259556 w 327025"/>
                  <a:gd name="connsiteY90" fmla="*/ 13106 h 265519"/>
                  <a:gd name="connsiteX91" fmla="*/ 259556 w 327025"/>
                  <a:gd name="connsiteY91" fmla="*/ 107 h 265519"/>
                  <a:gd name="connsiteX92" fmla="*/ 325728 w 327025"/>
                  <a:gd name="connsiteY92" fmla="*/ 27164 h 265519"/>
                  <a:gd name="connsiteX93" fmla="*/ 327025 w 327025"/>
                  <a:gd name="connsiteY93" fmla="*/ 27164 h 265519"/>
                  <a:gd name="connsiteX94" fmla="*/ 325728 w 327025"/>
                  <a:gd name="connsiteY94" fmla="*/ 47778 h 265519"/>
                  <a:gd name="connsiteX95" fmla="*/ 320538 w 327025"/>
                  <a:gd name="connsiteY95" fmla="*/ 60662 h 265519"/>
                  <a:gd name="connsiteX96" fmla="*/ 325728 w 327025"/>
                  <a:gd name="connsiteY96" fmla="*/ 70970 h 265519"/>
                  <a:gd name="connsiteX97" fmla="*/ 327025 w 327025"/>
                  <a:gd name="connsiteY97" fmla="*/ 70970 h 265519"/>
                  <a:gd name="connsiteX98" fmla="*/ 325728 w 327025"/>
                  <a:gd name="connsiteY98" fmla="*/ 91584 h 265519"/>
                  <a:gd name="connsiteX99" fmla="*/ 316645 w 327025"/>
                  <a:gd name="connsiteY99" fmla="*/ 107045 h 265519"/>
                  <a:gd name="connsiteX100" fmla="*/ 325728 w 327025"/>
                  <a:gd name="connsiteY100" fmla="*/ 119929 h 265519"/>
                  <a:gd name="connsiteX101" fmla="*/ 327025 w 327025"/>
                  <a:gd name="connsiteY101" fmla="*/ 119929 h 265519"/>
                  <a:gd name="connsiteX102" fmla="*/ 325728 w 327025"/>
                  <a:gd name="connsiteY102" fmla="*/ 141832 h 265519"/>
                  <a:gd name="connsiteX103" fmla="*/ 317943 w 327025"/>
                  <a:gd name="connsiteY103" fmla="*/ 156005 h 265519"/>
                  <a:gd name="connsiteX104" fmla="*/ 325728 w 327025"/>
                  <a:gd name="connsiteY104" fmla="*/ 168889 h 265519"/>
                  <a:gd name="connsiteX105" fmla="*/ 327025 w 327025"/>
                  <a:gd name="connsiteY105" fmla="*/ 168889 h 265519"/>
                  <a:gd name="connsiteX106" fmla="*/ 325728 w 327025"/>
                  <a:gd name="connsiteY106" fmla="*/ 189503 h 265519"/>
                  <a:gd name="connsiteX107" fmla="*/ 319240 w 327025"/>
                  <a:gd name="connsiteY107" fmla="*/ 203676 h 265519"/>
                  <a:gd name="connsiteX108" fmla="*/ 325728 w 327025"/>
                  <a:gd name="connsiteY108" fmla="*/ 216560 h 265519"/>
                  <a:gd name="connsiteX109" fmla="*/ 327025 w 327025"/>
                  <a:gd name="connsiteY109" fmla="*/ 216560 h 265519"/>
                  <a:gd name="connsiteX110" fmla="*/ 325728 w 327025"/>
                  <a:gd name="connsiteY110" fmla="*/ 237174 h 265519"/>
                  <a:gd name="connsiteX111" fmla="*/ 259556 w 327025"/>
                  <a:gd name="connsiteY111" fmla="*/ 265519 h 265519"/>
                  <a:gd name="connsiteX112" fmla="*/ 192087 w 327025"/>
                  <a:gd name="connsiteY112" fmla="*/ 234597 h 265519"/>
                  <a:gd name="connsiteX113" fmla="*/ 193384 w 327025"/>
                  <a:gd name="connsiteY113" fmla="*/ 216560 h 265519"/>
                  <a:gd name="connsiteX114" fmla="*/ 199872 w 327025"/>
                  <a:gd name="connsiteY114" fmla="*/ 203676 h 265519"/>
                  <a:gd name="connsiteX115" fmla="*/ 192087 w 327025"/>
                  <a:gd name="connsiteY115" fmla="*/ 188215 h 265519"/>
                  <a:gd name="connsiteX116" fmla="*/ 193384 w 327025"/>
                  <a:gd name="connsiteY116" fmla="*/ 170177 h 265519"/>
                  <a:gd name="connsiteX117" fmla="*/ 201169 w 327025"/>
                  <a:gd name="connsiteY117" fmla="*/ 156005 h 265519"/>
                  <a:gd name="connsiteX118" fmla="*/ 192087 w 327025"/>
                  <a:gd name="connsiteY118" fmla="*/ 139255 h 265519"/>
                  <a:gd name="connsiteX119" fmla="*/ 193384 w 327025"/>
                  <a:gd name="connsiteY119" fmla="*/ 121218 h 265519"/>
                  <a:gd name="connsiteX120" fmla="*/ 202467 w 327025"/>
                  <a:gd name="connsiteY120" fmla="*/ 105757 h 265519"/>
                  <a:gd name="connsiteX121" fmla="*/ 192087 w 327025"/>
                  <a:gd name="connsiteY121" fmla="*/ 89007 h 265519"/>
                  <a:gd name="connsiteX122" fmla="*/ 193384 w 327025"/>
                  <a:gd name="connsiteY122" fmla="*/ 70970 h 265519"/>
                  <a:gd name="connsiteX123" fmla="*/ 198574 w 327025"/>
                  <a:gd name="connsiteY123" fmla="*/ 59374 h 265519"/>
                  <a:gd name="connsiteX124" fmla="*/ 192087 w 327025"/>
                  <a:gd name="connsiteY124" fmla="*/ 46490 h 265519"/>
                  <a:gd name="connsiteX125" fmla="*/ 193384 w 327025"/>
                  <a:gd name="connsiteY125" fmla="*/ 27164 h 265519"/>
                  <a:gd name="connsiteX126" fmla="*/ 259556 w 327025"/>
                  <a:gd name="connsiteY126" fmla="*/ 107 h 26551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7025" h="265519">
                    <a:moveTo>
                      <a:pt x="215701" y="211544"/>
                    </a:moveTo>
                    <a:cubicBezTo>
                      <a:pt x="210542" y="214159"/>
                      <a:pt x="207962" y="216774"/>
                      <a:pt x="207962" y="218081"/>
                    </a:cubicBezTo>
                    <a:cubicBezTo>
                      <a:pt x="207962" y="222003"/>
                      <a:pt x="226020" y="232462"/>
                      <a:pt x="259556" y="233769"/>
                    </a:cubicBezTo>
                    <a:cubicBezTo>
                      <a:pt x="293092" y="233769"/>
                      <a:pt x="311150" y="223310"/>
                      <a:pt x="311150" y="219388"/>
                    </a:cubicBezTo>
                    <a:cubicBezTo>
                      <a:pt x="311150" y="218081"/>
                      <a:pt x="308570" y="215466"/>
                      <a:pt x="303411" y="212851"/>
                    </a:cubicBezTo>
                    <a:cubicBezTo>
                      <a:pt x="290512" y="216774"/>
                      <a:pt x="275034" y="219388"/>
                      <a:pt x="259556" y="219388"/>
                    </a:cubicBezTo>
                    <a:cubicBezTo>
                      <a:pt x="244078" y="219388"/>
                      <a:pt x="227310" y="216774"/>
                      <a:pt x="215701" y="211544"/>
                    </a:cubicBezTo>
                    <a:close/>
                    <a:moveTo>
                      <a:pt x="58448" y="208369"/>
                    </a:moveTo>
                    <a:cubicBezTo>
                      <a:pt x="48057" y="212179"/>
                      <a:pt x="42862" y="215989"/>
                      <a:pt x="42862" y="218529"/>
                    </a:cubicBezTo>
                    <a:cubicBezTo>
                      <a:pt x="42862" y="222339"/>
                      <a:pt x="59747" y="232499"/>
                      <a:pt x="93518" y="233769"/>
                    </a:cubicBezTo>
                    <a:cubicBezTo>
                      <a:pt x="119495" y="233769"/>
                      <a:pt x="136381" y="227419"/>
                      <a:pt x="142875" y="223609"/>
                    </a:cubicBezTo>
                    <a:cubicBezTo>
                      <a:pt x="135082" y="224879"/>
                      <a:pt x="125990" y="224879"/>
                      <a:pt x="118196" y="224879"/>
                    </a:cubicBezTo>
                    <a:cubicBezTo>
                      <a:pt x="94817" y="224879"/>
                      <a:pt x="70138" y="218529"/>
                      <a:pt x="58448" y="208369"/>
                    </a:cubicBezTo>
                    <a:close/>
                    <a:moveTo>
                      <a:pt x="142587" y="165506"/>
                    </a:moveTo>
                    <a:cubicBezTo>
                      <a:pt x="132196" y="175666"/>
                      <a:pt x="106218" y="182016"/>
                      <a:pt x="81540" y="180746"/>
                    </a:cubicBezTo>
                    <a:cubicBezTo>
                      <a:pt x="77643" y="180746"/>
                      <a:pt x="73747" y="180746"/>
                      <a:pt x="69850" y="180746"/>
                    </a:cubicBezTo>
                    <a:cubicBezTo>
                      <a:pt x="73747" y="183286"/>
                      <a:pt x="81540" y="187096"/>
                      <a:pt x="91931" y="188366"/>
                    </a:cubicBezTo>
                    <a:cubicBezTo>
                      <a:pt x="91931" y="188366"/>
                      <a:pt x="91931" y="188366"/>
                      <a:pt x="94529" y="188366"/>
                    </a:cubicBezTo>
                    <a:cubicBezTo>
                      <a:pt x="103621" y="188366"/>
                      <a:pt x="112713" y="189636"/>
                      <a:pt x="121805" y="190906"/>
                    </a:cubicBezTo>
                    <a:cubicBezTo>
                      <a:pt x="152978" y="190906"/>
                      <a:pt x="169863" y="182016"/>
                      <a:pt x="169863" y="178206"/>
                    </a:cubicBezTo>
                    <a:cubicBezTo>
                      <a:pt x="169863" y="174396"/>
                      <a:pt x="160771" y="168046"/>
                      <a:pt x="142587" y="165506"/>
                    </a:cubicBezTo>
                    <a:close/>
                    <a:moveTo>
                      <a:pt x="218281" y="163919"/>
                    </a:moveTo>
                    <a:cubicBezTo>
                      <a:pt x="211832" y="166565"/>
                      <a:pt x="207962" y="169211"/>
                      <a:pt x="207962" y="170534"/>
                    </a:cubicBezTo>
                    <a:cubicBezTo>
                      <a:pt x="207962" y="175826"/>
                      <a:pt x="226020" y="186409"/>
                      <a:pt x="259556" y="186409"/>
                    </a:cubicBezTo>
                    <a:cubicBezTo>
                      <a:pt x="293092" y="187732"/>
                      <a:pt x="311150" y="177149"/>
                      <a:pt x="311150" y="171857"/>
                    </a:cubicBezTo>
                    <a:cubicBezTo>
                      <a:pt x="311150" y="170534"/>
                      <a:pt x="307280" y="167888"/>
                      <a:pt x="300831" y="165242"/>
                    </a:cubicBezTo>
                    <a:cubicBezTo>
                      <a:pt x="289223" y="169211"/>
                      <a:pt x="273744" y="170534"/>
                      <a:pt x="259556" y="170534"/>
                    </a:cubicBezTo>
                    <a:cubicBezTo>
                      <a:pt x="244078" y="170534"/>
                      <a:pt x="229889" y="167888"/>
                      <a:pt x="218281" y="163919"/>
                    </a:cubicBezTo>
                    <a:close/>
                    <a:moveTo>
                      <a:pt x="49588" y="122644"/>
                    </a:moveTo>
                    <a:cubicBezTo>
                      <a:pt x="36637" y="126454"/>
                      <a:pt x="30162" y="130264"/>
                      <a:pt x="30162" y="132804"/>
                    </a:cubicBezTo>
                    <a:cubicBezTo>
                      <a:pt x="30162" y="136614"/>
                      <a:pt x="48293" y="148044"/>
                      <a:pt x="80670" y="148044"/>
                    </a:cubicBezTo>
                    <a:cubicBezTo>
                      <a:pt x="105276" y="148044"/>
                      <a:pt x="122112" y="142964"/>
                      <a:pt x="128587" y="139154"/>
                    </a:cubicBezTo>
                    <a:cubicBezTo>
                      <a:pt x="122112" y="139154"/>
                      <a:pt x="115636" y="139154"/>
                      <a:pt x="109161" y="139154"/>
                    </a:cubicBezTo>
                    <a:cubicBezTo>
                      <a:pt x="84555" y="139154"/>
                      <a:pt x="59948" y="134074"/>
                      <a:pt x="49588" y="122644"/>
                    </a:cubicBezTo>
                    <a:close/>
                    <a:moveTo>
                      <a:pt x="219571" y="114706"/>
                    </a:moveTo>
                    <a:cubicBezTo>
                      <a:pt x="211832" y="117352"/>
                      <a:pt x="207962" y="119998"/>
                      <a:pt x="207962" y="122644"/>
                    </a:cubicBezTo>
                    <a:cubicBezTo>
                      <a:pt x="207962" y="126613"/>
                      <a:pt x="226020" y="137196"/>
                      <a:pt x="259556" y="137196"/>
                    </a:cubicBezTo>
                    <a:cubicBezTo>
                      <a:pt x="293092" y="138519"/>
                      <a:pt x="311150" y="127936"/>
                      <a:pt x="311150" y="123967"/>
                    </a:cubicBezTo>
                    <a:cubicBezTo>
                      <a:pt x="311150" y="121321"/>
                      <a:pt x="307280" y="118675"/>
                      <a:pt x="299541" y="114706"/>
                    </a:cubicBezTo>
                    <a:cubicBezTo>
                      <a:pt x="287933" y="118675"/>
                      <a:pt x="273744" y="119998"/>
                      <a:pt x="259556" y="119998"/>
                    </a:cubicBezTo>
                    <a:cubicBezTo>
                      <a:pt x="245368" y="119998"/>
                      <a:pt x="231179" y="117352"/>
                      <a:pt x="219571" y="114706"/>
                    </a:cubicBezTo>
                    <a:close/>
                    <a:moveTo>
                      <a:pt x="128253" y="78194"/>
                    </a:moveTo>
                    <a:cubicBezTo>
                      <a:pt x="117893" y="89884"/>
                      <a:pt x="91991" y="96378"/>
                      <a:pt x="66090" y="96378"/>
                    </a:cubicBezTo>
                    <a:cubicBezTo>
                      <a:pt x="64795" y="96378"/>
                      <a:pt x="64795" y="96378"/>
                      <a:pt x="63500" y="96378"/>
                    </a:cubicBezTo>
                    <a:cubicBezTo>
                      <a:pt x="67385" y="98976"/>
                      <a:pt x="73860" y="101573"/>
                      <a:pt x="82926" y="104171"/>
                    </a:cubicBezTo>
                    <a:cubicBezTo>
                      <a:pt x="93286" y="104171"/>
                      <a:pt x="102352" y="104171"/>
                      <a:pt x="111417" y="106769"/>
                    </a:cubicBezTo>
                    <a:cubicBezTo>
                      <a:pt x="143794" y="106769"/>
                      <a:pt x="161925" y="96378"/>
                      <a:pt x="161925" y="92481"/>
                    </a:cubicBezTo>
                    <a:cubicBezTo>
                      <a:pt x="161925" y="88585"/>
                      <a:pt x="150269" y="82090"/>
                      <a:pt x="128253" y="78194"/>
                    </a:cubicBezTo>
                    <a:close/>
                    <a:moveTo>
                      <a:pt x="211832" y="68669"/>
                    </a:moveTo>
                    <a:cubicBezTo>
                      <a:pt x="209252" y="69939"/>
                      <a:pt x="207962" y="71209"/>
                      <a:pt x="207962" y="72479"/>
                    </a:cubicBezTo>
                    <a:cubicBezTo>
                      <a:pt x="207962" y="76289"/>
                      <a:pt x="226020" y="86449"/>
                      <a:pt x="259556" y="87719"/>
                    </a:cubicBezTo>
                    <a:cubicBezTo>
                      <a:pt x="293092" y="87719"/>
                      <a:pt x="311150" y="77559"/>
                      <a:pt x="311150" y="73749"/>
                    </a:cubicBezTo>
                    <a:cubicBezTo>
                      <a:pt x="311150" y="72479"/>
                      <a:pt x="309860" y="71209"/>
                      <a:pt x="307280" y="68669"/>
                    </a:cubicBezTo>
                    <a:cubicBezTo>
                      <a:pt x="294382" y="75019"/>
                      <a:pt x="276324" y="77559"/>
                      <a:pt x="259556" y="76289"/>
                    </a:cubicBezTo>
                    <a:cubicBezTo>
                      <a:pt x="241498" y="76289"/>
                      <a:pt x="224730" y="73749"/>
                      <a:pt x="211832" y="68669"/>
                    </a:cubicBezTo>
                    <a:close/>
                    <a:moveTo>
                      <a:pt x="67318" y="34986"/>
                    </a:moveTo>
                    <a:cubicBezTo>
                      <a:pt x="33880" y="33744"/>
                      <a:pt x="15875" y="43683"/>
                      <a:pt x="15875" y="47410"/>
                    </a:cubicBezTo>
                    <a:cubicBezTo>
                      <a:pt x="15875" y="52380"/>
                      <a:pt x="33880" y="62319"/>
                      <a:pt x="67318" y="62319"/>
                    </a:cubicBezTo>
                    <a:cubicBezTo>
                      <a:pt x="99470" y="62319"/>
                      <a:pt x="117475" y="53622"/>
                      <a:pt x="117475" y="48653"/>
                    </a:cubicBezTo>
                    <a:cubicBezTo>
                      <a:pt x="117475" y="44925"/>
                      <a:pt x="100756" y="34986"/>
                      <a:pt x="67318" y="34986"/>
                    </a:cubicBezTo>
                    <a:close/>
                    <a:moveTo>
                      <a:pt x="66964" y="19159"/>
                    </a:moveTo>
                    <a:cubicBezTo>
                      <a:pt x="97870" y="19159"/>
                      <a:pt x="130064" y="29477"/>
                      <a:pt x="132639" y="46245"/>
                    </a:cubicBezTo>
                    <a:cubicBezTo>
                      <a:pt x="132639" y="46245"/>
                      <a:pt x="132639" y="46245"/>
                      <a:pt x="132639" y="64303"/>
                    </a:cubicBezTo>
                    <a:cubicBezTo>
                      <a:pt x="155819" y="68173"/>
                      <a:pt x="173848" y="77202"/>
                      <a:pt x="176423" y="90100"/>
                    </a:cubicBezTo>
                    <a:cubicBezTo>
                      <a:pt x="176423" y="90100"/>
                      <a:pt x="176423" y="90100"/>
                      <a:pt x="176423" y="110738"/>
                    </a:cubicBezTo>
                    <a:cubicBezTo>
                      <a:pt x="176423" y="122346"/>
                      <a:pt x="164834" y="130086"/>
                      <a:pt x="148093" y="135245"/>
                    </a:cubicBezTo>
                    <a:cubicBezTo>
                      <a:pt x="148093" y="135245"/>
                      <a:pt x="148093" y="135245"/>
                      <a:pt x="148093" y="150723"/>
                    </a:cubicBezTo>
                    <a:cubicBezTo>
                      <a:pt x="167409" y="154593"/>
                      <a:pt x="181574" y="162332"/>
                      <a:pt x="184150" y="173940"/>
                    </a:cubicBezTo>
                    <a:cubicBezTo>
                      <a:pt x="184150" y="173940"/>
                      <a:pt x="184150" y="173940"/>
                      <a:pt x="184150" y="194578"/>
                    </a:cubicBezTo>
                    <a:cubicBezTo>
                      <a:pt x="184150" y="206186"/>
                      <a:pt x="173848" y="213925"/>
                      <a:pt x="159682" y="217795"/>
                    </a:cubicBezTo>
                    <a:cubicBezTo>
                      <a:pt x="159682" y="217795"/>
                      <a:pt x="159682" y="217795"/>
                      <a:pt x="159682" y="237143"/>
                    </a:cubicBezTo>
                    <a:cubicBezTo>
                      <a:pt x="159682" y="256490"/>
                      <a:pt x="126201" y="265519"/>
                      <a:pt x="92719" y="265519"/>
                    </a:cubicBezTo>
                    <a:cubicBezTo>
                      <a:pt x="59237" y="265519"/>
                      <a:pt x="25755" y="255200"/>
                      <a:pt x="27043" y="234563"/>
                    </a:cubicBezTo>
                    <a:cubicBezTo>
                      <a:pt x="27043" y="234563"/>
                      <a:pt x="27043" y="234563"/>
                      <a:pt x="27043" y="216505"/>
                    </a:cubicBezTo>
                    <a:cubicBezTo>
                      <a:pt x="27043" y="206186"/>
                      <a:pt x="37345" y="198447"/>
                      <a:pt x="51510" y="194578"/>
                    </a:cubicBezTo>
                    <a:cubicBezTo>
                      <a:pt x="51510" y="194578"/>
                      <a:pt x="51510" y="193288"/>
                      <a:pt x="51510" y="193288"/>
                    </a:cubicBezTo>
                    <a:cubicBezTo>
                      <a:pt x="51510" y="193288"/>
                      <a:pt x="51510" y="193288"/>
                      <a:pt x="51510" y="177810"/>
                    </a:cubicBezTo>
                    <a:cubicBezTo>
                      <a:pt x="30906" y="172650"/>
                      <a:pt x="15453" y="163621"/>
                      <a:pt x="15453" y="150723"/>
                    </a:cubicBezTo>
                    <a:cubicBezTo>
                      <a:pt x="15453" y="150723"/>
                      <a:pt x="15453" y="150723"/>
                      <a:pt x="15453" y="131375"/>
                    </a:cubicBezTo>
                    <a:cubicBezTo>
                      <a:pt x="16741" y="121057"/>
                      <a:pt x="27043" y="113317"/>
                      <a:pt x="43784" y="108158"/>
                    </a:cubicBezTo>
                    <a:cubicBezTo>
                      <a:pt x="43784" y="108158"/>
                      <a:pt x="43784" y="108158"/>
                      <a:pt x="43784" y="93970"/>
                    </a:cubicBezTo>
                    <a:cubicBezTo>
                      <a:pt x="19316" y="90100"/>
                      <a:pt x="0" y="79781"/>
                      <a:pt x="0" y="65593"/>
                    </a:cubicBezTo>
                    <a:cubicBezTo>
                      <a:pt x="0" y="65593"/>
                      <a:pt x="0" y="65593"/>
                      <a:pt x="0" y="47535"/>
                    </a:cubicBezTo>
                    <a:cubicBezTo>
                      <a:pt x="1288" y="28188"/>
                      <a:pt x="34770" y="17869"/>
                      <a:pt x="66964" y="19159"/>
                    </a:cubicBezTo>
                    <a:close/>
                    <a:moveTo>
                      <a:pt x="259556" y="13106"/>
                    </a:moveTo>
                    <a:cubicBezTo>
                      <a:pt x="226020" y="13106"/>
                      <a:pt x="207962" y="23597"/>
                      <a:pt x="207962" y="27532"/>
                    </a:cubicBezTo>
                    <a:cubicBezTo>
                      <a:pt x="207962" y="31466"/>
                      <a:pt x="222150" y="40646"/>
                      <a:pt x="247947" y="43269"/>
                    </a:cubicBezTo>
                    <a:cubicBezTo>
                      <a:pt x="251817" y="41957"/>
                      <a:pt x="255686" y="41957"/>
                      <a:pt x="259556" y="41957"/>
                    </a:cubicBezTo>
                    <a:cubicBezTo>
                      <a:pt x="263426" y="41957"/>
                      <a:pt x="267295" y="41957"/>
                      <a:pt x="271165" y="43269"/>
                    </a:cubicBezTo>
                    <a:cubicBezTo>
                      <a:pt x="296962" y="40646"/>
                      <a:pt x="311150" y="32777"/>
                      <a:pt x="311150" y="28843"/>
                    </a:cubicBezTo>
                    <a:cubicBezTo>
                      <a:pt x="311150" y="24909"/>
                      <a:pt x="293092" y="14417"/>
                      <a:pt x="259556" y="13106"/>
                    </a:cubicBezTo>
                    <a:close/>
                    <a:moveTo>
                      <a:pt x="259556" y="107"/>
                    </a:moveTo>
                    <a:cubicBezTo>
                      <a:pt x="291993" y="107"/>
                      <a:pt x="323133" y="9126"/>
                      <a:pt x="325728" y="27164"/>
                    </a:cubicBezTo>
                    <a:cubicBezTo>
                      <a:pt x="325728" y="27164"/>
                      <a:pt x="325728" y="27164"/>
                      <a:pt x="327025" y="27164"/>
                    </a:cubicBezTo>
                    <a:cubicBezTo>
                      <a:pt x="327025" y="27164"/>
                      <a:pt x="327025" y="27164"/>
                      <a:pt x="325728" y="47778"/>
                    </a:cubicBezTo>
                    <a:cubicBezTo>
                      <a:pt x="325728" y="52932"/>
                      <a:pt x="324430" y="56797"/>
                      <a:pt x="320538" y="60662"/>
                    </a:cubicBezTo>
                    <a:cubicBezTo>
                      <a:pt x="323133" y="63239"/>
                      <a:pt x="325728" y="67104"/>
                      <a:pt x="325728" y="70970"/>
                    </a:cubicBezTo>
                    <a:cubicBezTo>
                      <a:pt x="325728" y="70970"/>
                      <a:pt x="325728" y="70970"/>
                      <a:pt x="327025" y="70970"/>
                    </a:cubicBezTo>
                    <a:cubicBezTo>
                      <a:pt x="327025" y="70970"/>
                      <a:pt x="327025" y="70970"/>
                      <a:pt x="325728" y="91584"/>
                    </a:cubicBezTo>
                    <a:cubicBezTo>
                      <a:pt x="325728" y="98026"/>
                      <a:pt x="323133" y="103180"/>
                      <a:pt x="316645" y="107045"/>
                    </a:cubicBezTo>
                    <a:cubicBezTo>
                      <a:pt x="321835" y="110910"/>
                      <a:pt x="325728" y="114776"/>
                      <a:pt x="325728" y="119929"/>
                    </a:cubicBezTo>
                    <a:cubicBezTo>
                      <a:pt x="325728" y="119929"/>
                      <a:pt x="325728" y="119929"/>
                      <a:pt x="327025" y="119929"/>
                    </a:cubicBezTo>
                    <a:cubicBezTo>
                      <a:pt x="327025" y="119929"/>
                      <a:pt x="327025" y="119929"/>
                      <a:pt x="325728" y="141832"/>
                    </a:cubicBezTo>
                    <a:cubicBezTo>
                      <a:pt x="325728" y="146986"/>
                      <a:pt x="323133" y="152139"/>
                      <a:pt x="317943" y="156005"/>
                    </a:cubicBezTo>
                    <a:cubicBezTo>
                      <a:pt x="321835" y="159870"/>
                      <a:pt x="325728" y="163735"/>
                      <a:pt x="325728" y="168889"/>
                    </a:cubicBezTo>
                    <a:cubicBezTo>
                      <a:pt x="325728" y="168889"/>
                      <a:pt x="325728" y="168889"/>
                      <a:pt x="327025" y="168889"/>
                    </a:cubicBezTo>
                    <a:cubicBezTo>
                      <a:pt x="327025" y="168889"/>
                      <a:pt x="327025" y="168889"/>
                      <a:pt x="325728" y="189503"/>
                    </a:cubicBezTo>
                    <a:cubicBezTo>
                      <a:pt x="325728" y="195945"/>
                      <a:pt x="323133" y="199810"/>
                      <a:pt x="319240" y="203676"/>
                    </a:cubicBezTo>
                    <a:cubicBezTo>
                      <a:pt x="323133" y="207541"/>
                      <a:pt x="325728" y="211406"/>
                      <a:pt x="325728" y="216560"/>
                    </a:cubicBezTo>
                    <a:cubicBezTo>
                      <a:pt x="325728" y="216560"/>
                      <a:pt x="325728" y="216560"/>
                      <a:pt x="327025" y="216560"/>
                    </a:cubicBezTo>
                    <a:cubicBezTo>
                      <a:pt x="327025" y="216560"/>
                      <a:pt x="327025" y="216560"/>
                      <a:pt x="325728" y="237174"/>
                    </a:cubicBezTo>
                    <a:cubicBezTo>
                      <a:pt x="325728" y="256500"/>
                      <a:pt x="291993" y="265519"/>
                      <a:pt x="259556" y="265519"/>
                    </a:cubicBezTo>
                    <a:cubicBezTo>
                      <a:pt x="225822" y="265519"/>
                      <a:pt x="192087" y="255212"/>
                      <a:pt x="192087" y="234597"/>
                    </a:cubicBezTo>
                    <a:cubicBezTo>
                      <a:pt x="192087" y="234597"/>
                      <a:pt x="192087" y="234597"/>
                      <a:pt x="193384" y="216560"/>
                    </a:cubicBezTo>
                    <a:cubicBezTo>
                      <a:pt x="193384" y="211406"/>
                      <a:pt x="195979" y="207541"/>
                      <a:pt x="199872" y="203676"/>
                    </a:cubicBezTo>
                    <a:cubicBezTo>
                      <a:pt x="195979" y="198522"/>
                      <a:pt x="192087" y="193368"/>
                      <a:pt x="192087" y="188215"/>
                    </a:cubicBezTo>
                    <a:cubicBezTo>
                      <a:pt x="192087" y="188215"/>
                      <a:pt x="192087" y="188215"/>
                      <a:pt x="193384" y="170177"/>
                    </a:cubicBezTo>
                    <a:cubicBezTo>
                      <a:pt x="193384" y="163735"/>
                      <a:pt x="195979" y="159870"/>
                      <a:pt x="201169" y="156005"/>
                    </a:cubicBezTo>
                    <a:cubicBezTo>
                      <a:pt x="195979" y="150851"/>
                      <a:pt x="192087" y="145697"/>
                      <a:pt x="192087" y="139255"/>
                    </a:cubicBezTo>
                    <a:cubicBezTo>
                      <a:pt x="192087" y="139255"/>
                      <a:pt x="192087" y="139255"/>
                      <a:pt x="193384" y="121218"/>
                    </a:cubicBezTo>
                    <a:cubicBezTo>
                      <a:pt x="193384" y="114776"/>
                      <a:pt x="197277" y="109622"/>
                      <a:pt x="202467" y="105757"/>
                    </a:cubicBezTo>
                    <a:cubicBezTo>
                      <a:pt x="195979" y="101891"/>
                      <a:pt x="192087" y="95449"/>
                      <a:pt x="192087" y="89007"/>
                    </a:cubicBezTo>
                    <a:cubicBezTo>
                      <a:pt x="192087" y="89007"/>
                      <a:pt x="192087" y="89007"/>
                      <a:pt x="193384" y="70970"/>
                    </a:cubicBezTo>
                    <a:cubicBezTo>
                      <a:pt x="193384" y="67104"/>
                      <a:pt x="194682" y="63239"/>
                      <a:pt x="198574" y="59374"/>
                    </a:cubicBezTo>
                    <a:cubicBezTo>
                      <a:pt x="194682" y="55509"/>
                      <a:pt x="192087" y="51644"/>
                      <a:pt x="192087" y="46490"/>
                    </a:cubicBezTo>
                    <a:cubicBezTo>
                      <a:pt x="192087" y="46490"/>
                      <a:pt x="192087" y="46490"/>
                      <a:pt x="193384" y="27164"/>
                    </a:cubicBezTo>
                    <a:cubicBezTo>
                      <a:pt x="193384" y="9126"/>
                      <a:pt x="227119" y="-1181"/>
                      <a:pt x="259556" y="10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69" name="组合 68"/>
            <p:cNvGrpSpPr/>
            <p:nvPr/>
          </p:nvGrpSpPr>
          <p:grpSpPr>
            <a:xfrm>
              <a:off x="5356267" y="3892298"/>
              <a:ext cx="624115" cy="624114"/>
              <a:chOff x="6754901" y="1783389"/>
              <a:chExt cx="624115" cy="624114"/>
            </a:xfrm>
          </p:grpSpPr>
          <p:sp>
            <p:nvSpPr>
              <p:cNvPr id="70" name="椭圆 69"/>
              <p:cNvSpPr/>
              <p:nvPr/>
            </p:nvSpPr>
            <p:spPr>
              <a:xfrm>
                <a:off x="6754901" y="1783389"/>
                <a:ext cx="624115" cy="624114"/>
              </a:xfrm>
              <a:prstGeom prst="ellipse">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43"/>
              <p:cNvSpPr/>
              <p:nvPr/>
            </p:nvSpPr>
            <p:spPr>
              <a:xfrm>
                <a:off x="6934292" y="1962150"/>
                <a:ext cx="265334" cy="266592"/>
              </a:xfrm>
              <a:custGeom>
                <a:gdLst>
                  <a:gd name="connsiteX0" fmla="*/ 232569 w 334963"/>
                  <a:gd name="connsiteY0" fmla="*/ 193675 h 336550"/>
                  <a:gd name="connsiteX1" fmla="*/ 273051 w 334963"/>
                  <a:gd name="connsiteY1" fmla="*/ 234157 h 336550"/>
                  <a:gd name="connsiteX2" fmla="*/ 232569 w 334963"/>
                  <a:gd name="connsiteY2" fmla="*/ 274639 h 336550"/>
                  <a:gd name="connsiteX3" fmla="*/ 192087 w 334963"/>
                  <a:gd name="connsiteY3" fmla="*/ 234157 h 336550"/>
                  <a:gd name="connsiteX4" fmla="*/ 232569 w 334963"/>
                  <a:gd name="connsiteY4" fmla="*/ 193675 h 336550"/>
                  <a:gd name="connsiteX5" fmla="*/ 232569 w 334963"/>
                  <a:gd name="connsiteY5" fmla="*/ 171450 h 336550"/>
                  <a:gd name="connsiteX6" fmla="*/ 169862 w 334963"/>
                  <a:gd name="connsiteY6" fmla="*/ 233363 h 336550"/>
                  <a:gd name="connsiteX7" fmla="*/ 232569 w 334963"/>
                  <a:gd name="connsiteY7" fmla="*/ 295276 h 336550"/>
                  <a:gd name="connsiteX8" fmla="*/ 295276 w 334963"/>
                  <a:gd name="connsiteY8" fmla="*/ 233363 h 336550"/>
                  <a:gd name="connsiteX9" fmla="*/ 232569 w 334963"/>
                  <a:gd name="connsiteY9" fmla="*/ 171450 h 336550"/>
                  <a:gd name="connsiteX10" fmla="*/ 213412 w 334963"/>
                  <a:gd name="connsiteY10" fmla="*/ 131762 h 336550"/>
                  <a:gd name="connsiteX11" fmla="*/ 251727 w 334963"/>
                  <a:gd name="connsiteY11" fmla="*/ 131762 h 336550"/>
                  <a:gd name="connsiteX12" fmla="*/ 260975 w 334963"/>
                  <a:gd name="connsiteY12" fmla="*/ 140951 h 336550"/>
                  <a:gd name="connsiteX13" fmla="*/ 260975 w 334963"/>
                  <a:gd name="connsiteY13" fmla="*/ 154078 h 336550"/>
                  <a:gd name="connsiteX14" fmla="*/ 270224 w 334963"/>
                  <a:gd name="connsiteY14" fmla="*/ 158017 h 336550"/>
                  <a:gd name="connsiteX15" fmla="*/ 279472 w 334963"/>
                  <a:gd name="connsiteY15" fmla="*/ 148827 h 336550"/>
                  <a:gd name="connsiteX16" fmla="*/ 286078 w 334963"/>
                  <a:gd name="connsiteY16" fmla="*/ 146202 h 336550"/>
                  <a:gd name="connsiteX17" fmla="*/ 291363 w 334963"/>
                  <a:gd name="connsiteY17" fmla="*/ 148827 h 336550"/>
                  <a:gd name="connsiteX18" fmla="*/ 319109 w 334963"/>
                  <a:gd name="connsiteY18" fmla="*/ 176395 h 336550"/>
                  <a:gd name="connsiteX19" fmla="*/ 319109 w 334963"/>
                  <a:gd name="connsiteY19" fmla="*/ 188210 h 336550"/>
                  <a:gd name="connsiteX20" fmla="*/ 309860 w 334963"/>
                  <a:gd name="connsiteY20" fmla="*/ 197399 h 336550"/>
                  <a:gd name="connsiteX21" fmla="*/ 313824 w 334963"/>
                  <a:gd name="connsiteY21" fmla="*/ 206589 h 336550"/>
                  <a:gd name="connsiteX22" fmla="*/ 327036 w 334963"/>
                  <a:gd name="connsiteY22" fmla="*/ 206589 h 336550"/>
                  <a:gd name="connsiteX23" fmla="*/ 334963 w 334963"/>
                  <a:gd name="connsiteY23" fmla="*/ 214465 h 336550"/>
                  <a:gd name="connsiteX24" fmla="*/ 334963 w 334963"/>
                  <a:gd name="connsiteY24" fmla="*/ 253847 h 336550"/>
                  <a:gd name="connsiteX25" fmla="*/ 327036 w 334963"/>
                  <a:gd name="connsiteY25" fmla="*/ 261724 h 336550"/>
                  <a:gd name="connsiteX26" fmla="*/ 313824 w 334963"/>
                  <a:gd name="connsiteY26" fmla="*/ 261724 h 336550"/>
                  <a:gd name="connsiteX27" fmla="*/ 309860 w 334963"/>
                  <a:gd name="connsiteY27" fmla="*/ 270913 h 336550"/>
                  <a:gd name="connsiteX28" fmla="*/ 319109 w 334963"/>
                  <a:gd name="connsiteY28" fmla="*/ 281415 h 336550"/>
                  <a:gd name="connsiteX29" fmla="*/ 319109 w 334963"/>
                  <a:gd name="connsiteY29" fmla="*/ 293230 h 336550"/>
                  <a:gd name="connsiteX30" fmla="*/ 291363 w 334963"/>
                  <a:gd name="connsiteY30" fmla="*/ 320797 h 336550"/>
                  <a:gd name="connsiteX31" fmla="*/ 286078 w 334963"/>
                  <a:gd name="connsiteY31" fmla="*/ 323423 h 336550"/>
                  <a:gd name="connsiteX32" fmla="*/ 279472 w 334963"/>
                  <a:gd name="connsiteY32" fmla="*/ 320797 h 336550"/>
                  <a:gd name="connsiteX33" fmla="*/ 270224 w 334963"/>
                  <a:gd name="connsiteY33" fmla="*/ 310295 h 336550"/>
                  <a:gd name="connsiteX34" fmla="*/ 260975 w 334963"/>
                  <a:gd name="connsiteY34" fmla="*/ 314234 h 336550"/>
                  <a:gd name="connsiteX35" fmla="*/ 260975 w 334963"/>
                  <a:gd name="connsiteY35" fmla="*/ 328674 h 336550"/>
                  <a:gd name="connsiteX36" fmla="*/ 251727 w 334963"/>
                  <a:gd name="connsiteY36" fmla="*/ 336550 h 336550"/>
                  <a:gd name="connsiteX37" fmla="*/ 213412 w 334963"/>
                  <a:gd name="connsiteY37" fmla="*/ 336550 h 336550"/>
                  <a:gd name="connsiteX38" fmla="*/ 204163 w 334963"/>
                  <a:gd name="connsiteY38" fmla="*/ 328674 h 336550"/>
                  <a:gd name="connsiteX39" fmla="*/ 204163 w 334963"/>
                  <a:gd name="connsiteY39" fmla="*/ 314234 h 336550"/>
                  <a:gd name="connsiteX40" fmla="*/ 194915 w 334963"/>
                  <a:gd name="connsiteY40" fmla="*/ 310295 h 336550"/>
                  <a:gd name="connsiteX41" fmla="*/ 185666 w 334963"/>
                  <a:gd name="connsiteY41" fmla="*/ 320797 h 336550"/>
                  <a:gd name="connsiteX42" fmla="*/ 179060 w 334963"/>
                  <a:gd name="connsiteY42" fmla="*/ 323423 h 336550"/>
                  <a:gd name="connsiteX43" fmla="*/ 173775 w 334963"/>
                  <a:gd name="connsiteY43" fmla="*/ 320797 h 336550"/>
                  <a:gd name="connsiteX44" fmla="*/ 146029 w 334963"/>
                  <a:gd name="connsiteY44" fmla="*/ 293230 h 336550"/>
                  <a:gd name="connsiteX45" fmla="*/ 146029 w 334963"/>
                  <a:gd name="connsiteY45" fmla="*/ 281415 h 336550"/>
                  <a:gd name="connsiteX46" fmla="*/ 155278 w 334963"/>
                  <a:gd name="connsiteY46" fmla="*/ 270913 h 336550"/>
                  <a:gd name="connsiteX47" fmla="*/ 152635 w 334963"/>
                  <a:gd name="connsiteY47" fmla="*/ 261724 h 336550"/>
                  <a:gd name="connsiteX48" fmla="*/ 138102 w 334963"/>
                  <a:gd name="connsiteY48" fmla="*/ 261724 h 336550"/>
                  <a:gd name="connsiteX49" fmla="*/ 130175 w 334963"/>
                  <a:gd name="connsiteY49" fmla="*/ 253847 h 336550"/>
                  <a:gd name="connsiteX50" fmla="*/ 130175 w 334963"/>
                  <a:gd name="connsiteY50" fmla="*/ 214465 h 336550"/>
                  <a:gd name="connsiteX51" fmla="*/ 138102 w 334963"/>
                  <a:gd name="connsiteY51" fmla="*/ 206589 h 336550"/>
                  <a:gd name="connsiteX52" fmla="*/ 152635 w 334963"/>
                  <a:gd name="connsiteY52" fmla="*/ 206589 h 336550"/>
                  <a:gd name="connsiteX53" fmla="*/ 155278 w 334963"/>
                  <a:gd name="connsiteY53" fmla="*/ 197399 h 336550"/>
                  <a:gd name="connsiteX54" fmla="*/ 146029 w 334963"/>
                  <a:gd name="connsiteY54" fmla="*/ 188210 h 336550"/>
                  <a:gd name="connsiteX55" fmla="*/ 146029 w 334963"/>
                  <a:gd name="connsiteY55" fmla="*/ 176395 h 336550"/>
                  <a:gd name="connsiteX56" fmla="*/ 173775 w 334963"/>
                  <a:gd name="connsiteY56" fmla="*/ 148827 h 336550"/>
                  <a:gd name="connsiteX57" fmla="*/ 179060 w 334963"/>
                  <a:gd name="connsiteY57" fmla="*/ 146202 h 336550"/>
                  <a:gd name="connsiteX58" fmla="*/ 185666 w 334963"/>
                  <a:gd name="connsiteY58" fmla="*/ 148827 h 336550"/>
                  <a:gd name="connsiteX59" fmla="*/ 194915 w 334963"/>
                  <a:gd name="connsiteY59" fmla="*/ 158017 h 336550"/>
                  <a:gd name="connsiteX60" fmla="*/ 204163 w 334963"/>
                  <a:gd name="connsiteY60" fmla="*/ 154078 h 336550"/>
                  <a:gd name="connsiteX61" fmla="*/ 204163 w 334963"/>
                  <a:gd name="connsiteY61" fmla="*/ 140951 h 336550"/>
                  <a:gd name="connsiteX62" fmla="*/ 213412 w 334963"/>
                  <a:gd name="connsiteY62" fmla="*/ 131762 h 336550"/>
                  <a:gd name="connsiteX63" fmla="*/ 123031 w 334963"/>
                  <a:gd name="connsiteY63" fmla="*/ 74612 h 336550"/>
                  <a:gd name="connsiteX64" fmla="*/ 170141 w 334963"/>
                  <a:gd name="connsiteY64" fmla="*/ 125021 h 336550"/>
                  <a:gd name="connsiteX65" fmla="*/ 158364 w 334963"/>
                  <a:gd name="connsiteY65" fmla="*/ 132980 h 336550"/>
                  <a:gd name="connsiteX66" fmla="*/ 124339 w 334963"/>
                  <a:gd name="connsiteY66" fmla="*/ 170123 h 336550"/>
                  <a:gd name="connsiteX67" fmla="*/ 74612 w 334963"/>
                  <a:gd name="connsiteY67" fmla="*/ 122367 h 336550"/>
                  <a:gd name="connsiteX68" fmla="*/ 123031 w 334963"/>
                  <a:gd name="connsiteY68" fmla="*/ 74612 h 336550"/>
                  <a:gd name="connsiteX69" fmla="*/ 97896 w 334963"/>
                  <a:gd name="connsiteY69" fmla="*/ 0 h 336550"/>
                  <a:gd name="connsiteX70" fmla="*/ 148167 w 334963"/>
                  <a:gd name="connsiteY70" fmla="*/ 0 h 336550"/>
                  <a:gd name="connsiteX71" fmla="*/ 156104 w 334963"/>
                  <a:gd name="connsiteY71" fmla="*/ 7886 h 336550"/>
                  <a:gd name="connsiteX72" fmla="*/ 156104 w 334963"/>
                  <a:gd name="connsiteY72" fmla="*/ 28916 h 336550"/>
                  <a:gd name="connsiteX73" fmla="*/ 165365 w 334963"/>
                  <a:gd name="connsiteY73" fmla="*/ 32859 h 336550"/>
                  <a:gd name="connsiteX74" fmla="*/ 179917 w 334963"/>
                  <a:gd name="connsiteY74" fmla="*/ 18401 h 336550"/>
                  <a:gd name="connsiteX75" fmla="*/ 191823 w 334963"/>
                  <a:gd name="connsiteY75" fmla="*/ 18401 h 336550"/>
                  <a:gd name="connsiteX76" fmla="*/ 227542 w 334963"/>
                  <a:gd name="connsiteY76" fmla="*/ 53889 h 336550"/>
                  <a:gd name="connsiteX77" fmla="*/ 227542 w 334963"/>
                  <a:gd name="connsiteY77" fmla="*/ 65719 h 336550"/>
                  <a:gd name="connsiteX78" fmla="*/ 212990 w 334963"/>
                  <a:gd name="connsiteY78" fmla="*/ 78863 h 336550"/>
                  <a:gd name="connsiteX79" fmla="*/ 216959 w 334963"/>
                  <a:gd name="connsiteY79" fmla="*/ 89378 h 336550"/>
                  <a:gd name="connsiteX80" fmla="*/ 236803 w 334963"/>
                  <a:gd name="connsiteY80" fmla="*/ 89378 h 336550"/>
                  <a:gd name="connsiteX81" fmla="*/ 246063 w 334963"/>
                  <a:gd name="connsiteY81" fmla="*/ 97264 h 336550"/>
                  <a:gd name="connsiteX82" fmla="*/ 246063 w 334963"/>
                  <a:gd name="connsiteY82" fmla="*/ 110408 h 336550"/>
                  <a:gd name="connsiteX83" fmla="*/ 214313 w 334963"/>
                  <a:gd name="connsiteY83" fmla="*/ 110408 h 336550"/>
                  <a:gd name="connsiteX84" fmla="*/ 193146 w 334963"/>
                  <a:gd name="connsiteY84" fmla="*/ 118294 h 336550"/>
                  <a:gd name="connsiteX85" fmla="*/ 123031 w 334963"/>
                  <a:gd name="connsiteY85" fmla="*/ 52575 h 336550"/>
                  <a:gd name="connsiteX86" fmla="*/ 52917 w 334963"/>
                  <a:gd name="connsiteY86" fmla="*/ 122237 h 336550"/>
                  <a:gd name="connsiteX87" fmla="*/ 119063 w 334963"/>
                  <a:gd name="connsiteY87" fmla="*/ 191899 h 336550"/>
                  <a:gd name="connsiteX88" fmla="*/ 108479 w 334963"/>
                  <a:gd name="connsiteY88" fmla="*/ 214244 h 336550"/>
                  <a:gd name="connsiteX89" fmla="*/ 108479 w 334963"/>
                  <a:gd name="connsiteY89" fmla="*/ 244475 h 336550"/>
                  <a:gd name="connsiteX90" fmla="*/ 97896 w 334963"/>
                  <a:gd name="connsiteY90" fmla="*/ 244475 h 336550"/>
                  <a:gd name="connsiteX91" fmla="*/ 88635 w 334963"/>
                  <a:gd name="connsiteY91" fmla="*/ 236589 h 336550"/>
                  <a:gd name="connsiteX92" fmla="*/ 88635 w 334963"/>
                  <a:gd name="connsiteY92" fmla="*/ 215559 h 336550"/>
                  <a:gd name="connsiteX93" fmla="*/ 79375 w 334963"/>
                  <a:gd name="connsiteY93" fmla="*/ 211616 h 336550"/>
                  <a:gd name="connsiteX94" fmla="*/ 64823 w 334963"/>
                  <a:gd name="connsiteY94" fmla="*/ 226074 h 336550"/>
                  <a:gd name="connsiteX95" fmla="*/ 52917 w 334963"/>
                  <a:gd name="connsiteY95" fmla="*/ 226074 h 336550"/>
                  <a:gd name="connsiteX96" fmla="*/ 17198 w 334963"/>
                  <a:gd name="connsiteY96" fmla="*/ 190585 h 336550"/>
                  <a:gd name="connsiteX97" fmla="*/ 17198 w 334963"/>
                  <a:gd name="connsiteY97" fmla="*/ 178756 h 336550"/>
                  <a:gd name="connsiteX98" fmla="*/ 31750 w 334963"/>
                  <a:gd name="connsiteY98" fmla="*/ 165612 h 336550"/>
                  <a:gd name="connsiteX99" fmla="*/ 27781 w 334963"/>
                  <a:gd name="connsiteY99" fmla="*/ 155097 h 336550"/>
                  <a:gd name="connsiteX100" fmla="*/ 7937 w 334963"/>
                  <a:gd name="connsiteY100" fmla="*/ 155097 h 336550"/>
                  <a:gd name="connsiteX101" fmla="*/ 0 w 334963"/>
                  <a:gd name="connsiteY101" fmla="*/ 147211 h 336550"/>
                  <a:gd name="connsiteX102" fmla="*/ 0 w 334963"/>
                  <a:gd name="connsiteY102" fmla="*/ 97264 h 336550"/>
                  <a:gd name="connsiteX103" fmla="*/ 7937 w 334963"/>
                  <a:gd name="connsiteY103" fmla="*/ 89378 h 336550"/>
                  <a:gd name="connsiteX104" fmla="*/ 27781 w 334963"/>
                  <a:gd name="connsiteY104" fmla="*/ 89378 h 336550"/>
                  <a:gd name="connsiteX105" fmla="*/ 31750 w 334963"/>
                  <a:gd name="connsiteY105" fmla="*/ 78863 h 336550"/>
                  <a:gd name="connsiteX106" fmla="*/ 17198 w 334963"/>
                  <a:gd name="connsiteY106" fmla="*/ 65719 h 336550"/>
                  <a:gd name="connsiteX107" fmla="*/ 17198 w 334963"/>
                  <a:gd name="connsiteY107" fmla="*/ 53889 h 336550"/>
                  <a:gd name="connsiteX108" fmla="*/ 52917 w 334963"/>
                  <a:gd name="connsiteY108" fmla="*/ 18401 h 336550"/>
                  <a:gd name="connsiteX109" fmla="*/ 64823 w 334963"/>
                  <a:gd name="connsiteY109" fmla="*/ 18401 h 336550"/>
                  <a:gd name="connsiteX110" fmla="*/ 79375 w 334963"/>
                  <a:gd name="connsiteY110" fmla="*/ 32859 h 336550"/>
                  <a:gd name="connsiteX111" fmla="*/ 88635 w 334963"/>
                  <a:gd name="connsiteY111" fmla="*/ 28916 h 336550"/>
                  <a:gd name="connsiteX112" fmla="*/ 88635 w 334963"/>
                  <a:gd name="connsiteY112" fmla="*/ 7886 h 336550"/>
                  <a:gd name="connsiteX113" fmla="*/ 97896 w 334963"/>
                  <a:gd name="connsiteY113"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334963" h="336550">
                    <a:moveTo>
                      <a:pt x="232569" y="193675"/>
                    </a:moveTo>
                    <a:cubicBezTo>
                      <a:pt x="254927" y="193675"/>
                      <a:pt x="273051" y="211799"/>
                      <a:pt x="273051" y="234157"/>
                    </a:cubicBezTo>
                    <a:cubicBezTo>
                      <a:pt x="273051" y="256515"/>
                      <a:pt x="254927" y="274639"/>
                      <a:pt x="232569" y="274639"/>
                    </a:cubicBezTo>
                    <a:cubicBezTo>
                      <a:pt x="210211" y="274639"/>
                      <a:pt x="192087" y="256515"/>
                      <a:pt x="192087" y="234157"/>
                    </a:cubicBezTo>
                    <a:cubicBezTo>
                      <a:pt x="192087" y="211799"/>
                      <a:pt x="210211" y="193675"/>
                      <a:pt x="232569" y="193675"/>
                    </a:cubicBezTo>
                    <a:close/>
                    <a:moveTo>
                      <a:pt x="232569" y="171450"/>
                    </a:moveTo>
                    <a:cubicBezTo>
                      <a:pt x="197937" y="171450"/>
                      <a:pt x="169862" y="199169"/>
                      <a:pt x="169862" y="233363"/>
                    </a:cubicBezTo>
                    <a:cubicBezTo>
                      <a:pt x="169862" y="267557"/>
                      <a:pt x="197937" y="295276"/>
                      <a:pt x="232569" y="295276"/>
                    </a:cubicBezTo>
                    <a:cubicBezTo>
                      <a:pt x="267201" y="295276"/>
                      <a:pt x="295276" y="267557"/>
                      <a:pt x="295276" y="233363"/>
                    </a:cubicBezTo>
                    <a:cubicBezTo>
                      <a:pt x="295276" y="199169"/>
                      <a:pt x="267201" y="171450"/>
                      <a:pt x="232569" y="171450"/>
                    </a:cubicBezTo>
                    <a:close/>
                    <a:moveTo>
                      <a:pt x="213412" y="131762"/>
                    </a:moveTo>
                    <a:cubicBezTo>
                      <a:pt x="213412" y="131762"/>
                      <a:pt x="213412" y="131762"/>
                      <a:pt x="251727" y="131762"/>
                    </a:cubicBezTo>
                    <a:cubicBezTo>
                      <a:pt x="257012" y="131762"/>
                      <a:pt x="260975" y="135700"/>
                      <a:pt x="260975" y="140951"/>
                    </a:cubicBezTo>
                    <a:cubicBezTo>
                      <a:pt x="260975" y="140951"/>
                      <a:pt x="260975" y="140951"/>
                      <a:pt x="260975" y="154078"/>
                    </a:cubicBezTo>
                    <a:cubicBezTo>
                      <a:pt x="263618" y="155391"/>
                      <a:pt x="266260" y="156704"/>
                      <a:pt x="270224" y="158017"/>
                    </a:cubicBezTo>
                    <a:cubicBezTo>
                      <a:pt x="270224" y="158017"/>
                      <a:pt x="270224" y="158017"/>
                      <a:pt x="279472" y="148827"/>
                    </a:cubicBezTo>
                    <a:cubicBezTo>
                      <a:pt x="280793" y="146202"/>
                      <a:pt x="283436" y="146202"/>
                      <a:pt x="286078" y="146202"/>
                    </a:cubicBezTo>
                    <a:cubicBezTo>
                      <a:pt x="287399" y="146202"/>
                      <a:pt x="290042" y="146202"/>
                      <a:pt x="291363" y="148827"/>
                    </a:cubicBezTo>
                    <a:cubicBezTo>
                      <a:pt x="291363" y="148827"/>
                      <a:pt x="291363" y="148827"/>
                      <a:pt x="319109" y="176395"/>
                    </a:cubicBezTo>
                    <a:cubicBezTo>
                      <a:pt x="323072" y="179021"/>
                      <a:pt x="323072" y="184271"/>
                      <a:pt x="319109" y="188210"/>
                    </a:cubicBezTo>
                    <a:cubicBezTo>
                      <a:pt x="319109" y="188210"/>
                      <a:pt x="319109" y="188210"/>
                      <a:pt x="309860" y="197399"/>
                    </a:cubicBezTo>
                    <a:cubicBezTo>
                      <a:pt x="311181" y="200025"/>
                      <a:pt x="312503" y="203963"/>
                      <a:pt x="313824" y="206589"/>
                    </a:cubicBezTo>
                    <a:cubicBezTo>
                      <a:pt x="313824" y="206589"/>
                      <a:pt x="313824" y="206589"/>
                      <a:pt x="327036" y="206589"/>
                    </a:cubicBezTo>
                    <a:cubicBezTo>
                      <a:pt x="332321" y="206589"/>
                      <a:pt x="334963" y="210527"/>
                      <a:pt x="334963" y="214465"/>
                    </a:cubicBezTo>
                    <a:cubicBezTo>
                      <a:pt x="334963" y="214465"/>
                      <a:pt x="334963" y="214465"/>
                      <a:pt x="334963" y="253847"/>
                    </a:cubicBezTo>
                    <a:cubicBezTo>
                      <a:pt x="334963" y="257786"/>
                      <a:pt x="332321" y="261724"/>
                      <a:pt x="327036" y="261724"/>
                    </a:cubicBezTo>
                    <a:cubicBezTo>
                      <a:pt x="327036" y="261724"/>
                      <a:pt x="327036" y="261724"/>
                      <a:pt x="313824" y="261724"/>
                    </a:cubicBezTo>
                    <a:cubicBezTo>
                      <a:pt x="312503" y="265662"/>
                      <a:pt x="311181" y="268288"/>
                      <a:pt x="309860" y="270913"/>
                    </a:cubicBezTo>
                    <a:cubicBezTo>
                      <a:pt x="309860" y="270913"/>
                      <a:pt x="309860" y="270913"/>
                      <a:pt x="319109" y="281415"/>
                    </a:cubicBezTo>
                    <a:cubicBezTo>
                      <a:pt x="323072" y="284040"/>
                      <a:pt x="323072" y="289291"/>
                      <a:pt x="319109" y="293230"/>
                    </a:cubicBezTo>
                    <a:cubicBezTo>
                      <a:pt x="319109" y="293230"/>
                      <a:pt x="319109" y="293230"/>
                      <a:pt x="291363" y="320797"/>
                    </a:cubicBezTo>
                    <a:cubicBezTo>
                      <a:pt x="290042" y="322110"/>
                      <a:pt x="287399" y="323423"/>
                      <a:pt x="286078" y="323423"/>
                    </a:cubicBezTo>
                    <a:cubicBezTo>
                      <a:pt x="283436" y="323423"/>
                      <a:pt x="280793" y="322110"/>
                      <a:pt x="279472" y="320797"/>
                    </a:cubicBezTo>
                    <a:cubicBezTo>
                      <a:pt x="279472" y="320797"/>
                      <a:pt x="279472" y="320797"/>
                      <a:pt x="270224" y="310295"/>
                    </a:cubicBezTo>
                    <a:cubicBezTo>
                      <a:pt x="266260" y="311608"/>
                      <a:pt x="263618" y="312921"/>
                      <a:pt x="260975" y="314234"/>
                    </a:cubicBezTo>
                    <a:cubicBezTo>
                      <a:pt x="260975" y="314234"/>
                      <a:pt x="260975" y="314234"/>
                      <a:pt x="260975" y="328674"/>
                    </a:cubicBezTo>
                    <a:cubicBezTo>
                      <a:pt x="260975" y="332612"/>
                      <a:pt x="257012" y="336550"/>
                      <a:pt x="251727" y="336550"/>
                    </a:cubicBezTo>
                    <a:cubicBezTo>
                      <a:pt x="251727" y="336550"/>
                      <a:pt x="251727" y="336550"/>
                      <a:pt x="213412" y="336550"/>
                    </a:cubicBezTo>
                    <a:cubicBezTo>
                      <a:pt x="208127" y="336550"/>
                      <a:pt x="204163" y="332612"/>
                      <a:pt x="204163" y="328674"/>
                    </a:cubicBezTo>
                    <a:cubicBezTo>
                      <a:pt x="204163" y="328674"/>
                      <a:pt x="204163" y="328674"/>
                      <a:pt x="204163" y="314234"/>
                    </a:cubicBezTo>
                    <a:cubicBezTo>
                      <a:pt x="201521" y="312921"/>
                      <a:pt x="198878" y="311608"/>
                      <a:pt x="194915" y="310295"/>
                    </a:cubicBezTo>
                    <a:cubicBezTo>
                      <a:pt x="194915" y="310295"/>
                      <a:pt x="194915" y="310295"/>
                      <a:pt x="185666" y="320797"/>
                    </a:cubicBezTo>
                    <a:cubicBezTo>
                      <a:pt x="184345" y="322110"/>
                      <a:pt x="181702" y="323423"/>
                      <a:pt x="179060" y="323423"/>
                    </a:cubicBezTo>
                    <a:cubicBezTo>
                      <a:pt x="177739" y="323423"/>
                      <a:pt x="175096" y="322110"/>
                      <a:pt x="173775" y="320797"/>
                    </a:cubicBezTo>
                    <a:cubicBezTo>
                      <a:pt x="173775" y="320797"/>
                      <a:pt x="173775" y="320797"/>
                      <a:pt x="146029" y="293230"/>
                    </a:cubicBezTo>
                    <a:cubicBezTo>
                      <a:pt x="143387" y="289291"/>
                      <a:pt x="143387" y="284040"/>
                      <a:pt x="146029" y="281415"/>
                    </a:cubicBezTo>
                    <a:cubicBezTo>
                      <a:pt x="146029" y="281415"/>
                      <a:pt x="146029" y="281415"/>
                      <a:pt x="155278" y="270913"/>
                    </a:cubicBezTo>
                    <a:cubicBezTo>
                      <a:pt x="153957" y="268288"/>
                      <a:pt x="152635" y="265662"/>
                      <a:pt x="152635" y="261724"/>
                    </a:cubicBezTo>
                    <a:cubicBezTo>
                      <a:pt x="152635" y="261724"/>
                      <a:pt x="152635" y="261724"/>
                      <a:pt x="138102" y="261724"/>
                    </a:cubicBezTo>
                    <a:cubicBezTo>
                      <a:pt x="134139" y="261724"/>
                      <a:pt x="130175" y="257786"/>
                      <a:pt x="130175" y="253847"/>
                    </a:cubicBezTo>
                    <a:cubicBezTo>
                      <a:pt x="130175" y="253847"/>
                      <a:pt x="130175" y="253847"/>
                      <a:pt x="130175" y="214465"/>
                    </a:cubicBezTo>
                    <a:cubicBezTo>
                      <a:pt x="130175" y="210527"/>
                      <a:pt x="134139" y="206589"/>
                      <a:pt x="138102" y="206589"/>
                    </a:cubicBezTo>
                    <a:cubicBezTo>
                      <a:pt x="138102" y="206589"/>
                      <a:pt x="138102" y="206589"/>
                      <a:pt x="152635" y="206589"/>
                    </a:cubicBezTo>
                    <a:cubicBezTo>
                      <a:pt x="152635" y="203963"/>
                      <a:pt x="153957" y="200025"/>
                      <a:pt x="155278" y="197399"/>
                    </a:cubicBezTo>
                    <a:cubicBezTo>
                      <a:pt x="155278" y="197399"/>
                      <a:pt x="155278" y="197399"/>
                      <a:pt x="146029" y="188210"/>
                    </a:cubicBezTo>
                    <a:cubicBezTo>
                      <a:pt x="143387" y="184271"/>
                      <a:pt x="143387" y="179021"/>
                      <a:pt x="146029" y="176395"/>
                    </a:cubicBezTo>
                    <a:cubicBezTo>
                      <a:pt x="146029" y="176395"/>
                      <a:pt x="146029" y="176395"/>
                      <a:pt x="173775" y="148827"/>
                    </a:cubicBezTo>
                    <a:cubicBezTo>
                      <a:pt x="175096" y="146202"/>
                      <a:pt x="177739" y="146202"/>
                      <a:pt x="179060" y="146202"/>
                    </a:cubicBezTo>
                    <a:cubicBezTo>
                      <a:pt x="181702" y="146202"/>
                      <a:pt x="184345" y="146202"/>
                      <a:pt x="185666" y="148827"/>
                    </a:cubicBezTo>
                    <a:cubicBezTo>
                      <a:pt x="185666" y="148827"/>
                      <a:pt x="185666" y="148827"/>
                      <a:pt x="194915" y="158017"/>
                    </a:cubicBezTo>
                    <a:cubicBezTo>
                      <a:pt x="198878" y="156704"/>
                      <a:pt x="201521" y="155391"/>
                      <a:pt x="204163" y="154078"/>
                    </a:cubicBezTo>
                    <a:cubicBezTo>
                      <a:pt x="204163" y="154078"/>
                      <a:pt x="204163" y="154078"/>
                      <a:pt x="204163" y="140951"/>
                    </a:cubicBezTo>
                    <a:cubicBezTo>
                      <a:pt x="204163" y="135700"/>
                      <a:pt x="208127" y="131762"/>
                      <a:pt x="213412" y="131762"/>
                    </a:cubicBezTo>
                    <a:close/>
                    <a:moveTo>
                      <a:pt x="123031" y="74612"/>
                    </a:moveTo>
                    <a:cubicBezTo>
                      <a:pt x="149203" y="74612"/>
                      <a:pt x="171450" y="97163"/>
                      <a:pt x="170141" y="125021"/>
                    </a:cubicBezTo>
                    <a:cubicBezTo>
                      <a:pt x="166215" y="126347"/>
                      <a:pt x="162290" y="129000"/>
                      <a:pt x="158364" y="132980"/>
                    </a:cubicBezTo>
                    <a:cubicBezTo>
                      <a:pt x="128265" y="162164"/>
                      <a:pt x="126957" y="163490"/>
                      <a:pt x="124339" y="170123"/>
                    </a:cubicBezTo>
                    <a:cubicBezTo>
                      <a:pt x="96858" y="171450"/>
                      <a:pt x="74612" y="150225"/>
                      <a:pt x="74612" y="122367"/>
                    </a:cubicBezTo>
                    <a:cubicBezTo>
                      <a:pt x="74612" y="95837"/>
                      <a:pt x="96858" y="74612"/>
                      <a:pt x="123031" y="74612"/>
                    </a:cubicBezTo>
                    <a:close/>
                    <a:moveTo>
                      <a:pt x="97896" y="0"/>
                    </a:moveTo>
                    <a:cubicBezTo>
                      <a:pt x="97896" y="0"/>
                      <a:pt x="97896" y="0"/>
                      <a:pt x="148167" y="0"/>
                    </a:cubicBezTo>
                    <a:cubicBezTo>
                      <a:pt x="152136" y="0"/>
                      <a:pt x="156104" y="3943"/>
                      <a:pt x="156104" y="7886"/>
                    </a:cubicBezTo>
                    <a:cubicBezTo>
                      <a:pt x="156104" y="7886"/>
                      <a:pt x="156104" y="7886"/>
                      <a:pt x="156104" y="28916"/>
                    </a:cubicBezTo>
                    <a:cubicBezTo>
                      <a:pt x="158750" y="30231"/>
                      <a:pt x="162719" y="31545"/>
                      <a:pt x="165365" y="32859"/>
                    </a:cubicBezTo>
                    <a:cubicBezTo>
                      <a:pt x="165365" y="32859"/>
                      <a:pt x="165365" y="32859"/>
                      <a:pt x="179917" y="18401"/>
                    </a:cubicBezTo>
                    <a:cubicBezTo>
                      <a:pt x="182563" y="14458"/>
                      <a:pt x="187854" y="14458"/>
                      <a:pt x="191823" y="18401"/>
                    </a:cubicBezTo>
                    <a:cubicBezTo>
                      <a:pt x="191823" y="18401"/>
                      <a:pt x="191823" y="18401"/>
                      <a:pt x="227542" y="53889"/>
                    </a:cubicBezTo>
                    <a:cubicBezTo>
                      <a:pt x="230188" y="56518"/>
                      <a:pt x="230188" y="61776"/>
                      <a:pt x="227542" y="65719"/>
                    </a:cubicBezTo>
                    <a:cubicBezTo>
                      <a:pt x="227542" y="65719"/>
                      <a:pt x="227542" y="65719"/>
                      <a:pt x="212990" y="78863"/>
                    </a:cubicBezTo>
                    <a:cubicBezTo>
                      <a:pt x="214313" y="82806"/>
                      <a:pt x="215636" y="85435"/>
                      <a:pt x="216959" y="89378"/>
                    </a:cubicBezTo>
                    <a:cubicBezTo>
                      <a:pt x="216959" y="89378"/>
                      <a:pt x="216959" y="89378"/>
                      <a:pt x="236803" y="89378"/>
                    </a:cubicBezTo>
                    <a:cubicBezTo>
                      <a:pt x="242094" y="89378"/>
                      <a:pt x="246063" y="93321"/>
                      <a:pt x="246063" y="97264"/>
                    </a:cubicBezTo>
                    <a:cubicBezTo>
                      <a:pt x="246063" y="97264"/>
                      <a:pt x="246063" y="97264"/>
                      <a:pt x="246063" y="110408"/>
                    </a:cubicBezTo>
                    <a:cubicBezTo>
                      <a:pt x="246063" y="110408"/>
                      <a:pt x="246063" y="110408"/>
                      <a:pt x="214313" y="110408"/>
                    </a:cubicBezTo>
                    <a:cubicBezTo>
                      <a:pt x="205053" y="110408"/>
                      <a:pt x="198438" y="113037"/>
                      <a:pt x="193146" y="118294"/>
                    </a:cubicBezTo>
                    <a:cubicBezTo>
                      <a:pt x="190500" y="81491"/>
                      <a:pt x="160073" y="52575"/>
                      <a:pt x="123031" y="52575"/>
                    </a:cubicBezTo>
                    <a:cubicBezTo>
                      <a:pt x="83344" y="52575"/>
                      <a:pt x="52917" y="84120"/>
                      <a:pt x="52917" y="122237"/>
                    </a:cubicBezTo>
                    <a:cubicBezTo>
                      <a:pt x="52917" y="159040"/>
                      <a:pt x="82021" y="190585"/>
                      <a:pt x="119063" y="191899"/>
                    </a:cubicBezTo>
                    <a:cubicBezTo>
                      <a:pt x="112448" y="197158"/>
                      <a:pt x="108479" y="205044"/>
                      <a:pt x="108479" y="214244"/>
                    </a:cubicBezTo>
                    <a:cubicBezTo>
                      <a:pt x="108479" y="214244"/>
                      <a:pt x="108479" y="214244"/>
                      <a:pt x="108479" y="244475"/>
                    </a:cubicBezTo>
                    <a:cubicBezTo>
                      <a:pt x="108479" y="244475"/>
                      <a:pt x="108479" y="244475"/>
                      <a:pt x="97896" y="244475"/>
                    </a:cubicBezTo>
                    <a:cubicBezTo>
                      <a:pt x="92604" y="244475"/>
                      <a:pt x="88635" y="240532"/>
                      <a:pt x="88635" y="236589"/>
                    </a:cubicBezTo>
                    <a:cubicBezTo>
                      <a:pt x="88635" y="236589"/>
                      <a:pt x="88635" y="236589"/>
                      <a:pt x="88635" y="215559"/>
                    </a:cubicBezTo>
                    <a:cubicBezTo>
                      <a:pt x="85990" y="215559"/>
                      <a:pt x="82021" y="214244"/>
                      <a:pt x="79375" y="211616"/>
                    </a:cubicBezTo>
                    <a:cubicBezTo>
                      <a:pt x="79375" y="211616"/>
                      <a:pt x="79375" y="211616"/>
                      <a:pt x="64823" y="226074"/>
                    </a:cubicBezTo>
                    <a:cubicBezTo>
                      <a:pt x="62177" y="230017"/>
                      <a:pt x="56885" y="230017"/>
                      <a:pt x="52917" y="226074"/>
                    </a:cubicBezTo>
                    <a:cubicBezTo>
                      <a:pt x="52917" y="226074"/>
                      <a:pt x="52917" y="226074"/>
                      <a:pt x="17198" y="190585"/>
                    </a:cubicBezTo>
                    <a:cubicBezTo>
                      <a:pt x="14552" y="187956"/>
                      <a:pt x="14552" y="182699"/>
                      <a:pt x="17198" y="178756"/>
                    </a:cubicBezTo>
                    <a:cubicBezTo>
                      <a:pt x="17198" y="178756"/>
                      <a:pt x="17198" y="178756"/>
                      <a:pt x="31750" y="165612"/>
                    </a:cubicBezTo>
                    <a:cubicBezTo>
                      <a:pt x="30427" y="161669"/>
                      <a:pt x="29104" y="159040"/>
                      <a:pt x="27781" y="155097"/>
                    </a:cubicBezTo>
                    <a:cubicBezTo>
                      <a:pt x="27781" y="155097"/>
                      <a:pt x="27781" y="155097"/>
                      <a:pt x="7937" y="155097"/>
                    </a:cubicBezTo>
                    <a:cubicBezTo>
                      <a:pt x="2646" y="155097"/>
                      <a:pt x="0" y="151154"/>
                      <a:pt x="0" y="147211"/>
                    </a:cubicBezTo>
                    <a:cubicBezTo>
                      <a:pt x="0" y="147211"/>
                      <a:pt x="0" y="147211"/>
                      <a:pt x="0" y="97264"/>
                    </a:cubicBezTo>
                    <a:cubicBezTo>
                      <a:pt x="0" y="93321"/>
                      <a:pt x="2646" y="89378"/>
                      <a:pt x="7937" y="89378"/>
                    </a:cubicBezTo>
                    <a:cubicBezTo>
                      <a:pt x="7937" y="89378"/>
                      <a:pt x="7937" y="89378"/>
                      <a:pt x="27781" y="89378"/>
                    </a:cubicBezTo>
                    <a:cubicBezTo>
                      <a:pt x="29104" y="85435"/>
                      <a:pt x="30427" y="82806"/>
                      <a:pt x="31750" y="78863"/>
                    </a:cubicBezTo>
                    <a:cubicBezTo>
                      <a:pt x="31750" y="78863"/>
                      <a:pt x="31750" y="78863"/>
                      <a:pt x="17198" y="65719"/>
                    </a:cubicBezTo>
                    <a:cubicBezTo>
                      <a:pt x="14552" y="61776"/>
                      <a:pt x="14552" y="56518"/>
                      <a:pt x="17198" y="53889"/>
                    </a:cubicBezTo>
                    <a:cubicBezTo>
                      <a:pt x="17198" y="53889"/>
                      <a:pt x="17198" y="53889"/>
                      <a:pt x="52917" y="18401"/>
                    </a:cubicBezTo>
                    <a:cubicBezTo>
                      <a:pt x="56885" y="14458"/>
                      <a:pt x="62177" y="14458"/>
                      <a:pt x="64823" y="18401"/>
                    </a:cubicBezTo>
                    <a:cubicBezTo>
                      <a:pt x="64823" y="18401"/>
                      <a:pt x="64823" y="18401"/>
                      <a:pt x="79375" y="32859"/>
                    </a:cubicBezTo>
                    <a:cubicBezTo>
                      <a:pt x="82021" y="31545"/>
                      <a:pt x="85990" y="30231"/>
                      <a:pt x="88635" y="28916"/>
                    </a:cubicBezTo>
                    <a:cubicBezTo>
                      <a:pt x="88635" y="28916"/>
                      <a:pt x="88635" y="28916"/>
                      <a:pt x="88635" y="7886"/>
                    </a:cubicBezTo>
                    <a:cubicBezTo>
                      <a:pt x="88635" y="3943"/>
                      <a:pt x="92604" y="0"/>
                      <a:pt x="97896"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75" name="组合 74"/>
            <p:cNvGrpSpPr/>
            <p:nvPr/>
          </p:nvGrpSpPr>
          <p:grpSpPr>
            <a:xfrm>
              <a:off x="6257241" y="2971289"/>
              <a:ext cx="624115" cy="624114"/>
              <a:chOff x="6754901" y="1783389"/>
              <a:chExt cx="624115" cy="624114"/>
            </a:xfrm>
          </p:grpSpPr>
          <p:sp>
            <p:nvSpPr>
              <p:cNvPr id="76" name="椭圆 75"/>
              <p:cNvSpPr/>
              <p:nvPr/>
            </p:nvSpPr>
            <p:spPr>
              <a:xfrm>
                <a:off x="6754901" y="1783389"/>
                <a:ext cx="624115" cy="624114"/>
              </a:xfrm>
              <a:prstGeom prst="ellipse">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椭圆 46"/>
              <p:cNvSpPr/>
              <p:nvPr/>
            </p:nvSpPr>
            <p:spPr>
              <a:xfrm>
                <a:off x="6959467" y="1962150"/>
                <a:ext cx="214983" cy="266592"/>
              </a:xfrm>
              <a:custGeom>
                <a:gdLst>
                  <a:gd name="connsiteX0" fmla="*/ 150482 w 271133"/>
                  <a:gd name="connsiteY0" fmla="*/ 117475 h 336221"/>
                  <a:gd name="connsiteX1" fmla="*/ 104445 w 271133"/>
                  <a:gd name="connsiteY1" fmla="*/ 163375 h 336221"/>
                  <a:gd name="connsiteX2" fmla="*/ 126806 w 271133"/>
                  <a:gd name="connsiteY2" fmla="*/ 217143 h 336221"/>
                  <a:gd name="connsiteX3" fmla="*/ 126806 w 271133"/>
                  <a:gd name="connsiteY3" fmla="*/ 245994 h 336221"/>
                  <a:gd name="connsiteX4" fmla="*/ 137329 w 271133"/>
                  <a:gd name="connsiteY4" fmla="*/ 256485 h 336221"/>
                  <a:gd name="connsiteX5" fmla="*/ 138644 w 271133"/>
                  <a:gd name="connsiteY5" fmla="*/ 256485 h 336221"/>
                  <a:gd name="connsiteX6" fmla="*/ 139959 w 271133"/>
                  <a:gd name="connsiteY6" fmla="*/ 261731 h 336221"/>
                  <a:gd name="connsiteX7" fmla="*/ 149167 w 271133"/>
                  <a:gd name="connsiteY7" fmla="*/ 268288 h 336221"/>
                  <a:gd name="connsiteX8" fmla="*/ 150482 w 271133"/>
                  <a:gd name="connsiteY8" fmla="*/ 268288 h 336221"/>
                  <a:gd name="connsiteX9" fmla="*/ 151798 w 271133"/>
                  <a:gd name="connsiteY9" fmla="*/ 268288 h 336221"/>
                  <a:gd name="connsiteX10" fmla="*/ 161005 w 271133"/>
                  <a:gd name="connsiteY10" fmla="*/ 261731 h 336221"/>
                  <a:gd name="connsiteX11" fmla="*/ 162320 w 271133"/>
                  <a:gd name="connsiteY11" fmla="*/ 256485 h 336221"/>
                  <a:gd name="connsiteX12" fmla="*/ 163636 w 271133"/>
                  <a:gd name="connsiteY12" fmla="*/ 256485 h 336221"/>
                  <a:gd name="connsiteX13" fmla="*/ 174159 w 271133"/>
                  <a:gd name="connsiteY13" fmla="*/ 245994 h 336221"/>
                  <a:gd name="connsiteX14" fmla="*/ 174159 w 271133"/>
                  <a:gd name="connsiteY14" fmla="*/ 217143 h 336221"/>
                  <a:gd name="connsiteX15" fmla="*/ 196520 w 271133"/>
                  <a:gd name="connsiteY15" fmla="*/ 163375 h 336221"/>
                  <a:gd name="connsiteX16" fmla="*/ 150482 w 271133"/>
                  <a:gd name="connsiteY16" fmla="*/ 117475 h 336221"/>
                  <a:gd name="connsiteX17" fmla="*/ 207105 w 271133"/>
                  <a:gd name="connsiteY17" fmla="*/ 75586 h 336221"/>
                  <a:gd name="connsiteX18" fmla="*/ 193875 w 271133"/>
                  <a:gd name="connsiteY18" fmla="*/ 76866 h 336221"/>
                  <a:gd name="connsiteX19" fmla="*/ 176677 w 271133"/>
                  <a:gd name="connsiteY19" fmla="*/ 96070 h 336221"/>
                  <a:gd name="connsiteX20" fmla="*/ 178000 w 271133"/>
                  <a:gd name="connsiteY20" fmla="*/ 108872 h 336221"/>
                  <a:gd name="connsiteX21" fmla="*/ 179323 w 271133"/>
                  <a:gd name="connsiteY21" fmla="*/ 110153 h 336221"/>
                  <a:gd name="connsiteX22" fmla="*/ 191229 w 271133"/>
                  <a:gd name="connsiteY22" fmla="*/ 107592 h 336221"/>
                  <a:gd name="connsiteX23" fmla="*/ 208427 w 271133"/>
                  <a:gd name="connsiteY23" fmla="*/ 89668 h 336221"/>
                  <a:gd name="connsiteX24" fmla="*/ 207105 w 271133"/>
                  <a:gd name="connsiteY24" fmla="*/ 75586 h 336221"/>
                  <a:gd name="connsiteX25" fmla="*/ 93861 w 271133"/>
                  <a:gd name="connsiteY25" fmla="*/ 75586 h 336221"/>
                  <a:gd name="connsiteX26" fmla="*/ 92539 w 271133"/>
                  <a:gd name="connsiteY26" fmla="*/ 89668 h 336221"/>
                  <a:gd name="connsiteX27" fmla="*/ 109737 w 271133"/>
                  <a:gd name="connsiteY27" fmla="*/ 107592 h 336221"/>
                  <a:gd name="connsiteX28" fmla="*/ 121643 w 271133"/>
                  <a:gd name="connsiteY28" fmla="*/ 110153 h 336221"/>
                  <a:gd name="connsiteX29" fmla="*/ 122966 w 271133"/>
                  <a:gd name="connsiteY29" fmla="*/ 108872 h 336221"/>
                  <a:gd name="connsiteX30" fmla="*/ 124289 w 271133"/>
                  <a:gd name="connsiteY30" fmla="*/ 96070 h 336221"/>
                  <a:gd name="connsiteX31" fmla="*/ 107091 w 271133"/>
                  <a:gd name="connsiteY31" fmla="*/ 76866 h 336221"/>
                  <a:gd name="connsiteX32" fmla="*/ 93861 w 271133"/>
                  <a:gd name="connsiteY32" fmla="*/ 75586 h 336221"/>
                  <a:gd name="connsiteX33" fmla="*/ 149689 w 271133"/>
                  <a:gd name="connsiteY33" fmla="*/ 48941 h 336221"/>
                  <a:gd name="connsiteX34" fmla="*/ 137783 w 271133"/>
                  <a:gd name="connsiteY34" fmla="*/ 59473 h 336221"/>
                  <a:gd name="connsiteX35" fmla="*/ 137783 w 271133"/>
                  <a:gd name="connsiteY35" fmla="*/ 89752 h 336221"/>
                  <a:gd name="connsiteX36" fmla="*/ 149689 w 271133"/>
                  <a:gd name="connsiteY36" fmla="*/ 101600 h 336221"/>
                  <a:gd name="connsiteX37" fmla="*/ 153658 w 271133"/>
                  <a:gd name="connsiteY37" fmla="*/ 100284 h 336221"/>
                  <a:gd name="connsiteX38" fmla="*/ 160273 w 271133"/>
                  <a:gd name="connsiteY38" fmla="*/ 89752 h 336221"/>
                  <a:gd name="connsiteX39" fmla="*/ 161596 w 271133"/>
                  <a:gd name="connsiteY39" fmla="*/ 59473 h 336221"/>
                  <a:gd name="connsiteX40" fmla="*/ 149689 w 271133"/>
                  <a:gd name="connsiteY40" fmla="*/ 48941 h 336221"/>
                  <a:gd name="connsiteX41" fmla="*/ 153850 w 271133"/>
                  <a:gd name="connsiteY41" fmla="*/ 0 h 336221"/>
                  <a:gd name="connsiteX42" fmla="*/ 271133 w 271133"/>
                  <a:gd name="connsiteY42" fmla="*/ 117004 h 336221"/>
                  <a:gd name="connsiteX43" fmla="*/ 244778 w 271133"/>
                  <a:gd name="connsiteY43" fmla="*/ 193253 h 336221"/>
                  <a:gd name="connsiteX44" fmla="*/ 234235 w 271133"/>
                  <a:gd name="connsiteY44" fmla="*/ 228749 h 336221"/>
                  <a:gd name="connsiteX45" fmla="*/ 234235 w 271133"/>
                  <a:gd name="connsiteY45" fmla="*/ 277391 h 336221"/>
                  <a:gd name="connsiteX46" fmla="*/ 221058 w 271133"/>
                  <a:gd name="connsiteY46" fmla="*/ 295796 h 336221"/>
                  <a:gd name="connsiteX47" fmla="*/ 118270 w 271133"/>
                  <a:gd name="connsiteY47" fmla="*/ 335235 h 336221"/>
                  <a:gd name="connsiteX48" fmla="*/ 109046 w 271133"/>
                  <a:gd name="connsiteY48" fmla="*/ 335235 h 336221"/>
                  <a:gd name="connsiteX49" fmla="*/ 106410 w 271133"/>
                  <a:gd name="connsiteY49" fmla="*/ 327348 h 336221"/>
                  <a:gd name="connsiteX50" fmla="*/ 78737 w 271133"/>
                  <a:gd name="connsiteY50" fmla="*/ 301055 h 336221"/>
                  <a:gd name="connsiteX51" fmla="*/ 24708 w 271133"/>
                  <a:gd name="connsiteY51" fmla="*/ 214288 h 336221"/>
                  <a:gd name="connsiteX52" fmla="*/ 6259 w 271133"/>
                  <a:gd name="connsiteY52" fmla="*/ 207715 h 336221"/>
                  <a:gd name="connsiteX53" fmla="*/ 988 w 271133"/>
                  <a:gd name="connsiteY53" fmla="*/ 203771 h 336221"/>
                  <a:gd name="connsiteX54" fmla="*/ 988 w 271133"/>
                  <a:gd name="connsiteY54" fmla="*/ 197197 h 336221"/>
                  <a:gd name="connsiteX55" fmla="*/ 26025 w 271133"/>
                  <a:gd name="connsiteY55" fmla="*/ 149870 h 336221"/>
                  <a:gd name="connsiteX56" fmla="*/ 26025 w 271133"/>
                  <a:gd name="connsiteY56" fmla="*/ 127521 h 336221"/>
                  <a:gd name="connsiteX57" fmla="*/ 153850 w 271133"/>
                  <a:gd name="connsiteY57" fmla="*/ 0 h 33622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71133" h="336221">
                    <a:moveTo>
                      <a:pt x="150482" y="117475"/>
                    </a:moveTo>
                    <a:cubicBezTo>
                      <a:pt x="125490" y="117475"/>
                      <a:pt x="104445" y="138458"/>
                      <a:pt x="104445" y="163375"/>
                    </a:cubicBezTo>
                    <a:cubicBezTo>
                      <a:pt x="104445" y="180423"/>
                      <a:pt x="113652" y="204029"/>
                      <a:pt x="126806" y="217143"/>
                    </a:cubicBezTo>
                    <a:cubicBezTo>
                      <a:pt x="126806" y="217143"/>
                      <a:pt x="126806" y="217143"/>
                      <a:pt x="126806" y="245994"/>
                    </a:cubicBezTo>
                    <a:cubicBezTo>
                      <a:pt x="126806" y="251240"/>
                      <a:pt x="130752" y="256485"/>
                      <a:pt x="137329" y="256485"/>
                    </a:cubicBezTo>
                    <a:cubicBezTo>
                      <a:pt x="137329" y="256485"/>
                      <a:pt x="137329" y="256485"/>
                      <a:pt x="138644" y="256485"/>
                    </a:cubicBezTo>
                    <a:cubicBezTo>
                      <a:pt x="138644" y="259108"/>
                      <a:pt x="138644" y="260420"/>
                      <a:pt x="139959" y="261731"/>
                    </a:cubicBezTo>
                    <a:cubicBezTo>
                      <a:pt x="142590" y="265665"/>
                      <a:pt x="145221" y="268288"/>
                      <a:pt x="149167" y="268288"/>
                    </a:cubicBezTo>
                    <a:cubicBezTo>
                      <a:pt x="150482" y="268288"/>
                      <a:pt x="150482" y="268288"/>
                      <a:pt x="150482" y="268288"/>
                    </a:cubicBezTo>
                    <a:cubicBezTo>
                      <a:pt x="150482" y="268288"/>
                      <a:pt x="150482" y="268288"/>
                      <a:pt x="151798" y="268288"/>
                    </a:cubicBezTo>
                    <a:cubicBezTo>
                      <a:pt x="155744" y="268288"/>
                      <a:pt x="158374" y="265665"/>
                      <a:pt x="161005" y="261731"/>
                    </a:cubicBezTo>
                    <a:cubicBezTo>
                      <a:pt x="162320" y="260420"/>
                      <a:pt x="162320" y="259108"/>
                      <a:pt x="162320" y="256485"/>
                    </a:cubicBezTo>
                    <a:cubicBezTo>
                      <a:pt x="163636" y="256485"/>
                      <a:pt x="163636" y="256485"/>
                      <a:pt x="163636" y="256485"/>
                    </a:cubicBezTo>
                    <a:cubicBezTo>
                      <a:pt x="170213" y="256485"/>
                      <a:pt x="174159" y="251240"/>
                      <a:pt x="174159" y="245994"/>
                    </a:cubicBezTo>
                    <a:cubicBezTo>
                      <a:pt x="174159" y="245994"/>
                      <a:pt x="174159" y="245994"/>
                      <a:pt x="174159" y="217143"/>
                    </a:cubicBezTo>
                    <a:cubicBezTo>
                      <a:pt x="187313" y="204029"/>
                      <a:pt x="196520" y="180423"/>
                      <a:pt x="196520" y="163375"/>
                    </a:cubicBezTo>
                    <a:cubicBezTo>
                      <a:pt x="196520" y="138458"/>
                      <a:pt x="175475" y="117475"/>
                      <a:pt x="150482" y="117475"/>
                    </a:cubicBezTo>
                    <a:close/>
                    <a:moveTo>
                      <a:pt x="207105" y="75586"/>
                    </a:moveTo>
                    <a:cubicBezTo>
                      <a:pt x="203136" y="73025"/>
                      <a:pt x="197844" y="73025"/>
                      <a:pt x="193875" y="76866"/>
                    </a:cubicBezTo>
                    <a:cubicBezTo>
                      <a:pt x="193875" y="76866"/>
                      <a:pt x="193875" y="76866"/>
                      <a:pt x="176677" y="96070"/>
                    </a:cubicBezTo>
                    <a:cubicBezTo>
                      <a:pt x="172708" y="99911"/>
                      <a:pt x="174031" y="105032"/>
                      <a:pt x="178000" y="108872"/>
                    </a:cubicBezTo>
                    <a:cubicBezTo>
                      <a:pt x="178000" y="108872"/>
                      <a:pt x="179323" y="110153"/>
                      <a:pt x="179323" y="110153"/>
                    </a:cubicBezTo>
                    <a:cubicBezTo>
                      <a:pt x="183292" y="112713"/>
                      <a:pt x="188583" y="111433"/>
                      <a:pt x="191229" y="107592"/>
                    </a:cubicBezTo>
                    <a:cubicBezTo>
                      <a:pt x="191229" y="107592"/>
                      <a:pt x="191229" y="107592"/>
                      <a:pt x="208427" y="89668"/>
                    </a:cubicBezTo>
                    <a:cubicBezTo>
                      <a:pt x="212396" y="85828"/>
                      <a:pt x="211073" y="79426"/>
                      <a:pt x="207105" y="75586"/>
                    </a:cubicBezTo>
                    <a:close/>
                    <a:moveTo>
                      <a:pt x="93861" y="75586"/>
                    </a:moveTo>
                    <a:cubicBezTo>
                      <a:pt x="89893" y="79426"/>
                      <a:pt x="88570" y="85828"/>
                      <a:pt x="92539" y="89668"/>
                    </a:cubicBezTo>
                    <a:lnTo>
                      <a:pt x="109737" y="107592"/>
                    </a:lnTo>
                    <a:cubicBezTo>
                      <a:pt x="112383" y="111433"/>
                      <a:pt x="117674" y="112713"/>
                      <a:pt x="121643" y="110153"/>
                    </a:cubicBezTo>
                    <a:cubicBezTo>
                      <a:pt x="121643" y="110153"/>
                      <a:pt x="122966" y="108872"/>
                      <a:pt x="122966" y="108872"/>
                    </a:cubicBezTo>
                    <a:cubicBezTo>
                      <a:pt x="126935" y="105032"/>
                      <a:pt x="128258" y="99911"/>
                      <a:pt x="124289" y="96070"/>
                    </a:cubicBezTo>
                    <a:cubicBezTo>
                      <a:pt x="124289" y="96070"/>
                      <a:pt x="124289" y="96070"/>
                      <a:pt x="107091" y="76866"/>
                    </a:cubicBezTo>
                    <a:cubicBezTo>
                      <a:pt x="103122" y="73025"/>
                      <a:pt x="97830" y="73025"/>
                      <a:pt x="93861" y="75586"/>
                    </a:cubicBezTo>
                    <a:close/>
                    <a:moveTo>
                      <a:pt x="149689" y="48941"/>
                    </a:moveTo>
                    <a:cubicBezTo>
                      <a:pt x="143075" y="47625"/>
                      <a:pt x="139106" y="52891"/>
                      <a:pt x="137783" y="59473"/>
                    </a:cubicBezTo>
                    <a:lnTo>
                      <a:pt x="137783" y="89752"/>
                    </a:lnTo>
                    <a:cubicBezTo>
                      <a:pt x="137783" y="96334"/>
                      <a:pt x="143075" y="101600"/>
                      <a:pt x="149689" y="101600"/>
                    </a:cubicBezTo>
                    <a:cubicBezTo>
                      <a:pt x="151012" y="101600"/>
                      <a:pt x="152335" y="100284"/>
                      <a:pt x="153658" y="100284"/>
                    </a:cubicBezTo>
                    <a:cubicBezTo>
                      <a:pt x="157627" y="98967"/>
                      <a:pt x="160273" y="95018"/>
                      <a:pt x="160273" y="89752"/>
                    </a:cubicBezTo>
                    <a:cubicBezTo>
                      <a:pt x="160273" y="89752"/>
                      <a:pt x="160273" y="89752"/>
                      <a:pt x="161596" y="59473"/>
                    </a:cubicBezTo>
                    <a:cubicBezTo>
                      <a:pt x="161596" y="52891"/>
                      <a:pt x="156304" y="48941"/>
                      <a:pt x="149689" y="48941"/>
                    </a:cubicBezTo>
                    <a:close/>
                    <a:moveTo>
                      <a:pt x="153850" y="0"/>
                    </a:moveTo>
                    <a:cubicBezTo>
                      <a:pt x="218422" y="0"/>
                      <a:pt x="271133" y="52586"/>
                      <a:pt x="271133" y="117004"/>
                    </a:cubicBezTo>
                    <a:cubicBezTo>
                      <a:pt x="271133" y="143297"/>
                      <a:pt x="260591" y="169590"/>
                      <a:pt x="244778" y="193253"/>
                    </a:cubicBezTo>
                    <a:cubicBezTo>
                      <a:pt x="238189" y="203771"/>
                      <a:pt x="234235" y="216917"/>
                      <a:pt x="234235" y="228749"/>
                    </a:cubicBezTo>
                    <a:cubicBezTo>
                      <a:pt x="234235" y="228749"/>
                      <a:pt x="234235" y="228749"/>
                      <a:pt x="234235" y="277391"/>
                    </a:cubicBezTo>
                    <a:cubicBezTo>
                      <a:pt x="234235" y="285279"/>
                      <a:pt x="228964" y="293167"/>
                      <a:pt x="221058" y="295796"/>
                    </a:cubicBezTo>
                    <a:cubicBezTo>
                      <a:pt x="221058" y="295796"/>
                      <a:pt x="221058" y="295796"/>
                      <a:pt x="118270" y="335235"/>
                    </a:cubicBezTo>
                    <a:cubicBezTo>
                      <a:pt x="115635" y="336550"/>
                      <a:pt x="111681" y="336550"/>
                      <a:pt x="109046" y="335235"/>
                    </a:cubicBezTo>
                    <a:cubicBezTo>
                      <a:pt x="107728" y="332606"/>
                      <a:pt x="106410" y="329977"/>
                      <a:pt x="106410" y="327348"/>
                    </a:cubicBezTo>
                    <a:cubicBezTo>
                      <a:pt x="106410" y="312886"/>
                      <a:pt x="93232" y="301055"/>
                      <a:pt x="78737" y="301055"/>
                    </a:cubicBezTo>
                    <a:cubicBezTo>
                      <a:pt x="39203" y="301055"/>
                      <a:pt x="26025" y="260301"/>
                      <a:pt x="24708" y="214288"/>
                    </a:cubicBezTo>
                    <a:cubicBezTo>
                      <a:pt x="24708" y="214288"/>
                      <a:pt x="24708" y="214288"/>
                      <a:pt x="6259" y="207715"/>
                    </a:cubicBezTo>
                    <a:cubicBezTo>
                      <a:pt x="3623" y="207715"/>
                      <a:pt x="988" y="205085"/>
                      <a:pt x="988" y="203771"/>
                    </a:cubicBezTo>
                    <a:cubicBezTo>
                      <a:pt x="-330" y="201141"/>
                      <a:pt x="-330" y="198512"/>
                      <a:pt x="988" y="197197"/>
                    </a:cubicBezTo>
                    <a:cubicBezTo>
                      <a:pt x="988" y="197197"/>
                      <a:pt x="988" y="197197"/>
                      <a:pt x="26025" y="149870"/>
                    </a:cubicBezTo>
                    <a:cubicBezTo>
                      <a:pt x="26025" y="149870"/>
                      <a:pt x="26025" y="135409"/>
                      <a:pt x="26025" y="127521"/>
                    </a:cubicBezTo>
                    <a:cubicBezTo>
                      <a:pt x="26025" y="30237"/>
                      <a:pt x="87961" y="0"/>
                      <a:pt x="1538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72" name="组合 71"/>
            <p:cNvGrpSpPr/>
            <p:nvPr/>
          </p:nvGrpSpPr>
          <p:grpSpPr>
            <a:xfrm>
              <a:off x="7576692" y="2971289"/>
              <a:ext cx="624115" cy="624114"/>
              <a:chOff x="6754901" y="1783389"/>
              <a:chExt cx="624115" cy="624114"/>
            </a:xfrm>
          </p:grpSpPr>
          <p:sp>
            <p:nvSpPr>
              <p:cNvPr id="73" name="椭圆 72"/>
              <p:cNvSpPr/>
              <p:nvPr/>
            </p:nvSpPr>
            <p:spPr>
              <a:xfrm>
                <a:off x="6754901" y="1783389"/>
                <a:ext cx="624115" cy="624114"/>
              </a:xfrm>
              <a:prstGeom prst="ellipse">
                <a:avLst/>
              </a:prstGeom>
              <a:gradFill>
                <a:gsLst>
                  <a:gs pos="0">
                    <a:srgbClr val="FFA500"/>
                  </a:gs>
                  <a:gs pos="100000">
                    <a:schemeClr val="accent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49"/>
              <p:cNvSpPr/>
              <p:nvPr/>
            </p:nvSpPr>
            <p:spPr>
              <a:xfrm>
                <a:off x="6966827" y="1962150"/>
                <a:ext cx="200263" cy="266592"/>
              </a:xfrm>
              <a:custGeom>
                <a:gdLst>
                  <a:gd name="connsiteX0" fmla="*/ 134938 w 249238"/>
                  <a:gd name="connsiteY0" fmla="*/ 230187 h 331787"/>
                  <a:gd name="connsiteX1" fmla="*/ 146051 w 249238"/>
                  <a:gd name="connsiteY1" fmla="*/ 247003 h 331787"/>
                  <a:gd name="connsiteX2" fmla="*/ 134938 w 249238"/>
                  <a:gd name="connsiteY2" fmla="*/ 265112 h 331787"/>
                  <a:gd name="connsiteX3" fmla="*/ 114300 w 249238"/>
                  <a:gd name="connsiteY3" fmla="*/ 163512 h 331787"/>
                  <a:gd name="connsiteX4" fmla="*/ 114300 w 249238"/>
                  <a:gd name="connsiteY4" fmla="*/ 198437 h 331787"/>
                  <a:gd name="connsiteX5" fmla="*/ 104775 w 249238"/>
                  <a:gd name="connsiteY5" fmla="*/ 181621 h 331787"/>
                  <a:gd name="connsiteX6" fmla="*/ 114300 w 249238"/>
                  <a:gd name="connsiteY6" fmla="*/ 163512 h 331787"/>
                  <a:gd name="connsiteX7" fmla="*/ 115022 w 249238"/>
                  <a:gd name="connsiteY7" fmla="*/ 131762 h 331787"/>
                  <a:gd name="connsiteX8" fmla="*/ 115022 w 249238"/>
                  <a:gd name="connsiteY8" fmla="*/ 140791 h 331787"/>
                  <a:gd name="connsiteX9" fmla="*/ 82550 w 249238"/>
                  <a:gd name="connsiteY9" fmla="*/ 182066 h 331787"/>
                  <a:gd name="connsiteX10" fmla="*/ 112424 w 249238"/>
                  <a:gd name="connsiteY10" fmla="*/ 222051 h 331787"/>
                  <a:gd name="connsiteX11" fmla="*/ 115022 w 249238"/>
                  <a:gd name="connsiteY11" fmla="*/ 222051 h 331787"/>
                  <a:gd name="connsiteX12" fmla="*/ 115022 w 249238"/>
                  <a:gd name="connsiteY12" fmla="*/ 264616 h 331787"/>
                  <a:gd name="connsiteX13" fmla="*/ 104631 w 249238"/>
                  <a:gd name="connsiteY13" fmla="*/ 246558 h 331787"/>
                  <a:gd name="connsiteX14" fmla="*/ 82550 w 249238"/>
                  <a:gd name="connsiteY14" fmla="*/ 246558 h 331787"/>
                  <a:gd name="connsiteX15" fmla="*/ 115022 w 249238"/>
                  <a:gd name="connsiteY15" fmla="*/ 287833 h 331787"/>
                  <a:gd name="connsiteX16" fmla="*/ 115022 w 249238"/>
                  <a:gd name="connsiteY16" fmla="*/ 296862 h 331787"/>
                  <a:gd name="connsiteX17" fmla="*/ 135804 w 249238"/>
                  <a:gd name="connsiteY17" fmla="*/ 296862 h 331787"/>
                  <a:gd name="connsiteX18" fmla="*/ 135804 w 249238"/>
                  <a:gd name="connsiteY18" fmla="*/ 287833 h 331787"/>
                  <a:gd name="connsiteX19" fmla="*/ 168275 w 249238"/>
                  <a:gd name="connsiteY19" fmla="*/ 246558 h 331787"/>
                  <a:gd name="connsiteX20" fmla="*/ 138401 w 249238"/>
                  <a:gd name="connsiteY20" fmla="*/ 206573 h 331787"/>
                  <a:gd name="connsiteX21" fmla="*/ 135804 w 249238"/>
                  <a:gd name="connsiteY21" fmla="*/ 206573 h 331787"/>
                  <a:gd name="connsiteX22" fmla="*/ 135804 w 249238"/>
                  <a:gd name="connsiteY22" fmla="*/ 164008 h 331787"/>
                  <a:gd name="connsiteX23" fmla="*/ 146194 w 249238"/>
                  <a:gd name="connsiteY23" fmla="*/ 182066 h 331787"/>
                  <a:gd name="connsiteX24" fmla="*/ 168275 w 249238"/>
                  <a:gd name="connsiteY24" fmla="*/ 182066 h 331787"/>
                  <a:gd name="connsiteX25" fmla="*/ 135804 w 249238"/>
                  <a:gd name="connsiteY25" fmla="*/ 140791 h 331787"/>
                  <a:gd name="connsiteX26" fmla="*/ 135804 w 249238"/>
                  <a:gd name="connsiteY26" fmla="*/ 131762 h 331787"/>
                  <a:gd name="connsiteX27" fmla="*/ 115022 w 249238"/>
                  <a:gd name="connsiteY27" fmla="*/ 131762 h 331787"/>
                  <a:gd name="connsiteX28" fmla="*/ 57117 w 249238"/>
                  <a:gd name="connsiteY28" fmla="*/ 103187 h 331787"/>
                  <a:gd name="connsiteX29" fmla="*/ 192121 w 249238"/>
                  <a:gd name="connsiteY29" fmla="*/ 103187 h 331787"/>
                  <a:gd name="connsiteX30" fmla="*/ 249238 w 249238"/>
                  <a:gd name="connsiteY30" fmla="*/ 207096 h 331787"/>
                  <a:gd name="connsiteX31" fmla="*/ 249238 w 249238"/>
                  <a:gd name="connsiteY31" fmla="*/ 331787 h 331787"/>
                  <a:gd name="connsiteX32" fmla="*/ 0 w 249238"/>
                  <a:gd name="connsiteY32" fmla="*/ 331787 h 331787"/>
                  <a:gd name="connsiteX33" fmla="*/ 0 w 249238"/>
                  <a:gd name="connsiteY33" fmla="*/ 207096 h 331787"/>
                  <a:gd name="connsiteX34" fmla="*/ 57117 w 249238"/>
                  <a:gd name="connsiteY34" fmla="*/ 103187 h 331787"/>
                  <a:gd name="connsiteX35" fmla="*/ 124620 w 249238"/>
                  <a:gd name="connsiteY35" fmla="*/ 0 h 331787"/>
                  <a:gd name="connsiteX36" fmla="*/ 170223 w 249238"/>
                  <a:gd name="connsiteY36" fmla="*/ 15421 h 331787"/>
                  <a:gd name="connsiteX37" fmla="*/ 192373 w 249238"/>
                  <a:gd name="connsiteY37" fmla="*/ 7711 h 331787"/>
                  <a:gd name="connsiteX38" fmla="*/ 193676 w 249238"/>
                  <a:gd name="connsiteY38" fmla="*/ 7711 h 331787"/>
                  <a:gd name="connsiteX39" fmla="*/ 172829 w 249238"/>
                  <a:gd name="connsiteY39" fmla="*/ 80963 h 331787"/>
                  <a:gd name="connsiteX40" fmla="*/ 76410 w 249238"/>
                  <a:gd name="connsiteY40" fmla="*/ 80963 h 331787"/>
                  <a:gd name="connsiteX41" fmla="*/ 55563 w 249238"/>
                  <a:gd name="connsiteY41" fmla="*/ 7711 h 331787"/>
                  <a:gd name="connsiteX42" fmla="*/ 56866 w 249238"/>
                  <a:gd name="connsiteY42" fmla="*/ 7711 h 331787"/>
                  <a:gd name="connsiteX43" fmla="*/ 79016 w 249238"/>
                  <a:gd name="connsiteY43" fmla="*/ 15421 h 331787"/>
                  <a:gd name="connsiteX44" fmla="*/ 124620 w 249238"/>
                  <a:gd name="connsiteY44" fmla="*/ 0 h 3317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49237" h="331787">
                    <a:moveTo>
                      <a:pt x="134938" y="230187"/>
                    </a:moveTo>
                    <a:cubicBezTo>
                      <a:pt x="143273" y="232774"/>
                      <a:pt x="146051" y="239242"/>
                      <a:pt x="146051" y="247003"/>
                    </a:cubicBezTo>
                    <a:cubicBezTo>
                      <a:pt x="146051" y="254764"/>
                      <a:pt x="141884" y="261232"/>
                      <a:pt x="134938" y="265112"/>
                    </a:cubicBezTo>
                    <a:close/>
                    <a:moveTo>
                      <a:pt x="114300" y="163512"/>
                    </a:moveTo>
                    <a:cubicBezTo>
                      <a:pt x="114300" y="163512"/>
                      <a:pt x="114300" y="163512"/>
                      <a:pt x="114300" y="198437"/>
                    </a:cubicBezTo>
                    <a:cubicBezTo>
                      <a:pt x="107156" y="194557"/>
                      <a:pt x="104775" y="189382"/>
                      <a:pt x="104775" y="181621"/>
                    </a:cubicBezTo>
                    <a:cubicBezTo>
                      <a:pt x="104775" y="173860"/>
                      <a:pt x="108347" y="167393"/>
                      <a:pt x="114300" y="163512"/>
                    </a:cubicBezTo>
                    <a:close/>
                    <a:moveTo>
                      <a:pt x="115022" y="131762"/>
                    </a:moveTo>
                    <a:cubicBezTo>
                      <a:pt x="115022" y="131762"/>
                      <a:pt x="115022" y="131762"/>
                      <a:pt x="115022" y="140791"/>
                    </a:cubicBezTo>
                    <a:cubicBezTo>
                      <a:pt x="96838" y="145950"/>
                      <a:pt x="82550" y="161428"/>
                      <a:pt x="82550" y="182066"/>
                    </a:cubicBezTo>
                    <a:cubicBezTo>
                      <a:pt x="82550" y="201414"/>
                      <a:pt x="92941" y="215602"/>
                      <a:pt x="112424" y="222051"/>
                    </a:cubicBezTo>
                    <a:cubicBezTo>
                      <a:pt x="112424" y="222051"/>
                      <a:pt x="112424" y="222051"/>
                      <a:pt x="115022" y="222051"/>
                    </a:cubicBezTo>
                    <a:cubicBezTo>
                      <a:pt x="115022" y="222051"/>
                      <a:pt x="115022" y="222051"/>
                      <a:pt x="115022" y="264616"/>
                    </a:cubicBezTo>
                    <a:cubicBezTo>
                      <a:pt x="108527" y="260746"/>
                      <a:pt x="104631" y="254297"/>
                      <a:pt x="104631" y="246558"/>
                    </a:cubicBezTo>
                    <a:cubicBezTo>
                      <a:pt x="104631" y="246558"/>
                      <a:pt x="104631" y="246558"/>
                      <a:pt x="82550" y="246558"/>
                    </a:cubicBezTo>
                    <a:cubicBezTo>
                      <a:pt x="82550" y="265906"/>
                      <a:pt x="96838" y="282674"/>
                      <a:pt x="115022" y="287833"/>
                    </a:cubicBezTo>
                    <a:cubicBezTo>
                      <a:pt x="115022" y="287833"/>
                      <a:pt x="115022" y="287833"/>
                      <a:pt x="115022" y="296862"/>
                    </a:cubicBezTo>
                    <a:cubicBezTo>
                      <a:pt x="115022" y="296862"/>
                      <a:pt x="115022" y="296862"/>
                      <a:pt x="135804" y="296862"/>
                    </a:cubicBezTo>
                    <a:cubicBezTo>
                      <a:pt x="135804" y="296862"/>
                      <a:pt x="135804" y="296862"/>
                      <a:pt x="135804" y="287833"/>
                    </a:cubicBezTo>
                    <a:cubicBezTo>
                      <a:pt x="153988" y="282674"/>
                      <a:pt x="168275" y="265906"/>
                      <a:pt x="168275" y="246558"/>
                    </a:cubicBezTo>
                    <a:cubicBezTo>
                      <a:pt x="168275" y="227211"/>
                      <a:pt x="157884" y="213022"/>
                      <a:pt x="138401" y="206573"/>
                    </a:cubicBezTo>
                    <a:lnTo>
                      <a:pt x="135804" y="206573"/>
                    </a:lnTo>
                    <a:cubicBezTo>
                      <a:pt x="135804" y="206573"/>
                      <a:pt x="135804" y="206573"/>
                      <a:pt x="135804" y="164008"/>
                    </a:cubicBezTo>
                    <a:cubicBezTo>
                      <a:pt x="142298" y="167878"/>
                      <a:pt x="146194" y="174327"/>
                      <a:pt x="146194" y="182066"/>
                    </a:cubicBezTo>
                    <a:cubicBezTo>
                      <a:pt x="146194" y="182066"/>
                      <a:pt x="146194" y="182066"/>
                      <a:pt x="168275" y="182066"/>
                    </a:cubicBezTo>
                    <a:cubicBezTo>
                      <a:pt x="168275" y="161428"/>
                      <a:pt x="153988" y="145950"/>
                      <a:pt x="135804" y="140791"/>
                    </a:cubicBezTo>
                    <a:cubicBezTo>
                      <a:pt x="135804" y="140791"/>
                      <a:pt x="135804" y="140791"/>
                      <a:pt x="135804" y="131762"/>
                    </a:cubicBezTo>
                    <a:cubicBezTo>
                      <a:pt x="135804" y="131762"/>
                      <a:pt x="135804" y="131762"/>
                      <a:pt x="115022" y="131762"/>
                    </a:cubicBezTo>
                    <a:close/>
                    <a:moveTo>
                      <a:pt x="57117" y="103187"/>
                    </a:moveTo>
                    <a:cubicBezTo>
                      <a:pt x="57117" y="103187"/>
                      <a:pt x="57117" y="103187"/>
                      <a:pt x="192121" y="103187"/>
                    </a:cubicBezTo>
                    <a:cubicBezTo>
                      <a:pt x="225872" y="125268"/>
                      <a:pt x="249238" y="164234"/>
                      <a:pt x="249238" y="207096"/>
                    </a:cubicBezTo>
                    <a:cubicBezTo>
                      <a:pt x="249238" y="207096"/>
                      <a:pt x="249238" y="207096"/>
                      <a:pt x="249238" y="331787"/>
                    </a:cubicBezTo>
                    <a:cubicBezTo>
                      <a:pt x="249238" y="331787"/>
                      <a:pt x="249238" y="331787"/>
                      <a:pt x="0" y="331787"/>
                    </a:cubicBezTo>
                    <a:cubicBezTo>
                      <a:pt x="0" y="331787"/>
                      <a:pt x="0" y="331787"/>
                      <a:pt x="0" y="207096"/>
                    </a:cubicBezTo>
                    <a:cubicBezTo>
                      <a:pt x="0" y="164234"/>
                      <a:pt x="23366" y="125268"/>
                      <a:pt x="57117" y="103187"/>
                    </a:cubicBezTo>
                    <a:close/>
                    <a:moveTo>
                      <a:pt x="124620" y="0"/>
                    </a:moveTo>
                    <a:cubicBezTo>
                      <a:pt x="146770" y="0"/>
                      <a:pt x="146770" y="15421"/>
                      <a:pt x="170223" y="15421"/>
                    </a:cubicBezTo>
                    <a:cubicBezTo>
                      <a:pt x="181950" y="15421"/>
                      <a:pt x="187161" y="11566"/>
                      <a:pt x="192373" y="7711"/>
                    </a:cubicBezTo>
                    <a:cubicBezTo>
                      <a:pt x="192373" y="7711"/>
                      <a:pt x="192373" y="7711"/>
                      <a:pt x="193676" y="7711"/>
                    </a:cubicBezTo>
                    <a:cubicBezTo>
                      <a:pt x="193676" y="7711"/>
                      <a:pt x="193676" y="7711"/>
                      <a:pt x="172829" y="80963"/>
                    </a:cubicBezTo>
                    <a:lnTo>
                      <a:pt x="76410" y="80963"/>
                    </a:lnTo>
                    <a:cubicBezTo>
                      <a:pt x="76410" y="80963"/>
                      <a:pt x="76410" y="80963"/>
                      <a:pt x="55563" y="7711"/>
                    </a:cubicBezTo>
                    <a:cubicBezTo>
                      <a:pt x="55563" y="7711"/>
                      <a:pt x="55563" y="7711"/>
                      <a:pt x="56866" y="7711"/>
                    </a:cubicBezTo>
                    <a:cubicBezTo>
                      <a:pt x="62078" y="11566"/>
                      <a:pt x="67289" y="15421"/>
                      <a:pt x="79016" y="15421"/>
                    </a:cubicBezTo>
                    <a:cubicBezTo>
                      <a:pt x="102469" y="15421"/>
                      <a:pt x="102469" y="0"/>
                      <a:pt x="12462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grpSp>
        <p:nvGrpSpPr>
          <p:cNvPr id="54" name="组合 53"/>
          <p:cNvGrpSpPr/>
          <p:nvPr/>
        </p:nvGrpSpPr>
        <p:grpSpPr>
          <a:xfrm>
            <a:off x="3710962" y="1859936"/>
            <a:ext cx="3567234" cy="981252"/>
            <a:chOff x="7483989" y="3360665"/>
            <a:chExt cx="3567234" cy="981252"/>
          </a:xfrm>
        </p:grpSpPr>
        <p:sp>
          <p:nvSpPr>
            <p:cNvPr id="55" name="矩形 54"/>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56" name="矩形 55"/>
            <p:cNvSpPr/>
            <p:nvPr/>
          </p:nvSpPr>
          <p:spPr>
            <a:xfrm>
              <a:off x="7483989" y="3360665"/>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57" name="组合 56"/>
          <p:cNvGrpSpPr/>
          <p:nvPr/>
        </p:nvGrpSpPr>
        <p:grpSpPr>
          <a:xfrm>
            <a:off x="1093427" y="2888582"/>
            <a:ext cx="3567234" cy="981252"/>
            <a:chOff x="7483989" y="3360665"/>
            <a:chExt cx="3567234" cy="981252"/>
          </a:xfrm>
        </p:grpSpPr>
        <p:sp>
          <p:nvSpPr>
            <p:cNvPr id="58" name="矩形 57"/>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59" name="矩形 58"/>
            <p:cNvSpPr/>
            <p:nvPr/>
          </p:nvSpPr>
          <p:spPr>
            <a:xfrm>
              <a:off x="7483989" y="3360665"/>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60" name="组合 59"/>
          <p:cNvGrpSpPr/>
          <p:nvPr/>
        </p:nvGrpSpPr>
        <p:grpSpPr>
          <a:xfrm>
            <a:off x="3751412" y="5005750"/>
            <a:ext cx="3567234" cy="981252"/>
            <a:chOff x="7483989" y="3360665"/>
            <a:chExt cx="3567234" cy="981252"/>
          </a:xfrm>
        </p:grpSpPr>
        <p:sp>
          <p:nvSpPr>
            <p:cNvPr id="61" name="矩形 60"/>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62" name="矩形 61"/>
            <p:cNvSpPr/>
            <p:nvPr/>
          </p:nvSpPr>
          <p:spPr>
            <a:xfrm>
              <a:off x="7483989" y="3360665"/>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63" name="组合 62"/>
          <p:cNvGrpSpPr/>
          <p:nvPr/>
        </p:nvGrpSpPr>
        <p:grpSpPr>
          <a:xfrm>
            <a:off x="7250082" y="3826927"/>
            <a:ext cx="3567234" cy="981252"/>
            <a:chOff x="7483989" y="3360665"/>
            <a:chExt cx="3567234" cy="981252"/>
          </a:xfrm>
        </p:grpSpPr>
        <p:sp>
          <p:nvSpPr>
            <p:cNvPr id="64" name="矩形 63"/>
            <p:cNvSpPr/>
            <p:nvPr/>
          </p:nvSpPr>
          <p:spPr>
            <a:xfrm>
              <a:off x="7483989" y="3732519"/>
              <a:ext cx="356723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微软雅黑"/>
                  <a:ea typeface="微软雅黑"/>
                  <a:cs typeface="+mn-cs"/>
                </a:rPr>
                <a:t>用户可以在投影仪或者计算机上进行演示也可以将演示文稿打印出来制作成胶片</a:t>
              </a:r>
            </a:p>
          </p:txBody>
        </p:sp>
        <p:sp>
          <p:nvSpPr>
            <p:cNvPr id="65" name="矩形 64"/>
            <p:cNvSpPr/>
            <p:nvPr/>
          </p:nvSpPr>
          <p:spPr>
            <a:xfrm>
              <a:off x="7483989" y="3360665"/>
              <a:ext cx="2050552" cy="396583"/>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grpSp>
      <p:grpSp>
        <p:nvGrpSpPr>
          <p:cNvPr id="35" name="组合 34"/>
          <p:cNvGrpSpPr/>
          <p:nvPr/>
        </p:nvGrpSpPr>
        <p:grpSpPr>
          <a:xfrm>
            <a:off x="0" y="373375"/>
            <a:ext cx="12192000" cy="807169"/>
            <a:chOff x="0" y="373375"/>
            <a:chExt cx="12192000" cy="807169"/>
          </a:xfrm>
        </p:grpSpPr>
        <p:grpSp>
          <p:nvGrpSpPr>
            <p:cNvPr id="36" name="组合 35"/>
            <p:cNvGrpSpPr/>
            <p:nvPr/>
          </p:nvGrpSpPr>
          <p:grpSpPr>
            <a:xfrm>
              <a:off x="3607088" y="373375"/>
              <a:ext cx="4977823" cy="807169"/>
              <a:chOff x="6727733" y="1485647"/>
              <a:chExt cx="4977823" cy="807169"/>
            </a:xfrm>
          </p:grpSpPr>
          <p:sp>
            <p:nvSpPr>
              <p:cNvPr id="39" name="文本框 38"/>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明年工作计划</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0" name="文本框 39"/>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37" name="直接连接符 36"/>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2915419626"/>
      </p:ext>
    </p:extLst>
  </p:cSld>
  <p:clrMapOvr>
    <a:masterClrMapping/>
  </p:clrMapOvr>
  <mc:AlternateContent>
    <mc:Choice xmlns:p14="http://schemas.microsoft.com/office/powerpoint/2010/main" Requires="p14">
      <p:transition spd="slow" advTm="0" p14:dur="2000">
        <p14:prism isContent="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2"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2" presetClass="entr" presetSubtype="8"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p:tgtEl>
                                          <p:spTgt spid="54"/>
                                        </p:tgtEl>
                                        <p:attrNameLst>
                                          <p:attrName>ppt_x</p:attrName>
                                        </p:attrNameLst>
                                      </p:cBhvr>
                                      <p:tavLst>
                                        <p:tav tm="0">
                                          <p:val>
                                            <p:strVal val="#ppt_x-#ppt_w*1.125000"/>
                                          </p:val>
                                        </p:tav>
                                        <p:tav tm="100000">
                                          <p:val>
                                            <p:strVal val="#ppt_x"/>
                                          </p:val>
                                        </p:tav>
                                      </p:tavLst>
                                    </p:anim>
                                    <p:animEffect transition="in" filter="wipe(right)">
                                      <p:cBhvr>
                                        <p:cTn id="13" dur="500"/>
                                        <p:tgtEl>
                                          <p:spTgt spid="54"/>
                                        </p:tgtEl>
                                      </p:cBhvr>
                                    </p:animEffect>
                                  </p:childTnLst>
                                </p:cTn>
                              </p:par>
                            </p:childTnLst>
                          </p:cTn>
                        </p:par>
                        <p:par>
                          <p:cTn id="14" fill="hold" nodeType="afterGroup">
                            <p:stCondLst>
                              <p:cond delay="1000"/>
                            </p:stCondLst>
                            <p:childTnLst>
                              <p:par>
                                <p:cTn id="15" presetID="12" presetClass="entr" presetSubtype="8"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p:tgtEl>
                                          <p:spTgt spid="57"/>
                                        </p:tgtEl>
                                        <p:attrNameLst>
                                          <p:attrName>ppt_x</p:attrName>
                                        </p:attrNameLst>
                                      </p:cBhvr>
                                      <p:tavLst>
                                        <p:tav tm="0">
                                          <p:val>
                                            <p:strVal val="#ppt_x-#ppt_w*1.125000"/>
                                          </p:val>
                                        </p:tav>
                                        <p:tav tm="100000">
                                          <p:val>
                                            <p:strVal val="#ppt_x"/>
                                          </p:val>
                                        </p:tav>
                                      </p:tavLst>
                                    </p:anim>
                                    <p:animEffect transition="in" filter="wipe(right)">
                                      <p:cBhvr>
                                        <p:cTn id="18" dur="500"/>
                                        <p:tgtEl>
                                          <p:spTgt spid="57"/>
                                        </p:tgtEl>
                                      </p:cBhvr>
                                    </p:animEffect>
                                  </p:childTnLst>
                                </p:cTn>
                              </p:par>
                            </p:childTnLst>
                          </p:cTn>
                        </p:par>
                        <p:par>
                          <p:cTn id="19" fill="hold" nodeType="afterGroup">
                            <p:stCondLst>
                              <p:cond delay="1500"/>
                            </p:stCondLst>
                            <p:childTnLst>
                              <p:par>
                                <p:cTn id="20" presetID="12" presetClass="entr" presetSubtype="8" fill="hold" nodeType="after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additive="base">
                                        <p:cTn id="22" dur="500"/>
                                        <p:tgtEl>
                                          <p:spTgt spid="60"/>
                                        </p:tgtEl>
                                        <p:attrNameLst>
                                          <p:attrName>ppt_x</p:attrName>
                                        </p:attrNameLst>
                                      </p:cBhvr>
                                      <p:tavLst>
                                        <p:tav tm="0">
                                          <p:val>
                                            <p:strVal val="#ppt_x-#ppt_w*1.125000"/>
                                          </p:val>
                                        </p:tav>
                                        <p:tav tm="100000">
                                          <p:val>
                                            <p:strVal val="#ppt_x"/>
                                          </p:val>
                                        </p:tav>
                                      </p:tavLst>
                                    </p:anim>
                                    <p:animEffect transition="in" filter="wipe(right)">
                                      <p:cBhvr>
                                        <p:cTn id="23" dur="500"/>
                                        <p:tgtEl>
                                          <p:spTgt spid="60"/>
                                        </p:tgtEl>
                                      </p:cBhvr>
                                    </p:animEffect>
                                  </p:childTnLst>
                                </p:cTn>
                              </p:par>
                            </p:childTnLst>
                          </p:cTn>
                        </p:par>
                        <p:par>
                          <p:cTn id="24" fill="hold" nodeType="afterGroup">
                            <p:stCondLst>
                              <p:cond delay="2000"/>
                            </p:stCondLst>
                            <p:childTnLst>
                              <p:par>
                                <p:cTn id="25" presetID="12" presetClass="entr" presetSubtype="8"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p:tgtEl>
                                          <p:spTgt spid="63"/>
                                        </p:tgtEl>
                                        <p:attrNameLst>
                                          <p:attrName>ppt_x</p:attrName>
                                        </p:attrNameLst>
                                      </p:cBhvr>
                                      <p:tavLst>
                                        <p:tav tm="0">
                                          <p:val>
                                            <p:strVal val="#ppt_x-#ppt_w*1.125000"/>
                                          </p:val>
                                        </p:tav>
                                        <p:tav tm="100000">
                                          <p:val>
                                            <p:strVal val="#ppt_x"/>
                                          </p:val>
                                        </p:tav>
                                      </p:tavLst>
                                    </p:anim>
                                    <p:animEffect transition="in" filter="wipe(right)">
                                      <p:cBhvr>
                                        <p:cTn id="2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2391306" y="4787900"/>
            <a:ext cx="1800860" cy="432000"/>
            <a:chOff x="1113571" y="4851400"/>
            <a:chExt cx="1800860" cy="432000"/>
          </a:xfrm>
        </p:grpSpPr>
        <p:sp>
          <p:nvSpPr>
            <p:cNvPr id="6" name="圆角矩形 5"/>
            <p:cNvSpPr/>
            <p:nvPr/>
          </p:nvSpPr>
          <p:spPr>
            <a:xfrm>
              <a:off x="1113571" y="4851400"/>
              <a:ext cx="1800860" cy="432000"/>
            </a:xfrm>
            <a:prstGeom prst="roundRect">
              <a:avLst>
                <a:gd name="adj" fmla="val 50000"/>
              </a:avLst>
            </a:prstGeom>
            <a:blipFill dpi="0" rotWithShape="1">
              <a:blip r:embed="rId3"/>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文本框 7"/>
            <p:cNvSpPr txBox="1"/>
            <p:nvPr/>
          </p:nvSpPr>
          <p:spPr>
            <a:xfrm>
              <a:off x="1203523" y="4898123"/>
              <a:ext cx="1414170" cy="338554"/>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rgbClr val="44546A">
                      <a:lumMod val="75000"/>
                    </a:srgbClr>
                  </a:solidFill>
                  <a:effectLst/>
                  <a:uLnTx/>
                  <a:uFillTx/>
                  <a:latin typeface="Arial"/>
                  <a:ea typeface="微软雅黑"/>
                  <a:cs typeface="+mn-cs"/>
                </a:rPr>
                <a:t>汇报人：</a:t>
              </a:r>
              <a:r>
                <a:rPr kumimoji="0" lang="en-US" altLang="zh-CN" sz="1600" b="0" i="0" u="none" strike="noStrike" kern="1200" cap="none" spc="0" normalizeH="0" baseline="0" noProof="0">
                  <a:ln>
                    <a:noFill/>
                  </a:ln>
                  <a:solidFill>
                    <a:srgbClr val="44546A">
                      <a:lumMod val="75000"/>
                    </a:srgbClr>
                  </a:solidFill>
                  <a:effectLst/>
                  <a:uLnTx/>
                  <a:uFillTx/>
                  <a:latin typeface="Arial"/>
                  <a:ea typeface="微软雅黑"/>
                  <a:cs typeface="+mn-cs"/>
                </a:rPr>
                <a:t>XXX</a:t>
              </a:r>
              <a:endParaRPr kumimoji="0" lang="zh-CN" altLang="en-US" sz="1600" b="0" i="0" u="none" strike="noStrike" kern="1200" cap="none" spc="0" normalizeH="0" baseline="0" noProof="0">
                <a:ln>
                  <a:noFill/>
                </a:ln>
                <a:solidFill>
                  <a:srgbClr val="44546A">
                    <a:lumMod val="75000"/>
                  </a:srgbClr>
                </a:solidFill>
                <a:effectLst/>
                <a:uLnTx/>
                <a:uFillTx/>
                <a:latin typeface="Arial"/>
                <a:ea typeface="微软雅黑"/>
                <a:cs typeface="+mn-cs"/>
              </a:endParaRPr>
            </a:p>
          </p:txBody>
        </p:sp>
      </p:grpSp>
      <p:sp>
        <p:nvSpPr>
          <p:cNvPr id="9" name="文本框 8"/>
          <p:cNvSpPr txBox="1"/>
          <p:nvPr/>
        </p:nvSpPr>
        <p:spPr>
          <a:xfrm>
            <a:off x="2317270" y="917374"/>
            <a:ext cx="4233851" cy="2646878"/>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600" b="0" i="1" u="none" strike="noStrike" kern="1200" cap="none" spc="0" normalizeH="0" baseline="0" noProof="0">
                <a:ln>
                  <a:noFill/>
                </a:ln>
                <a:solidFill>
                  <a:srgbClr val="FFBD00"/>
                </a:solidFill>
                <a:effectLst/>
                <a:uLnTx/>
                <a:uFillTx/>
                <a:latin typeface="Impact" panose="020b0806030902050204" pitchFamily="34" charset="0"/>
                <a:ea typeface="微软雅黑"/>
              </a:rPr>
              <a:t>201X</a:t>
            </a:r>
            <a:endParaRPr kumimoji="0" lang="zh-CN" altLang="en-US" sz="16600" b="0" i="1" u="none" strike="noStrike" kern="1200" cap="none" spc="0" normalizeH="0" baseline="0" noProof="0">
              <a:ln>
                <a:noFill/>
              </a:ln>
              <a:solidFill>
                <a:srgbClr val="FFBD00"/>
              </a:solidFill>
              <a:effectLst/>
              <a:uLnTx/>
              <a:uFillTx/>
              <a:latin typeface="Impact" panose="020b0806030902050204" pitchFamily="34" charset="0"/>
              <a:ea typeface="微软雅黑"/>
            </a:endParaRPr>
          </a:p>
        </p:txBody>
      </p:sp>
      <p:sp>
        <p:nvSpPr>
          <p:cNvPr id="10" name="文本框 9"/>
          <p:cNvSpPr txBox="1"/>
          <p:nvPr/>
        </p:nvSpPr>
        <p:spPr>
          <a:xfrm>
            <a:off x="2294409" y="3278674"/>
            <a:ext cx="6308137"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4000" b="1" noProof="0">
                <a:solidFill>
                  <a:prstClr val="white"/>
                </a:solidFill>
                <a:latin typeface="微软雅黑"/>
                <a:ea typeface="微软雅黑"/>
              </a:rPr>
              <a:t>年终</a:t>
            </a:r>
            <a:r>
              <a:rPr kumimoji="0" lang="zh-CN" altLang="en-US" sz="4000" b="1" i="0" u="none" strike="noStrike" kern="1200" cap="none" spc="0" normalizeH="0" baseline="0" noProof="0">
                <a:ln>
                  <a:noFill/>
                </a:ln>
                <a:solidFill>
                  <a:prstClr val="white"/>
                </a:solidFill>
                <a:effectLst/>
                <a:uLnTx/>
                <a:uFillTx/>
                <a:latin typeface="微软雅黑"/>
                <a:ea typeface="微软雅黑"/>
                <a:cs typeface="+mn-cs"/>
              </a:rPr>
              <a:t>工作总结</a:t>
            </a:r>
            <a:r>
              <a:rPr lang="zh-CN" altLang="en-US" sz="4000" b="1">
                <a:solidFill>
                  <a:prstClr val="white"/>
                </a:solidFill>
                <a:latin typeface="微软雅黑"/>
                <a:ea typeface="微软雅黑"/>
              </a:rPr>
              <a:t>汇报</a:t>
            </a:r>
            <a:r>
              <a:rPr kumimoji="0" lang="en-US" altLang="zh-CN" sz="4000" b="1"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4000" b="1" i="0" u="none" strike="noStrike" kern="1200" cap="none" spc="0" normalizeH="0" baseline="0" noProof="0">
                <a:ln>
                  <a:noFill/>
                </a:ln>
                <a:solidFill>
                  <a:prstClr val="white"/>
                </a:solidFill>
                <a:effectLst/>
                <a:uLnTx/>
                <a:uFillTx/>
                <a:latin typeface="微软雅黑"/>
                <a:ea typeface="微软雅黑"/>
                <a:cs typeface="+mn-cs"/>
              </a:rPr>
              <a:t>模板</a:t>
            </a:r>
          </a:p>
        </p:txBody>
      </p:sp>
      <p:sp>
        <p:nvSpPr>
          <p:cNvPr id="11" name="文本框 10"/>
          <p:cNvSpPr txBox="1"/>
          <p:nvPr/>
        </p:nvSpPr>
        <p:spPr>
          <a:xfrm>
            <a:off x="2317270" y="4020583"/>
            <a:ext cx="4977823" cy="73866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4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 or print the presentation and make it into a film to be used in a wider field</a:t>
            </a:r>
          </a:p>
        </p:txBody>
      </p:sp>
      <p:sp>
        <p:nvSpPr>
          <p:cNvPr id="12" name="PA_任意多边形 42"/>
          <p:cNvSpPr/>
          <p:nvPr>
            <p:custDataLst>
              <p:tags r:id="rId4"/>
            </p:custDataLst>
          </p:nvPr>
        </p:nvSpPr>
        <p:spPr>
          <a:xfrm>
            <a:off x="-68225" y="3369910"/>
            <a:ext cx="1745456" cy="1062391"/>
          </a:xfrm>
          <a:custGeom>
            <a:gdLst>
              <a:gd name="connsiteX0" fmla="*/ 970304 w 1745456"/>
              <a:gd name="connsiteY0" fmla="*/ 0 h 544957"/>
              <a:gd name="connsiteX1" fmla="*/ 1745456 w 1745456"/>
              <a:gd name="connsiteY1" fmla="*/ 135455 h 544957"/>
              <a:gd name="connsiteX2" fmla="*/ 1389063 w 1745456"/>
              <a:gd name="connsiteY2" fmla="*/ 398865 h 544957"/>
              <a:gd name="connsiteX3" fmla="*/ 50347 w 1745456"/>
              <a:gd name="connsiteY3" fmla="*/ 544957 h 544957"/>
              <a:gd name="connsiteX4" fmla="*/ 0 w 1745456"/>
              <a:gd name="connsiteY4" fmla="*/ 71091 h 544957"/>
              <a:gd name="connsiteX5" fmla="*/ 970304 w 1745456"/>
              <a:gd name="connsiteY5" fmla="*/ 0 h 544957"/>
              <a:gd name="connsiteX6" fmla="*/ 1180565 w 1955717"/>
              <a:gd name="connsiteY6" fmla="*/ 0 h 544957"/>
              <a:gd name="connsiteX7" fmla="*/ 1056823 w 1666875"/>
              <a:gd name="connsiteY7" fmla="*/ 0 h 66590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5456" h="544957">
                <a:moveTo>
                  <a:pt x="970304" y="0"/>
                </a:moveTo>
                <a:lnTo>
                  <a:pt x="1745456" y="135455"/>
                </a:lnTo>
                <a:lnTo>
                  <a:pt x="1389063" y="398865"/>
                </a:lnTo>
                <a:lnTo>
                  <a:pt x="50347" y="544957"/>
                </a:lnTo>
                <a:lnTo>
                  <a:pt x="0" y="71091"/>
                </a:lnTo>
                <a:lnTo>
                  <a:pt x="970304" y="0"/>
                </a:lnTo>
                <a:close/>
              </a:path>
            </a:pathLst>
          </a:cu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任意多边形 59"/>
          <p:cNvSpPr/>
          <p:nvPr>
            <p:custDataLst>
              <p:tags r:id="rId5"/>
            </p:custDataLst>
          </p:nvPr>
        </p:nvSpPr>
        <p:spPr>
          <a:xfrm>
            <a:off x="7816851" y="4927700"/>
            <a:ext cx="2924175" cy="1722437"/>
          </a:xfrm>
          <a:custGeom>
            <a:gdLst>
              <a:gd name="connsiteX0" fmla="*/ 1275565 w 2924175"/>
              <a:gd name="connsiteY0" fmla="*/ 0 h 1722437"/>
              <a:gd name="connsiteX1" fmla="*/ 1305415 w 2924175"/>
              <a:gd name="connsiteY1" fmla="*/ 0 h 1722437"/>
              <a:gd name="connsiteX2" fmla="*/ 2609850 w 2924175"/>
              <a:gd name="connsiteY2" fmla="*/ 446282 h 1722437"/>
              <a:gd name="connsiteX3" fmla="*/ 2924175 w 2924175"/>
              <a:gd name="connsiteY3" fmla="*/ 1312862 h 1722437"/>
              <a:gd name="connsiteX4" fmla="*/ 1613563 w 2924175"/>
              <a:gd name="connsiteY4" fmla="*/ 1722437 h 1722437"/>
              <a:gd name="connsiteX5" fmla="*/ 95250 w 2924175"/>
              <a:gd name="connsiteY5" fmla="*/ 1218025 h 1722437"/>
              <a:gd name="connsiteX6" fmla="*/ 0 w 2924175"/>
              <a:gd name="connsiteY6" fmla="*/ 314412 h 1722437"/>
              <a:gd name="connsiteX7" fmla="*/ 1275565 w 2924175"/>
              <a:gd name="connsiteY7" fmla="*/ 0 h 17224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175" h="1722436">
                <a:moveTo>
                  <a:pt x="1275565" y="0"/>
                </a:moveTo>
                <a:lnTo>
                  <a:pt x="1305415" y="0"/>
                </a:lnTo>
                <a:lnTo>
                  <a:pt x="2609850" y="446282"/>
                </a:lnTo>
                <a:lnTo>
                  <a:pt x="2924175" y="1312862"/>
                </a:lnTo>
                <a:lnTo>
                  <a:pt x="1613563" y="1722437"/>
                </a:lnTo>
                <a:lnTo>
                  <a:pt x="95250" y="1218025"/>
                </a:lnTo>
                <a:lnTo>
                  <a:pt x="0" y="314412"/>
                </a:lnTo>
                <a:lnTo>
                  <a:pt x="1275565" y="0"/>
                </a:lnTo>
                <a:close/>
              </a:path>
            </a:pathLst>
          </a:custGeom>
          <a:gradFill>
            <a:gsLst>
              <a:gs pos="0">
                <a:srgbClr val="FFA500"/>
              </a:gs>
              <a:gs pos="100000">
                <a:schemeClr val="accent4"/>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custDataLst>
              <p:tags r:id="rId6"/>
            </p:custDataLst>
          </p:nvPr>
        </p:nvSpPr>
        <p:spPr>
          <a:xfrm>
            <a:off x="625751" y="6032500"/>
            <a:ext cx="2993747" cy="825500"/>
          </a:xfrm>
          <a:custGeom>
            <a:gdLst>
              <a:gd name="connsiteX0" fmla="*/ 1839742 w 2993747"/>
              <a:gd name="connsiteY0" fmla="*/ 0 h 825500"/>
              <a:gd name="connsiteX1" fmla="*/ 2993747 w 2993747"/>
              <a:gd name="connsiteY1" fmla="*/ 522563 h 825500"/>
              <a:gd name="connsiteX2" fmla="*/ 2872903 w 2993747"/>
              <a:gd name="connsiteY2" fmla="*/ 825500 h 825500"/>
              <a:gd name="connsiteX3" fmla="*/ 0 w 2993747"/>
              <a:gd name="connsiteY3" fmla="*/ 825500 h 825500"/>
              <a:gd name="connsiteX4" fmla="*/ 258111 w 2993747"/>
              <a:gd name="connsiteY4" fmla="*/ 374948 h 8255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993747" h="825500">
                <a:moveTo>
                  <a:pt x="1839742" y="0"/>
                </a:moveTo>
                <a:lnTo>
                  <a:pt x="2993747" y="522563"/>
                </a:lnTo>
                <a:lnTo>
                  <a:pt x="2872903" y="825500"/>
                </a:lnTo>
                <a:lnTo>
                  <a:pt x="0" y="825500"/>
                </a:lnTo>
                <a:lnTo>
                  <a:pt x="258111" y="374948"/>
                </a:lnTo>
                <a:close/>
              </a:path>
            </a:pathLst>
          </a:cu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val="1297259733"/>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ppt_x</p:attrName>
                                        </p:attrNameLst>
                                      </p:cBhvr>
                                      <p:tavLst>
                                        <p:tav tm="0">
                                          <p:val>
                                            <p:strVal val="#ppt_x-#ppt_w*1.125000"/>
                                          </p:val>
                                        </p:tav>
                                        <p:tav tm="100000">
                                          <p:val>
                                            <p:strVal val="#ppt_x"/>
                                          </p:val>
                                        </p:tav>
                                      </p:tavLst>
                                    </p:anim>
                                    <p:animEffect transition="in" filter="wipe(right)">
                                      <p:cBhvr>
                                        <p:cTn id="13" dur="500"/>
                                        <p:tgtEl>
                                          <p:spTgt spid="10"/>
                                        </p:tgtEl>
                                      </p:cBhvr>
                                    </p:animEffect>
                                  </p:childTnLst>
                                </p:cTn>
                              </p:par>
                            </p:childTnLst>
                          </p:cTn>
                        </p:par>
                        <p:par>
                          <p:cTn id="14" fill="hold" nodeType="afterGroup">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par>
                          <p:cTn id="18" fill="hold" nodeType="afterGroup">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nodeType="afterGroup">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750"/>
                                        <p:tgtEl>
                                          <p:spTgt spid="13"/>
                                        </p:tgtEl>
                                      </p:cBhvr>
                                    </p:animEffect>
                                  </p:childTnLst>
                                </p:cTn>
                              </p:par>
                            </p:childTnLst>
                          </p:cTn>
                        </p:par>
                      </p:childTnLst>
                    </p:cTn>
                  </p:par>
                  <p:par>
                    <p:cTn id="28" fill="hold" nodeType="clickPar">
                      <p:stCondLst>
                        <p:cond delay="indefinite"/>
                        <p:cond evt="onBegin" delay="0">
                          <p:tn val="27"/>
                        </p:cond>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par>
                          <p:cTn id="33" fill="hold" nodeType="afterGroup">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2603129" y="1994042"/>
            <a:ext cx="960519"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6600" b="0" i="0" u="none" strike="noStrike" kern="1200" cap="none" spc="0" normalizeH="0" baseline="0" noProof="0">
                <a:ln>
                  <a:noFill/>
                </a:ln>
                <a:solidFill>
                  <a:prstClr val="white"/>
                </a:solidFill>
                <a:effectLst/>
                <a:uLnTx/>
                <a:uFillTx/>
                <a:latin typeface="Impact" panose="020b0806030902050204" pitchFamily="34" charset="0"/>
                <a:ea typeface="微软雅黑"/>
                <a:cs typeface="+mn-cs"/>
              </a:rPr>
              <a:t>01</a:t>
            </a:r>
            <a:endParaRPr kumimoji="0" lang="zh-CN" altLang="en-US" sz="6600" b="0" i="0" u="none" strike="noStrike" kern="1200" cap="none" spc="0" normalizeH="0" baseline="0" noProof="0">
              <a:ln>
                <a:noFill/>
              </a:ln>
              <a:solidFill>
                <a:prstClr val="white"/>
              </a:solidFill>
              <a:effectLst/>
              <a:uLnTx/>
              <a:uFillTx/>
              <a:latin typeface="Impact" panose="020b0806030902050204" pitchFamily="34" charset="0"/>
              <a:ea typeface="微软雅黑"/>
              <a:cs typeface="+mn-cs"/>
            </a:endParaRPr>
          </a:p>
        </p:txBody>
      </p:sp>
      <p:grpSp>
        <p:nvGrpSpPr>
          <p:cNvPr id="12" name="组合 11"/>
          <p:cNvGrpSpPr/>
          <p:nvPr/>
        </p:nvGrpSpPr>
        <p:grpSpPr>
          <a:xfrm>
            <a:off x="5667541" y="2526447"/>
            <a:ext cx="4895518" cy="1240291"/>
            <a:chOff x="5099050" y="2408459"/>
            <a:chExt cx="4895518" cy="1240291"/>
          </a:xfrm>
        </p:grpSpPr>
        <p:sp>
          <p:nvSpPr>
            <p:cNvPr id="8" name="文本框 7"/>
            <p:cNvSpPr txBox="1"/>
            <p:nvPr/>
          </p:nvSpPr>
          <p:spPr>
            <a:xfrm>
              <a:off x="5099050" y="2408459"/>
              <a:ext cx="28924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prstClr val="white"/>
                  </a:solidFill>
                  <a:effectLst/>
                  <a:uLnTx/>
                  <a:uFillTx/>
                  <a:latin typeface="Arial"/>
                  <a:ea typeface="微软雅黑"/>
                  <a:cs typeface="+mn-cs"/>
                </a:rPr>
                <a:t>PART ONE</a:t>
              </a:r>
              <a:endParaRPr kumimoji="0" lang="zh-CN" altLang="en-US" sz="32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9" name="组合 8"/>
            <p:cNvGrpSpPr/>
            <p:nvPr/>
          </p:nvGrpSpPr>
          <p:grpSpPr>
            <a:xfrm>
              <a:off x="5108575" y="2964424"/>
              <a:ext cx="4885993" cy="684326"/>
              <a:chOff x="5402407" y="1355206"/>
              <a:chExt cx="4885993" cy="684326"/>
            </a:xfrm>
          </p:grpSpPr>
          <p:sp>
            <p:nvSpPr>
              <p:cNvPr id="10" name="文本框 9"/>
              <p:cNvSpPr txBox="1"/>
              <p:nvPr/>
            </p:nvSpPr>
            <p:spPr>
              <a:xfrm>
                <a:off x="5402407" y="1355206"/>
                <a:ext cx="3295317" cy="461665"/>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a:solidFill>
                      <a:prstClr val="white"/>
                    </a:solidFill>
                    <a:latin typeface="微软雅黑"/>
                  </a:rPr>
                  <a:t>年度工作概述</a:t>
                </a:r>
                <a:endParaRPr kumimoji="0" lang="zh-CN" altLang="en-US" sz="24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p:cNvSpPr txBox="1"/>
              <p:nvPr/>
            </p:nvSpPr>
            <p:spPr>
              <a:xfrm>
                <a:off x="5402408" y="1795106"/>
                <a:ext cx="4885992" cy="244426"/>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en-US" altLang="zh-CN" sz="900" b="0" i="0" u="none" strike="noStrike" kern="1200" cap="none" spc="0" normalizeH="0" baseline="0" noProof="0">
                    <a:ln>
                      <a:noFill/>
                    </a:ln>
                    <a:solidFill>
                      <a:prstClr val="white"/>
                    </a:solidFill>
                    <a:effectLst/>
                    <a:uLnTx/>
                    <a:uFillTx/>
                    <a:latin typeface="微软雅黑"/>
                    <a:ea typeface="微软雅黑"/>
                    <a:cs typeface="+mn-cs"/>
                  </a:rPr>
                  <a:t>print the presentation and make it into a film to be used in a wider field</a:t>
                </a:r>
              </a:p>
            </p:txBody>
          </p:sp>
        </p:grpSp>
      </p:grpSp>
      <p:sp>
        <p:nvSpPr>
          <p:cNvPr id="15" name="PA_任意多边形 59"/>
          <p:cNvSpPr/>
          <p:nvPr>
            <p:custDataLst>
              <p:tags r:id="rId3"/>
            </p:custDataLst>
          </p:nvPr>
        </p:nvSpPr>
        <p:spPr>
          <a:xfrm>
            <a:off x="1811635" y="3888269"/>
            <a:ext cx="2501135" cy="1290637"/>
          </a:xfrm>
          <a:custGeom>
            <a:gdLst>
              <a:gd name="connsiteX0" fmla="*/ 1605383 w 2501135"/>
              <a:gd name="connsiteY0" fmla="*/ 0 h 1290637"/>
              <a:gd name="connsiteX1" fmla="*/ 2501135 w 2501135"/>
              <a:gd name="connsiteY1" fmla="*/ 330299 h 1290637"/>
              <a:gd name="connsiteX2" fmla="*/ 2281142 w 2501135"/>
              <a:gd name="connsiteY2" fmla="*/ 997045 h 1290637"/>
              <a:gd name="connsiteX3" fmla="*/ 965481 w 2501135"/>
              <a:gd name="connsiteY3" fmla="*/ 1290637 h 1290637"/>
              <a:gd name="connsiteX4" fmla="*/ 0 w 2501135"/>
              <a:gd name="connsiteY4" fmla="*/ 903891 h 1290637"/>
              <a:gd name="connsiteX5" fmla="*/ 329818 w 2501135"/>
              <a:gd name="connsiteY5" fmla="*/ 263612 h 1290637"/>
              <a:gd name="connsiteX6" fmla="*/ 1605383 w 2501135"/>
              <a:gd name="connsiteY6" fmla="*/ 0 h 1290637"/>
              <a:gd name="connsiteX7" fmla="*/ 1561315 w 3044825"/>
              <a:gd name="connsiteY7" fmla="*/ 0 h 17986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1135" h="1290637">
                <a:moveTo>
                  <a:pt x="1605383" y="0"/>
                </a:moveTo>
                <a:lnTo>
                  <a:pt x="2501135" y="330299"/>
                </a:lnTo>
                <a:lnTo>
                  <a:pt x="2281142" y="997045"/>
                </a:lnTo>
                <a:lnTo>
                  <a:pt x="965481" y="1290637"/>
                </a:lnTo>
                <a:lnTo>
                  <a:pt x="0" y="903891"/>
                </a:lnTo>
                <a:lnTo>
                  <a:pt x="329818" y="263612"/>
                </a:lnTo>
                <a:lnTo>
                  <a:pt x="1605383" y="0"/>
                </a:lnTo>
                <a:close/>
              </a:path>
            </a:pathLst>
          </a:custGeom>
          <a:gradFill>
            <a:gsLst>
              <a:gs pos="0">
                <a:srgbClr val="FFA500"/>
              </a:gs>
              <a:gs pos="100000">
                <a:schemeClr val="accent4"/>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834064" y="2279577"/>
            <a:ext cx="2498649" cy="2912581"/>
          </a:xfrm>
          <a:custGeom>
            <a:gdLst>
              <a:gd name="connsiteX0" fmla="*/ 0 w 2498649"/>
              <a:gd name="connsiteY0" fmla="*/ 9525 h 2912581"/>
              <a:gd name="connsiteX1" fmla="*/ 2498649 w 2498649"/>
              <a:gd name="connsiteY1" fmla="*/ 0 h 2912581"/>
              <a:gd name="connsiteX2" fmla="*/ 2489125 w 2498649"/>
              <a:gd name="connsiteY2" fmla="*/ 1933575 h 2912581"/>
              <a:gd name="connsiteX3" fmla="*/ 2279575 w 2498649"/>
              <a:gd name="connsiteY3" fmla="*/ 2616835 h 2912581"/>
              <a:gd name="connsiteX4" fmla="*/ 952345 w 2498649"/>
              <a:gd name="connsiteY4" fmla="*/ 2912581 h 2912581"/>
              <a:gd name="connsiteX5" fmla="*/ 1 w 2498649"/>
              <a:gd name="connsiteY5" fmla="*/ 2538812 h 2912581"/>
              <a:gd name="connsiteX6" fmla="*/ 1 w 2498649"/>
              <a:gd name="connsiteY6" fmla="*/ 1567263 h 2912581"/>
              <a:gd name="connsiteX7" fmla="*/ 0 w 2498649"/>
              <a:gd name="connsiteY7" fmla="*/ 1567262 h 2912581"/>
              <a:gd name="connsiteX8" fmla="*/ 0 w 2498649"/>
              <a:gd name="connsiteY8" fmla="*/ 9525 h 2912581"/>
              <a:gd name="connsiteX9" fmla="*/ 0 w 2727249"/>
              <a:gd name="connsiteY9" fmla="*/ 9525 h 29125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8649" h="2912581">
                <a:moveTo>
                  <a:pt x="0" y="9525"/>
                </a:moveTo>
                <a:lnTo>
                  <a:pt x="2498649" y="0"/>
                </a:lnTo>
                <a:cubicBezTo>
                  <a:pt x="2495474" y="644525"/>
                  <a:pt x="2492300" y="1289050"/>
                  <a:pt x="2489125" y="1933575"/>
                </a:cubicBezTo>
                <a:lnTo>
                  <a:pt x="2279575" y="2616835"/>
                </a:lnTo>
                <a:lnTo>
                  <a:pt x="952345" y="2912581"/>
                </a:lnTo>
                <a:lnTo>
                  <a:pt x="1" y="2538812"/>
                </a:lnTo>
                <a:lnTo>
                  <a:pt x="1" y="1567263"/>
                </a:lnTo>
                <a:lnTo>
                  <a:pt x="0" y="1567262"/>
                </a:lnTo>
                <a:lnTo>
                  <a:pt x="0" y="9525"/>
                </a:lnTo>
                <a:close/>
              </a:path>
            </a:pathLst>
          </a:custGeom>
          <a:gradFill flip="none" rotWithShape="1">
            <a:gsLst>
              <a:gs pos="15000">
                <a:srgbClr val="FFA500"/>
              </a:gs>
              <a:gs pos="100000">
                <a:schemeClr val="accent4">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六边形 15"/>
          <p:cNvSpPr/>
          <p:nvPr/>
        </p:nvSpPr>
        <p:spPr>
          <a:xfrm rot="5400000">
            <a:off x="1980103" y="1628385"/>
            <a:ext cx="2206570" cy="1910424"/>
          </a:xfrm>
          <a:prstGeom prst="hexagon">
            <a:avLst/>
          </a:prstGeom>
          <a:no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val="4241162869"/>
      </p:ext>
    </p:extLst>
  </p:cSld>
  <p:clrMapOvr>
    <a:masterClrMapping/>
  </p:clrMapOvr>
  <mc:AlternateContent>
    <mc:Choice xmlns:p14="http://schemas.microsoft.com/office/powerpoint/2010/main" Requires="p14">
      <p:transition spd="slow" advTm="0" p14:dur="1600">
        <p14:prism dir="r"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750"/>
                                        <p:tgtEl>
                                          <p:spTgt spid="1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750"/>
                                        <p:tgtEl>
                                          <p:spTgt spid="16"/>
                                        </p:tgtEl>
                                      </p:cBhvr>
                                    </p:animEffect>
                                  </p:childTnLst>
                                </p:cTn>
                              </p:par>
                              <p:par>
                                <p:cTn id="15" presetID="64" presetClass="path" presetSubtype="0" decel="100000" fill="hold" grpId="1" nodeType="withEffect">
                                  <p:stCondLst>
                                    <p:cond delay="0"/>
                                  </p:stCondLst>
                                  <p:childTnLst>
                                    <p:animMotion origin="layout" path="M -4.58333E-06 -3.7037E-07 L -4.58333E-06 -0.08657" pathEditMode="relative" rAng="0" ptsTypes="AA">
                                      <p:cBhvr>
                                        <p:cTn id="16" dur="2000" spd="-100000" fill="hold"/>
                                        <p:tgtEl>
                                          <p:spTgt spid="16"/>
                                        </p:tgtEl>
                                        <p:attrNameLst>
                                          <p:attrName>ppt_x</p:attrName>
                                          <p:attrName>ppt_y</p:attrName>
                                        </p:attrNameLst>
                                      </p:cBhvr>
                                      <p:rCtr x="0" y="-4329"/>
                                    </p:animMotion>
                                  </p:childTnLst>
                                </p:cTn>
                              </p:par>
                              <p:par>
                                <p:cTn id="17" presetID="53" presetClass="entr" presetSubtype="16"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12" presetClass="entr" presetSubtype="8"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ppt_x</p:attrName>
                                        </p:attrNameLst>
                                      </p:cBhvr>
                                      <p:tavLst>
                                        <p:tav tm="0">
                                          <p:val>
                                            <p:strVal val="#ppt_x-#ppt_w*1.125000"/>
                                          </p:val>
                                        </p:tav>
                                        <p:tav tm="100000">
                                          <p:val>
                                            <p:strVal val="#ppt_x"/>
                                          </p:val>
                                        </p:tav>
                                      </p:tavLst>
                                    </p:anim>
                                    <p:animEffect transition="in" filter="wipe(right)">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animBg="1"/>
      <p:bldP spid="14" grpId="0" animBg="1"/>
      <p:bldP spid="16" grpId="0" animBg="1"/>
      <p:bldP spid="16" grpId="1"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圆角矩形 7"/>
          <p:cNvSpPr/>
          <p:nvPr/>
        </p:nvSpPr>
        <p:spPr>
          <a:xfrm>
            <a:off x="5791200" y="2046135"/>
            <a:ext cx="2562225" cy="449478"/>
          </a:xfrm>
          <a:prstGeom prst="roundRect">
            <a:avLst>
              <a:gd name="adj" fmla="val 50000"/>
            </a:avLst>
          </a:prstGeom>
          <a:gradFill>
            <a:gsLst>
              <a:gs pos="0">
                <a:srgbClr val="FFA500"/>
              </a:gs>
              <a:gs pos="100000">
                <a:schemeClr val="accent4"/>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5791200" y="3303435"/>
            <a:ext cx="2562225" cy="449478"/>
          </a:xfrm>
          <a:prstGeom prst="roundRect">
            <a:avLst>
              <a:gd name="adj" fmla="val 50000"/>
            </a:avLst>
          </a:prstGeom>
          <a:gradFill>
            <a:gsLst>
              <a:gs pos="0">
                <a:srgbClr val="FFA500"/>
              </a:gs>
              <a:gs pos="100000">
                <a:schemeClr val="accent4"/>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5791200" y="4560735"/>
            <a:ext cx="2562225" cy="449478"/>
          </a:xfrm>
          <a:prstGeom prst="roundRect">
            <a:avLst>
              <a:gd name="adj" fmla="val 50000"/>
            </a:avLst>
          </a:prstGeom>
          <a:gradFill>
            <a:gsLst>
              <a:gs pos="0">
                <a:srgbClr val="FFA500"/>
              </a:gs>
              <a:gs pos="100000">
                <a:schemeClr val="accent4"/>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935950" y="2612548"/>
            <a:ext cx="4897420" cy="53553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3" name="矩形 22"/>
          <p:cNvSpPr/>
          <p:nvPr/>
        </p:nvSpPr>
        <p:spPr>
          <a:xfrm>
            <a:off x="5974051" y="2063563"/>
            <a:ext cx="2084387" cy="396134"/>
          </a:xfrm>
          <a:prstGeom prst="rect">
            <a:avLst/>
          </a:prstGeom>
        </p:spPr>
        <p:txBody>
          <a:bodyPr wrap="square">
            <a:spAutoFit/>
            <a:scene3d>
              <a:camera prst="orthographicFront"/>
              <a:lightRig rig="threePt" dir="t"/>
            </a:scene3d>
            <a:sp3d contourW="12700"/>
          </a:bodyPr>
          <a:lstStyle/>
          <a:p>
            <a:pPr marL="285750" marR="0" lvl="0" indent="-285750" algn="just" defTabSz="914400" rtl="0" eaLnBrk="1" fontAlgn="auto" latinLnBrk="0" hangingPunct="1">
              <a:lnSpc>
                <a:spcPct val="120000"/>
              </a:lnSpc>
              <a:spcBef>
                <a:spcPct val="0"/>
              </a:spcBef>
              <a:spcAft>
                <a:spcPct val="0"/>
              </a:spcAft>
              <a:buClrTx/>
              <a:buSzTx/>
              <a:buFont typeface="Wingdings" panose="05000000000000000000" pitchFamily="2" charset="2"/>
              <a:buChar char="l"/>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标题文字添加</a:t>
            </a:r>
          </a:p>
        </p:txBody>
      </p:sp>
      <p:sp>
        <p:nvSpPr>
          <p:cNvPr id="24" name="矩形 23"/>
          <p:cNvSpPr/>
          <p:nvPr/>
        </p:nvSpPr>
        <p:spPr>
          <a:xfrm>
            <a:off x="5974051" y="3330107"/>
            <a:ext cx="2084387" cy="396134"/>
          </a:xfrm>
          <a:prstGeom prst="rect">
            <a:avLst/>
          </a:prstGeom>
        </p:spPr>
        <p:txBody>
          <a:bodyPr wrap="square">
            <a:spAutoFit/>
            <a:scene3d>
              <a:camera prst="orthographicFront"/>
              <a:lightRig rig="threePt" dir="t"/>
            </a:scene3d>
            <a:sp3d contourW="12700"/>
          </a:bodyPr>
          <a:lstStyle/>
          <a:p>
            <a:pPr marL="285750" marR="0" lvl="0" indent="-285750" algn="just" defTabSz="914400" rtl="0" eaLnBrk="1" fontAlgn="auto" latinLnBrk="0" hangingPunct="1">
              <a:lnSpc>
                <a:spcPct val="120000"/>
              </a:lnSpc>
              <a:spcBef>
                <a:spcPct val="0"/>
              </a:spcBef>
              <a:spcAft>
                <a:spcPct val="0"/>
              </a:spcAft>
              <a:buClrTx/>
              <a:buSzTx/>
              <a:buFont typeface="Wingdings" panose="05000000000000000000" pitchFamily="2" charset="2"/>
              <a:buChar char="l"/>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标题文字添加</a:t>
            </a:r>
          </a:p>
        </p:txBody>
      </p:sp>
      <p:sp>
        <p:nvSpPr>
          <p:cNvPr id="25" name="矩形 24"/>
          <p:cNvSpPr/>
          <p:nvPr/>
        </p:nvSpPr>
        <p:spPr>
          <a:xfrm>
            <a:off x="5974051" y="4592245"/>
            <a:ext cx="2084387" cy="396134"/>
          </a:xfrm>
          <a:prstGeom prst="rect">
            <a:avLst/>
          </a:prstGeom>
        </p:spPr>
        <p:txBody>
          <a:bodyPr wrap="square">
            <a:spAutoFit/>
            <a:scene3d>
              <a:camera prst="orthographicFront"/>
              <a:lightRig rig="threePt" dir="t"/>
            </a:scene3d>
            <a:sp3d contourW="12700"/>
          </a:bodyPr>
          <a:lstStyle/>
          <a:p>
            <a:pPr marL="285750" marR="0" lvl="0" indent="-285750" algn="just" defTabSz="914400" rtl="0" eaLnBrk="1" fontAlgn="auto" latinLnBrk="0" hangingPunct="1">
              <a:lnSpc>
                <a:spcPct val="120000"/>
              </a:lnSpc>
              <a:spcBef>
                <a:spcPct val="0"/>
              </a:spcBef>
              <a:spcAft>
                <a:spcPct val="0"/>
              </a:spcAft>
              <a:buClrTx/>
              <a:buSzTx/>
              <a:buFont typeface="Wingdings" panose="05000000000000000000" pitchFamily="2" charset="2"/>
              <a:buChar char="l"/>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标题文字添加</a:t>
            </a:r>
          </a:p>
        </p:txBody>
      </p:sp>
      <p:sp>
        <p:nvSpPr>
          <p:cNvPr id="26" name="矩形 25"/>
          <p:cNvSpPr/>
          <p:nvPr/>
        </p:nvSpPr>
        <p:spPr>
          <a:xfrm>
            <a:off x="5935950" y="3865310"/>
            <a:ext cx="4897420" cy="53553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7" name="矩形 26"/>
          <p:cNvSpPr/>
          <p:nvPr/>
        </p:nvSpPr>
        <p:spPr>
          <a:xfrm>
            <a:off x="5935950" y="5114988"/>
            <a:ext cx="4897420" cy="53553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pic>
        <p:nvPicPr>
          <p:cNvPr id="6" name="图片占位符 5"/>
          <p:cNvPicPr>
            <a:picLocks noGrp="1" noChangeAspect="1"/>
          </p:cNvPicPr>
          <p:nvPr>
            <p:ph type="pic" sz="quarter" idx="4294967295"/>
          </p:nvPr>
        </p:nvPicPr>
        <p:blipFill>
          <a:blip r:embed="rId2">
            <a:grayscl/>
            <a:extLst>
              <a:ext uri="{28A0092B-C50C-407E-A947-70E740481C1C}">
                <a14:useLocalDpi xmlns:a14="http://schemas.microsoft.com/office/drawing/2010/main" val="0"/>
              </a:ext>
            </a:extLst>
          </a:blip>
          <a:srcRect l="14391" r="14391"/>
          <a:stretch>
            <a:fillRect/>
          </a:stretch>
        </p:blipFill>
        <p:spPr>
          <a:xfrm>
            <a:off x="0" y="1928813"/>
            <a:ext cx="3975100" cy="3721100"/>
          </a:xfrm>
          <a:custGeom>
            <a:gdLst>
              <a:gd name="connsiteX0" fmla="*/ 176698 w 3974646"/>
              <a:gd name="connsiteY0" fmla="*/ 0 h 3722312"/>
              <a:gd name="connsiteX1" fmla="*/ 3797948 w 3974646"/>
              <a:gd name="connsiteY1" fmla="*/ 0 h 3722312"/>
              <a:gd name="connsiteX2" fmla="*/ 3974646 w 3974646"/>
              <a:gd name="connsiteY2" fmla="*/ 176698 h 3722312"/>
              <a:gd name="connsiteX3" fmla="*/ 3974646 w 3974646"/>
              <a:gd name="connsiteY3" fmla="*/ 3545614 h 3722312"/>
              <a:gd name="connsiteX4" fmla="*/ 3797948 w 3974646"/>
              <a:gd name="connsiteY4" fmla="*/ 3722312 h 3722312"/>
              <a:gd name="connsiteX5" fmla="*/ 176698 w 3974646"/>
              <a:gd name="connsiteY5" fmla="*/ 3722312 h 3722312"/>
              <a:gd name="connsiteX6" fmla="*/ 0 w 3974646"/>
              <a:gd name="connsiteY6" fmla="*/ 3545614 h 3722312"/>
              <a:gd name="connsiteX7" fmla="*/ 0 w 3974646"/>
              <a:gd name="connsiteY7" fmla="*/ 176698 h 3722312"/>
              <a:gd name="connsiteX8" fmla="*/ 176698 w 3974646"/>
              <a:gd name="connsiteY8" fmla="*/ 0 h 37223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74646" h="3722312">
                <a:moveTo>
                  <a:pt x="176698" y="0"/>
                </a:moveTo>
                <a:lnTo>
                  <a:pt x="3797948" y="0"/>
                </a:lnTo>
                <a:cubicBezTo>
                  <a:pt x="3895536" y="0"/>
                  <a:pt x="3974646" y="79110"/>
                  <a:pt x="3974646" y="176698"/>
                </a:cubicBezTo>
                <a:lnTo>
                  <a:pt x="3974646" y="3545614"/>
                </a:lnTo>
                <a:cubicBezTo>
                  <a:pt x="3974646" y="3643202"/>
                  <a:pt x="3895536" y="3722312"/>
                  <a:pt x="3797948" y="3722312"/>
                </a:cubicBezTo>
                <a:lnTo>
                  <a:pt x="176698" y="3722312"/>
                </a:lnTo>
                <a:cubicBezTo>
                  <a:pt x="79110" y="3722312"/>
                  <a:pt x="0" y="3643202"/>
                  <a:pt x="0" y="3545614"/>
                </a:cubicBezTo>
                <a:lnTo>
                  <a:pt x="0" y="176698"/>
                </a:lnTo>
                <a:cubicBezTo>
                  <a:pt x="0" y="79110"/>
                  <a:pt x="79110" y="0"/>
                  <a:pt x="176698" y="0"/>
                </a:cubicBezTo>
                <a:close/>
              </a:path>
            </a:pathLst>
          </a:custGeom>
        </p:spPr>
      </p:pic>
      <p:grpSp>
        <p:nvGrpSpPr>
          <p:cNvPr id="16" name="组合 15"/>
          <p:cNvGrpSpPr/>
          <p:nvPr/>
        </p:nvGrpSpPr>
        <p:grpSpPr>
          <a:xfrm>
            <a:off x="0" y="373375"/>
            <a:ext cx="12192000" cy="807169"/>
            <a:chOff x="0" y="373375"/>
            <a:chExt cx="12192000" cy="807169"/>
          </a:xfrm>
        </p:grpSpPr>
        <p:grpSp>
          <p:nvGrpSpPr>
            <p:cNvPr id="17" name="组合 16"/>
            <p:cNvGrpSpPr/>
            <p:nvPr/>
          </p:nvGrpSpPr>
          <p:grpSpPr>
            <a:xfrm>
              <a:off x="3607088" y="373375"/>
              <a:ext cx="4977823" cy="807169"/>
              <a:chOff x="6727733" y="1485647"/>
              <a:chExt cx="4977823" cy="807169"/>
            </a:xfrm>
          </p:grpSpPr>
          <p:sp>
            <p:nvSpPr>
              <p:cNvPr id="29" name="文本框 28"/>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年度工作概述</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0" name="文本框 29"/>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21" name="直接连接符 20"/>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1123215683"/>
      </p:ext>
    </p:extLst>
  </p:cSld>
  <p:clrMapOvr>
    <a:masterClrMapping/>
  </p:clrMapOvr>
  <mc:AlternateContent>
    <mc:Choice xmlns:p14="http://schemas.microsoft.com/office/powerpoint/2010/main" Requires="p14">
      <p:transition spd="slow" advTm="0" p14:dur="200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nodeType="afterGroup">
                            <p:stCondLst>
                              <p:cond delay="1000"/>
                            </p:stCondLst>
                            <p:childTnLst>
                              <p:par>
                                <p:cTn id="12" presetID="2" presetClass="entr" presetSubtype="2"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1+#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1+#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1+#ppt_w/2"/>
                                          </p:val>
                                        </p:tav>
                                        <p:tav tm="100000">
                                          <p:val>
                                            <p:strVal val="#ppt_x"/>
                                          </p:val>
                                        </p:tav>
                                      </p:tavLst>
                                    </p:anim>
                                    <p:anim calcmode="lin" valueType="num">
                                      <p:cBhvr additive="base">
                                        <p:cTn id="35" dur="500" fill="hold"/>
                                        <p:tgtEl>
                                          <p:spTgt spid="25"/>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nodeType="afterGroup">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nodeType="afterGroup">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22" grpId="0"/>
      <p:bldP spid="23" grpId="0"/>
      <p:bldP spid="24" grpId="0"/>
      <p:bldP spid="25" grpId="0"/>
      <p:bldP spid="26" grpId="0"/>
      <p:bldP spid="2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1244600" y="2183614"/>
            <a:ext cx="2945975" cy="3186098"/>
            <a:chOff x="1422400" y="2688055"/>
            <a:chExt cx="3149600" cy="2607845"/>
          </a:xfrm>
        </p:grpSpPr>
        <p:sp>
          <p:nvSpPr>
            <p:cNvPr id="2" name="矩形 1"/>
            <p:cNvSpPr/>
            <p:nvPr/>
          </p:nvSpPr>
          <p:spPr>
            <a:xfrm>
              <a:off x="1422400" y="3234155"/>
              <a:ext cx="3149600" cy="1947445"/>
            </a:xfrm>
            <a:prstGeom prst="rect">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1422400" y="2688055"/>
              <a:ext cx="3149600" cy="5461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矩形 3"/>
            <p:cNvSpPr/>
            <p:nvPr/>
          </p:nvSpPr>
          <p:spPr>
            <a:xfrm>
              <a:off x="1422400" y="5181600"/>
              <a:ext cx="3149600" cy="1143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6" name="组合 5"/>
          <p:cNvGrpSpPr/>
          <p:nvPr/>
        </p:nvGrpSpPr>
        <p:grpSpPr>
          <a:xfrm>
            <a:off x="4623012" y="2183614"/>
            <a:ext cx="2945975" cy="3186098"/>
            <a:chOff x="1422400" y="2688055"/>
            <a:chExt cx="3149600" cy="2607845"/>
          </a:xfrm>
        </p:grpSpPr>
        <p:sp>
          <p:nvSpPr>
            <p:cNvPr id="7" name="矩形 6"/>
            <p:cNvSpPr/>
            <p:nvPr/>
          </p:nvSpPr>
          <p:spPr>
            <a:xfrm>
              <a:off x="1422400" y="3234155"/>
              <a:ext cx="3149600" cy="1947445"/>
            </a:xfrm>
            <a:prstGeom prst="rect">
              <a:avLst/>
            </a:prstGeom>
            <a:gradFill>
              <a:gsLst>
                <a:gs pos="0">
                  <a:srgbClr val="FFA500"/>
                </a:gs>
                <a:gs pos="100000">
                  <a:schemeClr val="accent4"/>
                </a:gs>
              </a:gsLst>
              <a:lin ang="13500000" scaled="1"/>
            </a:gradFill>
            <a:ln>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22400" y="2688055"/>
              <a:ext cx="3149600" cy="5461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 name="矩形 8"/>
            <p:cNvSpPr/>
            <p:nvPr/>
          </p:nvSpPr>
          <p:spPr>
            <a:xfrm>
              <a:off x="1422400" y="5181600"/>
              <a:ext cx="3149600" cy="1143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10" name="组合 9"/>
          <p:cNvGrpSpPr/>
          <p:nvPr/>
        </p:nvGrpSpPr>
        <p:grpSpPr>
          <a:xfrm>
            <a:off x="8001425" y="2183614"/>
            <a:ext cx="2945975" cy="3186098"/>
            <a:chOff x="1422400" y="2688055"/>
            <a:chExt cx="3149600" cy="2607845"/>
          </a:xfrm>
        </p:grpSpPr>
        <p:sp>
          <p:nvSpPr>
            <p:cNvPr id="11" name="矩形 10"/>
            <p:cNvSpPr/>
            <p:nvPr/>
          </p:nvSpPr>
          <p:spPr>
            <a:xfrm>
              <a:off x="1422400" y="3234155"/>
              <a:ext cx="3149600" cy="1947445"/>
            </a:xfrm>
            <a:prstGeom prst="rect">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p:cNvSpPr/>
            <p:nvPr/>
          </p:nvSpPr>
          <p:spPr>
            <a:xfrm>
              <a:off x="1422400" y="2688055"/>
              <a:ext cx="3149600" cy="5461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3" name="矩形 12"/>
            <p:cNvSpPr/>
            <p:nvPr/>
          </p:nvSpPr>
          <p:spPr>
            <a:xfrm>
              <a:off x="1422400" y="5181600"/>
              <a:ext cx="3149600" cy="1143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9" name="矩形 18"/>
          <p:cNvSpPr/>
          <p:nvPr/>
        </p:nvSpPr>
        <p:spPr>
          <a:xfrm>
            <a:off x="1442066" y="3067441"/>
            <a:ext cx="2551039" cy="1865126"/>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用户可以在投影仪或者计算机上进行演示，也可以将演示文稿打印出来，制作成胶片，以便应用到更广泛的领域中。利用</a:t>
            </a:r>
            <a:r>
              <a:rPr kumimoji="0" lang="en-US" altLang="zh-CN" sz="1200" b="0" i="0" u="none" strike="noStrike" kern="1200" cap="none" spc="0" normalizeH="0" baseline="0" noProof="0">
                <a:ln>
                  <a:noFill/>
                </a:ln>
                <a:solidFill>
                  <a:prstClr val="white"/>
                </a:solidFill>
                <a:effectLst/>
                <a:uLnTx/>
                <a:uFillTx/>
                <a:latin typeface="Arial"/>
                <a:ea typeface="微软雅黑"/>
                <a:cs typeface="+mn-cs"/>
              </a:rPr>
              <a:t>Microsoft Office PowerPoint</a:t>
            </a: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不仅可以创建演示文稿用户可以在投影仪或者计算机上进行演示，也可以将演示文稿打印出来，制作成胶片</a:t>
            </a:r>
          </a:p>
        </p:txBody>
      </p:sp>
      <p:sp>
        <p:nvSpPr>
          <p:cNvPr id="20" name="矩形 19"/>
          <p:cNvSpPr/>
          <p:nvPr/>
        </p:nvSpPr>
        <p:spPr>
          <a:xfrm>
            <a:off x="1675393" y="2302278"/>
            <a:ext cx="2084387" cy="429861"/>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44546A">
                    <a:lumMod val="75000"/>
                  </a:srgbClr>
                </a:solidFill>
                <a:effectLst/>
                <a:uLnTx/>
                <a:uFillTx/>
                <a:latin typeface="Arial"/>
                <a:ea typeface="微软雅黑"/>
                <a:cs typeface="+mn-cs"/>
              </a:rPr>
              <a:t>标题文字添加</a:t>
            </a:r>
          </a:p>
        </p:txBody>
      </p:sp>
      <p:sp>
        <p:nvSpPr>
          <p:cNvPr id="21" name="矩形 20"/>
          <p:cNvSpPr/>
          <p:nvPr/>
        </p:nvSpPr>
        <p:spPr>
          <a:xfrm>
            <a:off x="5053804" y="2302278"/>
            <a:ext cx="2084387" cy="429861"/>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44546A">
                    <a:lumMod val="75000"/>
                  </a:srgbClr>
                </a:solidFill>
                <a:effectLst/>
                <a:uLnTx/>
                <a:uFillTx/>
                <a:latin typeface="Arial"/>
                <a:ea typeface="微软雅黑"/>
                <a:cs typeface="+mn-cs"/>
              </a:rPr>
              <a:t>标题文字添加</a:t>
            </a:r>
          </a:p>
        </p:txBody>
      </p:sp>
      <p:sp>
        <p:nvSpPr>
          <p:cNvPr id="22" name="矩形 21"/>
          <p:cNvSpPr/>
          <p:nvPr/>
        </p:nvSpPr>
        <p:spPr>
          <a:xfrm>
            <a:off x="8432218" y="2302278"/>
            <a:ext cx="2084387" cy="429861"/>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44546A">
                    <a:lumMod val="75000"/>
                  </a:srgbClr>
                </a:solidFill>
                <a:effectLst/>
                <a:uLnTx/>
                <a:uFillTx/>
                <a:latin typeface="Arial"/>
                <a:ea typeface="微软雅黑"/>
                <a:cs typeface="+mn-cs"/>
              </a:rPr>
              <a:t>标题文字添加</a:t>
            </a:r>
          </a:p>
        </p:txBody>
      </p:sp>
      <p:sp>
        <p:nvSpPr>
          <p:cNvPr id="23" name="矩形 22"/>
          <p:cNvSpPr/>
          <p:nvPr/>
        </p:nvSpPr>
        <p:spPr>
          <a:xfrm>
            <a:off x="4858873" y="3067441"/>
            <a:ext cx="2551039" cy="1865126"/>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用户可以在投影仪或者计算机上进行演示，也可以将演示文稿打印出来，制作成胶片，以便应用到更广泛的领域中。利用</a:t>
            </a:r>
            <a:r>
              <a:rPr kumimoji="0" lang="en-US" altLang="zh-CN" sz="1200" b="0" i="0" u="none" strike="noStrike" kern="1200" cap="none" spc="0" normalizeH="0" baseline="0" noProof="0">
                <a:ln>
                  <a:noFill/>
                </a:ln>
                <a:solidFill>
                  <a:prstClr val="white"/>
                </a:solidFill>
                <a:effectLst/>
                <a:uLnTx/>
                <a:uFillTx/>
                <a:latin typeface="Arial"/>
                <a:ea typeface="微软雅黑"/>
                <a:cs typeface="+mn-cs"/>
              </a:rPr>
              <a:t>Microsoft Office PowerPoint</a:t>
            </a: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不仅可以创建演示文稿用户可以在投影仪或者计算机上进行演示，也可以将演示文稿打印出来，制作成胶片</a:t>
            </a:r>
          </a:p>
        </p:txBody>
      </p:sp>
      <p:sp>
        <p:nvSpPr>
          <p:cNvPr id="24" name="矩形 23"/>
          <p:cNvSpPr/>
          <p:nvPr/>
        </p:nvSpPr>
        <p:spPr>
          <a:xfrm>
            <a:off x="8198891" y="3067441"/>
            <a:ext cx="2551039" cy="1865126"/>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用户可以在投影仪或者计算机上进行演示，也可以将演示文稿打印出来，制作成胶片，以便应用到更广泛的领域中。利用</a:t>
            </a:r>
            <a:r>
              <a:rPr kumimoji="0" lang="en-US" altLang="zh-CN" sz="1200" b="0" i="0" u="none" strike="noStrike" kern="1200" cap="none" spc="0" normalizeH="0" baseline="0" noProof="0">
                <a:ln>
                  <a:noFill/>
                </a:ln>
                <a:solidFill>
                  <a:prstClr val="white"/>
                </a:solidFill>
                <a:effectLst/>
                <a:uLnTx/>
                <a:uFillTx/>
                <a:latin typeface="Arial"/>
                <a:ea typeface="微软雅黑"/>
                <a:cs typeface="+mn-cs"/>
              </a:rPr>
              <a:t>Microsoft Office PowerPoint</a:t>
            </a: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不仅可以创建演示文稿用户可以在投影仪或者计算机上进行演示，也可以将演示文稿打印出来，制作成胶片</a:t>
            </a:r>
          </a:p>
        </p:txBody>
      </p:sp>
      <p:grpSp>
        <p:nvGrpSpPr>
          <p:cNvPr id="27" name="组合 26"/>
          <p:cNvGrpSpPr/>
          <p:nvPr/>
        </p:nvGrpSpPr>
        <p:grpSpPr>
          <a:xfrm>
            <a:off x="0" y="373375"/>
            <a:ext cx="12192000" cy="807169"/>
            <a:chOff x="0" y="373375"/>
            <a:chExt cx="12192000" cy="807169"/>
          </a:xfrm>
        </p:grpSpPr>
        <p:grpSp>
          <p:nvGrpSpPr>
            <p:cNvPr id="15" name="组合 14"/>
            <p:cNvGrpSpPr/>
            <p:nvPr/>
          </p:nvGrpSpPr>
          <p:grpSpPr>
            <a:xfrm>
              <a:off x="3607088" y="373375"/>
              <a:ext cx="4977823" cy="807169"/>
              <a:chOff x="6727733" y="1485647"/>
              <a:chExt cx="4977823" cy="807169"/>
            </a:xfrm>
          </p:grpSpPr>
          <p:sp>
            <p:nvSpPr>
              <p:cNvPr id="16" name="文本框 15"/>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年度工作概述</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7" name="文本框 16"/>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18" name="直接连接符 17"/>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1527445451"/>
      </p:ext>
    </p:extLst>
  </p:cSld>
  <p:clrMapOvr>
    <a:masterClrMapping/>
  </p:clrMapOvr>
  <mc:AlternateContent>
    <mc:Choice xmlns:p14="http://schemas.microsoft.com/office/powerpoint/2010/main" Requires="p14">
      <p:transition spd="slow" advTm="0" p14:dur="2000">
        <p14:ferris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2000"/>
                            </p:stCondLst>
                            <p:childTnLst>
                              <p:par>
                                <p:cTn id="37" presetID="42"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六边形 1"/>
          <p:cNvSpPr/>
          <p:nvPr/>
        </p:nvSpPr>
        <p:spPr>
          <a:xfrm rot="16200000" flipV="1">
            <a:off x="5386400" y="3488801"/>
            <a:ext cx="1419201" cy="1223449"/>
          </a:xfrm>
          <a:prstGeom prst="hexagon">
            <a:avLst/>
          </a:prstGeom>
          <a:gradFill>
            <a:gsLst>
              <a:gs pos="0">
                <a:srgbClr val="FFA500"/>
              </a:gs>
              <a:gs pos="100000">
                <a:schemeClr val="accent4"/>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16200000" flipV="1">
            <a:off x="4681842" y="2206076"/>
            <a:ext cx="1419201" cy="1223449"/>
          </a:xfrm>
          <a:prstGeom prst="hexagon">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六边形 3"/>
          <p:cNvSpPr/>
          <p:nvPr/>
        </p:nvSpPr>
        <p:spPr>
          <a:xfrm rot="16200000" flipV="1">
            <a:off x="6090957" y="2206076"/>
            <a:ext cx="1419201" cy="1223449"/>
          </a:xfrm>
          <a:prstGeom prst="hexagon">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1497608" y="2439235"/>
            <a:ext cx="3018035" cy="7571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17" name="椭圆 11"/>
          <p:cNvSpPr/>
          <p:nvPr/>
        </p:nvSpPr>
        <p:spPr>
          <a:xfrm>
            <a:off x="5132692" y="2562711"/>
            <a:ext cx="517500" cy="510178"/>
          </a:xfrm>
          <a:custGeom>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8" name="椭圆 12"/>
          <p:cNvSpPr/>
          <p:nvPr/>
        </p:nvSpPr>
        <p:spPr>
          <a:xfrm>
            <a:off x="6549769" y="2559050"/>
            <a:ext cx="501576" cy="517500"/>
          </a:xfrm>
          <a:custGeom>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9" name="椭圆 13"/>
          <p:cNvSpPr/>
          <p:nvPr/>
        </p:nvSpPr>
        <p:spPr>
          <a:xfrm>
            <a:off x="5837248" y="3842157"/>
            <a:ext cx="517500" cy="516736"/>
          </a:xfrm>
          <a:custGeom>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5" name="矩形 14"/>
          <p:cNvSpPr/>
          <p:nvPr/>
        </p:nvSpPr>
        <p:spPr>
          <a:xfrm>
            <a:off x="7686848" y="2439235"/>
            <a:ext cx="3018035" cy="7571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16" name="矩形 15"/>
          <p:cNvSpPr/>
          <p:nvPr/>
        </p:nvSpPr>
        <p:spPr>
          <a:xfrm>
            <a:off x="3860800" y="4997265"/>
            <a:ext cx="4470400" cy="535531"/>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grpSp>
        <p:nvGrpSpPr>
          <p:cNvPr id="14" name="组合 13"/>
          <p:cNvGrpSpPr/>
          <p:nvPr/>
        </p:nvGrpSpPr>
        <p:grpSpPr>
          <a:xfrm>
            <a:off x="0" y="373375"/>
            <a:ext cx="12192000" cy="807169"/>
            <a:chOff x="0" y="373375"/>
            <a:chExt cx="12192000" cy="807169"/>
          </a:xfrm>
        </p:grpSpPr>
        <p:grpSp>
          <p:nvGrpSpPr>
            <p:cNvPr id="20" name="组合 19"/>
            <p:cNvGrpSpPr/>
            <p:nvPr/>
          </p:nvGrpSpPr>
          <p:grpSpPr>
            <a:xfrm>
              <a:off x="3607088" y="373375"/>
              <a:ext cx="4977823" cy="807169"/>
              <a:chOff x="6727733" y="1485647"/>
              <a:chExt cx="4977823" cy="807169"/>
            </a:xfrm>
          </p:grpSpPr>
          <p:sp>
            <p:nvSpPr>
              <p:cNvPr id="23" name="文本框 22"/>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年度工作概述</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文本框 23"/>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21" name="直接连接符 20"/>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2196282896"/>
      </p:ext>
    </p:extLst>
  </p:cSld>
  <p:clrMapOvr>
    <a:masterClrMapping/>
  </p:clrMapOvr>
  <mc:AlternateContent>
    <mc:Choice xmlns:p14="http://schemas.microsoft.com/office/powerpoint/2010/main" Requires="p14">
      <p:transition spd="slow" advTm="0" p14:dur="1600">
        <p14:prism isContent="1"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nodeType="afterGroup">
                            <p:stCondLst>
                              <p:cond delay="500"/>
                            </p:stCondLst>
                            <p:childTnLst>
                              <p:par>
                                <p:cTn id="36" presetID="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p:bldP spid="17" grpId="0" animBg="1"/>
      <p:bldP spid="18" grpId="0" animBg="1"/>
      <p:bldP spid="19" grpId="0" animBg="1"/>
      <p:bldP spid="15" grpId="0"/>
      <p:bldP spid="16"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p:cNvSpPr/>
          <p:nvPr/>
        </p:nvSpPr>
        <p:spPr>
          <a:xfrm>
            <a:off x="1993900" y="1841500"/>
            <a:ext cx="1816100" cy="1816100"/>
          </a:xfrm>
          <a:prstGeom prst="rect">
            <a:avLst/>
          </a:prstGeom>
          <a:gradFill>
            <a:gsLst>
              <a:gs pos="0">
                <a:srgbClr val="FFA500"/>
              </a:gs>
              <a:gs pos="100000">
                <a:schemeClr val="accent4"/>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252634" y="1841500"/>
            <a:ext cx="1816100" cy="1816100"/>
          </a:xfrm>
          <a:prstGeom prst="rect">
            <a:avLst/>
          </a:prstGeom>
          <a:gradFill>
            <a:gsLst>
              <a:gs pos="0">
                <a:srgbClr val="FFA500"/>
              </a:gs>
              <a:gs pos="100000">
                <a:schemeClr val="accent4"/>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23267" y="3954463"/>
            <a:ext cx="1816100" cy="1816100"/>
          </a:xfrm>
          <a:prstGeom prst="rect">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a:off x="8382000" y="3954463"/>
            <a:ext cx="1816100" cy="1816100"/>
          </a:xfrm>
          <a:prstGeom prst="rect">
            <a:avLst/>
          </a:prstGeom>
          <a:gradFill flip="none" rotWithShape="1">
            <a:gsLst>
              <a:gs pos="0">
                <a:srgbClr val="191A1E"/>
              </a:gs>
              <a:gs pos="100000">
                <a:srgbClr val="353C44"/>
              </a:gs>
            </a:gsLst>
            <a:lin ang="135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2045985" y="2149385"/>
            <a:ext cx="1711929" cy="1200329"/>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19" name="矩形 18"/>
          <p:cNvSpPr/>
          <p:nvPr/>
        </p:nvSpPr>
        <p:spPr>
          <a:xfrm>
            <a:off x="6304719" y="2149385"/>
            <a:ext cx="1711929" cy="1200329"/>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0" name="矩形 19"/>
          <p:cNvSpPr/>
          <p:nvPr/>
        </p:nvSpPr>
        <p:spPr>
          <a:xfrm>
            <a:off x="4175352" y="4262348"/>
            <a:ext cx="1711929" cy="1200329"/>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1" name="矩形 20"/>
          <p:cNvSpPr/>
          <p:nvPr/>
        </p:nvSpPr>
        <p:spPr>
          <a:xfrm>
            <a:off x="8434085" y="4262348"/>
            <a:ext cx="1711929" cy="1200329"/>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pic>
        <p:nvPicPr>
          <p:cNvPr id="28" name="图片占位符 27"/>
          <p:cNvPicPr>
            <a:picLocks noGrp="1" noChangeAspect="1"/>
          </p:cNvPicPr>
          <p:nvPr>
            <p:ph type="pic" sz="quarter" idx="10"/>
          </p:nvPr>
        </p:nvPicPr>
        <p:blipFill>
          <a:blip r:embed="rId2">
            <a:grayscl/>
            <a:extLst>
              <a:ext uri="{28A0092B-C50C-407E-A947-70E740481C1C}">
                <a14:useLocalDpi xmlns:a14="http://schemas.microsoft.com/office/drawing/2010/main" val="0"/>
              </a:ext>
            </a:extLst>
          </a:blip>
          <a:srcRect l="16667" r="16667"/>
          <a:stretch>
            <a:fillRect/>
          </a:stretch>
        </p:blipFill>
        <p:spPr/>
      </p:pic>
      <p:pic>
        <p:nvPicPr>
          <p:cNvPr id="29" name="图片占位符 28"/>
          <p:cNvPicPr>
            <a:picLocks noGrp="1" noChangeAspect="1"/>
          </p:cNvPicPr>
          <p:nvPr>
            <p:ph type="pic" sz="quarter" idx="11"/>
          </p:nvPr>
        </p:nvPicPr>
        <p:blipFill>
          <a:blip r:embed="rId3">
            <a:grayscl/>
            <a:extLst>
              <a:ext uri="{28A0092B-C50C-407E-A947-70E740481C1C}">
                <a14:useLocalDpi xmlns:a14="http://schemas.microsoft.com/office/drawing/2010/main" val="0"/>
              </a:ext>
            </a:extLst>
          </a:blip>
          <a:srcRect l="16785" r="16785"/>
          <a:stretch>
            <a:fillRect/>
          </a:stretch>
        </p:blipFill>
        <p:spPr/>
      </p:pic>
      <p:pic>
        <p:nvPicPr>
          <p:cNvPr id="30" name="图片占位符 29"/>
          <p:cNvPicPr>
            <a:picLocks noGrp="1" noChangeAspect="1"/>
          </p:cNvPicPr>
          <p:nvPr>
            <p:ph type="pic" sz="quarter" idx="12"/>
          </p:nvPr>
        </p:nvPicPr>
        <p:blipFill>
          <a:blip r:embed="rId4">
            <a:grayscl/>
            <a:extLst>
              <a:ext uri="{28A0092B-C50C-407E-A947-70E740481C1C}">
                <a14:useLocalDpi xmlns:a14="http://schemas.microsoft.com/office/drawing/2010/main" val="0"/>
              </a:ext>
            </a:extLst>
          </a:blip>
          <a:srcRect l="16667" r="16667"/>
          <a:stretch>
            <a:fillRect/>
          </a:stretch>
        </p:blipFill>
        <p:spPr/>
      </p:pic>
      <p:pic>
        <p:nvPicPr>
          <p:cNvPr id="31" name="图片占位符 30"/>
          <p:cNvPicPr>
            <a:picLocks noGrp="1" noChangeAspect="1"/>
          </p:cNvPicPr>
          <p:nvPr>
            <p:ph type="pic" sz="quarter" idx="13"/>
          </p:nvPr>
        </p:nvPicPr>
        <p:blipFill>
          <a:blip r:embed="rId5">
            <a:grayscl/>
            <a:extLst>
              <a:ext uri="{28A0092B-C50C-407E-A947-70E740481C1C}">
                <a14:useLocalDpi xmlns:a14="http://schemas.microsoft.com/office/drawing/2010/main" val="0"/>
              </a:ext>
            </a:extLst>
          </a:blip>
          <a:srcRect l="16667" r="16667"/>
          <a:stretch>
            <a:fillRect/>
          </a:stretch>
        </p:blipFill>
        <p:spPr/>
      </p:pic>
      <p:grpSp>
        <p:nvGrpSpPr>
          <p:cNvPr id="17" name="组合 16"/>
          <p:cNvGrpSpPr/>
          <p:nvPr/>
        </p:nvGrpSpPr>
        <p:grpSpPr>
          <a:xfrm>
            <a:off x="0" y="373375"/>
            <a:ext cx="12192000" cy="807169"/>
            <a:chOff x="0" y="373375"/>
            <a:chExt cx="12192000" cy="807169"/>
          </a:xfrm>
        </p:grpSpPr>
        <p:grpSp>
          <p:nvGrpSpPr>
            <p:cNvPr id="22" name="组合 21"/>
            <p:cNvGrpSpPr/>
            <p:nvPr/>
          </p:nvGrpSpPr>
          <p:grpSpPr>
            <a:xfrm>
              <a:off x="3607088" y="373375"/>
              <a:ext cx="4977823" cy="807169"/>
              <a:chOff x="6727733" y="1485647"/>
              <a:chExt cx="4977823" cy="807169"/>
            </a:xfrm>
          </p:grpSpPr>
          <p:sp>
            <p:nvSpPr>
              <p:cNvPr id="25" name="文本框 24"/>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a:solidFill>
                      <a:prstClr val="white"/>
                    </a:solidFill>
                    <a:latin typeface="微软雅黑"/>
                  </a:rPr>
                  <a:t>年度工作概述</a:t>
                </a: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6" name="文本框 25"/>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23" name="直接连接符 22"/>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2038295283"/>
      </p:ext>
    </p:extLst>
  </p:cSld>
  <p:clrMapOvr>
    <a:masterClrMapping/>
  </p:clrMapOvr>
  <mc:AlternateContent>
    <mc:Choice xmlns:p14="http://schemas.microsoft.com/office/powerpoint/2010/main" Requires="p14">
      <p:transition spd="slow" advTm="0" p14:dur="1600">
        <p14:prism dir="r" isContent="1"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anim calcmode="lin" valueType="num">
                                      <p:cBhvr>
                                        <p:cTn id="17" dur="500" fill="hold"/>
                                        <p:tgtEl>
                                          <p:spTgt spid="4"/>
                                        </p:tgtEl>
                                        <p:attrNameLst>
                                          <p:attrName>ppt_x</p:attrName>
                                        </p:attrNameLst>
                                      </p:cBhvr>
                                      <p:tavLst>
                                        <p:tav tm="0">
                                          <p:val>
                                            <p:fltVal val="0.5"/>
                                          </p:val>
                                        </p:tav>
                                        <p:tav tm="100000">
                                          <p:val>
                                            <p:strVal val="#ppt_x"/>
                                          </p:val>
                                        </p:tav>
                                      </p:tavLst>
                                    </p:anim>
                                    <p:anim calcmode="lin" valueType="num">
                                      <p:cBhvr>
                                        <p:cTn id="18" dur="500" fill="hold"/>
                                        <p:tgtEl>
                                          <p:spTgt spid="4"/>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anim calcmode="lin" valueType="num">
                                      <p:cBhvr>
                                        <p:cTn id="24" dur="500" fill="hold"/>
                                        <p:tgtEl>
                                          <p:spTgt spid="9"/>
                                        </p:tgtEl>
                                        <p:attrNameLst>
                                          <p:attrName>ppt_x</p:attrName>
                                        </p:attrNameLst>
                                      </p:cBhvr>
                                      <p:tavLst>
                                        <p:tav tm="0">
                                          <p:val>
                                            <p:fltVal val="0.5"/>
                                          </p:val>
                                        </p:tav>
                                        <p:tav tm="100000">
                                          <p:val>
                                            <p:strVal val="#ppt_x"/>
                                          </p:val>
                                        </p:tav>
                                      </p:tavLst>
                                    </p:anim>
                                    <p:anim calcmode="lin" valueType="num">
                                      <p:cBhvr>
                                        <p:cTn id="25" dur="500" fill="hold"/>
                                        <p:tgtEl>
                                          <p:spTgt spid="9"/>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fltVal val="0.5"/>
                                          </p:val>
                                        </p:tav>
                                        <p:tav tm="100000">
                                          <p:val>
                                            <p:strVal val="#ppt_x"/>
                                          </p:val>
                                        </p:tav>
                                      </p:tavLst>
                                    </p:anim>
                                    <p:anim calcmode="lin" valueType="num">
                                      <p:cBhvr>
                                        <p:cTn id="39" dur="500" fill="hold"/>
                                        <p:tgtEl>
                                          <p:spTgt spid="18"/>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anim calcmode="lin" valueType="num">
                                      <p:cBhvr>
                                        <p:cTn id="45" dur="500" fill="hold"/>
                                        <p:tgtEl>
                                          <p:spTgt spid="19"/>
                                        </p:tgtEl>
                                        <p:attrNameLst>
                                          <p:attrName>ppt_x</p:attrName>
                                        </p:attrNameLst>
                                      </p:cBhvr>
                                      <p:tavLst>
                                        <p:tav tm="0">
                                          <p:val>
                                            <p:fltVal val="0.5"/>
                                          </p:val>
                                        </p:tav>
                                        <p:tav tm="100000">
                                          <p:val>
                                            <p:strVal val="#ppt_x"/>
                                          </p:val>
                                        </p:tav>
                                      </p:tavLst>
                                    </p:anim>
                                    <p:anim calcmode="lin" valueType="num">
                                      <p:cBhvr>
                                        <p:cTn id="46" dur="500" fill="hold"/>
                                        <p:tgtEl>
                                          <p:spTgt spid="19"/>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anim calcmode="lin" valueType="num">
                                      <p:cBhvr>
                                        <p:cTn id="52" dur="500" fill="hold"/>
                                        <p:tgtEl>
                                          <p:spTgt spid="20"/>
                                        </p:tgtEl>
                                        <p:attrNameLst>
                                          <p:attrName>ppt_x</p:attrName>
                                        </p:attrNameLst>
                                      </p:cBhvr>
                                      <p:tavLst>
                                        <p:tav tm="0">
                                          <p:val>
                                            <p:fltVal val="0.5"/>
                                          </p:val>
                                        </p:tav>
                                        <p:tav tm="100000">
                                          <p:val>
                                            <p:strVal val="#ppt_x"/>
                                          </p:val>
                                        </p:tav>
                                      </p:tavLst>
                                    </p:anim>
                                    <p:anim calcmode="lin" valueType="num">
                                      <p:cBhvr>
                                        <p:cTn id="53" dur="500" fill="hold"/>
                                        <p:tgtEl>
                                          <p:spTgt spid="20"/>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anim calcmode="lin" valueType="num">
                                      <p:cBhvr>
                                        <p:cTn id="59" dur="500" fill="hold"/>
                                        <p:tgtEl>
                                          <p:spTgt spid="21"/>
                                        </p:tgtEl>
                                        <p:attrNameLst>
                                          <p:attrName>ppt_x</p:attrName>
                                        </p:attrNameLst>
                                      </p:cBhvr>
                                      <p:tavLst>
                                        <p:tav tm="0">
                                          <p:val>
                                            <p:fltVal val="0.5"/>
                                          </p:val>
                                        </p:tav>
                                        <p:tav tm="100000">
                                          <p:val>
                                            <p:strVal val="#ppt_x"/>
                                          </p:val>
                                        </p:tav>
                                      </p:tavLst>
                                    </p:anim>
                                    <p:anim calcmode="lin" valueType="num">
                                      <p:cBhvr>
                                        <p:cTn id="60" dur="500" fill="hold"/>
                                        <p:tgtEl>
                                          <p:spTgt spid="21"/>
                                        </p:tgtEl>
                                        <p:attrNameLst>
                                          <p:attrName>ppt_y</p:attrName>
                                        </p:attrNameLst>
                                      </p:cBhvr>
                                      <p:tavLst>
                                        <p:tav tm="0">
                                          <p:val>
                                            <p:fltVal val="0.5"/>
                                          </p:val>
                                        </p:tav>
                                        <p:tav tm="100000">
                                          <p:val>
                                            <p:strVal val="#ppt_y"/>
                                          </p:val>
                                        </p:tav>
                                      </p:tavLst>
                                    </p:anim>
                                  </p:childTnLst>
                                </p:cTn>
                              </p:par>
                              <p:par>
                                <p:cTn id="61" presetID="53" presetClass="entr" presetSubtype="528" fill="hold"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anim calcmode="lin" valueType="num">
                                      <p:cBhvr>
                                        <p:cTn id="66" dur="500" fill="hold"/>
                                        <p:tgtEl>
                                          <p:spTgt spid="28"/>
                                        </p:tgtEl>
                                        <p:attrNameLst>
                                          <p:attrName>ppt_x</p:attrName>
                                        </p:attrNameLst>
                                      </p:cBhvr>
                                      <p:tavLst>
                                        <p:tav tm="0">
                                          <p:val>
                                            <p:fltVal val="0.5"/>
                                          </p:val>
                                        </p:tav>
                                        <p:tav tm="100000">
                                          <p:val>
                                            <p:strVal val="#ppt_x"/>
                                          </p:val>
                                        </p:tav>
                                      </p:tavLst>
                                    </p:anim>
                                    <p:anim calcmode="lin" valueType="num">
                                      <p:cBhvr>
                                        <p:cTn id="67" dur="500" fill="hold"/>
                                        <p:tgtEl>
                                          <p:spTgt spid="28"/>
                                        </p:tgtEl>
                                        <p:attrNameLst>
                                          <p:attrName>ppt_y</p:attrName>
                                        </p:attrNameLst>
                                      </p:cBhvr>
                                      <p:tavLst>
                                        <p:tav tm="0">
                                          <p:val>
                                            <p:fltVal val="0.5"/>
                                          </p:val>
                                        </p:tav>
                                        <p:tav tm="100000">
                                          <p:val>
                                            <p:strVal val="#ppt_y"/>
                                          </p:val>
                                        </p:tav>
                                      </p:tavLst>
                                    </p:anim>
                                  </p:childTnLst>
                                </p:cTn>
                              </p:par>
                              <p:par>
                                <p:cTn id="68" presetID="53" presetClass="entr" presetSubtype="52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p:cTn id="70" dur="500" fill="hold"/>
                                        <p:tgtEl>
                                          <p:spTgt spid="29"/>
                                        </p:tgtEl>
                                        <p:attrNameLst>
                                          <p:attrName>ppt_w</p:attrName>
                                        </p:attrNameLst>
                                      </p:cBhvr>
                                      <p:tavLst>
                                        <p:tav tm="0">
                                          <p:val>
                                            <p:fltVal val="0"/>
                                          </p:val>
                                        </p:tav>
                                        <p:tav tm="100000">
                                          <p:val>
                                            <p:strVal val="#ppt_w"/>
                                          </p:val>
                                        </p:tav>
                                      </p:tavLst>
                                    </p:anim>
                                    <p:anim calcmode="lin" valueType="num">
                                      <p:cBhvr>
                                        <p:cTn id="71" dur="500" fill="hold"/>
                                        <p:tgtEl>
                                          <p:spTgt spid="29"/>
                                        </p:tgtEl>
                                        <p:attrNameLst>
                                          <p:attrName>ppt_h</p:attrName>
                                        </p:attrNameLst>
                                      </p:cBhvr>
                                      <p:tavLst>
                                        <p:tav tm="0">
                                          <p:val>
                                            <p:fltVal val="0"/>
                                          </p:val>
                                        </p:tav>
                                        <p:tav tm="100000">
                                          <p:val>
                                            <p:strVal val="#ppt_h"/>
                                          </p:val>
                                        </p:tav>
                                      </p:tavLst>
                                    </p:anim>
                                    <p:animEffect transition="in" filter="fade">
                                      <p:cBhvr>
                                        <p:cTn id="72" dur="500"/>
                                        <p:tgtEl>
                                          <p:spTgt spid="29"/>
                                        </p:tgtEl>
                                      </p:cBhvr>
                                    </p:animEffect>
                                    <p:anim calcmode="lin" valueType="num">
                                      <p:cBhvr>
                                        <p:cTn id="73" dur="500" fill="hold"/>
                                        <p:tgtEl>
                                          <p:spTgt spid="29"/>
                                        </p:tgtEl>
                                        <p:attrNameLst>
                                          <p:attrName>ppt_x</p:attrName>
                                        </p:attrNameLst>
                                      </p:cBhvr>
                                      <p:tavLst>
                                        <p:tav tm="0">
                                          <p:val>
                                            <p:fltVal val="0.5"/>
                                          </p:val>
                                        </p:tav>
                                        <p:tav tm="100000">
                                          <p:val>
                                            <p:strVal val="#ppt_x"/>
                                          </p:val>
                                        </p:tav>
                                      </p:tavLst>
                                    </p:anim>
                                    <p:anim calcmode="lin" valueType="num">
                                      <p:cBhvr>
                                        <p:cTn id="74" dur="500" fill="hold"/>
                                        <p:tgtEl>
                                          <p:spTgt spid="29"/>
                                        </p:tgtEl>
                                        <p:attrNameLst>
                                          <p:attrName>ppt_y</p:attrName>
                                        </p:attrNameLst>
                                      </p:cBhvr>
                                      <p:tavLst>
                                        <p:tav tm="0">
                                          <p:val>
                                            <p:fltVal val="0.5"/>
                                          </p:val>
                                        </p:tav>
                                        <p:tav tm="100000">
                                          <p:val>
                                            <p:strVal val="#ppt_y"/>
                                          </p:val>
                                        </p:tav>
                                      </p:tavLst>
                                    </p:anim>
                                  </p:childTnLst>
                                </p:cTn>
                              </p:par>
                              <p:par>
                                <p:cTn id="75" presetID="53" presetClass="entr" presetSubtype="528" fill="hold" nodeType="with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anim calcmode="lin" valueType="num">
                                      <p:cBhvr>
                                        <p:cTn id="80" dur="500" fill="hold"/>
                                        <p:tgtEl>
                                          <p:spTgt spid="30"/>
                                        </p:tgtEl>
                                        <p:attrNameLst>
                                          <p:attrName>ppt_x</p:attrName>
                                        </p:attrNameLst>
                                      </p:cBhvr>
                                      <p:tavLst>
                                        <p:tav tm="0">
                                          <p:val>
                                            <p:fltVal val="0.5"/>
                                          </p:val>
                                        </p:tav>
                                        <p:tav tm="100000">
                                          <p:val>
                                            <p:strVal val="#ppt_x"/>
                                          </p:val>
                                        </p:tav>
                                      </p:tavLst>
                                    </p:anim>
                                    <p:anim calcmode="lin" valueType="num">
                                      <p:cBhvr>
                                        <p:cTn id="81" dur="500" fill="hold"/>
                                        <p:tgtEl>
                                          <p:spTgt spid="30"/>
                                        </p:tgtEl>
                                        <p:attrNameLst>
                                          <p:attrName>ppt_y</p:attrName>
                                        </p:attrNameLst>
                                      </p:cBhvr>
                                      <p:tavLst>
                                        <p:tav tm="0">
                                          <p:val>
                                            <p:fltVal val="0.5"/>
                                          </p:val>
                                        </p:tav>
                                        <p:tav tm="100000">
                                          <p:val>
                                            <p:strVal val="#ppt_y"/>
                                          </p:val>
                                        </p:tav>
                                      </p:tavLst>
                                    </p:anim>
                                  </p:childTnLst>
                                </p:cTn>
                              </p:par>
                              <p:par>
                                <p:cTn id="82" presetID="53" presetClass="entr" presetSubtype="528" fill="hold" nodeType="withEffect">
                                  <p:stCondLst>
                                    <p:cond delay="0"/>
                                  </p:stCondLst>
                                  <p:childTnLst>
                                    <p:set>
                                      <p:cBhvr>
                                        <p:cTn id="83" dur="1" fill="hold">
                                          <p:stCondLst>
                                            <p:cond delay="0"/>
                                          </p:stCondLst>
                                        </p:cTn>
                                        <p:tgtEl>
                                          <p:spTgt spid="31"/>
                                        </p:tgtEl>
                                        <p:attrNameLst>
                                          <p:attrName>style.visibility</p:attrName>
                                        </p:attrNameLst>
                                      </p:cBhvr>
                                      <p:to>
                                        <p:strVal val="visible"/>
                                      </p:to>
                                    </p:set>
                                    <p:anim calcmode="lin" valueType="num">
                                      <p:cBhvr>
                                        <p:cTn id="84" dur="500" fill="hold"/>
                                        <p:tgtEl>
                                          <p:spTgt spid="31"/>
                                        </p:tgtEl>
                                        <p:attrNameLst>
                                          <p:attrName>ppt_w</p:attrName>
                                        </p:attrNameLst>
                                      </p:cBhvr>
                                      <p:tavLst>
                                        <p:tav tm="0">
                                          <p:val>
                                            <p:fltVal val="0"/>
                                          </p:val>
                                        </p:tav>
                                        <p:tav tm="100000">
                                          <p:val>
                                            <p:strVal val="#ppt_w"/>
                                          </p:val>
                                        </p:tav>
                                      </p:tavLst>
                                    </p:anim>
                                    <p:anim calcmode="lin" valueType="num">
                                      <p:cBhvr>
                                        <p:cTn id="85" dur="500" fill="hold"/>
                                        <p:tgtEl>
                                          <p:spTgt spid="31"/>
                                        </p:tgtEl>
                                        <p:attrNameLst>
                                          <p:attrName>ppt_h</p:attrName>
                                        </p:attrNameLst>
                                      </p:cBhvr>
                                      <p:tavLst>
                                        <p:tav tm="0">
                                          <p:val>
                                            <p:fltVal val="0"/>
                                          </p:val>
                                        </p:tav>
                                        <p:tav tm="100000">
                                          <p:val>
                                            <p:strVal val="#ppt_h"/>
                                          </p:val>
                                        </p:tav>
                                      </p:tavLst>
                                    </p:anim>
                                    <p:animEffect transition="in" filter="fade">
                                      <p:cBhvr>
                                        <p:cTn id="86" dur="500"/>
                                        <p:tgtEl>
                                          <p:spTgt spid="31"/>
                                        </p:tgtEl>
                                      </p:cBhvr>
                                    </p:animEffect>
                                    <p:anim calcmode="lin" valueType="num">
                                      <p:cBhvr>
                                        <p:cTn id="87" dur="500" fill="hold"/>
                                        <p:tgtEl>
                                          <p:spTgt spid="31"/>
                                        </p:tgtEl>
                                        <p:attrNameLst>
                                          <p:attrName>ppt_x</p:attrName>
                                        </p:attrNameLst>
                                      </p:cBhvr>
                                      <p:tavLst>
                                        <p:tav tm="0">
                                          <p:val>
                                            <p:fltVal val="0.5"/>
                                          </p:val>
                                        </p:tav>
                                        <p:tav tm="100000">
                                          <p:val>
                                            <p:strVal val="#ppt_x"/>
                                          </p:val>
                                        </p:tav>
                                      </p:tavLst>
                                    </p:anim>
                                    <p:anim calcmode="lin" valueType="num">
                                      <p:cBhvr>
                                        <p:cTn id="88" dur="500" fill="hold"/>
                                        <p:tgtEl>
                                          <p:spTgt spid="3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9" grpId="0" animBg="1"/>
      <p:bldP spid="11" grpId="0" animBg="1"/>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9" name="组合 8"/>
          <p:cNvGrpSpPr/>
          <p:nvPr/>
        </p:nvGrpSpPr>
        <p:grpSpPr>
          <a:xfrm>
            <a:off x="1014185" y="1926320"/>
            <a:ext cx="5341650" cy="1550793"/>
            <a:chOff x="2677264" y="1996356"/>
            <a:chExt cx="5341650" cy="1550793"/>
          </a:xfrm>
        </p:grpSpPr>
        <p:sp>
          <p:nvSpPr>
            <p:cNvPr id="10" name="矩形 9"/>
            <p:cNvSpPr/>
            <p:nvPr/>
          </p:nvSpPr>
          <p:spPr>
            <a:xfrm>
              <a:off x="2677264" y="2346820"/>
              <a:ext cx="5341650" cy="1200329"/>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用户可以在投影仪或者计算机上进行演示，也可以将演示文稿打印出来，制作成胶片，以便应用到更广泛的领域中。利用</a:t>
              </a:r>
              <a:r>
                <a:rPr kumimoji="0" lang="en-US" altLang="zh-CN" sz="1200" b="0" i="0" u="none" strike="noStrike" kern="1200" cap="none" spc="0" normalizeH="0" baseline="0" noProof="0">
                  <a:ln>
                    <a:noFill/>
                  </a:ln>
                  <a:solidFill>
                    <a:prstClr val="white"/>
                  </a:solidFill>
                  <a:effectLst/>
                  <a:uLnTx/>
                  <a:uFillTx/>
                  <a:latin typeface="Arial"/>
                  <a:ea typeface="微软雅黑"/>
                  <a:cs typeface="+mn-cs"/>
                </a:rPr>
                <a:t>Microsoft Office PowerPoint</a:t>
              </a: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不仅可以创建演示文稿用户可以在投影仪或者计算机上进行演示，也可以将演示文稿打印出来，制作成胶片，以便应用到更广泛的领域中。利用</a:t>
              </a:r>
              <a:r>
                <a:rPr kumimoji="0" lang="en-US" altLang="zh-CN" sz="1200" b="0" i="0" u="none" strike="noStrike" kern="1200" cap="none" spc="0" normalizeH="0" baseline="0" noProof="0">
                  <a:ln>
                    <a:noFill/>
                  </a:ln>
                  <a:solidFill>
                    <a:prstClr val="white"/>
                  </a:solidFill>
                  <a:effectLst/>
                  <a:uLnTx/>
                  <a:uFillTx/>
                  <a:latin typeface="Arial"/>
                  <a:ea typeface="微软雅黑"/>
                  <a:cs typeface="+mn-cs"/>
                </a:rPr>
                <a:t>Microsoft Office PowerPoint</a:t>
              </a: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不仅可以创建演示文稿</a:t>
              </a:r>
            </a:p>
          </p:txBody>
        </p:sp>
        <p:sp>
          <p:nvSpPr>
            <p:cNvPr id="11" name="矩形 10"/>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标题文字添加</a:t>
              </a:r>
            </a:p>
          </p:txBody>
        </p:sp>
      </p:grpSp>
      <p:grpSp>
        <p:nvGrpSpPr>
          <p:cNvPr id="12" name="组合 11"/>
          <p:cNvGrpSpPr/>
          <p:nvPr/>
        </p:nvGrpSpPr>
        <p:grpSpPr>
          <a:xfrm>
            <a:off x="1014185" y="4088912"/>
            <a:ext cx="5341650" cy="1550793"/>
            <a:chOff x="2677264" y="1996356"/>
            <a:chExt cx="5341650" cy="1550793"/>
          </a:xfrm>
        </p:grpSpPr>
        <p:sp>
          <p:nvSpPr>
            <p:cNvPr id="13" name="矩形 12"/>
            <p:cNvSpPr/>
            <p:nvPr/>
          </p:nvSpPr>
          <p:spPr>
            <a:xfrm>
              <a:off x="2677264" y="2346820"/>
              <a:ext cx="5341650" cy="1200329"/>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用户可以在投影仪或者计算机上进行演示，也可以将演示文稿打印出来，制作成胶片，以便应用到更广泛的领域中。利用</a:t>
              </a:r>
              <a:r>
                <a:rPr kumimoji="0" lang="en-US" altLang="zh-CN" sz="1200" b="0" i="0" u="none" strike="noStrike" kern="1200" cap="none" spc="0" normalizeH="0" baseline="0" noProof="0">
                  <a:ln>
                    <a:noFill/>
                  </a:ln>
                  <a:solidFill>
                    <a:prstClr val="white"/>
                  </a:solidFill>
                  <a:effectLst/>
                  <a:uLnTx/>
                  <a:uFillTx/>
                  <a:latin typeface="Arial"/>
                  <a:ea typeface="微软雅黑"/>
                  <a:cs typeface="+mn-cs"/>
                </a:rPr>
                <a:t>Microsoft Office PowerPoint</a:t>
              </a: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不仅可以创建演示文稿用户可以在投影仪或者计算机上进行演示，也可以将演示文稿打印出来，制作成胶片，以便应用到更广泛的领域中。利用</a:t>
              </a:r>
              <a:r>
                <a:rPr kumimoji="0" lang="en-US" altLang="zh-CN" sz="1200" b="0" i="0" u="none" strike="noStrike" kern="1200" cap="none" spc="0" normalizeH="0" baseline="0" noProof="0">
                  <a:ln>
                    <a:noFill/>
                  </a:ln>
                  <a:solidFill>
                    <a:prstClr val="white"/>
                  </a:solidFill>
                  <a:effectLst/>
                  <a:uLnTx/>
                  <a:uFillTx/>
                  <a:latin typeface="Arial"/>
                  <a:ea typeface="微软雅黑"/>
                  <a:cs typeface="+mn-cs"/>
                </a:rPr>
                <a:t>Microsoft Office PowerPoint</a:t>
              </a:r>
              <a:r>
                <a:rPr kumimoji="0" lang="zh-CN" altLang="en-US" sz="1200" b="0" i="0" u="none" strike="noStrike" kern="1200" cap="none" spc="0" normalizeH="0" baseline="0" noProof="0">
                  <a:ln>
                    <a:noFill/>
                  </a:ln>
                  <a:solidFill>
                    <a:prstClr val="white"/>
                  </a:solidFill>
                  <a:effectLst/>
                  <a:uLnTx/>
                  <a:uFillTx/>
                  <a:latin typeface="Arial"/>
                  <a:ea typeface="微软雅黑"/>
                  <a:cs typeface="+mn-cs"/>
                </a:rPr>
                <a:t>不仅可以创建演示文稿</a:t>
              </a:r>
            </a:p>
          </p:txBody>
        </p:sp>
        <p:sp>
          <p:nvSpPr>
            <p:cNvPr id="14" name="矩形 13"/>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标题文字添加</a:t>
              </a:r>
            </a:p>
          </p:txBody>
        </p:sp>
      </p:grpSp>
      <p:pic>
        <p:nvPicPr>
          <p:cNvPr id="17" name="图片占位符 16"/>
          <p:cNvPicPr>
            <a:picLocks noGrp="1" noChangeAspect="1"/>
          </p:cNvPicPr>
          <p:nvPr>
            <p:ph type="pic" sz="quarter" idx="10"/>
          </p:nvPr>
        </p:nvPicPr>
        <p:blipFill>
          <a:blip r:embed="rId2">
            <a:grayscl/>
            <a:extLst>
              <a:ext uri="{28A0092B-C50C-407E-A947-70E740481C1C}">
                <a14:useLocalDpi xmlns:a14="http://schemas.microsoft.com/office/drawing/2010/main" val="0"/>
              </a:ext>
            </a:extLst>
          </a:blip>
          <a:srcRect t="18583" b="18583"/>
          <a:stretch>
            <a:fillRect/>
          </a:stretch>
        </p:blipFill>
        <p:spPr>
          <a:xfrm>
            <a:off x="6776750" y="1820863"/>
            <a:ext cx="4267200" cy="1787108"/>
          </a:xfrm>
        </p:spPr>
      </p:pic>
      <p:pic>
        <p:nvPicPr>
          <p:cNvPr id="18" name="图片占位符 17"/>
          <p:cNvPicPr>
            <a:picLocks noGrp="1" noChangeAspect="1"/>
          </p:cNvPicPr>
          <p:nvPr>
            <p:ph type="pic" sz="quarter" idx="11"/>
          </p:nvPr>
        </p:nvPicPr>
        <p:blipFill>
          <a:blip r:embed="rId3">
            <a:grayscl/>
            <a:extLst>
              <a:ext uri="{28A0092B-C50C-407E-A947-70E740481C1C}">
                <a14:useLocalDpi xmlns:a14="http://schemas.microsoft.com/office/drawing/2010/main" val="0"/>
              </a:ext>
            </a:extLst>
          </a:blip>
          <a:srcRect t="18471" b="18471"/>
          <a:stretch>
            <a:fillRect/>
          </a:stretch>
        </p:blipFill>
        <p:spPr>
          <a:xfrm>
            <a:off x="6776750" y="3970755"/>
            <a:ext cx="4267200" cy="1787108"/>
          </a:xfrm>
        </p:spPr>
      </p:pic>
      <p:grpSp>
        <p:nvGrpSpPr>
          <p:cNvPr id="15" name="组合 14"/>
          <p:cNvGrpSpPr/>
          <p:nvPr/>
        </p:nvGrpSpPr>
        <p:grpSpPr>
          <a:xfrm>
            <a:off x="0" y="373375"/>
            <a:ext cx="12192000" cy="807169"/>
            <a:chOff x="0" y="373375"/>
            <a:chExt cx="12192000" cy="807169"/>
          </a:xfrm>
        </p:grpSpPr>
        <p:grpSp>
          <p:nvGrpSpPr>
            <p:cNvPr id="16" name="组合 15"/>
            <p:cNvGrpSpPr/>
            <p:nvPr/>
          </p:nvGrpSpPr>
          <p:grpSpPr>
            <a:xfrm>
              <a:off x="3607088" y="373375"/>
              <a:ext cx="4977823" cy="807169"/>
              <a:chOff x="6727733" y="1485647"/>
              <a:chExt cx="4977823" cy="807169"/>
            </a:xfrm>
          </p:grpSpPr>
          <p:sp>
            <p:nvSpPr>
              <p:cNvPr id="21" name="文本框 20"/>
              <p:cNvSpPr txBox="1"/>
              <p:nvPr/>
            </p:nvSpPr>
            <p:spPr>
              <a:xfrm>
                <a:off x="7893204" y="1485647"/>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white"/>
                    </a:solidFill>
                    <a:effectLst/>
                    <a:uLnTx/>
                    <a:uFillTx/>
                    <a:latin typeface="微软雅黑"/>
                    <a:ea typeface="微软雅黑"/>
                    <a:cs typeface="+mn-cs"/>
                  </a:rPr>
                  <a:t>标题文字添加</a:t>
                </a:r>
              </a:p>
            </p:txBody>
          </p:sp>
          <p:sp>
            <p:nvSpPr>
              <p:cNvPr id="22" name="文本框 21"/>
              <p:cNvSpPr txBox="1"/>
              <p:nvPr/>
            </p:nvSpPr>
            <p:spPr>
              <a:xfrm>
                <a:off x="6727733" y="2015817"/>
                <a:ext cx="4977823" cy="27699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200" b="0" i="1" u="none" strike="noStrike" kern="1200" cap="none" spc="0" normalizeH="0" baseline="0" noProof="0">
                    <a:ln>
                      <a:noFill/>
                    </a:ln>
                    <a:solidFill>
                      <a:prstClr val="white"/>
                    </a:solidFill>
                    <a:effectLst/>
                    <a:uLnTx/>
                    <a:uFillTx/>
                    <a:latin typeface="Century Gothic" panose="020b0502020202020204" pitchFamily="34" charset="0"/>
                    <a:ea typeface="微软雅黑"/>
                    <a:cs typeface="+mn-cs"/>
                  </a:rPr>
                  <a:t>The user can demonstrate on a projector or computer</a:t>
                </a:r>
              </a:p>
            </p:txBody>
          </p:sp>
        </p:grpSp>
        <p:cxnSp>
          <p:nvCxnSpPr>
            <p:cNvPr id="19" name="直接连接符 18"/>
            <p:cNvCxnSpPr/>
            <p:nvPr/>
          </p:nvCxnSpPr>
          <p:spPr>
            <a:xfrm>
              <a:off x="7867650" y="665762"/>
              <a:ext cx="4324350" cy="0"/>
            </a:xfrm>
            <a:prstGeom prst="line">
              <a:avLst/>
            </a:prstGeom>
            <a:ln>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0" y="665762"/>
              <a:ext cx="4324350" cy="0"/>
            </a:xfrm>
            <a:prstGeom prst="line">
              <a:avLst/>
            </a:prstGeom>
            <a:ln>
              <a:solidFill>
                <a:schemeClr val="bg1">
                  <a:alpha val="44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val="2974636540"/>
      </p:ext>
    </p:extLst>
  </p:cSld>
  <p:clrMapOvr>
    <a:masterClrMapping/>
  </p:clrMapOvr>
  <mc:AlternateContent>
    <mc:Choice xmlns:p14="http://schemas.microsoft.com/office/powerpoint/2010/main" Requires="p14">
      <p:transition spd="slow" advTm="0" p14:dur="120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 presetClass="entr" presetSubtype="2"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500"/>
                            </p:stCondLst>
                            <p:childTnLst>
                              <p:par>
                                <p:cTn id="21" presetID="2" presetClass="entr" presetSubtype="2"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文本框 22"/>
          <p:cNvSpPr txBox="1"/>
          <p:nvPr/>
        </p:nvSpPr>
        <p:spPr>
          <a:xfrm>
            <a:off x="2551832" y="1994042"/>
            <a:ext cx="1063113"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6600" b="0" i="0" u="none" strike="noStrike" kern="1200" cap="none" spc="0" normalizeH="0" baseline="0" noProof="0">
                <a:ln>
                  <a:noFill/>
                </a:ln>
                <a:solidFill>
                  <a:prstClr val="white"/>
                </a:solidFill>
                <a:effectLst/>
                <a:uLnTx/>
                <a:uFillTx/>
                <a:latin typeface="Impact" panose="020b0806030902050204" pitchFamily="34" charset="0"/>
                <a:ea typeface="微软雅黑"/>
                <a:cs typeface="+mn-cs"/>
              </a:rPr>
              <a:t>02</a:t>
            </a:r>
            <a:endParaRPr kumimoji="0" lang="zh-CN" altLang="en-US" sz="6600" b="0" i="0" u="none" strike="noStrike" kern="1200" cap="none" spc="0" normalizeH="0" baseline="0" noProof="0">
              <a:ln>
                <a:noFill/>
              </a:ln>
              <a:solidFill>
                <a:prstClr val="white"/>
              </a:solidFill>
              <a:effectLst/>
              <a:uLnTx/>
              <a:uFillTx/>
              <a:latin typeface="Impact" panose="020b0806030902050204" pitchFamily="34" charset="0"/>
              <a:ea typeface="微软雅黑"/>
              <a:cs typeface="+mn-cs"/>
            </a:endParaRPr>
          </a:p>
        </p:txBody>
      </p:sp>
      <p:sp>
        <p:nvSpPr>
          <p:cNvPr id="24" name="PA_任意多边形 59"/>
          <p:cNvSpPr/>
          <p:nvPr>
            <p:custDataLst>
              <p:tags r:id="rId3"/>
            </p:custDataLst>
          </p:nvPr>
        </p:nvSpPr>
        <p:spPr>
          <a:xfrm>
            <a:off x="1811635" y="3888269"/>
            <a:ext cx="2501135" cy="1290637"/>
          </a:xfrm>
          <a:custGeom>
            <a:gdLst>
              <a:gd name="connsiteX0" fmla="*/ 1605383 w 2501135"/>
              <a:gd name="connsiteY0" fmla="*/ 0 h 1290637"/>
              <a:gd name="connsiteX1" fmla="*/ 2501135 w 2501135"/>
              <a:gd name="connsiteY1" fmla="*/ 330299 h 1290637"/>
              <a:gd name="connsiteX2" fmla="*/ 2281142 w 2501135"/>
              <a:gd name="connsiteY2" fmla="*/ 997045 h 1290637"/>
              <a:gd name="connsiteX3" fmla="*/ 965481 w 2501135"/>
              <a:gd name="connsiteY3" fmla="*/ 1290637 h 1290637"/>
              <a:gd name="connsiteX4" fmla="*/ 0 w 2501135"/>
              <a:gd name="connsiteY4" fmla="*/ 903891 h 1290637"/>
              <a:gd name="connsiteX5" fmla="*/ 329818 w 2501135"/>
              <a:gd name="connsiteY5" fmla="*/ 263612 h 1290637"/>
              <a:gd name="connsiteX6" fmla="*/ 1605383 w 2501135"/>
              <a:gd name="connsiteY6" fmla="*/ 0 h 1290637"/>
              <a:gd name="connsiteX7" fmla="*/ 1561315 w 3044825"/>
              <a:gd name="connsiteY7" fmla="*/ 0 h 17986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1135" h="1290637">
                <a:moveTo>
                  <a:pt x="1605383" y="0"/>
                </a:moveTo>
                <a:lnTo>
                  <a:pt x="2501135" y="330299"/>
                </a:lnTo>
                <a:lnTo>
                  <a:pt x="2281142" y="997045"/>
                </a:lnTo>
                <a:lnTo>
                  <a:pt x="965481" y="1290637"/>
                </a:lnTo>
                <a:lnTo>
                  <a:pt x="0" y="903891"/>
                </a:lnTo>
                <a:lnTo>
                  <a:pt x="329818" y="263612"/>
                </a:lnTo>
                <a:lnTo>
                  <a:pt x="1605383" y="0"/>
                </a:lnTo>
                <a:close/>
              </a:path>
            </a:pathLst>
          </a:custGeom>
          <a:gradFill>
            <a:gsLst>
              <a:gs pos="0">
                <a:srgbClr val="FFA500"/>
              </a:gs>
              <a:gs pos="100000">
                <a:schemeClr val="accent4"/>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834064" y="2279577"/>
            <a:ext cx="2498649" cy="2912581"/>
          </a:xfrm>
          <a:custGeom>
            <a:gdLst>
              <a:gd name="connsiteX0" fmla="*/ 0 w 2498649"/>
              <a:gd name="connsiteY0" fmla="*/ 9525 h 2912581"/>
              <a:gd name="connsiteX1" fmla="*/ 2498649 w 2498649"/>
              <a:gd name="connsiteY1" fmla="*/ 0 h 2912581"/>
              <a:gd name="connsiteX2" fmla="*/ 2489125 w 2498649"/>
              <a:gd name="connsiteY2" fmla="*/ 1933575 h 2912581"/>
              <a:gd name="connsiteX3" fmla="*/ 2279575 w 2498649"/>
              <a:gd name="connsiteY3" fmla="*/ 2616835 h 2912581"/>
              <a:gd name="connsiteX4" fmla="*/ 952345 w 2498649"/>
              <a:gd name="connsiteY4" fmla="*/ 2912581 h 2912581"/>
              <a:gd name="connsiteX5" fmla="*/ 1 w 2498649"/>
              <a:gd name="connsiteY5" fmla="*/ 2538812 h 2912581"/>
              <a:gd name="connsiteX6" fmla="*/ 1 w 2498649"/>
              <a:gd name="connsiteY6" fmla="*/ 1567263 h 2912581"/>
              <a:gd name="connsiteX7" fmla="*/ 0 w 2498649"/>
              <a:gd name="connsiteY7" fmla="*/ 1567262 h 2912581"/>
              <a:gd name="connsiteX8" fmla="*/ 0 w 2498649"/>
              <a:gd name="connsiteY8" fmla="*/ 9525 h 2912581"/>
              <a:gd name="connsiteX9" fmla="*/ 0 w 2727249"/>
              <a:gd name="connsiteY9" fmla="*/ 9525 h 29125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8649" h="2912581">
                <a:moveTo>
                  <a:pt x="0" y="9525"/>
                </a:moveTo>
                <a:lnTo>
                  <a:pt x="2498649" y="0"/>
                </a:lnTo>
                <a:cubicBezTo>
                  <a:pt x="2495474" y="644525"/>
                  <a:pt x="2492300" y="1289050"/>
                  <a:pt x="2489125" y="1933575"/>
                </a:cubicBezTo>
                <a:lnTo>
                  <a:pt x="2279575" y="2616835"/>
                </a:lnTo>
                <a:lnTo>
                  <a:pt x="952345" y="2912581"/>
                </a:lnTo>
                <a:lnTo>
                  <a:pt x="1" y="2538812"/>
                </a:lnTo>
                <a:lnTo>
                  <a:pt x="1" y="1567263"/>
                </a:lnTo>
                <a:lnTo>
                  <a:pt x="0" y="1567262"/>
                </a:lnTo>
                <a:lnTo>
                  <a:pt x="0" y="9525"/>
                </a:lnTo>
                <a:close/>
              </a:path>
            </a:pathLst>
          </a:custGeom>
          <a:gradFill flip="none" rotWithShape="1">
            <a:gsLst>
              <a:gs pos="15000">
                <a:srgbClr val="FFA500"/>
              </a:gs>
              <a:gs pos="100000">
                <a:schemeClr val="accent4">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六边形 25"/>
          <p:cNvSpPr/>
          <p:nvPr/>
        </p:nvSpPr>
        <p:spPr>
          <a:xfrm rot="5400000">
            <a:off x="1980103" y="1628385"/>
            <a:ext cx="2206570" cy="1910424"/>
          </a:xfrm>
          <a:prstGeom prst="hexagon">
            <a:avLst/>
          </a:prstGeom>
          <a:no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667541" y="2408459"/>
            <a:ext cx="4895518" cy="1240291"/>
            <a:chOff x="5099050" y="2408459"/>
            <a:chExt cx="4895518" cy="1240291"/>
          </a:xfrm>
        </p:grpSpPr>
        <p:sp>
          <p:nvSpPr>
            <p:cNvPr id="8" name="文本框 7"/>
            <p:cNvSpPr txBox="1"/>
            <p:nvPr/>
          </p:nvSpPr>
          <p:spPr>
            <a:xfrm>
              <a:off x="5099050" y="2408459"/>
              <a:ext cx="28924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prstClr val="white"/>
                  </a:solidFill>
                  <a:effectLst/>
                  <a:uLnTx/>
                  <a:uFillTx/>
                  <a:latin typeface="Arial"/>
                  <a:ea typeface="微软雅黑"/>
                  <a:cs typeface="+mn-cs"/>
                </a:rPr>
                <a:t>PART TWO</a:t>
              </a:r>
              <a:endParaRPr kumimoji="0" lang="zh-CN" altLang="en-US" sz="32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9" name="组合 8"/>
            <p:cNvGrpSpPr/>
            <p:nvPr/>
          </p:nvGrpSpPr>
          <p:grpSpPr>
            <a:xfrm>
              <a:off x="5108575" y="2964424"/>
              <a:ext cx="4885993" cy="684326"/>
              <a:chOff x="5402407" y="1355206"/>
              <a:chExt cx="4885993" cy="684326"/>
            </a:xfrm>
          </p:grpSpPr>
          <p:sp>
            <p:nvSpPr>
              <p:cNvPr id="10" name="文本框 9"/>
              <p:cNvSpPr txBox="1"/>
              <p:nvPr/>
            </p:nvSpPr>
            <p:spPr>
              <a:xfrm>
                <a:off x="5402407" y="1355206"/>
                <a:ext cx="3295317" cy="461665"/>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a:solidFill>
                      <a:prstClr val="white"/>
                    </a:solidFill>
                    <a:latin typeface="微软雅黑"/>
                  </a:rPr>
                  <a:t>工作完成情况</a:t>
                </a:r>
                <a:endParaRPr kumimoji="0" lang="zh-CN" altLang="en-US" sz="2400" b="1"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p:cNvSpPr txBox="1"/>
              <p:nvPr/>
            </p:nvSpPr>
            <p:spPr>
              <a:xfrm>
                <a:off x="5402408" y="1795106"/>
                <a:ext cx="4885992" cy="244426"/>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en-US" altLang="zh-CN" sz="900" b="0" i="0" u="none" strike="noStrike" kern="1200" cap="none" spc="0" normalizeH="0" baseline="0" noProof="0">
                    <a:ln>
                      <a:noFill/>
                    </a:ln>
                    <a:solidFill>
                      <a:prstClr val="white"/>
                    </a:solidFill>
                    <a:effectLst/>
                    <a:uLnTx/>
                    <a:uFillTx/>
                    <a:latin typeface="微软雅黑"/>
                    <a:ea typeface="微软雅黑"/>
                    <a:cs typeface="+mn-cs"/>
                  </a:rPr>
                  <a:t>print the presentation and make it into a film to be used in a wider field</a:t>
                </a:r>
              </a:p>
            </p:txBody>
          </p:sp>
        </p:grpSp>
      </p:grpSp>
    </p:spTree>
    <p:extLst>
      <p:ext uri="{BB962C8B-B14F-4D97-AF65-F5344CB8AC3E}">
        <p14:creationId val="1013749914"/>
      </p:ext>
    </p:extLst>
  </p:cSld>
  <p:clrMapOvr>
    <a:masterClrMapping/>
  </p:clrMapOvr>
  <mc:AlternateContent>
    <mc:Choice xmlns:p14="http://schemas.microsoft.com/office/powerpoint/2010/main" Requires="p14">
      <p:transition spd="slow" advTm="0" p14:dur="1200">
        <p14:prism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22" presetClass="entr" presetSubtype="4" fill="hold" grpId="0" nodeType="withEffect">
                                  <p:stCondLst>
                                    <p:cond delay="50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75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750"/>
                                        <p:tgtEl>
                                          <p:spTgt spid="26"/>
                                        </p:tgtEl>
                                      </p:cBhvr>
                                    </p:animEffect>
                                  </p:childTnLst>
                                </p:cTn>
                              </p:par>
                              <p:par>
                                <p:cTn id="19" presetID="64" presetClass="path" presetSubtype="0" decel="100000" fill="hold" grpId="1" nodeType="withEffect">
                                  <p:stCondLst>
                                    <p:cond delay="0"/>
                                  </p:stCondLst>
                                  <p:childTnLst>
                                    <p:animMotion origin="layout" path="M -4.58333E-06 -3.7037E-07 L -4.58333E-06 -0.08657" pathEditMode="relative" rAng="0" ptsTypes="AA">
                                      <p:cBhvr>
                                        <p:cTn id="20" dur="2000" spd="-100000" fill="hold"/>
                                        <p:tgtEl>
                                          <p:spTgt spid="26"/>
                                        </p:tgtEl>
                                        <p:attrNameLst>
                                          <p:attrName>ppt_x</p:attrName>
                                          <p:attrName>ppt_y</p:attrName>
                                        </p:attrNameLst>
                                      </p:cBhvr>
                                      <p:rCtr x="0" y="-4329"/>
                                    </p:animMotion>
                                  </p:childTnLst>
                                </p:cTn>
                              </p:par>
                              <p:par>
                                <p:cTn id="21" presetID="53" presetClass="entr" presetSubtype="16"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animBg="1"/>
      <p:bldP spid="26" grpId="0" animBg="1"/>
      <p:bldP spid="26" grpId="1" animBg="1"/>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r="http://schemas.openxmlformats.org/officeDocument/2006/relationships" xmlns:a="http://schemas.openxmlformats.org/drawingml/2006/main" name="5a39e79b28cfc">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5a39e79b28cfc</Template>
  <Company/>
  <PresentationFormat>宽屏</PresentationFormat>
  <Paragraphs>202</Paragraphs>
  <Slides>25</Slides>
  <Notes>0</Notes>
  <TotalTime>0</TotalTime>
  <HiddenSlides>0</HiddenSlides>
  <MMClips>1</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25</vt:i4>
      </vt:variant>
    </vt:vector>
  </HeadingPairs>
  <TitlesOfParts>
    <vt:vector baseType="lpstr" size="37">
      <vt:lpstr>Arial</vt:lpstr>
      <vt:lpstr>微软雅黑</vt:lpstr>
      <vt:lpstr>等线 Light</vt:lpstr>
      <vt:lpstr>等线</vt:lpstr>
      <vt:lpstr>Impact</vt:lpstr>
      <vt:lpstr>Century Gothic</vt:lpstr>
      <vt:lpstr>方正大黑简体</vt:lpstr>
      <vt:lpstr>Bebas</vt:lpstr>
      <vt:lpstr>Wingdings</vt:lpstr>
      <vt:lpstr>Calibri</vt:lpstr>
      <vt:lpstr>宋体</vt:lpstr>
      <vt:lpstr>5a39e79b28cfc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幻灯片 1</dc:title>
  <dc:creator>dreamsummit</dc:creator>
  <cp:lastModifiedBy>Administrator</cp:lastModifiedBy>
  <cp:revision>1</cp:revision>
  <dcterms:created xsi:type="dcterms:W3CDTF">2018-12-09T09:27:48Z</dcterms:created>
  <dcterms:modified xsi:type="dcterms:W3CDTF">2023-10-16T16:17:50Z</dcterms:modified>
</cp:coreProperties>
</file>