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s>
</file>

<file path=ppt/presentation.xml><?xml version="1.0" encoding="utf-8"?>
<!--Generated by Aspose.Slides for .NET 23.9-->
<p:presentation xmlns:r="http://schemas.openxmlformats.org/officeDocument/2006/relationships" xmlns:a="http://schemas.openxmlformats.org/drawingml/2006/main" xmlns:p="http://schemas.openxmlformats.org/presentationml/2006/main" saveSubsetFonts="1">
  <p:sldMasterIdLst>
    <p:sldMasterId id="2147483660" r:id="rId1"/>
  </p:sldMasterIdLst>
  <p:notesMasterIdLst>
    <p:notesMasterId r:id="rId2"/>
  </p:notesMasterIdLst>
  <p:sldIdLst>
    <p:sldId id="287" r:id="rId3"/>
    <p:sldId id="281" r:id="rId4"/>
    <p:sldId id="289" r:id="rId5"/>
    <p:sldId id="270" r:id="rId6"/>
    <p:sldId id="266" r:id="rId7"/>
    <p:sldId id="262" r:id="rId8"/>
    <p:sldId id="261" r:id="rId9"/>
    <p:sldId id="263" r:id="rId10"/>
    <p:sldId id="295" r:id="rId11"/>
    <p:sldId id="264" r:id="rId12"/>
    <p:sldId id="265" r:id="rId13"/>
    <p:sldId id="268" r:id="rId14"/>
    <p:sldId id="296" r:id="rId15"/>
    <p:sldId id="269" r:id="rId16"/>
    <p:sldId id="271" r:id="rId17"/>
    <p:sldId id="273" r:id="rId18"/>
    <p:sldId id="298" r:id="rId19"/>
    <p:sldId id="297" r:id="rId20"/>
    <p:sldId id="274" r:id="rId21"/>
    <p:sldId id="275" r:id="rId22"/>
    <p:sldId id="276" r:id="rId23"/>
    <p:sldId id="277" r:id="rId24"/>
    <p:sldId id="279" r:id="rId25"/>
    <p:sldId id="280" r:id="rId26"/>
    <p:sldId id="299" r:id="rId27"/>
  </p:sldIdLst>
  <p:sldSz cx="12190413" cy="6859588"/>
  <p:notesSz cx="6858000" cy="9144000"/>
  <p:custDataLst>
    <p:tags r:id="rId28"/>
  </p:custDataLst>
  <p:defaultTex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r="http://schemas.openxmlformats.org/officeDocument/2006/relationships" xmlns:a="http://schemas.openxmlformats.org/drawingml/2006/main"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421" autoAdjust="0"/>
    <p:restoredTop sz="94700" autoAdjust="0"/>
  </p:normalViewPr>
  <p:slideViewPr>
    <p:cSldViewPr snapToGrid="0">
      <p:cViewPr>
        <p:scale>
          <a:sx n="66" d="100"/>
          <a:sy n="66" d="100"/>
        </p:scale>
        <p:origin x="-173" y="-451"/>
      </p:cViewPr>
      <p:guideLst>
        <p:guide orient="horz" pos="2161"/>
        <p:guide pos="3840"/>
      </p:guideLst>
    </p:cSldViewPr>
  </p:slideViewPr>
  <p:notesTextViewPr>
    <p:cViewPr>
      <p:scale>
        <a:sx n="1" d="1"/>
        <a:sy n="1" d="1"/>
      </p:scale>
      <p:origin x="0" y="0"/>
    </p:cViewPr>
  </p:notesTextViewPr>
  <p:sorterViewPr>
    <p:cViewPr>
      <p:scale>
        <a:sx n="100" d="100"/>
        <a:sy n="100" d="100"/>
      </p:scale>
      <p:origin x="0" y="0"/>
    </p:cViewPr>
  </p:sorterViewPr>
  <p:notesViewPr>
    <p:cSldViewPr>
      <p:cViewPr>
        <p:scale>
          <a:sx n="1" d="100"/>
          <a:sy n="1" d="100"/>
        </p:scale>
        <p:origin x="0" y="0"/>
      </p:cViewPr>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 Type="http://schemas.openxmlformats.org/officeDocument/2006/relationships/notesMaster" Target="notesMasters/notesMaster1.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tags" Target="tags/tag1.xml" /><Relationship Id="rId29" Type="http://schemas.openxmlformats.org/officeDocument/2006/relationships/presProps" Target="presProps.xml" /><Relationship Id="rId3" Type="http://schemas.openxmlformats.org/officeDocument/2006/relationships/slide" Target="slides/slide1.xml" /><Relationship Id="rId30" Type="http://schemas.openxmlformats.org/officeDocument/2006/relationships/viewProps" Target="viewProps.xml" /><Relationship Id="rId31" Type="http://schemas.openxmlformats.org/officeDocument/2006/relationships/theme" Target="theme/theme1.xml" /><Relationship Id="rId32" Type="http://schemas.openxmlformats.org/officeDocument/2006/relationships/tableStyles" Target="tableStyles.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s>
</file>

<file path=ppt/notesMasters/_rels/notesMaster1.xml.rels>&#65279;<?xml version="1.0" encoding="utf-8" standalone="yes"?><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2A0B1D-5CA2-4661-B0ED-3F1B5572DD07}" type="datetimeFigureOut">
              <a:rPr lang="zh-CN" altLang="en-US" smtClean="0"/>
              <a:t>2017/11/21</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B29DAF-F52B-4049-95DD-FB8D176EBEED}" type="slidenum">
              <a:rPr lang="zh-CN" altLang="en-US" smtClean="0"/>
              <a:t>‹#›</a:t>
            </a:fld>
            <a:endParaRPr lang="zh-CN" altLang="en-US"/>
          </a:p>
        </p:txBody>
      </p:sp>
    </p:spTree>
    <p:extLst>
      <p:ext uri="{BB962C8B-B14F-4D97-AF65-F5344CB8AC3E}">
        <p14:creationId val="128455892"/>
      </p:ext>
    </p:extLst>
  </p:cSld>
  <p:clrMap bg1="lt1" tx1="dk1" bg2="lt2" tx2="dk2" accent1="accent1" accent2="accent2" accent3="accent3" accent4="accent4" accent5="accent5" accent6="accent6" hlink="hlink" folHlink="folHlink"/>
  <p:notesStyle>
    <a:lvl1pPr marL="0" algn="l" defTabSz="1219170" rtl="0" eaLnBrk="1" latinLnBrk="0" hangingPunct="1">
      <a:defRPr sz="1600" kern="1200">
        <a:solidFill>
          <a:schemeClr val="tx1"/>
        </a:solidFill>
        <a:latin typeface="+mn-lt"/>
        <a:ea typeface="+mn-ea"/>
        <a:cs typeface="+mn-cs"/>
      </a:defRPr>
    </a:lvl1pPr>
    <a:lvl2pPr marL="609585" algn="l" defTabSz="1219170" rtl="0" eaLnBrk="1" latinLnBrk="0" hangingPunct="1">
      <a:defRPr sz="1600" kern="1200">
        <a:solidFill>
          <a:schemeClr val="tx1"/>
        </a:solidFill>
        <a:latin typeface="+mn-lt"/>
        <a:ea typeface="+mn-ea"/>
        <a:cs typeface="+mn-cs"/>
      </a:defRPr>
    </a:lvl2pPr>
    <a:lvl3pPr marL="1219170" algn="l" defTabSz="1219170" rtl="0" eaLnBrk="1" latinLnBrk="0" hangingPunct="1">
      <a:defRPr sz="1600" kern="1200">
        <a:solidFill>
          <a:schemeClr val="tx1"/>
        </a:solidFill>
        <a:latin typeface="+mn-lt"/>
        <a:ea typeface="+mn-ea"/>
        <a:cs typeface="+mn-cs"/>
      </a:defRPr>
    </a:lvl3pPr>
    <a:lvl4pPr marL="1828754" algn="l" defTabSz="1219170" rtl="0" eaLnBrk="1" latinLnBrk="0" hangingPunct="1">
      <a:defRPr sz="1600" kern="1200">
        <a:solidFill>
          <a:schemeClr val="tx1"/>
        </a:solidFill>
        <a:latin typeface="+mn-lt"/>
        <a:ea typeface="+mn-ea"/>
        <a:cs typeface="+mn-cs"/>
      </a:defRPr>
    </a:lvl4pPr>
    <a:lvl5pPr marL="2438339" algn="l" defTabSz="1219170" rtl="0" eaLnBrk="1" latinLnBrk="0" hangingPunct="1">
      <a:defRPr sz="1600" kern="1200">
        <a:solidFill>
          <a:schemeClr val="tx1"/>
        </a:solidFill>
        <a:latin typeface="+mn-lt"/>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2" name="Title 1"/>
          <p:cNvSpPr>
            <a:spLocks noGrp="1"/>
          </p:cNvSpPr>
          <p:nvPr>
            <p:ph type="ctrTitle"/>
          </p:nvPr>
        </p:nvSpPr>
        <p:spPr>
          <a:xfrm>
            <a:off x="1523802" y="1122622"/>
            <a:ext cx="9142810" cy="2388153"/>
          </a:xfrm>
        </p:spPr>
        <p:txBody>
          <a:bodyPr anchor="b"/>
          <a:lstStyle>
            <a:lvl1pPr algn="ctr">
              <a:defRPr sz="6000"/>
            </a:lvl1pPr>
          </a:lstStyle>
          <a:p>
            <a:r>
              <a:rPr lang="zh-CN" altLang="en-US" smtClean="0"/>
              <a:t>单击此处编辑母版标题样式</a:t>
            </a:r>
            <a:endParaRPr lang="en-US"/>
          </a:p>
        </p:txBody>
      </p:sp>
      <p:sp>
        <p:nvSpPr>
          <p:cNvPr id="3" name="Subtitle 2"/>
          <p:cNvSpPr>
            <a:spLocks noGrp="1"/>
          </p:cNvSpPr>
          <p:nvPr>
            <p:ph type="subTitle" idx="1"/>
          </p:nvPr>
        </p:nvSpPr>
        <p:spPr>
          <a:xfrm>
            <a:off x="1523802" y="3602871"/>
            <a:ext cx="9142810" cy="1656146"/>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zh-CN" altLang="en-US" smtClean="0"/>
              <a:t>单击以编辑母版副标题样式</a:t>
            </a:r>
            <a:endParaRPr lang="en-US"/>
          </a:p>
        </p:txBody>
      </p:sp>
      <p:sp>
        <p:nvSpPr>
          <p:cNvPr id="4" name="Date Placeholder 3"/>
          <p:cNvSpPr>
            <a:spLocks noGrp="1"/>
          </p:cNvSpPr>
          <p:nvPr>
            <p:ph type="dt" sz="half" idx="10"/>
          </p:nvPr>
        </p:nvSpPr>
        <p:spPr/>
        <p:txBody>
          <a:bodyPr/>
          <a:lstStyle/>
          <a:p>
            <a:fld id="{16054753-BF6B-4679-BBE3-FEDEDA9B7CB3}" type="datetimeFigureOut">
              <a:rPr lang="zh-CN" altLang="en-US" smtClean="0"/>
              <a:t>2017/11/21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08E985F-7D22-4521-BD9D-C0ED60F5E53A}" type="slidenum">
              <a:rPr lang="zh-CN" altLang="en-US" smtClean="0"/>
              <a:t>‹#›</a:t>
            </a:fld>
            <a:endParaRPr lang="zh-CN" altLang="en-US"/>
          </a:p>
        </p:txBody>
      </p:sp>
    </p:spTree>
    <p:extLst>
      <p:ext uri="{BB962C8B-B14F-4D97-AF65-F5344CB8AC3E}">
        <p14:creationId val="126599288"/>
      </p:ext>
    </p:extLst>
  </p:cSld>
  <p:clrMapOvr>
    <a:masterClrMapping/>
  </p:clrMapOvr>
  <p:transition spd="slow" advTm="3000">
    <p:push dir="u"/>
  </p:transition>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Main Title+ SubTitle+Number ">
    <p:spTree>
      <p:nvGrpSpPr>
        <p:cNvPr id="1" name=""/>
        <p:cNvGrpSpPr/>
        <p:nvPr/>
      </p:nvGrpSpPr>
      <p:grpSpPr>
        <a:xfrm>
          <a:off x="0" y="0"/>
          <a:ext cx="0" cy="0"/>
        </a:xfrm>
      </p:grpSpPr>
    </p:spTree>
    <p:extLst>
      <p:ext uri="{BB962C8B-B14F-4D97-AF65-F5344CB8AC3E}">
        <p14:creationId val="1082749675"/>
      </p:ext>
    </p:extLst>
  </p:cSld>
  <p:clrMapOvr>
    <a:masterClrMapping/>
  </p:clrMapOvr>
  <p:transition spd="slow" advTm="3000">
    <p:push dir="u"/>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cSld name="仅标题">
    <p:spTree>
      <p:nvGrpSpPr>
        <p:cNvPr id="1" name=""/>
        <p:cNvGrpSpPr/>
        <p:nvPr/>
      </p:nvGrpSpPr>
      <p:grpSpPr>
        <a:xfrm>
          <a:off x="0" y="0"/>
          <a:ext cx="0" cy="0"/>
        </a:xfrm>
      </p:grpSpPr>
      <p:sp>
        <p:nvSpPr>
          <p:cNvPr id="2" name="Title 1"/>
          <p:cNvSpPr>
            <a:spLocks noGrp="1"/>
          </p:cNvSpPr>
          <p:nvPr>
            <p:ph type="title"/>
          </p:nvPr>
        </p:nvSpPr>
        <p:spPr>
          <a:xfrm>
            <a:off x="646028" y="452822"/>
            <a:ext cx="9403498" cy="1400855"/>
          </a:xfrm>
          <a:prstGeom prst="rect">
            <a:avLst/>
          </a:prstGeom>
        </p:spPr>
        <p:txBody>
          <a:bodyPr/>
          <a:lstStyle/>
          <a:p>
            <a:r>
              <a:rPr lang="zh-CN" altLang="en-US" smtClean="0"/>
              <a:t>单击此处编辑母版标题样式</a:t>
            </a:r>
            <a:endParaRPr lang="en-US"/>
          </a:p>
        </p:txBody>
      </p:sp>
      <p:sp>
        <p:nvSpPr>
          <p:cNvPr id="7" name="Date Placeholder 2"/>
          <p:cNvSpPr>
            <a:spLocks noGrp="1"/>
          </p:cNvSpPr>
          <p:nvPr>
            <p:ph type="dt" sz="half" idx="10"/>
          </p:nvPr>
        </p:nvSpPr>
        <p:spPr>
          <a:xfrm rot="5400000">
            <a:off x="10154140" y="1791172"/>
            <a:ext cx="990828" cy="304759"/>
          </a:xfrm>
          <a:prstGeom prst="rect">
            <a:avLst/>
          </a:prstGeom>
        </p:spPr>
        <p:txBody>
          <a:bodyPr/>
          <a:lstStyle/>
          <a:p>
            <a:fld id="{4509A250-FF31-4206-8172-F9D3106AACB1}" type="datetimeFigureOut">
              <a:rPr lang="en-US"/>
              <a:t>11/21/2017</a:t>
            </a:fld>
            <a:endParaRPr lang="en-US"/>
          </a:p>
        </p:txBody>
      </p:sp>
      <p:sp>
        <p:nvSpPr>
          <p:cNvPr id="5" name="Footer Placeholder 3"/>
          <p:cNvSpPr>
            <a:spLocks noGrp="1"/>
          </p:cNvSpPr>
          <p:nvPr>
            <p:ph type="ftr" sz="quarter" idx="11"/>
          </p:nvPr>
        </p:nvSpPr>
        <p:spPr>
          <a:xfrm rot="5400000">
            <a:off x="8949710" y="3226100"/>
            <a:ext cx="3860688" cy="304762"/>
          </a:xfrm>
          <a:prstGeom prst="rect">
            <a:avLst/>
          </a:prstGeom>
        </p:spPr>
        <p:txBody>
          <a:bodyPr/>
          <a:lstStyle/>
          <a:p>
            <a:endParaRPr lang="en-US"/>
          </a:p>
        </p:txBody>
      </p:sp>
      <p:sp>
        <p:nvSpPr>
          <p:cNvPr id="6" name="Slide Number Placeholder 4"/>
          <p:cNvSpPr>
            <a:spLocks noGrp="1"/>
          </p:cNvSpPr>
          <p:nvPr>
            <p:ph type="sldNum" sz="quarter" idx="12"/>
          </p:nvPr>
        </p:nvSpPr>
        <p:spPr>
          <a:xfrm>
            <a:off x="10351194" y="295799"/>
            <a:ext cx="838090" cy="767864"/>
          </a:xfrm>
          <a:prstGeom prst="rect">
            <a:avLst/>
          </a:prstGeom>
        </p:spPr>
        <p:txBody>
          <a:bodyPr/>
          <a:lstStyle/>
          <a:p>
            <a:fld id="{D57F1E4F-1CFF-5643-939E-02111984F565}" type="slidenum">
              <a:rPr lang="en-US"/>
              <a:t>‹#›</a:t>
            </a:fld>
            <a:endParaRPr lang="en-US"/>
          </a:p>
        </p:txBody>
      </p:sp>
    </p:spTree>
    <p:extLst>
      <p:ext uri="{BB962C8B-B14F-4D97-AF65-F5344CB8AC3E}">
        <p14:creationId val="2031616271"/>
      </p:ext>
    </p:extLst>
  </p:cSld>
  <p:clrMapOvr>
    <a:masterClrMapping/>
  </p:clrMapOvr>
  <p:transition spd="slow" advTm="3000">
    <p:push dir="u"/>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image" Target="../media/image1.jpeg" /><Relationship Id="rId5"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dpi="0" rotWithShape="1">
          <a:blip r:embed="rId4">
            <a:lum/>
          </a:blip>
          <a:tile tx="0" ty="0" sx="100000" sy="100000" flip="none" algn="tl"/>
        </a:blipFill>
        <a:effectLst/>
      </p:bgPr>
    </p:bg>
    <p:spTree>
      <p:nvGrpSpPr>
        <p:cNvPr id="1" name=""/>
        <p:cNvGrpSpPr/>
        <p:nvPr/>
      </p:nvGrpSpPr>
      <p:grpSpPr>
        <a:xfrm>
          <a:off x="0" y="0"/>
          <a:ext cx="0" cy="0"/>
        </a:xfrm>
      </p:grpSpPr>
      <p:sp>
        <p:nvSpPr>
          <p:cNvPr id="2" name="Title Placeholder 1"/>
          <p:cNvSpPr>
            <a:spLocks noGrp="1"/>
          </p:cNvSpPr>
          <p:nvPr>
            <p:ph type="title"/>
          </p:nvPr>
        </p:nvSpPr>
        <p:spPr>
          <a:xfrm>
            <a:off x="838091" y="365210"/>
            <a:ext cx="10514231" cy="1325870"/>
          </a:xfrm>
          <a:prstGeom prst="rect">
            <a:avLst/>
          </a:prstGeom>
        </p:spPr>
        <p:txBody>
          <a:bodyPr vert="horz" lIns="121917" tIns="60958" rIns="121917" bIns="60958" rtlCol="0" anchor="ctr">
            <a:normAutofit/>
          </a:bodyPr>
          <a:lstStyle/>
          <a:p>
            <a:r>
              <a:rPr lang="zh-CN" altLang="en-US" smtClean="0"/>
              <a:t>单击此处编辑母版标题样式</a:t>
            </a:r>
            <a:endParaRPr lang="en-US"/>
          </a:p>
        </p:txBody>
      </p:sp>
      <p:sp>
        <p:nvSpPr>
          <p:cNvPr id="3" name="Text Placeholder 2"/>
          <p:cNvSpPr>
            <a:spLocks noGrp="1"/>
          </p:cNvSpPr>
          <p:nvPr>
            <p:ph type="body" idx="1"/>
          </p:nvPr>
        </p:nvSpPr>
        <p:spPr>
          <a:xfrm>
            <a:off x="838091" y="1826048"/>
            <a:ext cx="10514231" cy="4352346"/>
          </a:xfrm>
          <a:prstGeom prst="rect">
            <a:avLst/>
          </a:prstGeom>
        </p:spPr>
        <p:txBody>
          <a:bodyPr vert="horz" lIns="121917" tIns="60958" rIns="121917" bIns="60958"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2"/>
          </p:nvPr>
        </p:nvSpPr>
        <p:spPr>
          <a:xfrm>
            <a:off x="838091" y="6357822"/>
            <a:ext cx="2742843" cy="365210"/>
          </a:xfrm>
          <a:prstGeom prst="rect">
            <a:avLst/>
          </a:prstGeom>
        </p:spPr>
        <p:txBody>
          <a:bodyPr vert="horz" lIns="121917" tIns="60958" rIns="121917" bIns="60958" rtlCol="0" anchor="ctr"/>
          <a:lstStyle>
            <a:lvl1pPr algn="l">
              <a:defRPr sz="1200">
                <a:solidFill>
                  <a:schemeClr val="tx1">
                    <a:tint val="75000"/>
                  </a:schemeClr>
                </a:solidFill>
              </a:defRPr>
            </a:lvl1pPr>
          </a:lstStyle>
          <a:p>
            <a:fld id="{16054753-BF6B-4679-BBE3-FEDEDA9B7CB3}" type="datetimeFigureOut">
              <a:rPr lang="zh-CN" altLang="en-US" smtClean="0"/>
              <a:t>2017/11/21</a:t>
            </a:fld>
            <a:endParaRPr lang="zh-CN" altLang="en-US"/>
          </a:p>
        </p:txBody>
      </p:sp>
      <p:sp>
        <p:nvSpPr>
          <p:cNvPr id="5" name="Footer Placeholder 4"/>
          <p:cNvSpPr>
            <a:spLocks noGrp="1"/>
          </p:cNvSpPr>
          <p:nvPr>
            <p:ph type="ftr" sz="quarter" idx="3"/>
          </p:nvPr>
        </p:nvSpPr>
        <p:spPr>
          <a:xfrm>
            <a:off x="4038075" y="6357822"/>
            <a:ext cx="4114264" cy="365210"/>
          </a:xfrm>
          <a:prstGeom prst="rect">
            <a:avLst/>
          </a:prstGeom>
        </p:spPr>
        <p:txBody>
          <a:bodyPr vert="horz" lIns="121917" tIns="60958" rIns="121917" bIns="60958"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09479" y="6357822"/>
            <a:ext cx="2742843" cy="365210"/>
          </a:xfrm>
          <a:prstGeom prst="rect">
            <a:avLst/>
          </a:prstGeom>
        </p:spPr>
        <p:txBody>
          <a:bodyPr vert="horz" lIns="121917" tIns="60958" rIns="121917" bIns="60958" rtlCol="0" anchor="ctr"/>
          <a:lstStyle>
            <a:lvl1pPr algn="r">
              <a:defRPr sz="1200">
                <a:solidFill>
                  <a:schemeClr val="tx1">
                    <a:tint val="75000"/>
                  </a:schemeClr>
                </a:solidFill>
              </a:defRPr>
            </a:lvl1pPr>
          </a:lstStyle>
          <a:p>
            <a:fld id="{008E985F-7D22-4521-BD9D-C0ED60F5E53A}" type="slidenum">
              <a:rPr lang="zh-CN" altLang="en-US" smtClean="0"/>
              <a:t>‹#›</a:t>
            </a:fld>
            <a:endParaRPr lang="zh-CN" altLang="en-US"/>
          </a:p>
        </p:txBody>
      </p:sp>
    </p:spTree>
    <p:extLst>
      <p:ext uri="{BB962C8B-B14F-4D97-AF65-F5344CB8AC3E}">
        <p14:creationId val="639552642"/>
      </p:ext>
    </p:extLst>
  </p:cSld>
  <p:clrMap bg1="lt1" tx1="dk1" bg2="lt2" tx2="dk2" accent1="accent1" accent2="accent2" accent3="accent3" accent4="accent4" accent5="accent5" accent6="accent6" hlink="hlink" folHlink="folHlink"/>
  <p:sldLayoutIdLst>
    <p:sldLayoutId id="2147483661" r:id="rId1"/>
    <p:sldLayoutId id="2147483663" r:id="rId2"/>
    <p:sldLayoutId id="2147483664" r:id="rId3"/>
  </p:sldLayoutIdLst>
  <p:transition spd="slow" advTm="3000">
    <p:push dir="u"/>
  </p:transition>
  <p:timing/>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jpeg"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jpeg"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jpeg"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3.xml" /><Relationship Id="rId2" Type="http://schemas.openxmlformats.org/officeDocument/2006/relationships/image" Target="../media/image2.jpeg"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2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2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25.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jpe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jpeg"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jpeg"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rcRect l="127" t="8271" r="-127" b="17667"/>
          <a:stretch>
            <a:fillRect/>
          </a:stretch>
        </p:blipFill>
        <p:spPr>
          <a:xfrm>
            <a:off x="1" y="0"/>
            <a:ext cx="12190413" cy="6859588"/>
          </a:xfrm>
          <a:prstGeom prst="rect">
            <a:avLst/>
          </a:prstGeom>
        </p:spPr>
      </p:pic>
      <p:cxnSp>
        <p:nvCxnSpPr>
          <p:cNvPr id="26" name="直接连接符 25"/>
          <p:cNvCxnSpPr/>
          <p:nvPr/>
        </p:nvCxnSpPr>
        <p:spPr>
          <a:xfrm>
            <a:off x="3123471" y="4245923"/>
            <a:ext cx="5845838"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xmlns:lc="http://schemas.openxmlformats.org/drawingml/2006/lockedCanvas" id="{7DFA17FA-3D29-4B64-81C0-362F78C5557D}"/>
              </a:ext>
            </a:extLst>
          </p:cNvPr>
          <p:cNvSpPr>
            <a:spLocks noChangeArrowheads="1"/>
          </p:cNvSpPr>
          <p:nvPr/>
        </p:nvSpPr>
        <p:spPr bwMode="auto">
          <a:xfrm>
            <a:off x="4521651" y="1856350"/>
            <a:ext cx="3147114" cy="15901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ts val="6187"/>
              </a:lnSpc>
            </a:pPr>
            <a:r>
              <a:rPr lang="zh-CN" altLang="en-US" sz="6400" b="1" spc="800">
                <a:solidFill>
                  <a:schemeClr val="bg1"/>
                </a:solidFill>
                <a:effectLst>
                  <a:outerShdw blurRad="38100" dist="38100" dir="2700000" algn="tl">
                    <a:srgbClr val="000000">
                      <a:alpha val="43137"/>
                    </a:srgbClr>
                  </a:outerShdw>
                </a:effectLst>
                <a:latin typeface="+mj-ea"/>
                <a:ea typeface="+mj-ea"/>
                <a:cs typeface="【暖色君】华综变" panose="02000500000000000000" pitchFamily="2" charset="2"/>
              </a:rPr>
              <a:t>圣诞</a:t>
            </a:r>
            <a:endParaRPr lang="en-US" altLang="zh-CN" sz="6400" b="1" spc="800">
              <a:solidFill>
                <a:schemeClr val="bg1"/>
              </a:solidFill>
              <a:effectLst>
                <a:outerShdw blurRad="38100" dist="38100" dir="2700000" algn="tl">
                  <a:srgbClr val="000000">
                    <a:alpha val="43137"/>
                  </a:srgbClr>
                </a:outerShdw>
              </a:effectLst>
              <a:latin typeface="+mj-ea"/>
              <a:ea typeface="+mj-ea"/>
              <a:cs typeface="【暖色君】华综变" panose="02000500000000000000" pitchFamily="2" charset="2"/>
            </a:endParaRPr>
          </a:p>
          <a:p>
            <a:pPr algn="ctr">
              <a:lnSpc>
                <a:spcPts val="6187"/>
              </a:lnSpc>
            </a:pPr>
            <a:r>
              <a:rPr lang="zh-CN" altLang="en-US" sz="6400" b="1" spc="800">
                <a:solidFill>
                  <a:schemeClr val="bg1"/>
                </a:solidFill>
                <a:effectLst>
                  <a:outerShdw blurRad="38100" dist="38100" dir="2700000" algn="tl">
                    <a:srgbClr val="000000">
                      <a:alpha val="43137"/>
                    </a:srgbClr>
                  </a:outerShdw>
                </a:effectLst>
                <a:latin typeface="+mj-ea"/>
                <a:ea typeface="+mj-ea"/>
                <a:cs typeface="【暖色君】华综变" panose="02000500000000000000" pitchFamily="2" charset="2"/>
              </a:rPr>
              <a:t>策划</a:t>
            </a:r>
            <a:endParaRPr lang="en-US" altLang="zh-CN" sz="6400" b="1" spc="800">
              <a:solidFill>
                <a:schemeClr val="bg1"/>
              </a:solidFill>
              <a:effectLst>
                <a:outerShdw blurRad="38100" dist="38100" dir="2700000" algn="tl">
                  <a:srgbClr val="000000">
                    <a:alpha val="43137"/>
                  </a:srgbClr>
                </a:outerShdw>
              </a:effectLst>
              <a:latin typeface="+mj-ea"/>
              <a:ea typeface="+mj-ea"/>
              <a:cs typeface="【暖色君】华综变" panose="02000500000000000000" pitchFamily="2" charset="2"/>
            </a:endParaRPr>
          </a:p>
        </p:txBody>
      </p:sp>
      <p:sp>
        <p:nvSpPr>
          <p:cNvPr id="28" name="v                _16">
            <a:extLst>
              <a:ext uri="{FF2B5EF4-FFF2-40B4-BE49-F238E27FC236}">
                <a16:creationId xmlns="" xmlns:a16="http://schemas.microsoft.com/office/drawing/2014/main" xmlns:lc="http://schemas.openxmlformats.org/drawingml/2006/lockedCanvas" id="{B7414C7D-9768-4326-BC62-D3CF9053F9F5}"/>
              </a:ext>
            </a:extLst>
          </p:cNvPr>
          <p:cNvSpPr txBox="1"/>
          <p:nvPr/>
        </p:nvSpPr>
        <p:spPr>
          <a:xfrm>
            <a:off x="2908292" y="4335705"/>
            <a:ext cx="6361662" cy="908426"/>
          </a:xfrm>
          <a:prstGeom prst="rect">
            <a:avLst/>
          </a:prstGeom>
          <a:noFill/>
          <a:effectLst/>
        </p:spPr>
        <p:txBody>
          <a:bodyPr wrap="square" lIns="128538" tIns="64269" rIns="128538" bIns="64269"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150000"/>
              </a:lnSpc>
              <a:buNone/>
            </a:pPr>
            <a:r>
              <a:rPr lang="en-US" altLang="zh-CN" sz="110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CONTRACTED WIND POWERPOINT TEMPLATE DESIGNS CONTRACTED WIND POWERPOINT TEMPLATE DESIGNS CONTRACTED WIND POWERPOINT TEMPLATE DESIGNS CONTRACTED WIND POWERPOINT TEMPLATE DESIGNS</a:t>
            </a:r>
            <a:endParaRPr lang="zh-CN" altLang="en-US" sz="110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 name="v">
            <a:extLst>
              <a:ext uri="{FF2B5EF4-FFF2-40B4-BE49-F238E27FC236}">
                <a16:creationId xmlns="" xmlns:a16="http://schemas.microsoft.com/office/drawing/2014/main" xmlns:lc="http://schemas.openxmlformats.org/drawingml/2006/lockedCanvas" id="{B7414C7D-9768-4326-BC62-D3CF9053F9F5}"/>
              </a:ext>
            </a:extLst>
          </p:cNvPr>
          <p:cNvSpPr txBox="1"/>
          <p:nvPr/>
        </p:nvSpPr>
        <p:spPr>
          <a:xfrm>
            <a:off x="2859476" y="3387789"/>
            <a:ext cx="6373828" cy="858134"/>
          </a:xfrm>
          <a:prstGeom prst="rect">
            <a:avLst/>
          </a:prstGeom>
          <a:noFill/>
          <a:effectLst/>
        </p:spPr>
        <p:txBody>
          <a:bodyPr wrap="square" lIns="128538" tIns="64269" rIns="128538" bIns="64269"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150000"/>
              </a:lnSpc>
              <a:buNone/>
            </a:pPr>
            <a:r>
              <a:rPr lang="en-US" altLang="zh-CN" sz="360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CHRISTMAS PLANNING</a:t>
            </a:r>
            <a:endParaRPr lang="zh-CN" altLang="en-US" sz="360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val="1589418244"/>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nodeType="afterGroup">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randombar(horizontal)">
                                      <p:cBhvr>
                                        <p:cTn id="13" dur="500"/>
                                        <p:tgtEl>
                                          <p:spTgt spid="30"/>
                                        </p:tgtEl>
                                      </p:cBhvr>
                                    </p:animEffect>
                                  </p:childTnLst>
                                </p:cTn>
                              </p:par>
                            </p:childTnLst>
                          </p:cTn>
                        </p:par>
                        <p:par>
                          <p:cTn id="14" fill="hold" nodeType="afterGroup">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p:cTn id="17" dur="500" fill="hold"/>
                                        <p:tgtEl>
                                          <p:spTgt spid="26"/>
                                        </p:tgtEl>
                                        <p:attrNameLst>
                                          <p:attrName>ppt_w</p:attrName>
                                        </p:attrNameLst>
                                      </p:cBhvr>
                                      <p:tavLst>
                                        <p:tav tm="0">
                                          <p:val>
                                            <p:fltVal val="0"/>
                                          </p:val>
                                        </p:tav>
                                        <p:tav tm="100000">
                                          <p:val>
                                            <p:strVal val="#ppt_w"/>
                                          </p:val>
                                        </p:tav>
                                      </p:tavLst>
                                    </p:anim>
                                    <p:anim calcmode="lin" valueType="num">
                                      <p:cBhvr>
                                        <p:cTn id="18" dur="500" fill="hold"/>
                                        <p:tgtEl>
                                          <p:spTgt spid="26"/>
                                        </p:tgtEl>
                                        <p:attrNameLst>
                                          <p:attrName>ppt_h</p:attrName>
                                        </p:attrNameLst>
                                      </p:cBhvr>
                                      <p:tavLst>
                                        <p:tav tm="0">
                                          <p:val>
                                            <p:fltVal val="0"/>
                                          </p:val>
                                        </p:tav>
                                        <p:tav tm="100000">
                                          <p:val>
                                            <p:strVal val="#ppt_h"/>
                                          </p:val>
                                        </p:tav>
                                      </p:tavLst>
                                    </p:anim>
                                    <p:animEffect transition="in" filter="fade">
                                      <p:cBhvr>
                                        <p:cTn id="19" dur="500"/>
                                        <p:tgtEl>
                                          <p:spTgt spid="26"/>
                                        </p:tgtEl>
                                      </p:cBhvr>
                                    </p:animEffect>
                                  </p:childTnLst>
                                </p:cTn>
                              </p:par>
                            </p:childTnLst>
                          </p:cTn>
                        </p:par>
                        <p:par>
                          <p:cTn id="20" fill="hold" nodeType="afterGroup">
                            <p:stCondLst>
                              <p:cond delay="1500"/>
                            </p:stCondLst>
                            <p:childTnLst>
                              <p:par>
                                <p:cTn id="21" presetID="14" presetClass="entr" presetSubtype="1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randombar(horizontal)">
                                      <p:cBhvr>
                                        <p:cTn id="2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30" grpId="0"/>
    </p:bldLst>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6" name="Group 1"/>
          <p:cNvGrpSpPr/>
          <p:nvPr/>
        </p:nvGrpSpPr>
        <p:grpSpPr>
          <a:xfrm>
            <a:off x="770555" y="1359725"/>
            <a:ext cx="2485284" cy="4701318"/>
            <a:chOff x="2519603" y="1340768"/>
            <a:chExt cx="2485608" cy="4700229"/>
          </a:xfrm>
        </p:grpSpPr>
        <p:grpSp>
          <p:nvGrpSpPr>
            <p:cNvPr id="7" name="Group 2"/>
            <p:cNvGrpSpPr/>
            <p:nvPr/>
          </p:nvGrpSpPr>
          <p:grpSpPr>
            <a:xfrm>
              <a:off x="2519603" y="1340768"/>
              <a:ext cx="2471186" cy="4700229"/>
              <a:chOff x="820678" y="694600"/>
              <a:chExt cx="3045507" cy="5468800"/>
            </a:xfrm>
          </p:grpSpPr>
          <p:sp>
            <p:nvSpPr>
              <p:cNvPr id="36" name="Rectangle: Top Corners Rounded 30"/>
              <p:cNvSpPr/>
              <p:nvPr/>
            </p:nvSpPr>
            <p:spPr>
              <a:xfrm>
                <a:off x="820678" y="694600"/>
                <a:ext cx="3045507" cy="800357"/>
              </a:xfrm>
              <a:prstGeom prst="round2SameRect">
                <a:avLst>
                  <a:gd name="adj1" fmla="val 44477"/>
                  <a:gd name="adj2" fmla="val 0"/>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7" name="Rectangle 31"/>
              <p:cNvSpPr/>
              <p:nvPr/>
            </p:nvSpPr>
            <p:spPr>
              <a:xfrm>
                <a:off x="823893" y="2654161"/>
                <a:ext cx="1599824" cy="97447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8" name="Rectangle 32"/>
              <p:cNvSpPr/>
              <p:nvPr/>
            </p:nvSpPr>
            <p:spPr>
              <a:xfrm>
                <a:off x="823893" y="1549864"/>
                <a:ext cx="1599824" cy="1058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33"/>
              <p:cNvSpPr/>
              <p:nvPr/>
            </p:nvSpPr>
            <p:spPr>
              <a:xfrm>
                <a:off x="823893" y="3673992"/>
                <a:ext cx="1599825" cy="93601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0" name="Rectangle 34"/>
              <p:cNvSpPr/>
              <p:nvPr/>
            </p:nvSpPr>
            <p:spPr>
              <a:xfrm>
                <a:off x="2475793" y="2654161"/>
                <a:ext cx="1387176" cy="97447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1" name="Rectangle 35"/>
              <p:cNvSpPr/>
              <p:nvPr/>
            </p:nvSpPr>
            <p:spPr>
              <a:xfrm>
                <a:off x="2475793" y="2121477"/>
                <a:ext cx="1387176" cy="48268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2" name="Rectangle 36"/>
              <p:cNvSpPr/>
              <p:nvPr/>
            </p:nvSpPr>
            <p:spPr>
              <a:xfrm>
                <a:off x="2475793" y="1549864"/>
                <a:ext cx="1387176" cy="5254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3" name="Rectangle 37"/>
              <p:cNvSpPr/>
              <p:nvPr/>
            </p:nvSpPr>
            <p:spPr>
              <a:xfrm>
                <a:off x="2475793" y="4161103"/>
                <a:ext cx="1387176" cy="4489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4" name="Rectangle 38"/>
              <p:cNvSpPr/>
              <p:nvPr/>
            </p:nvSpPr>
            <p:spPr>
              <a:xfrm>
                <a:off x="2475794" y="3673992"/>
                <a:ext cx="1387177" cy="4489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5" name="Rectangle: Rounded Corners 39"/>
              <p:cNvSpPr/>
              <p:nvPr/>
            </p:nvSpPr>
            <p:spPr>
              <a:xfrm>
                <a:off x="1926865" y="1172671"/>
                <a:ext cx="833132" cy="84276"/>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6" name="Oval 40"/>
              <p:cNvSpPr/>
              <p:nvPr/>
            </p:nvSpPr>
            <p:spPr>
              <a:xfrm>
                <a:off x="2285040" y="956570"/>
                <a:ext cx="116782" cy="116782"/>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7" name="Rectangle: Top Corners Rounded 41"/>
              <p:cNvSpPr/>
              <p:nvPr/>
            </p:nvSpPr>
            <p:spPr>
              <a:xfrm rot="10800000">
                <a:off x="820678" y="5363043"/>
                <a:ext cx="3045507" cy="800357"/>
              </a:xfrm>
              <a:prstGeom prst="round2SameRect">
                <a:avLst>
                  <a:gd name="adj1" fmla="val 38059"/>
                  <a:gd name="adj2" fmla="val 0"/>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8" name="Rectangle: Rounded Corners 42"/>
              <p:cNvSpPr/>
              <p:nvPr/>
            </p:nvSpPr>
            <p:spPr>
              <a:xfrm>
                <a:off x="2116487" y="5563286"/>
                <a:ext cx="453888" cy="393710"/>
              </a:xfrm>
              <a:prstGeom prst="roundRect">
                <a:avLst>
                  <a:gd name="adj" fmla="val 24827"/>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9" name="Rectangle 43"/>
              <p:cNvSpPr/>
              <p:nvPr/>
            </p:nvSpPr>
            <p:spPr>
              <a:xfrm>
                <a:off x="2475793" y="4654263"/>
                <a:ext cx="1387176" cy="6494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0" name="Rectangle 44"/>
              <p:cNvSpPr/>
              <p:nvPr/>
            </p:nvSpPr>
            <p:spPr>
              <a:xfrm>
                <a:off x="823893" y="4654263"/>
                <a:ext cx="783079" cy="64941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1" name="Rectangle 45"/>
              <p:cNvSpPr/>
              <p:nvPr/>
            </p:nvSpPr>
            <p:spPr>
              <a:xfrm>
                <a:off x="1655326" y="4654263"/>
                <a:ext cx="768391" cy="64941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sp>
          <p:nvSpPr>
            <p:cNvPr id="8" name="TextBox 4"/>
            <p:cNvSpPr txBox="1"/>
            <p:nvPr/>
          </p:nvSpPr>
          <p:spPr bwMode="auto">
            <a:xfrm>
              <a:off x="3875098" y="2667537"/>
              <a:ext cx="1100581" cy="228676"/>
            </a:xfrm>
            <a:prstGeom prst="rect">
              <a:avLst/>
            </a:prstGeom>
            <a:noFill/>
            <a:extLst/>
          </p:spPr>
          <p:txBody>
            <a:bodyPr wrap="square" lIns="120000" tIns="62400" rIns="120000" bIns="62400">
              <a:normAutofit fontScale="85000" lnSpcReduction="20000"/>
              <a:scene3d>
                <a:camera prst="orthographicFront"/>
                <a:lightRig rig="threePt" dir="t"/>
              </a:scene3d>
              <a:sp3d>
                <a:bevelT w="0" h="0"/>
              </a:sp3d>
            </a:bodyPr>
            <a:lstStyle/>
            <a:p>
              <a:pPr>
                <a:defRPr/>
              </a:pPr>
              <a:r>
                <a:rPr lang="en-US" altLang="ko-KR" sz="900">
                  <a:latin typeface="Arial" panose="020b0604020202020204" pitchFamily="34" charset="0"/>
                  <a:ea typeface="微软雅黑" panose="020b0503020204020204" pitchFamily="34" charset="-122"/>
                  <a:sym typeface="Arial" panose="020b0604020202020204" pitchFamily="34" charset="0"/>
                </a:rPr>
                <a:t>communication</a:t>
              </a:r>
            </a:p>
          </p:txBody>
        </p:sp>
        <p:grpSp>
          <p:nvGrpSpPr>
            <p:cNvPr id="9" name="Group 24"/>
            <p:cNvGrpSpPr/>
            <p:nvPr/>
          </p:nvGrpSpPr>
          <p:grpSpPr>
            <a:xfrm>
              <a:off x="4014747" y="3988866"/>
              <a:ext cx="299485" cy="235994"/>
              <a:chOff x="-1778000" y="4992688"/>
              <a:chExt cx="657225" cy="488950"/>
            </a:xfrm>
            <a:solidFill>
              <a:schemeClr val="bg1"/>
            </a:solidFill>
          </p:grpSpPr>
          <p:sp>
            <p:nvSpPr>
              <p:cNvPr id="28" name="Freeform: Shape 26"/>
              <p:cNvSpPr/>
              <p:nvPr/>
            </p:nvSpPr>
            <p:spPr bwMode="auto">
              <a:xfrm>
                <a:off x="-1536700" y="5202238"/>
                <a:ext cx="180975" cy="73025"/>
              </a:xfrm>
              <a:custGeom>
                <a:gdLst>
                  <a:gd name="T0" fmla="*/ 58 w 114"/>
                  <a:gd name="T1" fmla="*/ 0 h 46"/>
                  <a:gd name="T2" fmla="*/ 58 w 114"/>
                  <a:gd name="T3" fmla="*/ 0 h 46"/>
                  <a:gd name="T4" fmla="*/ 42 w 114"/>
                  <a:gd name="T5" fmla="*/ 2 h 46"/>
                  <a:gd name="T6" fmla="*/ 28 w 114"/>
                  <a:gd name="T7" fmla="*/ 6 h 46"/>
                  <a:gd name="T8" fmla="*/ 16 w 114"/>
                  <a:gd name="T9" fmla="*/ 14 h 46"/>
                  <a:gd name="T10" fmla="*/ 4 w 114"/>
                  <a:gd name="T11" fmla="*/ 24 h 46"/>
                  <a:gd name="T12" fmla="*/ 4 w 114"/>
                  <a:gd name="T13" fmla="*/ 24 h 46"/>
                  <a:gd name="T14" fmla="*/ 0 w 114"/>
                  <a:gd name="T15" fmla="*/ 28 h 46"/>
                  <a:gd name="T16" fmla="*/ 0 w 114"/>
                  <a:gd name="T17" fmla="*/ 32 h 46"/>
                  <a:gd name="T18" fmla="*/ 0 w 114"/>
                  <a:gd name="T19" fmla="*/ 38 h 46"/>
                  <a:gd name="T20" fmla="*/ 4 w 114"/>
                  <a:gd name="T21" fmla="*/ 42 h 46"/>
                  <a:gd name="T22" fmla="*/ 4 w 114"/>
                  <a:gd name="T23" fmla="*/ 42 h 46"/>
                  <a:gd name="T24" fmla="*/ 8 w 114"/>
                  <a:gd name="T25" fmla="*/ 44 h 46"/>
                  <a:gd name="T26" fmla="*/ 14 w 114"/>
                  <a:gd name="T27" fmla="*/ 46 h 46"/>
                  <a:gd name="T28" fmla="*/ 18 w 114"/>
                  <a:gd name="T29" fmla="*/ 44 h 46"/>
                  <a:gd name="T30" fmla="*/ 22 w 114"/>
                  <a:gd name="T31" fmla="*/ 42 h 46"/>
                  <a:gd name="T32" fmla="*/ 22 w 114"/>
                  <a:gd name="T33" fmla="*/ 42 h 46"/>
                  <a:gd name="T34" fmla="*/ 30 w 114"/>
                  <a:gd name="T35" fmla="*/ 36 h 46"/>
                  <a:gd name="T36" fmla="*/ 38 w 114"/>
                  <a:gd name="T37" fmla="*/ 30 h 46"/>
                  <a:gd name="T38" fmla="*/ 48 w 114"/>
                  <a:gd name="T39" fmla="*/ 28 h 46"/>
                  <a:gd name="T40" fmla="*/ 58 w 114"/>
                  <a:gd name="T41" fmla="*/ 28 h 46"/>
                  <a:gd name="T42" fmla="*/ 58 w 114"/>
                  <a:gd name="T43" fmla="*/ 28 h 46"/>
                  <a:gd name="T44" fmla="*/ 66 w 114"/>
                  <a:gd name="T45" fmla="*/ 28 h 46"/>
                  <a:gd name="T46" fmla="*/ 76 w 114"/>
                  <a:gd name="T47" fmla="*/ 30 h 46"/>
                  <a:gd name="T48" fmla="*/ 84 w 114"/>
                  <a:gd name="T49" fmla="*/ 36 h 46"/>
                  <a:gd name="T50" fmla="*/ 92 w 114"/>
                  <a:gd name="T51" fmla="*/ 42 h 46"/>
                  <a:gd name="T52" fmla="*/ 92 w 114"/>
                  <a:gd name="T53" fmla="*/ 42 h 46"/>
                  <a:gd name="T54" fmla="*/ 96 w 114"/>
                  <a:gd name="T55" fmla="*/ 44 h 46"/>
                  <a:gd name="T56" fmla="*/ 102 w 114"/>
                  <a:gd name="T57" fmla="*/ 46 h 46"/>
                  <a:gd name="T58" fmla="*/ 106 w 114"/>
                  <a:gd name="T59" fmla="*/ 44 h 46"/>
                  <a:gd name="T60" fmla="*/ 110 w 114"/>
                  <a:gd name="T61" fmla="*/ 42 h 46"/>
                  <a:gd name="T62" fmla="*/ 110 w 114"/>
                  <a:gd name="T63" fmla="*/ 42 h 46"/>
                  <a:gd name="T64" fmla="*/ 114 w 114"/>
                  <a:gd name="T65" fmla="*/ 38 h 46"/>
                  <a:gd name="T66" fmla="*/ 114 w 114"/>
                  <a:gd name="T67" fmla="*/ 32 h 46"/>
                  <a:gd name="T68" fmla="*/ 114 w 114"/>
                  <a:gd name="T69" fmla="*/ 28 h 46"/>
                  <a:gd name="T70" fmla="*/ 110 w 114"/>
                  <a:gd name="T71" fmla="*/ 24 h 46"/>
                  <a:gd name="T72" fmla="*/ 110 w 114"/>
                  <a:gd name="T73" fmla="*/ 24 h 46"/>
                  <a:gd name="T74" fmla="*/ 98 w 114"/>
                  <a:gd name="T75" fmla="*/ 14 h 46"/>
                  <a:gd name="T76" fmla="*/ 86 w 114"/>
                  <a:gd name="T77" fmla="*/ 6 h 46"/>
                  <a:gd name="T78" fmla="*/ 72 w 114"/>
                  <a:gd name="T79" fmla="*/ 2 h 46"/>
                  <a:gd name="T80" fmla="*/ 58 w 114"/>
                  <a:gd name="T81" fmla="*/ 0 h 46"/>
                  <a:gd name="T82" fmla="*/ 58 w 114"/>
                  <a:gd name="T83" fmla="*/ 0 h 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4" h="46">
                    <a:moveTo>
                      <a:pt x="58" y="0"/>
                    </a:moveTo>
                    <a:lnTo>
                      <a:pt x="58" y="0"/>
                    </a:lnTo>
                    <a:lnTo>
                      <a:pt x="42" y="2"/>
                    </a:lnTo>
                    <a:lnTo>
                      <a:pt x="28" y="6"/>
                    </a:lnTo>
                    <a:lnTo>
                      <a:pt x="16" y="14"/>
                    </a:lnTo>
                    <a:lnTo>
                      <a:pt x="4" y="24"/>
                    </a:lnTo>
                    <a:lnTo>
                      <a:pt x="4" y="24"/>
                    </a:lnTo>
                    <a:lnTo>
                      <a:pt x="0" y="28"/>
                    </a:lnTo>
                    <a:lnTo>
                      <a:pt x="0" y="32"/>
                    </a:lnTo>
                    <a:lnTo>
                      <a:pt x="0" y="38"/>
                    </a:lnTo>
                    <a:lnTo>
                      <a:pt x="4" y="42"/>
                    </a:lnTo>
                    <a:lnTo>
                      <a:pt x="4" y="42"/>
                    </a:lnTo>
                    <a:lnTo>
                      <a:pt x="8" y="44"/>
                    </a:lnTo>
                    <a:lnTo>
                      <a:pt x="14" y="46"/>
                    </a:lnTo>
                    <a:lnTo>
                      <a:pt x="18" y="44"/>
                    </a:lnTo>
                    <a:lnTo>
                      <a:pt x="22" y="42"/>
                    </a:lnTo>
                    <a:lnTo>
                      <a:pt x="22" y="42"/>
                    </a:lnTo>
                    <a:lnTo>
                      <a:pt x="30" y="36"/>
                    </a:lnTo>
                    <a:lnTo>
                      <a:pt x="38" y="30"/>
                    </a:lnTo>
                    <a:lnTo>
                      <a:pt x="48" y="28"/>
                    </a:lnTo>
                    <a:lnTo>
                      <a:pt x="58" y="28"/>
                    </a:lnTo>
                    <a:lnTo>
                      <a:pt x="58" y="28"/>
                    </a:lnTo>
                    <a:lnTo>
                      <a:pt x="66" y="28"/>
                    </a:lnTo>
                    <a:lnTo>
                      <a:pt x="76" y="30"/>
                    </a:lnTo>
                    <a:lnTo>
                      <a:pt x="84" y="36"/>
                    </a:lnTo>
                    <a:lnTo>
                      <a:pt x="92" y="42"/>
                    </a:lnTo>
                    <a:lnTo>
                      <a:pt x="92" y="42"/>
                    </a:lnTo>
                    <a:lnTo>
                      <a:pt x="96" y="44"/>
                    </a:lnTo>
                    <a:lnTo>
                      <a:pt x="102" y="46"/>
                    </a:lnTo>
                    <a:lnTo>
                      <a:pt x="106" y="44"/>
                    </a:lnTo>
                    <a:lnTo>
                      <a:pt x="110" y="42"/>
                    </a:lnTo>
                    <a:lnTo>
                      <a:pt x="110" y="42"/>
                    </a:lnTo>
                    <a:lnTo>
                      <a:pt x="114" y="38"/>
                    </a:lnTo>
                    <a:lnTo>
                      <a:pt x="114" y="32"/>
                    </a:lnTo>
                    <a:lnTo>
                      <a:pt x="114" y="28"/>
                    </a:lnTo>
                    <a:lnTo>
                      <a:pt x="110" y="24"/>
                    </a:lnTo>
                    <a:lnTo>
                      <a:pt x="110" y="24"/>
                    </a:lnTo>
                    <a:lnTo>
                      <a:pt x="98" y="14"/>
                    </a:lnTo>
                    <a:lnTo>
                      <a:pt x="86" y="6"/>
                    </a:lnTo>
                    <a:lnTo>
                      <a:pt x="72" y="2"/>
                    </a:lnTo>
                    <a:lnTo>
                      <a:pt x="58" y="0"/>
                    </a:lnTo>
                    <a:lnTo>
                      <a:pt x="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Shape 27"/>
              <p:cNvSpPr/>
              <p:nvPr/>
            </p:nvSpPr>
            <p:spPr bwMode="auto">
              <a:xfrm>
                <a:off x="-1597025" y="5119688"/>
                <a:ext cx="301625" cy="95250"/>
              </a:xfrm>
              <a:custGeom>
                <a:gdLst>
                  <a:gd name="T0" fmla="*/ 96 w 190"/>
                  <a:gd name="T1" fmla="*/ 0 h 60"/>
                  <a:gd name="T2" fmla="*/ 96 w 190"/>
                  <a:gd name="T3" fmla="*/ 0 h 60"/>
                  <a:gd name="T4" fmla="*/ 70 w 190"/>
                  <a:gd name="T5" fmla="*/ 2 h 60"/>
                  <a:gd name="T6" fmla="*/ 58 w 190"/>
                  <a:gd name="T7" fmla="*/ 6 h 60"/>
                  <a:gd name="T8" fmla="*/ 46 w 190"/>
                  <a:gd name="T9" fmla="*/ 10 h 60"/>
                  <a:gd name="T10" fmla="*/ 36 w 190"/>
                  <a:gd name="T11" fmla="*/ 14 h 60"/>
                  <a:gd name="T12" fmla="*/ 24 w 190"/>
                  <a:gd name="T13" fmla="*/ 22 h 60"/>
                  <a:gd name="T14" fmla="*/ 14 w 190"/>
                  <a:gd name="T15" fmla="*/ 28 h 60"/>
                  <a:gd name="T16" fmla="*/ 4 w 190"/>
                  <a:gd name="T17" fmla="*/ 38 h 60"/>
                  <a:gd name="T18" fmla="*/ 4 w 190"/>
                  <a:gd name="T19" fmla="*/ 38 h 60"/>
                  <a:gd name="T20" fmla="*/ 2 w 190"/>
                  <a:gd name="T21" fmla="*/ 42 h 60"/>
                  <a:gd name="T22" fmla="*/ 0 w 190"/>
                  <a:gd name="T23" fmla="*/ 46 h 60"/>
                  <a:gd name="T24" fmla="*/ 2 w 190"/>
                  <a:gd name="T25" fmla="*/ 52 h 60"/>
                  <a:gd name="T26" fmla="*/ 4 w 190"/>
                  <a:gd name="T27" fmla="*/ 56 h 60"/>
                  <a:gd name="T28" fmla="*/ 4 w 190"/>
                  <a:gd name="T29" fmla="*/ 56 h 60"/>
                  <a:gd name="T30" fmla="*/ 8 w 190"/>
                  <a:gd name="T31" fmla="*/ 58 h 60"/>
                  <a:gd name="T32" fmla="*/ 14 w 190"/>
                  <a:gd name="T33" fmla="*/ 60 h 60"/>
                  <a:gd name="T34" fmla="*/ 18 w 190"/>
                  <a:gd name="T35" fmla="*/ 58 h 60"/>
                  <a:gd name="T36" fmla="*/ 22 w 190"/>
                  <a:gd name="T37" fmla="*/ 56 h 60"/>
                  <a:gd name="T38" fmla="*/ 22 w 190"/>
                  <a:gd name="T39" fmla="*/ 56 h 60"/>
                  <a:gd name="T40" fmla="*/ 38 w 190"/>
                  <a:gd name="T41" fmla="*/ 44 h 60"/>
                  <a:gd name="T42" fmla="*/ 56 w 190"/>
                  <a:gd name="T43" fmla="*/ 34 h 60"/>
                  <a:gd name="T44" fmla="*/ 76 w 190"/>
                  <a:gd name="T45" fmla="*/ 28 h 60"/>
                  <a:gd name="T46" fmla="*/ 96 w 190"/>
                  <a:gd name="T47" fmla="*/ 26 h 60"/>
                  <a:gd name="T48" fmla="*/ 96 w 190"/>
                  <a:gd name="T49" fmla="*/ 26 h 60"/>
                  <a:gd name="T50" fmla="*/ 114 w 190"/>
                  <a:gd name="T51" fmla="*/ 28 h 60"/>
                  <a:gd name="T52" fmla="*/ 134 w 190"/>
                  <a:gd name="T53" fmla="*/ 34 h 60"/>
                  <a:gd name="T54" fmla="*/ 152 w 190"/>
                  <a:gd name="T55" fmla="*/ 44 h 60"/>
                  <a:gd name="T56" fmla="*/ 168 w 190"/>
                  <a:gd name="T57" fmla="*/ 56 h 60"/>
                  <a:gd name="T58" fmla="*/ 168 w 190"/>
                  <a:gd name="T59" fmla="*/ 56 h 60"/>
                  <a:gd name="T60" fmla="*/ 172 w 190"/>
                  <a:gd name="T61" fmla="*/ 60 h 60"/>
                  <a:gd name="T62" fmla="*/ 178 w 190"/>
                  <a:gd name="T63" fmla="*/ 60 h 60"/>
                  <a:gd name="T64" fmla="*/ 182 w 190"/>
                  <a:gd name="T65" fmla="*/ 58 h 60"/>
                  <a:gd name="T66" fmla="*/ 186 w 190"/>
                  <a:gd name="T67" fmla="*/ 56 h 60"/>
                  <a:gd name="T68" fmla="*/ 186 w 190"/>
                  <a:gd name="T69" fmla="*/ 56 h 60"/>
                  <a:gd name="T70" fmla="*/ 190 w 190"/>
                  <a:gd name="T71" fmla="*/ 52 h 60"/>
                  <a:gd name="T72" fmla="*/ 190 w 190"/>
                  <a:gd name="T73" fmla="*/ 46 h 60"/>
                  <a:gd name="T74" fmla="*/ 190 w 190"/>
                  <a:gd name="T75" fmla="*/ 42 h 60"/>
                  <a:gd name="T76" fmla="*/ 186 w 190"/>
                  <a:gd name="T77" fmla="*/ 38 h 60"/>
                  <a:gd name="T78" fmla="*/ 186 w 190"/>
                  <a:gd name="T79" fmla="*/ 38 h 60"/>
                  <a:gd name="T80" fmla="*/ 176 w 190"/>
                  <a:gd name="T81" fmla="*/ 28 h 60"/>
                  <a:gd name="T82" fmla="*/ 166 w 190"/>
                  <a:gd name="T83" fmla="*/ 22 h 60"/>
                  <a:gd name="T84" fmla="*/ 156 w 190"/>
                  <a:gd name="T85" fmla="*/ 14 h 60"/>
                  <a:gd name="T86" fmla="*/ 144 w 190"/>
                  <a:gd name="T87" fmla="*/ 10 h 60"/>
                  <a:gd name="T88" fmla="*/ 132 w 190"/>
                  <a:gd name="T89" fmla="*/ 6 h 60"/>
                  <a:gd name="T90" fmla="*/ 120 w 190"/>
                  <a:gd name="T91" fmla="*/ 2 h 60"/>
                  <a:gd name="T92" fmla="*/ 96 w 190"/>
                  <a:gd name="T93" fmla="*/ 0 h 60"/>
                  <a:gd name="T94" fmla="*/ 96 w 190"/>
                  <a:gd name="T95" fmla="*/ 0 h 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0" h="60">
                    <a:moveTo>
                      <a:pt x="96" y="0"/>
                    </a:moveTo>
                    <a:lnTo>
                      <a:pt x="96" y="0"/>
                    </a:lnTo>
                    <a:lnTo>
                      <a:pt x="70" y="2"/>
                    </a:lnTo>
                    <a:lnTo>
                      <a:pt x="58" y="6"/>
                    </a:lnTo>
                    <a:lnTo>
                      <a:pt x="46" y="10"/>
                    </a:lnTo>
                    <a:lnTo>
                      <a:pt x="36" y="14"/>
                    </a:lnTo>
                    <a:lnTo>
                      <a:pt x="24" y="22"/>
                    </a:lnTo>
                    <a:lnTo>
                      <a:pt x="14" y="28"/>
                    </a:lnTo>
                    <a:lnTo>
                      <a:pt x="4" y="38"/>
                    </a:lnTo>
                    <a:lnTo>
                      <a:pt x="4" y="38"/>
                    </a:lnTo>
                    <a:lnTo>
                      <a:pt x="2" y="42"/>
                    </a:lnTo>
                    <a:lnTo>
                      <a:pt x="0" y="46"/>
                    </a:lnTo>
                    <a:lnTo>
                      <a:pt x="2" y="52"/>
                    </a:lnTo>
                    <a:lnTo>
                      <a:pt x="4" y="56"/>
                    </a:lnTo>
                    <a:lnTo>
                      <a:pt x="4" y="56"/>
                    </a:lnTo>
                    <a:lnTo>
                      <a:pt x="8" y="58"/>
                    </a:lnTo>
                    <a:lnTo>
                      <a:pt x="14" y="60"/>
                    </a:lnTo>
                    <a:lnTo>
                      <a:pt x="18" y="58"/>
                    </a:lnTo>
                    <a:lnTo>
                      <a:pt x="22" y="56"/>
                    </a:lnTo>
                    <a:lnTo>
                      <a:pt x="22" y="56"/>
                    </a:lnTo>
                    <a:lnTo>
                      <a:pt x="38" y="44"/>
                    </a:lnTo>
                    <a:lnTo>
                      <a:pt x="56" y="34"/>
                    </a:lnTo>
                    <a:lnTo>
                      <a:pt x="76" y="28"/>
                    </a:lnTo>
                    <a:lnTo>
                      <a:pt x="96" y="26"/>
                    </a:lnTo>
                    <a:lnTo>
                      <a:pt x="96" y="26"/>
                    </a:lnTo>
                    <a:lnTo>
                      <a:pt x="114" y="28"/>
                    </a:lnTo>
                    <a:lnTo>
                      <a:pt x="134" y="34"/>
                    </a:lnTo>
                    <a:lnTo>
                      <a:pt x="152" y="44"/>
                    </a:lnTo>
                    <a:lnTo>
                      <a:pt x="168" y="56"/>
                    </a:lnTo>
                    <a:lnTo>
                      <a:pt x="168" y="56"/>
                    </a:lnTo>
                    <a:lnTo>
                      <a:pt x="172" y="60"/>
                    </a:lnTo>
                    <a:lnTo>
                      <a:pt x="178" y="60"/>
                    </a:lnTo>
                    <a:lnTo>
                      <a:pt x="182" y="58"/>
                    </a:lnTo>
                    <a:lnTo>
                      <a:pt x="186" y="56"/>
                    </a:lnTo>
                    <a:lnTo>
                      <a:pt x="186" y="56"/>
                    </a:lnTo>
                    <a:lnTo>
                      <a:pt x="190" y="52"/>
                    </a:lnTo>
                    <a:lnTo>
                      <a:pt x="190" y="46"/>
                    </a:lnTo>
                    <a:lnTo>
                      <a:pt x="190" y="42"/>
                    </a:lnTo>
                    <a:lnTo>
                      <a:pt x="186" y="38"/>
                    </a:lnTo>
                    <a:lnTo>
                      <a:pt x="186" y="38"/>
                    </a:lnTo>
                    <a:lnTo>
                      <a:pt x="176" y="28"/>
                    </a:lnTo>
                    <a:lnTo>
                      <a:pt x="166" y="22"/>
                    </a:lnTo>
                    <a:lnTo>
                      <a:pt x="156" y="14"/>
                    </a:lnTo>
                    <a:lnTo>
                      <a:pt x="144" y="10"/>
                    </a:lnTo>
                    <a:lnTo>
                      <a:pt x="132" y="6"/>
                    </a:lnTo>
                    <a:lnTo>
                      <a:pt x="120" y="2"/>
                    </a:lnTo>
                    <a:lnTo>
                      <a:pt x="96" y="0"/>
                    </a:lnTo>
                    <a:lnTo>
                      <a:pt x="9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Shape 28"/>
              <p:cNvSpPr/>
              <p:nvPr/>
            </p:nvSpPr>
            <p:spPr bwMode="auto">
              <a:xfrm>
                <a:off x="-1479550" y="5291138"/>
                <a:ext cx="66675" cy="66675"/>
              </a:xfrm>
              <a:custGeom>
                <a:gdLst>
                  <a:gd name="T0" fmla="*/ 6 w 42"/>
                  <a:gd name="T1" fmla="*/ 6 h 42"/>
                  <a:gd name="T2" fmla="*/ 6 w 42"/>
                  <a:gd name="T3" fmla="*/ 6 h 42"/>
                  <a:gd name="T4" fmla="*/ 2 w 42"/>
                  <a:gd name="T5" fmla="*/ 12 h 42"/>
                  <a:gd name="T6" fmla="*/ 0 w 42"/>
                  <a:gd name="T7" fmla="*/ 20 h 42"/>
                  <a:gd name="T8" fmla="*/ 2 w 42"/>
                  <a:gd name="T9" fmla="*/ 28 h 42"/>
                  <a:gd name="T10" fmla="*/ 6 w 42"/>
                  <a:gd name="T11" fmla="*/ 36 h 42"/>
                  <a:gd name="T12" fmla="*/ 6 w 42"/>
                  <a:gd name="T13" fmla="*/ 36 h 42"/>
                  <a:gd name="T14" fmla="*/ 14 w 42"/>
                  <a:gd name="T15" fmla="*/ 40 h 42"/>
                  <a:gd name="T16" fmla="*/ 22 w 42"/>
                  <a:gd name="T17" fmla="*/ 42 h 42"/>
                  <a:gd name="T18" fmla="*/ 30 w 42"/>
                  <a:gd name="T19" fmla="*/ 40 h 42"/>
                  <a:gd name="T20" fmla="*/ 36 w 42"/>
                  <a:gd name="T21" fmla="*/ 36 h 42"/>
                  <a:gd name="T22" fmla="*/ 36 w 42"/>
                  <a:gd name="T23" fmla="*/ 36 h 42"/>
                  <a:gd name="T24" fmla="*/ 42 w 42"/>
                  <a:gd name="T25" fmla="*/ 28 h 42"/>
                  <a:gd name="T26" fmla="*/ 42 w 42"/>
                  <a:gd name="T27" fmla="*/ 20 h 42"/>
                  <a:gd name="T28" fmla="*/ 42 w 42"/>
                  <a:gd name="T29" fmla="*/ 12 h 42"/>
                  <a:gd name="T30" fmla="*/ 36 w 42"/>
                  <a:gd name="T31" fmla="*/ 6 h 42"/>
                  <a:gd name="T32" fmla="*/ 36 w 42"/>
                  <a:gd name="T33" fmla="*/ 6 h 42"/>
                  <a:gd name="T34" fmla="*/ 30 w 42"/>
                  <a:gd name="T35" fmla="*/ 0 h 42"/>
                  <a:gd name="T36" fmla="*/ 22 w 42"/>
                  <a:gd name="T37" fmla="*/ 0 h 42"/>
                  <a:gd name="T38" fmla="*/ 14 w 42"/>
                  <a:gd name="T39" fmla="*/ 0 h 42"/>
                  <a:gd name="T40" fmla="*/ 6 w 42"/>
                  <a:gd name="T41" fmla="*/ 6 h 42"/>
                  <a:gd name="T42" fmla="*/ 6 w 42"/>
                  <a:gd name="T43" fmla="*/ 6 h 4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2">
                    <a:moveTo>
                      <a:pt x="6" y="6"/>
                    </a:moveTo>
                    <a:lnTo>
                      <a:pt x="6" y="6"/>
                    </a:lnTo>
                    <a:lnTo>
                      <a:pt x="2" y="12"/>
                    </a:lnTo>
                    <a:lnTo>
                      <a:pt x="0" y="20"/>
                    </a:lnTo>
                    <a:lnTo>
                      <a:pt x="2" y="28"/>
                    </a:lnTo>
                    <a:lnTo>
                      <a:pt x="6" y="36"/>
                    </a:lnTo>
                    <a:lnTo>
                      <a:pt x="6" y="36"/>
                    </a:lnTo>
                    <a:lnTo>
                      <a:pt x="14" y="40"/>
                    </a:lnTo>
                    <a:lnTo>
                      <a:pt x="22" y="42"/>
                    </a:lnTo>
                    <a:lnTo>
                      <a:pt x="30" y="40"/>
                    </a:lnTo>
                    <a:lnTo>
                      <a:pt x="36" y="36"/>
                    </a:lnTo>
                    <a:lnTo>
                      <a:pt x="36" y="36"/>
                    </a:lnTo>
                    <a:lnTo>
                      <a:pt x="42" y="28"/>
                    </a:lnTo>
                    <a:lnTo>
                      <a:pt x="42" y="20"/>
                    </a:lnTo>
                    <a:lnTo>
                      <a:pt x="42" y="12"/>
                    </a:lnTo>
                    <a:lnTo>
                      <a:pt x="36" y="6"/>
                    </a:lnTo>
                    <a:lnTo>
                      <a:pt x="36" y="6"/>
                    </a:lnTo>
                    <a:lnTo>
                      <a:pt x="30" y="0"/>
                    </a:lnTo>
                    <a:lnTo>
                      <a:pt x="22" y="0"/>
                    </a:lnTo>
                    <a:lnTo>
                      <a:pt x="14" y="0"/>
                    </a:lnTo>
                    <a:lnTo>
                      <a:pt x="6" y="6"/>
                    </a:lnTo>
                    <a:lnTo>
                      <a:pt x="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Shape 29"/>
              <p:cNvSpPr/>
              <p:nvPr/>
            </p:nvSpPr>
            <p:spPr bwMode="auto">
              <a:xfrm>
                <a:off x="-1778000" y="4992688"/>
                <a:ext cx="657225" cy="488950"/>
              </a:xfrm>
              <a:custGeom>
                <a:gdLst>
                  <a:gd name="T0" fmla="*/ 28 w 414"/>
                  <a:gd name="T1" fmla="*/ 0 h 308"/>
                  <a:gd name="T2" fmla="*/ 14 w 414"/>
                  <a:gd name="T3" fmla="*/ 2 h 308"/>
                  <a:gd name="T4" fmla="*/ 6 w 414"/>
                  <a:gd name="T5" fmla="*/ 8 h 308"/>
                  <a:gd name="T6" fmla="*/ 2 w 414"/>
                  <a:gd name="T7" fmla="*/ 16 h 308"/>
                  <a:gd name="T8" fmla="*/ 0 w 414"/>
                  <a:gd name="T9" fmla="*/ 282 h 308"/>
                  <a:gd name="T10" fmla="*/ 2 w 414"/>
                  <a:gd name="T11" fmla="*/ 294 h 308"/>
                  <a:gd name="T12" fmla="*/ 8 w 414"/>
                  <a:gd name="T13" fmla="*/ 302 h 308"/>
                  <a:gd name="T14" fmla="*/ 18 w 414"/>
                  <a:gd name="T15" fmla="*/ 308 h 308"/>
                  <a:gd name="T16" fmla="*/ 384 w 414"/>
                  <a:gd name="T17" fmla="*/ 308 h 308"/>
                  <a:gd name="T18" fmla="*/ 398 w 414"/>
                  <a:gd name="T19" fmla="*/ 308 h 308"/>
                  <a:gd name="T20" fmla="*/ 408 w 414"/>
                  <a:gd name="T21" fmla="*/ 302 h 308"/>
                  <a:gd name="T22" fmla="*/ 414 w 414"/>
                  <a:gd name="T23" fmla="*/ 292 h 308"/>
                  <a:gd name="T24" fmla="*/ 414 w 414"/>
                  <a:gd name="T25" fmla="*/ 30 h 308"/>
                  <a:gd name="T26" fmla="*/ 414 w 414"/>
                  <a:gd name="T27" fmla="*/ 16 h 308"/>
                  <a:gd name="T28" fmla="*/ 410 w 414"/>
                  <a:gd name="T29" fmla="*/ 8 h 308"/>
                  <a:gd name="T30" fmla="*/ 400 w 414"/>
                  <a:gd name="T31" fmla="*/ 2 h 308"/>
                  <a:gd name="T32" fmla="*/ 388 w 414"/>
                  <a:gd name="T33" fmla="*/ 0 h 308"/>
                  <a:gd name="T34" fmla="*/ 378 w 414"/>
                  <a:gd name="T35" fmla="*/ 278 h 308"/>
                  <a:gd name="T36" fmla="*/ 376 w 414"/>
                  <a:gd name="T37" fmla="*/ 284 h 308"/>
                  <a:gd name="T38" fmla="*/ 370 w 414"/>
                  <a:gd name="T39" fmla="*/ 284 h 308"/>
                  <a:gd name="T40" fmla="*/ 44 w 414"/>
                  <a:gd name="T41" fmla="*/ 284 h 308"/>
                  <a:gd name="T42" fmla="*/ 36 w 414"/>
                  <a:gd name="T43" fmla="*/ 282 h 308"/>
                  <a:gd name="T44" fmla="*/ 36 w 414"/>
                  <a:gd name="T45" fmla="*/ 32 h 308"/>
                  <a:gd name="T46" fmla="*/ 36 w 414"/>
                  <a:gd name="T47" fmla="*/ 28 h 308"/>
                  <a:gd name="T48" fmla="*/ 44 w 414"/>
                  <a:gd name="T49" fmla="*/ 24 h 308"/>
                  <a:gd name="T50" fmla="*/ 370 w 414"/>
                  <a:gd name="T51" fmla="*/ 24 h 308"/>
                  <a:gd name="T52" fmla="*/ 376 w 414"/>
                  <a:gd name="T53" fmla="*/ 28 h 308"/>
                  <a:gd name="T54" fmla="*/ 378 w 414"/>
                  <a:gd name="T55" fmla="*/ 278 h 308"/>
                  <a:gd name="T56" fmla="*/ 400 w 414"/>
                  <a:gd name="T57" fmla="*/ 174 h 308"/>
                  <a:gd name="T58" fmla="*/ 394 w 414"/>
                  <a:gd name="T59" fmla="*/ 178 h 308"/>
                  <a:gd name="T60" fmla="*/ 392 w 414"/>
                  <a:gd name="T61" fmla="*/ 178 h 308"/>
                  <a:gd name="T62" fmla="*/ 390 w 414"/>
                  <a:gd name="T63" fmla="*/ 136 h 308"/>
                  <a:gd name="T64" fmla="*/ 392 w 414"/>
                  <a:gd name="T65" fmla="*/ 132 h 308"/>
                  <a:gd name="T66" fmla="*/ 394 w 414"/>
                  <a:gd name="T67" fmla="*/ 130 h 308"/>
                  <a:gd name="T68" fmla="*/ 400 w 414"/>
                  <a:gd name="T69" fmla="*/ 136 h 30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2" h="308">
                    <a:moveTo>
                      <a:pt x="388" y="0"/>
                    </a:moveTo>
                    <a:lnTo>
                      <a:pt x="28" y="0"/>
                    </a:lnTo>
                    <a:lnTo>
                      <a:pt x="28" y="0"/>
                    </a:lnTo>
                    <a:lnTo>
                      <a:pt x="14" y="2"/>
                    </a:lnTo>
                    <a:lnTo>
                      <a:pt x="10" y="4"/>
                    </a:lnTo>
                    <a:lnTo>
                      <a:pt x="6" y="8"/>
                    </a:lnTo>
                    <a:lnTo>
                      <a:pt x="4" y="12"/>
                    </a:lnTo>
                    <a:lnTo>
                      <a:pt x="2" y="16"/>
                    </a:lnTo>
                    <a:lnTo>
                      <a:pt x="0" y="30"/>
                    </a:lnTo>
                    <a:lnTo>
                      <a:pt x="0" y="282"/>
                    </a:lnTo>
                    <a:lnTo>
                      <a:pt x="0" y="282"/>
                    </a:lnTo>
                    <a:lnTo>
                      <a:pt x="2" y="294"/>
                    </a:lnTo>
                    <a:lnTo>
                      <a:pt x="4" y="298"/>
                    </a:lnTo>
                    <a:lnTo>
                      <a:pt x="8" y="302"/>
                    </a:lnTo>
                    <a:lnTo>
                      <a:pt x="12" y="306"/>
                    </a:lnTo>
                    <a:lnTo>
                      <a:pt x="18" y="308"/>
                    </a:lnTo>
                    <a:lnTo>
                      <a:pt x="32" y="308"/>
                    </a:lnTo>
                    <a:lnTo>
                      <a:pt x="384" y="308"/>
                    </a:lnTo>
                    <a:lnTo>
                      <a:pt x="384" y="308"/>
                    </a:lnTo>
                    <a:lnTo>
                      <a:pt x="398" y="308"/>
                    </a:lnTo>
                    <a:lnTo>
                      <a:pt x="402" y="304"/>
                    </a:lnTo>
                    <a:lnTo>
                      <a:pt x="408" y="302"/>
                    </a:lnTo>
                    <a:lnTo>
                      <a:pt x="410" y="298"/>
                    </a:lnTo>
                    <a:lnTo>
                      <a:pt x="414" y="292"/>
                    </a:lnTo>
                    <a:lnTo>
                      <a:pt x="414" y="280"/>
                    </a:lnTo>
                    <a:lnTo>
                      <a:pt x="414" y="30"/>
                    </a:lnTo>
                    <a:lnTo>
                      <a:pt x="414" y="30"/>
                    </a:lnTo>
                    <a:lnTo>
                      <a:pt x="414" y="16"/>
                    </a:lnTo>
                    <a:lnTo>
                      <a:pt x="412" y="12"/>
                    </a:lnTo>
                    <a:lnTo>
                      <a:pt x="410" y="8"/>
                    </a:lnTo>
                    <a:lnTo>
                      <a:pt x="406" y="4"/>
                    </a:lnTo>
                    <a:lnTo>
                      <a:pt x="400" y="2"/>
                    </a:lnTo>
                    <a:lnTo>
                      <a:pt x="388" y="0"/>
                    </a:lnTo>
                    <a:lnTo>
                      <a:pt x="388" y="0"/>
                    </a:lnTo>
                    <a:close/>
                    <a:moveTo>
                      <a:pt x="378" y="278"/>
                    </a:moveTo>
                    <a:lnTo>
                      <a:pt x="378" y="278"/>
                    </a:lnTo>
                    <a:lnTo>
                      <a:pt x="376" y="280"/>
                    </a:lnTo>
                    <a:lnTo>
                      <a:pt x="376" y="284"/>
                    </a:lnTo>
                    <a:lnTo>
                      <a:pt x="374" y="284"/>
                    </a:lnTo>
                    <a:lnTo>
                      <a:pt x="370" y="284"/>
                    </a:lnTo>
                    <a:lnTo>
                      <a:pt x="44" y="284"/>
                    </a:lnTo>
                    <a:lnTo>
                      <a:pt x="44" y="284"/>
                    </a:lnTo>
                    <a:lnTo>
                      <a:pt x="38" y="284"/>
                    </a:lnTo>
                    <a:lnTo>
                      <a:pt x="36" y="282"/>
                    </a:lnTo>
                    <a:lnTo>
                      <a:pt x="36" y="278"/>
                    </a:lnTo>
                    <a:lnTo>
                      <a:pt x="36" y="32"/>
                    </a:lnTo>
                    <a:lnTo>
                      <a:pt x="36" y="32"/>
                    </a:lnTo>
                    <a:lnTo>
                      <a:pt x="36" y="28"/>
                    </a:lnTo>
                    <a:lnTo>
                      <a:pt x="38" y="26"/>
                    </a:lnTo>
                    <a:lnTo>
                      <a:pt x="44" y="24"/>
                    </a:lnTo>
                    <a:lnTo>
                      <a:pt x="370" y="24"/>
                    </a:lnTo>
                    <a:lnTo>
                      <a:pt x="370" y="24"/>
                    </a:lnTo>
                    <a:lnTo>
                      <a:pt x="376" y="26"/>
                    </a:lnTo>
                    <a:lnTo>
                      <a:pt x="376" y="28"/>
                    </a:lnTo>
                    <a:lnTo>
                      <a:pt x="378" y="32"/>
                    </a:lnTo>
                    <a:lnTo>
                      <a:pt x="378" y="278"/>
                    </a:lnTo>
                    <a:close/>
                    <a:moveTo>
                      <a:pt x="400" y="174"/>
                    </a:moveTo>
                    <a:lnTo>
                      <a:pt x="400" y="174"/>
                    </a:lnTo>
                    <a:lnTo>
                      <a:pt x="398" y="178"/>
                    </a:lnTo>
                    <a:lnTo>
                      <a:pt x="394" y="178"/>
                    </a:lnTo>
                    <a:lnTo>
                      <a:pt x="394" y="178"/>
                    </a:lnTo>
                    <a:lnTo>
                      <a:pt x="392" y="178"/>
                    </a:lnTo>
                    <a:lnTo>
                      <a:pt x="390" y="174"/>
                    </a:lnTo>
                    <a:lnTo>
                      <a:pt x="390" y="136"/>
                    </a:lnTo>
                    <a:lnTo>
                      <a:pt x="390" y="136"/>
                    </a:lnTo>
                    <a:lnTo>
                      <a:pt x="392" y="132"/>
                    </a:lnTo>
                    <a:lnTo>
                      <a:pt x="394" y="130"/>
                    </a:lnTo>
                    <a:lnTo>
                      <a:pt x="394" y="130"/>
                    </a:lnTo>
                    <a:lnTo>
                      <a:pt x="398" y="132"/>
                    </a:lnTo>
                    <a:lnTo>
                      <a:pt x="400" y="136"/>
                    </a:lnTo>
                    <a:lnTo>
                      <a:pt x="40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sp>
          <p:nvSpPr>
            <p:cNvPr id="10" name="TextBox 25"/>
            <p:cNvSpPr txBox="1"/>
            <p:nvPr/>
          </p:nvSpPr>
          <p:spPr bwMode="auto">
            <a:xfrm>
              <a:off x="4332683" y="3961956"/>
              <a:ext cx="573675" cy="331140"/>
            </a:xfrm>
            <a:prstGeom prst="rect">
              <a:avLst/>
            </a:prstGeom>
            <a:noFill/>
            <a:extLst/>
          </p:spPr>
          <p:txBody>
            <a:bodyPr wrap="square" lIns="120000" tIns="62400" rIns="120000" bIns="62400">
              <a:normAutofit fontScale="85000" lnSpcReduction="10000"/>
              <a:scene3d>
                <a:camera prst="orthographicFront"/>
                <a:lightRig rig="threePt" dir="t"/>
              </a:scene3d>
              <a:sp3d>
                <a:bevelT w="0" h="0"/>
              </a:sp3d>
            </a:bodyPr>
            <a:lstStyle/>
            <a:p>
              <a:pPr>
                <a:defRPr/>
              </a:pPr>
              <a:r>
                <a:rPr lang="en-US" altLang="ko-KR">
                  <a:latin typeface="Arial" panose="020b0604020202020204" pitchFamily="34" charset="0"/>
                  <a:ea typeface="微软雅黑" panose="020b0503020204020204" pitchFamily="34" charset="-122"/>
                  <a:sym typeface="Arial" panose="020b0604020202020204" pitchFamily="34" charset="0"/>
                </a:rPr>
                <a:t>wifi</a:t>
              </a:r>
            </a:p>
          </p:txBody>
        </p:sp>
        <p:sp>
          <p:nvSpPr>
            <p:cNvPr id="11" name="Freeform: Shape 6"/>
            <p:cNvSpPr/>
            <p:nvPr/>
          </p:nvSpPr>
          <p:spPr bwMode="auto">
            <a:xfrm>
              <a:off x="3221187" y="2400330"/>
              <a:ext cx="465992" cy="392267"/>
            </a:xfrm>
            <a:custGeom>
              <a:gdLst>
                <a:gd name="T0" fmla="*/ 352 w 380"/>
                <a:gd name="T1" fmla="*/ 228 h 302"/>
                <a:gd name="T2" fmla="*/ 378 w 380"/>
                <a:gd name="T3" fmla="*/ 178 h 302"/>
                <a:gd name="T4" fmla="*/ 378 w 380"/>
                <a:gd name="T5" fmla="*/ 140 h 302"/>
                <a:gd name="T6" fmla="*/ 348 w 380"/>
                <a:gd name="T7" fmla="*/ 90 h 302"/>
                <a:gd name="T8" fmla="*/ 292 w 380"/>
                <a:gd name="T9" fmla="*/ 56 h 302"/>
                <a:gd name="T10" fmla="*/ 258 w 380"/>
                <a:gd name="T11" fmla="*/ 38 h 302"/>
                <a:gd name="T12" fmla="*/ 218 w 380"/>
                <a:gd name="T13" fmla="*/ 14 h 302"/>
                <a:gd name="T14" fmla="*/ 168 w 380"/>
                <a:gd name="T15" fmla="*/ 2 h 302"/>
                <a:gd name="T16" fmla="*/ 120 w 380"/>
                <a:gd name="T17" fmla="*/ 4 h 302"/>
                <a:gd name="T18" fmla="*/ 44 w 380"/>
                <a:gd name="T19" fmla="*/ 34 h 302"/>
                <a:gd name="T20" fmla="*/ 12 w 380"/>
                <a:gd name="T21" fmla="*/ 70 h 302"/>
                <a:gd name="T22" fmla="*/ 2 w 380"/>
                <a:gd name="T23" fmla="*/ 102 h 302"/>
                <a:gd name="T24" fmla="*/ 2 w 380"/>
                <a:gd name="T25" fmla="*/ 132 h 302"/>
                <a:gd name="T26" fmla="*/ 30 w 380"/>
                <a:gd name="T27" fmla="*/ 182 h 302"/>
                <a:gd name="T28" fmla="*/ 8 w 380"/>
                <a:gd name="T29" fmla="*/ 242 h 302"/>
                <a:gd name="T30" fmla="*/ 8 w 380"/>
                <a:gd name="T31" fmla="*/ 248 h 302"/>
                <a:gd name="T32" fmla="*/ 12 w 380"/>
                <a:gd name="T33" fmla="*/ 248 h 302"/>
                <a:gd name="T34" fmla="*/ 104 w 380"/>
                <a:gd name="T35" fmla="*/ 222 h 302"/>
                <a:gd name="T36" fmla="*/ 142 w 380"/>
                <a:gd name="T37" fmla="*/ 252 h 302"/>
                <a:gd name="T38" fmla="*/ 192 w 380"/>
                <a:gd name="T39" fmla="*/ 272 h 302"/>
                <a:gd name="T40" fmla="*/ 230 w 380"/>
                <a:gd name="T41" fmla="*/ 276 h 302"/>
                <a:gd name="T42" fmla="*/ 376 w 380"/>
                <a:gd name="T43" fmla="*/ 302 h 302"/>
                <a:gd name="T44" fmla="*/ 376 w 380"/>
                <a:gd name="T45" fmla="*/ 302 h 302"/>
                <a:gd name="T46" fmla="*/ 380 w 380"/>
                <a:gd name="T47" fmla="*/ 296 h 302"/>
                <a:gd name="T48" fmla="*/ 274 w 380"/>
                <a:gd name="T49" fmla="*/ 252 h 302"/>
                <a:gd name="T50" fmla="*/ 250 w 380"/>
                <a:gd name="T51" fmla="*/ 256 h 302"/>
                <a:gd name="T52" fmla="*/ 204 w 380"/>
                <a:gd name="T53" fmla="*/ 256 h 302"/>
                <a:gd name="T54" fmla="*/ 138 w 380"/>
                <a:gd name="T55" fmla="*/ 228 h 302"/>
                <a:gd name="T56" fmla="*/ 106 w 380"/>
                <a:gd name="T57" fmla="*/ 190 h 302"/>
                <a:gd name="T58" fmla="*/ 100 w 380"/>
                <a:gd name="T59" fmla="*/ 160 h 302"/>
                <a:gd name="T60" fmla="*/ 102 w 380"/>
                <a:gd name="T61" fmla="*/ 140 h 302"/>
                <a:gd name="T62" fmla="*/ 122 w 380"/>
                <a:gd name="T63" fmla="*/ 106 h 302"/>
                <a:gd name="T64" fmla="*/ 180 w 380"/>
                <a:gd name="T65" fmla="*/ 70 h 302"/>
                <a:gd name="T66" fmla="*/ 230 w 380"/>
                <a:gd name="T67" fmla="*/ 62 h 302"/>
                <a:gd name="T68" fmla="*/ 304 w 380"/>
                <a:gd name="T69" fmla="*/ 80 h 302"/>
                <a:gd name="T70" fmla="*/ 352 w 380"/>
                <a:gd name="T71" fmla="*/ 122 h 302"/>
                <a:gd name="T72" fmla="*/ 360 w 380"/>
                <a:gd name="T73" fmla="*/ 150 h 302"/>
                <a:gd name="T74" fmla="*/ 360 w 380"/>
                <a:gd name="T75" fmla="*/ 176 h 302"/>
                <a:gd name="T76" fmla="*/ 336 w 380"/>
                <a:gd name="T77" fmla="*/ 218 h 302"/>
                <a:gd name="T78" fmla="*/ 350 w 380"/>
                <a:gd name="T79" fmla="*/ 274 h 302"/>
                <a:gd name="T80" fmla="*/ 230 w 380"/>
                <a:gd name="T81" fmla="*/ 144 h 302"/>
                <a:gd name="T82" fmla="*/ 248 w 380"/>
                <a:gd name="T83" fmla="*/ 156 h 302"/>
                <a:gd name="T84" fmla="*/ 248 w 380"/>
                <a:gd name="T85" fmla="*/ 170 h 302"/>
                <a:gd name="T86" fmla="*/ 230 w 380"/>
                <a:gd name="T87" fmla="*/ 182 h 302"/>
                <a:gd name="T88" fmla="*/ 216 w 380"/>
                <a:gd name="T89" fmla="*/ 176 h 302"/>
                <a:gd name="T90" fmla="*/ 212 w 380"/>
                <a:gd name="T91" fmla="*/ 162 h 302"/>
                <a:gd name="T92" fmla="*/ 222 w 380"/>
                <a:gd name="T93" fmla="*/ 146 h 302"/>
                <a:gd name="T94" fmla="*/ 168 w 380"/>
                <a:gd name="T95" fmla="*/ 144 h 302"/>
                <a:gd name="T96" fmla="*/ 180 w 380"/>
                <a:gd name="T97" fmla="*/ 150 h 302"/>
                <a:gd name="T98" fmla="*/ 186 w 380"/>
                <a:gd name="T99" fmla="*/ 162 h 302"/>
                <a:gd name="T100" fmla="*/ 174 w 380"/>
                <a:gd name="T101" fmla="*/ 180 h 302"/>
                <a:gd name="T102" fmla="*/ 160 w 380"/>
                <a:gd name="T103" fmla="*/ 180 h 302"/>
                <a:gd name="T104" fmla="*/ 148 w 380"/>
                <a:gd name="T105" fmla="*/ 162 h 302"/>
                <a:gd name="T106" fmla="*/ 154 w 380"/>
                <a:gd name="T107" fmla="*/ 150 h 302"/>
                <a:gd name="T108" fmla="*/ 168 w 380"/>
                <a:gd name="T109" fmla="*/ 144 h 302"/>
                <a:gd name="T110" fmla="*/ 306 w 380"/>
                <a:gd name="T111" fmla="*/ 146 h 302"/>
                <a:gd name="T112" fmla="*/ 318 w 380"/>
                <a:gd name="T113" fmla="*/ 162 h 302"/>
                <a:gd name="T114" fmla="*/ 312 w 380"/>
                <a:gd name="T115" fmla="*/ 176 h 302"/>
                <a:gd name="T116" fmla="*/ 300 w 380"/>
                <a:gd name="T117" fmla="*/ 182 h 302"/>
                <a:gd name="T118" fmla="*/ 282 w 380"/>
                <a:gd name="T119" fmla="*/ 170 h 302"/>
                <a:gd name="T120" fmla="*/ 282 w 380"/>
                <a:gd name="T121" fmla="*/ 156 h 302"/>
                <a:gd name="T122" fmla="*/ 300 w 380"/>
                <a:gd name="T123" fmla="*/ 144 h 30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0" h="302">
                  <a:moveTo>
                    <a:pt x="380" y="296"/>
                  </a:moveTo>
                  <a:lnTo>
                    <a:pt x="352" y="228"/>
                  </a:lnTo>
                  <a:lnTo>
                    <a:pt x="352" y="228"/>
                  </a:lnTo>
                  <a:lnTo>
                    <a:pt x="364" y="212"/>
                  </a:lnTo>
                  <a:lnTo>
                    <a:pt x="372" y="196"/>
                  </a:lnTo>
                  <a:lnTo>
                    <a:pt x="378" y="178"/>
                  </a:lnTo>
                  <a:lnTo>
                    <a:pt x="380" y="160"/>
                  </a:lnTo>
                  <a:lnTo>
                    <a:pt x="380" y="160"/>
                  </a:lnTo>
                  <a:lnTo>
                    <a:pt x="378" y="140"/>
                  </a:lnTo>
                  <a:lnTo>
                    <a:pt x="372" y="122"/>
                  </a:lnTo>
                  <a:lnTo>
                    <a:pt x="362" y="106"/>
                  </a:lnTo>
                  <a:lnTo>
                    <a:pt x="348" y="90"/>
                  </a:lnTo>
                  <a:lnTo>
                    <a:pt x="332" y="76"/>
                  </a:lnTo>
                  <a:lnTo>
                    <a:pt x="314" y="64"/>
                  </a:lnTo>
                  <a:lnTo>
                    <a:pt x="292" y="56"/>
                  </a:lnTo>
                  <a:lnTo>
                    <a:pt x="270" y="48"/>
                  </a:lnTo>
                  <a:lnTo>
                    <a:pt x="270" y="48"/>
                  </a:lnTo>
                  <a:lnTo>
                    <a:pt x="258" y="38"/>
                  </a:lnTo>
                  <a:lnTo>
                    <a:pt x="246" y="30"/>
                  </a:lnTo>
                  <a:lnTo>
                    <a:pt x="232" y="20"/>
                  </a:lnTo>
                  <a:lnTo>
                    <a:pt x="218" y="14"/>
                  </a:lnTo>
                  <a:lnTo>
                    <a:pt x="202" y="8"/>
                  </a:lnTo>
                  <a:lnTo>
                    <a:pt x="184" y="4"/>
                  </a:lnTo>
                  <a:lnTo>
                    <a:pt x="168" y="2"/>
                  </a:lnTo>
                  <a:lnTo>
                    <a:pt x="148" y="0"/>
                  </a:lnTo>
                  <a:lnTo>
                    <a:pt x="148" y="0"/>
                  </a:lnTo>
                  <a:lnTo>
                    <a:pt x="120" y="4"/>
                  </a:lnTo>
                  <a:lnTo>
                    <a:pt x="92" y="10"/>
                  </a:lnTo>
                  <a:lnTo>
                    <a:pt x="66" y="20"/>
                  </a:lnTo>
                  <a:lnTo>
                    <a:pt x="44" y="34"/>
                  </a:lnTo>
                  <a:lnTo>
                    <a:pt x="26" y="50"/>
                  </a:lnTo>
                  <a:lnTo>
                    <a:pt x="18" y="60"/>
                  </a:lnTo>
                  <a:lnTo>
                    <a:pt x="12" y="70"/>
                  </a:lnTo>
                  <a:lnTo>
                    <a:pt x="8" y="80"/>
                  </a:lnTo>
                  <a:lnTo>
                    <a:pt x="4" y="92"/>
                  </a:lnTo>
                  <a:lnTo>
                    <a:pt x="2" y="102"/>
                  </a:lnTo>
                  <a:lnTo>
                    <a:pt x="0" y="114"/>
                  </a:lnTo>
                  <a:lnTo>
                    <a:pt x="0" y="114"/>
                  </a:lnTo>
                  <a:lnTo>
                    <a:pt x="2" y="132"/>
                  </a:lnTo>
                  <a:lnTo>
                    <a:pt x="8" y="150"/>
                  </a:lnTo>
                  <a:lnTo>
                    <a:pt x="18" y="166"/>
                  </a:lnTo>
                  <a:lnTo>
                    <a:pt x="30" y="182"/>
                  </a:lnTo>
                  <a:lnTo>
                    <a:pt x="32" y="184"/>
                  </a:lnTo>
                  <a:lnTo>
                    <a:pt x="8" y="242"/>
                  </a:lnTo>
                  <a:lnTo>
                    <a:pt x="8" y="242"/>
                  </a:lnTo>
                  <a:lnTo>
                    <a:pt x="8" y="246"/>
                  </a:lnTo>
                  <a:lnTo>
                    <a:pt x="8" y="248"/>
                  </a:lnTo>
                  <a:lnTo>
                    <a:pt x="8" y="248"/>
                  </a:lnTo>
                  <a:lnTo>
                    <a:pt x="12" y="248"/>
                  </a:lnTo>
                  <a:lnTo>
                    <a:pt x="12" y="248"/>
                  </a:lnTo>
                  <a:lnTo>
                    <a:pt x="12" y="248"/>
                  </a:lnTo>
                  <a:lnTo>
                    <a:pt x="102" y="220"/>
                  </a:lnTo>
                  <a:lnTo>
                    <a:pt x="104" y="222"/>
                  </a:lnTo>
                  <a:lnTo>
                    <a:pt x="104" y="222"/>
                  </a:lnTo>
                  <a:lnTo>
                    <a:pt x="114" y="232"/>
                  </a:lnTo>
                  <a:lnTo>
                    <a:pt x="128" y="244"/>
                  </a:lnTo>
                  <a:lnTo>
                    <a:pt x="142" y="252"/>
                  </a:lnTo>
                  <a:lnTo>
                    <a:pt x="158" y="260"/>
                  </a:lnTo>
                  <a:lnTo>
                    <a:pt x="174" y="268"/>
                  </a:lnTo>
                  <a:lnTo>
                    <a:pt x="192" y="272"/>
                  </a:lnTo>
                  <a:lnTo>
                    <a:pt x="210" y="274"/>
                  </a:lnTo>
                  <a:lnTo>
                    <a:pt x="230" y="276"/>
                  </a:lnTo>
                  <a:lnTo>
                    <a:pt x="230" y="276"/>
                  </a:lnTo>
                  <a:lnTo>
                    <a:pt x="252" y="274"/>
                  </a:lnTo>
                  <a:lnTo>
                    <a:pt x="274" y="272"/>
                  </a:lnTo>
                  <a:lnTo>
                    <a:pt x="376" y="302"/>
                  </a:lnTo>
                  <a:lnTo>
                    <a:pt x="376" y="302"/>
                  </a:lnTo>
                  <a:lnTo>
                    <a:pt x="376" y="302"/>
                  </a:lnTo>
                  <a:lnTo>
                    <a:pt x="376" y="302"/>
                  </a:lnTo>
                  <a:lnTo>
                    <a:pt x="380" y="300"/>
                  </a:lnTo>
                  <a:lnTo>
                    <a:pt x="380" y="300"/>
                  </a:lnTo>
                  <a:lnTo>
                    <a:pt x="380" y="296"/>
                  </a:lnTo>
                  <a:lnTo>
                    <a:pt x="380" y="296"/>
                  </a:lnTo>
                  <a:close/>
                  <a:moveTo>
                    <a:pt x="278" y="254"/>
                  </a:moveTo>
                  <a:lnTo>
                    <a:pt x="274" y="252"/>
                  </a:lnTo>
                  <a:lnTo>
                    <a:pt x="270" y="252"/>
                  </a:lnTo>
                  <a:lnTo>
                    <a:pt x="270" y="252"/>
                  </a:lnTo>
                  <a:lnTo>
                    <a:pt x="250" y="256"/>
                  </a:lnTo>
                  <a:lnTo>
                    <a:pt x="230" y="258"/>
                  </a:lnTo>
                  <a:lnTo>
                    <a:pt x="230" y="258"/>
                  </a:lnTo>
                  <a:lnTo>
                    <a:pt x="204" y="256"/>
                  </a:lnTo>
                  <a:lnTo>
                    <a:pt x="180" y="250"/>
                  </a:lnTo>
                  <a:lnTo>
                    <a:pt x="158" y="240"/>
                  </a:lnTo>
                  <a:lnTo>
                    <a:pt x="138" y="228"/>
                  </a:lnTo>
                  <a:lnTo>
                    <a:pt x="122" y="214"/>
                  </a:lnTo>
                  <a:lnTo>
                    <a:pt x="110" y="198"/>
                  </a:lnTo>
                  <a:lnTo>
                    <a:pt x="106" y="190"/>
                  </a:lnTo>
                  <a:lnTo>
                    <a:pt x="102" y="180"/>
                  </a:lnTo>
                  <a:lnTo>
                    <a:pt x="100" y="170"/>
                  </a:lnTo>
                  <a:lnTo>
                    <a:pt x="100" y="160"/>
                  </a:lnTo>
                  <a:lnTo>
                    <a:pt x="100" y="160"/>
                  </a:lnTo>
                  <a:lnTo>
                    <a:pt x="100" y="150"/>
                  </a:lnTo>
                  <a:lnTo>
                    <a:pt x="102" y="140"/>
                  </a:lnTo>
                  <a:lnTo>
                    <a:pt x="106" y="132"/>
                  </a:lnTo>
                  <a:lnTo>
                    <a:pt x="110" y="122"/>
                  </a:lnTo>
                  <a:lnTo>
                    <a:pt x="122" y="106"/>
                  </a:lnTo>
                  <a:lnTo>
                    <a:pt x="138" y="92"/>
                  </a:lnTo>
                  <a:lnTo>
                    <a:pt x="158" y="80"/>
                  </a:lnTo>
                  <a:lnTo>
                    <a:pt x="180" y="70"/>
                  </a:lnTo>
                  <a:lnTo>
                    <a:pt x="204" y="64"/>
                  </a:lnTo>
                  <a:lnTo>
                    <a:pt x="230" y="62"/>
                  </a:lnTo>
                  <a:lnTo>
                    <a:pt x="230" y="62"/>
                  </a:lnTo>
                  <a:lnTo>
                    <a:pt x="256" y="64"/>
                  </a:lnTo>
                  <a:lnTo>
                    <a:pt x="282" y="70"/>
                  </a:lnTo>
                  <a:lnTo>
                    <a:pt x="304" y="80"/>
                  </a:lnTo>
                  <a:lnTo>
                    <a:pt x="324" y="92"/>
                  </a:lnTo>
                  <a:lnTo>
                    <a:pt x="340" y="106"/>
                  </a:lnTo>
                  <a:lnTo>
                    <a:pt x="352" y="122"/>
                  </a:lnTo>
                  <a:lnTo>
                    <a:pt x="356" y="132"/>
                  </a:lnTo>
                  <a:lnTo>
                    <a:pt x="358" y="140"/>
                  </a:lnTo>
                  <a:lnTo>
                    <a:pt x="360" y="150"/>
                  </a:lnTo>
                  <a:lnTo>
                    <a:pt x="362" y="160"/>
                  </a:lnTo>
                  <a:lnTo>
                    <a:pt x="362" y="160"/>
                  </a:lnTo>
                  <a:lnTo>
                    <a:pt x="360" y="176"/>
                  </a:lnTo>
                  <a:lnTo>
                    <a:pt x="354" y="190"/>
                  </a:lnTo>
                  <a:lnTo>
                    <a:pt x="348" y="204"/>
                  </a:lnTo>
                  <a:lnTo>
                    <a:pt x="336" y="218"/>
                  </a:lnTo>
                  <a:lnTo>
                    <a:pt x="330" y="224"/>
                  </a:lnTo>
                  <a:lnTo>
                    <a:pt x="334" y="234"/>
                  </a:lnTo>
                  <a:lnTo>
                    <a:pt x="350" y="274"/>
                  </a:lnTo>
                  <a:lnTo>
                    <a:pt x="278" y="254"/>
                  </a:lnTo>
                  <a:close/>
                  <a:moveTo>
                    <a:pt x="230" y="144"/>
                  </a:moveTo>
                  <a:lnTo>
                    <a:pt x="230" y="144"/>
                  </a:lnTo>
                  <a:lnTo>
                    <a:pt x="238" y="146"/>
                  </a:lnTo>
                  <a:lnTo>
                    <a:pt x="244" y="150"/>
                  </a:lnTo>
                  <a:lnTo>
                    <a:pt x="248" y="156"/>
                  </a:lnTo>
                  <a:lnTo>
                    <a:pt x="248" y="162"/>
                  </a:lnTo>
                  <a:lnTo>
                    <a:pt x="248" y="162"/>
                  </a:lnTo>
                  <a:lnTo>
                    <a:pt x="248" y="170"/>
                  </a:lnTo>
                  <a:lnTo>
                    <a:pt x="244" y="176"/>
                  </a:lnTo>
                  <a:lnTo>
                    <a:pt x="238" y="180"/>
                  </a:lnTo>
                  <a:lnTo>
                    <a:pt x="230" y="182"/>
                  </a:lnTo>
                  <a:lnTo>
                    <a:pt x="230" y="182"/>
                  </a:lnTo>
                  <a:lnTo>
                    <a:pt x="222" y="180"/>
                  </a:lnTo>
                  <a:lnTo>
                    <a:pt x="216" y="176"/>
                  </a:lnTo>
                  <a:lnTo>
                    <a:pt x="212" y="170"/>
                  </a:lnTo>
                  <a:lnTo>
                    <a:pt x="212" y="162"/>
                  </a:lnTo>
                  <a:lnTo>
                    <a:pt x="212" y="162"/>
                  </a:lnTo>
                  <a:lnTo>
                    <a:pt x="212" y="156"/>
                  </a:lnTo>
                  <a:lnTo>
                    <a:pt x="216" y="150"/>
                  </a:lnTo>
                  <a:lnTo>
                    <a:pt x="222" y="146"/>
                  </a:lnTo>
                  <a:lnTo>
                    <a:pt x="230" y="144"/>
                  </a:lnTo>
                  <a:lnTo>
                    <a:pt x="230" y="144"/>
                  </a:lnTo>
                  <a:close/>
                  <a:moveTo>
                    <a:pt x="168" y="144"/>
                  </a:moveTo>
                  <a:lnTo>
                    <a:pt x="168" y="144"/>
                  </a:lnTo>
                  <a:lnTo>
                    <a:pt x="174" y="146"/>
                  </a:lnTo>
                  <a:lnTo>
                    <a:pt x="180" y="150"/>
                  </a:lnTo>
                  <a:lnTo>
                    <a:pt x="184" y="156"/>
                  </a:lnTo>
                  <a:lnTo>
                    <a:pt x="186" y="162"/>
                  </a:lnTo>
                  <a:lnTo>
                    <a:pt x="186" y="162"/>
                  </a:lnTo>
                  <a:lnTo>
                    <a:pt x="184" y="170"/>
                  </a:lnTo>
                  <a:lnTo>
                    <a:pt x="180" y="176"/>
                  </a:lnTo>
                  <a:lnTo>
                    <a:pt x="174" y="180"/>
                  </a:lnTo>
                  <a:lnTo>
                    <a:pt x="168" y="182"/>
                  </a:lnTo>
                  <a:lnTo>
                    <a:pt x="168" y="182"/>
                  </a:lnTo>
                  <a:lnTo>
                    <a:pt x="160" y="180"/>
                  </a:lnTo>
                  <a:lnTo>
                    <a:pt x="154" y="176"/>
                  </a:lnTo>
                  <a:lnTo>
                    <a:pt x="150" y="170"/>
                  </a:lnTo>
                  <a:lnTo>
                    <a:pt x="148" y="162"/>
                  </a:lnTo>
                  <a:lnTo>
                    <a:pt x="148" y="162"/>
                  </a:lnTo>
                  <a:lnTo>
                    <a:pt x="150" y="156"/>
                  </a:lnTo>
                  <a:lnTo>
                    <a:pt x="154" y="150"/>
                  </a:lnTo>
                  <a:lnTo>
                    <a:pt x="160" y="146"/>
                  </a:lnTo>
                  <a:lnTo>
                    <a:pt x="168" y="144"/>
                  </a:lnTo>
                  <a:lnTo>
                    <a:pt x="168" y="144"/>
                  </a:lnTo>
                  <a:close/>
                  <a:moveTo>
                    <a:pt x="300" y="144"/>
                  </a:moveTo>
                  <a:lnTo>
                    <a:pt x="300" y="144"/>
                  </a:lnTo>
                  <a:lnTo>
                    <a:pt x="306" y="146"/>
                  </a:lnTo>
                  <a:lnTo>
                    <a:pt x="312" y="150"/>
                  </a:lnTo>
                  <a:lnTo>
                    <a:pt x="316" y="156"/>
                  </a:lnTo>
                  <a:lnTo>
                    <a:pt x="318" y="162"/>
                  </a:lnTo>
                  <a:lnTo>
                    <a:pt x="318" y="162"/>
                  </a:lnTo>
                  <a:lnTo>
                    <a:pt x="316" y="170"/>
                  </a:lnTo>
                  <a:lnTo>
                    <a:pt x="312" y="176"/>
                  </a:lnTo>
                  <a:lnTo>
                    <a:pt x="306" y="180"/>
                  </a:lnTo>
                  <a:lnTo>
                    <a:pt x="300" y="182"/>
                  </a:lnTo>
                  <a:lnTo>
                    <a:pt x="300" y="182"/>
                  </a:lnTo>
                  <a:lnTo>
                    <a:pt x="292" y="180"/>
                  </a:lnTo>
                  <a:lnTo>
                    <a:pt x="286" y="176"/>
                  </a:lnTo>
                  <a:lnTo>
                    <a:pt x="282" y="170"/>
                  </a:lnTo>
                  <a:lnTo>
                    <a:pt x="280" y="162"/>
                  </a:lnTo>
                  <a:lnTo>
                    <a:pt x="280" y="162"/>
                  </a:lnTo>
                  <a:lnTo>
                    <a:pt x="282" y="156"/>
                  </a:lnTo>
                  <a:lnTo>
                    <a:pt x="286" y="150"/>
                  </a:lnTo>
                  <a:lnTo>
                    <a:pt x="292" y="146"/>
                  </a:lnTo>
                  <a:lnTo>
                    <a:pt x="300" y="144"/>
                  </a:lnTo>
                  <a:lnTo>
                    <a:pt x="300" y="144"/>
                  </a:lnTo>
                  <a:close/>
                </a:path>
              </a:pathLst>
            </a:custGeom>
            <a:solidFill>
              <a:schemeClr val="bg1"/>
            </a:solid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7"/>
            <p:cNvSpPr txBox="1"/>
            <p:nvPr/>
          </p:nvSpPr>
          <p:spPr bwMode="auto">
            <a:xfrm>
              <a:off x="2522193" y="2439529"/>
              <a:ext cx="784104" cy="269584"/>
            </a:xfrm>
            <a:prstGeom prst="rect">
              <a:avLst/>
            </a:prstGeom>
            <a:noFill/>
            <a:extLst/>
          </p:spPr>
          <p:txBody>
            <a:bodyPr wrap="square" lIns="120000" tIns="62400" rIns="120000" bIns="62400">
              <a:normAutofit fontScale="85000" lnSpcReduction="10000"/>
              <a:scene3d>
                <a:camera prst="orthographicFront"/>
                <a:lightRig rig="threePt" dir="t"/>
              </a:scene3d>
              <a:sp3d>
                <a:bevelT w="0" h="0"/>
              </a:sp3d>
            </a:bodyPr>
            <a:lstStyle/>
            <a:p>
              <a:pPr>
                <a:defRPr/>
              </a:pPr>
              <a:r>
                <a:rPr lang="en-US" altLang="ko-KR" sz="1200">
                  <a:latin typeface="Arial" panose="020b0604020202020204" pitchFamily="34" charset="0"/>
                  <a:ea typeface="微软雅黑" panose="020b0503020204020204" pitchFamily="34" charset="-122"/>
                  <a:sym typeface="Arial" panose="020b0604020202020204" pitchFamily="34" charset="0"/>
                </a:rPr>
                <a:t>massage</a:t>
              </a:r>
            </a:p>
          </p:txBody>
        </p:sp>
        <p:sp>
          <p:nvSpPr>
            <p:cNvPr id="13" name="TextBox 8"/>
            <p:cNvSpPr txBox="1"/>
            <p:nvPr/>
          </p:nvSpPr>
          <p:spPr bwMode="auto">
            <a:xfrm>
              <a:off x="3908428" y="2147010"/>
              <a:ext cx="1033920" cy="331140"/>
            </a:xfrm>
            <a:prstGeom prst="rect">
              <a:avLst/>
            </a:prstGeom>
            <a:noFill/>
            <a:extLst/>
          </p:spPr>
          <p:txBody>
            <a:bodyPr wrap="square" lIns="120000" tIns="62400" rIns="120000" bIns="62400">
              <a:normAutofit fontScale="62500" lnSpcReduction="20000"/>
              <a:scene3d>
                <a:camera prst="orthographicFront"/>
                <a:lightRig rig="threePt" dir="t"/>
              </a:scene3d>
              <a:sp3d>
                <a:bevelT w="0" h="0"/>
              </a:sp3d>
            </a:bodyPr>
            <a:lstStyle/>
            <a:p>
              <a:pPr>
                <a:defRPr/>
              </a:pPr>
              <a:r>
                <a:rPr lang="en-US" altLang="ko-KR">
                  <a:latin typeface="Arial" panose="020b0604020202020204" pitchFamily="34" charset="0"/>
                  <a:ea typeface="微软雅黑" panose="020b0503020204020204" pitchFamily="34" charset="-122"/>
                  <a:sym typeface="Arial" panose="020b0604020202020204" pitchFamily="34" charset="0"/>
                </a:rPr>
                <a:t>10 : 23 : 50</a:t>
              </a:r>
            </a:p>
          </p:txBody>
        </p:sp>
        <p:sp>
          <p:nvSpPr>
            <p:cNvPr id="14" name="TextBox 9"/>
            <p:cNvSpPr txBox="1"/>
            <p:nvPr/>
          </p:nvSpPr>
          <p:spPr bwMode="auto">
            <a:xfrm>
              <a:off x="3894241" y="4473116"/>
              <a:ext cx="1062297" cy="82202"/>
            </a:xfrm>
            <a:prstGeom prst="rect">
              <a:avLst/>
            </a:prstGeom>
            <a:noFill/>
            <a:ln w="9525">
              <a:noFill/>
              <a:miter lim="800000"/>
            </a:ln>
          </p:spPr>
          <p:txBody>
            <a:bodyPr wrap="square" lIns="0" tIns="0" rIns="0" bIns="0" anchor="ctr">
              <a:normAutofit fontScale="85000" lnSpcReduction="20000"/>
              <a:scene3d>
                <a:camera prst="orthographicFront"/>
                <a:lightRig rig="threePt" dir="t"/>
              </a:scene3d>
              <a:sp3d>
                <a:bevelT w="0" h="0"/>
              </a:sp3d>
            </a:bodyPr>
            <a:lstStyle/>
            <a:p>
              <a:pPr algn="ctr"/>
              <a:r>
                <a:rPr lang="en-US" altLang="ko-KR" sz="400">
                  <a:solidFill>
                    <a:schemeClr val="bg1"/>
                  </a:solidFill>
                  <a:latin typeface="Arial" panose="020b0604020202020204" pitchFamily="34" charset="0"/>
                  <a:ea typeface="微软雅黑" panose="020b0503020204020204" pitchFamily="34" charset="-122"/>
                  <a:sym typeface="Arial" panose="020b0604020202020204" pitchFamily="34" charset="0"/>
                </a:rPr>
                <a:t>Design inspiration </a:t>
              </a:r>
              <a:br>
                <a:rPr lang="en-US" altLang="ko-KR" sz="400">
                  <a:solidFill>
                    <a:schemeClr val="bg1"/>
                  </a:solidFill>
                  <a:latin typeface="Arial" panose="020b0604020202020204" pitchFamily="34" charset="0"/>
                  <a:ea typeface="微软雅黑" panose="020b0503020204020204" pitchFamily="34" charset="-122"/>
                  <a:sym typeface="Arial" panose="020b0604020202020204" pitchFamily="34" charset="0"/>
                </a:rPr>
              </a:br>
              <a:r>
                <a:rPr lang="en-US" altLang="ko-KR" sz="400">
                  <a:solidFill>
                    <a:schemeClr val="bg1"/>
                  </a:solidFill>
                  <a:latin typeface="Arial" panose="020b0604020202020204" pitchFamily="34" charset="0"/>
                  <a:ea typeface="微软雅黑" panose="020b0503020204020204" pitchFamily="34" charset="-122"/>
                  <a:sym typeface="Arial" panose="020b0604020202020204" pitchFamily="34" charset="0"/>
                </a:rPr>
                <a:t>for presentation</a:t>
              </a:r>
            </a:p>
          </p:txBody>
        </p:sp>
        <p:sp>
          <p:nvSpPr>
            <p:cNvPr id="15" name="Freeform: Shape 10"/>
            <p:cNvSpPr/>
            <p:nvPr/>
          </p:nvSpPr>
          <p:spPr bwMode="auto">
            <a:xfrm>
              <a:off x="2634616" y="4113076"/>
              <a:ext cx="464674" cy="357509"/>
            </a:xfrm>
            <a:custGeom>
              <a:gdLst>
                <a:gd name="T0" fmla="*/ 380 w 402"/>
                <a:gd name="T1" fmla="*/ 30 h 292"/>
                <a:gd name="T2" fmla="*/ 378 w 402"/>
                <a:gd name="T3" fmla="*/ 18 h 292"/>
                <a:gd name="T4" fmla="*/ 362 w 402"/>
                <a:gd name="T5" fmla="*/ 2 h 292"/>
                <a:gd name="T6" fmla="*/ 48 w 402"/>
                <a:gd name="T7" fmla="*/ 0 h 292"/>
                <a:gd name="T8" fmla="*/ 38 w 402"/>
                <a:gd name="T9" fmla="*/ 2 h 292"/>
                <a:gd name="T10" fmla="*/ 22 w 402"/>
                <a:gd name="T11" fmla="*/ 18 h 292"/>
                <a:gd name="T12" fmla="*/ 20 w 402"/>
                <a:gd name="T13" fmla="*/ 250 h 292"/>
                <a:gd name="T14" fmla="*/ 0 w 402"/>
                <a:gd name="T15" fmla="*/ 262 h 292"/>
                <a:gd name="T16" fmla="*/ 2 w 402"/>
                <a:gd name="T17" fmla="*/ 274 h 292"/>
                <a:gd name="T18" fmla="*/ 16 w 402"/>
                <a:gd name="T19" fmla="*/ 290 h 292"/>
                <a:gd name="T20" fmla="*/ 28 w 402"/>
                <a:gd name="T21" fmla="*/ 292 h 292"/>
                <a:gd name="T22" fmla="*/ 374 w 402"/>
                <a:gd name="T23" fmla="*/ 292 h 292"/>
                <a:gd name="T24" fmla="*/ 384 w 402"/>
                <a:gd name="T25" fmla="*/ 290 h 292"/>
                <a:gd name="T26" fmla="*/ 400 w 402"/>
                <a:gd name="T27" fmla="*/ 274 h 292"/>
                <a:gd name="T28" fmla="*/ 402 w 402"/>
                <a:gd name="T29" fmla="*/ 250 h 292"/>
                <a:gd name="T30" fmla="*/ 222 w 402"/>
                <a:gd name="T31" fmla="*/ 276 h 292"/>
                <a:gd name="T32" fmla="*/ 174 w 402"/>
                <a:gd name="T33" fmla="*/ 276 h 292"/>
                <a:gd name="T34" fmla="*/ 168 w 402"/>
                <a:gd name="T35" fmla="*/ 274 h 292"/>
                <a:gd name="T36" fmla="*/ 166 w 402"/>
                <a:gd name="T37" fmla="*/ 268 h 292"/>
                <a:gd name="T38" fmla="*/ 166 w 402"/>
                <a:gd name="T39" fmla="*/ 264 h 292"/>
                <a:gd name="T40" fmla="*/ 170 w 402"/>
                <a:gd name="T41" fmla="*/ 260 h 292"/>
                <a:gd name="T42" fmla="*/ 222 w 402"/>
                <a:gd name="T43" fmla="*/ 260 h 292"/>
                <a:gd name="T44" fmla="*/ 224 w 402"/>
                <a:gd name="T45" fmla="*/ 260 h 292"/>
                <a:gd name="T46" fmla="*/ 228 w 402"/>
                <a:gd name="T47" fmla="*/ 264 h 292"/>
                <a:gd name="T48" fmla="*/ 230 w 402"/>
                <a:gd name="T49" fmla="*/ 268 h 292"/>
                <a:gd name="T50" fmla="*/ 226 w 402"/>
                <a:gd name="T51" fmla="*/ 274 h 292"/>
                <a:gd name="T52" fmla="*/ 222 w 402"/>
                <a:gd name="T53" fmla="*/ 276 h 292"/>
                <a:gd name="T54" fmla="*/ 354 w 402"/>
                <a:gd name="T55" fmla="*/ 216 h 292"/>
                <a:gd name="T56" fmla="*/ 354 w 402"/>
                <a:gd name="T57" fmla="*/ 220 h 292"/>
                <a:gd name="T58" fmla="*/ 348 w 402"/>
                <a:gd name="T59" fmla="*/ 228 h 292"/>
                <a:gd name="T60" fmla="*/ 56 w 402"/>
                <a:gd name="T61" fmla="*/ 228 h 292"/>
                <a:gd name="T62" fmla="*/ 50 w 402"/>
                <a:gd name="T63" fmla="*/ 228 h 292"/>
                <a:gd name="T64" fmla="*/ 44 w 402"/>
                <a:gd name="T65" fmla="*/ 220 h 292"/>
                <a:gd name="T66" fmla="*/ 44 w 402"/>
                <a:gd name="T67" fmla="*/ 40 h 292"/>
                <a:gd name="T68" fmla="*/ 44 w 402"/>
                <a:gd name="T69" fmla="*/ 34 h 292"/>
                <a:gd name="T70" fmla="*/ 50 w 402"/>
                <a:gd name="T71" fmla="*/ 28 h 292"/>
                <a:gd name="T72" fmla="*/ 342 w 402"/>
                <a:gd name="T73" fmla="*/ 26 h 292"/>
                <a:gd name="T74" fmla="*/ 348 w 402"/>
                <a:gd name="T75" fmla="*/ 28 h 292"/>
                <a:gd name="T76" fmla="*/ 354 w 402"/>
                <a:gd name="T77" fmla="*/ 34 h 292"/>
                <a:gd name="T78" fmla="*/ 354 w 402"/>
                <a:gd name="T79" fmla="*/ 216 h 292"/>
                <a:gd name="T80" fmla="*/ 112 w 402"/>
                <a:gd name="T81" fmla="*/ 110 h 292"/>
                <a:gd name="T82" fmla="*/ 72 w 402"/>
                <a:gd name="T83" fmla="*/ 56 h 292"/>
                <a:gd name="T84" fmla="*/ 126 w 402"/>
                <a:gd name="T85" fmla="*/ 98 h 292"/>
                <a:gd name="T86" fmla="*/ 160 w 402"/>
                <a:gd name="T87" fmla="*/ 158 h 29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2" h="292">
                  <a:moveTo>
                    <a:pt x="380" y="250"/>
                  </a:moveTo>
                  <a:lnTo>
                    <a:pt x="380" y="30"/>
                  </a:lnTo>
                  <a:lnTo>
                    <a:pt x="380" y="30"/>
                  </a:lnTo>
                  <a:lnTo>
                    <a:pt x="378" y="18"/>
                  </a:lnTo>
                  <a:lnTo>
                    <a:pt x="372" y="10"/>
                  </a:lnTo>
                  <a:lnTo>
                    <a:pt x="362" y="2"/>
                  </a:lnTo>
                  <a:lnTo>
                    <a:pt x="352" y="0"/>
                  </a:lnTo>
                  <a:lnTo>
                    <a:pt x="48" y="0"/>
                  </a:lnTo>
                  <a:lnTo>
                    <a:pt x="48" y="0"/>
                  </a:lnTo>
                  <a:lnTo>
                    <a:pt x="38" y="2"/>
                  </a:lnTo>
                  <a:lnTo>
                    <a:pt x="28" y="10"/>
                  </a:lnTo>
                  <a:lnTo>
                    <a:pt x="22" y="18"/>
                  </a:lnTo>
                  <a:lnTo>
                    <a:pt x="20" y="30"/>
                  </a:lnTo>
                  <a:lnTo>
                    <a:pt x="20" y="250"/>
                  </a:lnTo>
                  <a:lnTo>
                    <a:pt x="0" y="250"/>
                  </a:lnTo>
                  <a:lnTo>
                    <a:pt x="0" y="262"/>
                  </a:lnTo>
                  <a:lnTo>
                    <a:pt x="0" y="262"/>
                  </a:lnTo>
                  <a:lnTo>
                    <a:pt x="2" y="274"/>
                  </a:lnTo>
                  <a:lnTo>
                    <a:pt x="8" y="284"/>
                  </a:lnTo>
                  <a:lnTo>
                    <a:pt x="16" y="290"/>
                  </a:lnTo>
                  <a:lnTo>
                    <a:pt x="22" y="292"/>
                  </a:lnTo>
                  <a:lnTo>
                    <a:pt x="28" y="292"/>
                  </a:lnTo>
                  <a:lnTo>
                    <a:pt x="374" y="292"/>
                  </a:lnTo>
                  <a:lnTo>
                    <a:pt x="374" y="292"/>
                  </a:lnTo>
                  <a:lnTo>
                    <a:pt x="380" y="292"/>
                  </a:lnTo>
                  <a:lnTo>
                    <a:pt x="384" y="290"/>
                  </a:lnTo>
                  <a:lnTo>
                    <a:pt x="394" y="284"/>
                  </a:lnTo>
                  <a:lnTo>
                    <a:pt x="400" y="274"/>
                  </a:lnTo>
                  <a:lnTo>
                    <a:pt x="402" y="262"/>
                  </a:lnTo>
                  <a:lnTo>
                    <a:pt x="402" y="250"/>
                  </a:lnTo>
                  <a:lnTo>
                    <a:pt x="380" y="250"/>
                  </a:lnTo>
                  <a:close/>
                  <a:moveTo>
                    <a:pt x="222" y="276"/>
                  </a:moveTo>
                  <a:lnTo>
                    <a:pt x="174" y="276"/>
                  </a:lnTo>
                  <a:lnTo>
                    <a:pt x="174" y="276"/>
                  </a:lnTo>
                  <a:lnTo>
                    <a:pt x="170" y="276"/>
                  </a:lnTo>
                  <a:lnTo>
                    <a:pt x="168" y="274"/>
                  </a:lnTo>
                  <a:lnTo>
                    <a:pt x="166" y="272"/>
                  </a:lnTo>
                  <a:lnTo>
                    <a:pt x="166" y="268"/>
                  </a:lnTo>
                  <a:lnTo>
                    <a:pt x="166" y="268"/>
                  </a:lnTo>
                  <a:lnTo>
                    <a:pt x="166" y="264"/>
                  </a:lnTo>
                  <a:lnTo>
                    <a:pt x="168" y="262"/>
                  </a:lnTo>
                  <a:lnTo>
                    <a:pt x="170" y="260"/>
                  </a:lnTo>
                  <a:lnTo>
                    <a:pt x="174" y="260"/>
                  </a:lnTo>
                  <a:lnTo>
                    <a:pt x="222" y="260"/>
                  </a:lnTo>
                  <a:lnTo>
                    <a:pt x="222" y="260"/>
                  </a:lnTo>
                  <a:lnTo>
                    <a:pt x="224" y="260"/>
                  </a:lnTo>
                  <a:lnTo>
                    <a:pt x="226" y="262"/>
                  </a:lnTo>
                  <a:lnTo>
                    <a:pt x="228" y="264"/>
                  </a:lnTo>
                  <a:lnTo>
                    <a:pt x="230" y="268"/>
                  </a:lnTo>
                  <a:lnTo>
                    <a:pt x="230" y="268"/>
                  </a:lnTo>
                  <a:lnTo>
                    <a:pt x="228" y="272"/>
                  </a:lnTo>
                  <a:lnTo>
                    <a:pt x="226" y="274"/>
                  </a:lnTo>
                  <a:lnTo>
                    <a:pt x="224" y="276"/>
                  </a:lnTo>
                  <a:lnTo>
                    <a:pt x="222" y="276"/>
                  </a:lnTo>
                  <a:lnTo>
                    <a:pt x="222" y="276"/>
                  </a:lnTo>
                  <a:close/>
                  <a:moveTo>
                    <a:pt x="354" y="216"/>
                  </a:moveTo>
                  <a:lnTo>
                    <a:pt x="354" y="216"/>
                  </a:lnTo>
                  <a:lnTo>
                    <a:pt x="354" y="220"/>
                  </a:lnTo>
                  <a:lnTo>
                    <a:pt x="350" y="224"/>
                  </a:lnTo>
                  <a:lnTo>
                    <a:pt x="348" y="228"/>
                  </a:lnTo>
                  <a:lnTo>
                    <a:pt x="342" y="228"/>
                  </a:lnTo>
                  <a:lnTo>
                    <a:pt x="56" y="228"/>
                  </a:lnTo>
                  <a:lnTo>
                    <a:pt x="56" y="228"/>
                  </a:lnTo>
                  <a:lnTo>
                    <a:pt x="50" y="228"/>
                  </a:lnTo>
                  <a:lnTo>
                    <a:pt x="46" y="224"/>
                  </a:lnTo>
                  <a:lnTo>
                    <a:pt x="44" y="220"/>
                  </a:lnTo>
                  <a:lnTo>
                    <a:pt x="44" y="216"/>
                  </a:lnTo>
                  <a:lnTo>
                    <a:pt x="44" y="40"/>
                  </a:lnTo>
                  <a:lnTo>
                    <a:pt x="44" y="40"/>
                  </a:lnTo>
                  <a:lnTo>
                    <a:pt x="44" y="34"/>
                  </a:lnTo>
                  <a:lnTo>
                    <a:pt x="46" y="30"/>
                  </a:lnTo>
                  <a:lnTo>
                    <a:pt x="50" y="28"/>
                  </a:lnTo>
                  <a:lnTo>
                    <a:pt x="56" y="26"/>
                  </a:lnTo>
                  <a:lnTo>
                    <a:pt x="342" y="26"/>
                  </a:lnTo>
                  <a:lnTo>
                    <a:pt x="342" y="26"/>
                  </a:lnTo>
                  <a:lnTo>
                    <a:pt x="348" y="28"/>
                  </a:lnTo>
                  <a:lnTo>
                    <a:pt x="350" y="30"/>
                  </a:lnTo>
                  <a:lnTo>
                    <a:pt x="354" y="34"/>
                  </a:lnTo>
                  <a:lnTo>
                    <a:pt x="354" y="40"/>
                  </a:lnTo>
                  <a:lnTo>
                    <a:pt x="354" y="216"/>
                  </a:lnTo>
                  <a:close/>
                  <a:moveTo>
                    <a:pt x="160" y="158"/>
                  </a:moveTo>
                  <a:lnTo>
                    <a:pt x="112" y="110"/>
                  </a:lnTo>
                  <a:lnTo>
                    <a:pt x="104" y="136"/>
                  </a:lnTo>
                  <a:lnTo>
                    <a:pt x="72" y="56"/>
                  </a:lnTo>
                  <a:lnTo>
                    <a:pt x="152" y="88"/>
                  </a:lnTo>
                  <a:lnTo>
                    <a:pt x="126" y="98"/>
                  </a:lnTo>
                  <a:lnTo>
                    <a:pt x="174" y="146"/>
                  </a:lnTo>
                  <a:lnTo>
                    <a:pt x="160" y="158"/>
                  </a:lnTo>
                  <a:close/>
                </a:path>
              </a:pathLst>
            </a:custGeom>
            <a:solidFill>
              <a:schemeClr val="bg1"/>
            </a:solid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1"/>
            <p:cNvSpPr txBox="1"/>
            <p:nvPr/>
          </p:nvSpPr>
          <p:spPr bwMode="auto">
            <a:xfrm>
              <a:off x="3118945" y="4085497"/>
              <a:ext cx="690978" cy="372240"/>
            </a:xfrm>
            <a:prstGeom prst="rect">
              <a:avLst/>
            </a:prstGeom>
            <a:noFill/>
            <a:extLst/>
          </p:spPr>
          <p:txBody>
            <a:bodyPr wrap="square" lIns="120000" tIns="62400" rIns="120000" bIns="62400">
              <a:normAutofit fontScale="85000" lnSpcReduction="10000"/>
              <a:scene3d>
                <a:camera prst="orthographicFront"/>
                <a:lightRig rig="threePt" dir="t"/>
              </a:scene3d>
              <a:sp3d>
                <a:bevelT w="0" h="0"/>
              </a:sp3d>
            </a:bodyPr>
            <a:lstStyle/>
            <a:p>
              <a:pPr algn="l">
                <a:defRPr/>
              </a:pPr>
              <a:r>
                <a:rPr lang="en-US" altLang="ko-KR" sz="500">
                  <a:latin typeface="Arial" panose="020b0604020202020204" pitchFamily="34" charset="0"/>
                  <a:ea typeface="微软雅黑" panose="020b0503020204020204" pitchFamily="34" charset="-122"/>
                  <a:sym typeface="Arial" panose="020b0604020202020204" pitchFamily="34" charset="0"/>
                </a:rPr>
                <a:t>Powerpoint </a:t>
              </a:r>
              <a:br>
                <a:rPr lang="en-US" altLang="ko-KR" sz="500">
                  <a:latin typeface="Arial" panose="020b0604020202020204" pitchFamily="34" charset="0"/>
                  <a:ea typeface="微软雅黑" panose="020b0503020204020204" pitchFamily="34" charset="-122"/>
                  <a:sym typeface="Arial" panose="020b0604020202020204" pitchFamily="34" charset="0"/>
                </a:rPr>
              </a:br>
              <a:r>
                <a:rPr lang="en-US" altLang="ko-KR" sz="500">
                  <a:latin typeface="Arial" panose="020b0604020202020204" pitchFamily="34" charset="0"/>
                  <a:ea typeface="微软雅黑" panose="020b0503020204020204" pitchFamily="34" charset="-122"/>
                  <a:sym typeface="Arial" panose="020b0604020202020204" pitchFamily="34" charset="0"/>
                </a:rPr>
                <a:t>is a complete presentation graphic package. </a:t>
              </a:r>
            </a:p>
          </p:txBody>
        </p:sp>
        <p:sp>
          <p:nvSpPr>
            <p:cNvPr id="17" name="Freeform: Shape 12"/>
            <p:cNvSpPr/>
            <p:nvPr/>
          </p:nvSpPr>
          <p:spPr bwMode="auto">
            <a:xfrm>
              <a:off x="2691594" y="3248980"/>
              <a:ext cx="328278" cy="411381"/>
            </a:xfrm>
            <a:custGeom>
              <a:gdLst>
                <a:gd name="T0" fmla="*/ 122 w 284"/>
                <a:gd name="T1" fmla="*/ 82 h 336"/>
                <a:gd name="T2" fmla="*/ 96 w 284"/>
                <a:gd name="T3" fmla="*/ 96 h 336"/>
                <a:gd name="T4" fmla="*/ 84 w 284"/>
                <a:gd name="T5" fmla="*/ 112 h 336"/>
                <a:gd name="T6" fmla="*/ 80 w 284"/>
                <a:gd name="T7" fmla="*/ 132 h 336"/>
                <a:gd name="T8" fmla="*/ 72 w 284"/>
                <a:gd name="T9" fmla="*/ 144 h 336"/>
                <a:gd name="T10" fmla="*/ 62 w 284"/>
                <a:gd name="T11" fmla="*/ 144 h 336"/>
                <a:gd name="T12" fmla="*/ 54 w 284"/>
                <a:gd name="T13" fmla="*/ 132 h 336"/>
                <a:gd name="T14" fmla="*/ 60 w 284"/>
                <a:gd name="T15" fmla="*/ 100 h 336"/>
                <a:gd name="T16" fmla="*/ 76 w 284"/>
                <a:gd name="T17" fmla="*/ 76 h 336"/>
                <a:gd name="T18" fmla="*/ 116 w 284"/>
                <a:gd name="T19" fmla="*/ 56 h 336"/>
                <a:gd name="T20" fmla="*/ 136 w 284"/>
                <a:gd name="T21" fmla="*/ 54 h 336"/>
                <a:gd name="T22" fmla="*/ 144 w 284"/>
                <a:gd name="T23" fmla="*/ 66 h 336"/>
                <a:gd name="T24" fmla="*/ 142 w 284"/>
                <a:gd name="T25" fmla="*/ 76 h 336"/>
                <a:gd name="T26" fmla="*/ 132 w 284"/>
                <a:gd name="T27" fmla="*/ 80 h 336"/>
                <a:gd name="T28" fmla="*/ 136 w 284"/>
                <a:gd name="T29" fmla="*/ 26 h 336"/>
                <a:gd name="T30" fmla="*/ 144 w 284"/>
                <a:gd name="T31" fmla="*/ 12 h 336"/>
                <a:gd name="T32" fmla="*/ 142 w 284"/>
                <a:gd name="T33" fmla="*/ 4 h 336"/>
                <a:gd name="T34" fmla="*/ 132 w 284"/>
                <a:gd name="T35" fmla="*/ 0 h 336"/>
                <a:gd name="T36" fmla="*/ 92 w 284"/>
                <a:gd name="T37" fmla="*/ 6 h 336"/>
                <a:gd name="T38" fmla="*/ 58 w 284"/>
                <a:gd name="T39" fmla="*/ 22 h 336"/>
                <a:gd name="T40" fmla="*/ 38 w 284"/>
                <a:gd name="T41" fmla="*/ 38 h 336"/>
                <a:gd name="T42" fmla="*/ 16 w 284"/>
                <a:gd name="T43" fmla="*/ 68 h 336"/>
                <a:gd name="T44" fmla="*/ 2 w 284"/>
                <a:gd name="T45" fmla="*/ 104 h 336"/>
                <a:gd name="T46" fmla="*/ 0 w 284"/>
                <a:gd name="T47" fmla="*/ 132 h 336"/>
                <a:gd name="T48" fmla="*/ 8 w 284"/>
                <a:gd name="T49" fmla="*/ 144 h 336"/>
                <a:gd name="T50" fmla="*/ 18 w 284"/>
                <a:gd name="T51" fmla="*/ 144 h 336"/>
                <a:gd name="T52" fmla="*/ 26 w 284"/>
                <a:gd name="T53" fmla="*/ 132 h 336"/>
                <a:gd name="T54" fmla="*/ 34 w 284"/>
                <a:gd name="T55" fmla="*/ 90 h 336"/>
                <a:gd name="T56" fmla="*/ 58 w 284"/>
                <a:gd name="T57" fmla="*/ 56 h 336"/>
                <a:gd name="T58" fmla="*/ 110 w 284"/>
                <a:gd name="T59" fmla="*/ 28 h 336"/>
                <a:gd name="T60" fmla="*/ 30 w 284"/>
                <a:gd name="T61" fmla="*/ 224 h 336"/>
                <a:gd name="T62" fmla="*/ 52 w 284"/>
                <a:gd name="T63" fmla="*/ 246 h 336"/>
                <a:gd name="T64" fmla="*/ 92 w 284"/>
                <a:gd name="T65" fmla="*/ 268 h 336"/>
                <a:gd name="T66" fmla="*/ 140 w 284"/>
                <a:gd name="T67" fmla="*/ 276 h 336"/>
                <a:gd name="T68" fmla="*/ 168 w 284"/>
                <a:gd name="T69" fmla="*/ 272 h 336"/>
                <a:gd name="T70" fmla="*/ 208 w 284"/>
                <a:gd name="T71" fmla="*/ 258 h 336"/>
                <a:gd name="T72" fmla="*/ 242 w 284"/>
                <a:gd name="T73" fmla="*/ 234 h 336"/>
                <a:gd name="T74" fmla="*/ 266 w 284"/>
                <a:gd name="T75" fmla="*/ 200 h 336"/>
                <a:gd name="T76" fmla="*/ 280 w 284"/>
                <a:gd name="T77" fmla="*/ 160 h 336"/>
                <a:gd name="T78" fmla="*/ 284 w 284"/>
                <a:gd name="T79" fmla="*/ 132 h 336"/>
                <a:gd name="T80" fmla="*/ 276 w 284"/>
                <a:gd name="T81" fmla="*/ 84 h 336"/>
                <a:gd name="T82" fmla="*/ 254 w 284"/>
                <a:gd name="T83" fmla="*/ 44 h 336"/>
                <a:gd name="T84" fmla="*/ 30 w 284"/>
                <a:gd name="T85" fmla="*/ 224 h 336"/>
                <a:gd name="T86" fmla="*/ 266 w 284"/>
                <a:gd name="T87" fmla="*/ 336 h 336"/>
                <a:gd name="T88" fmla="*/ 248 w 284"/>
                <a:gd name="T89" fmla="*/ 308 h 336"/>
                <a:gd name="T90" fmla="*/ 220 w 284"/>
                <a:gd name="T91" fmla="*/ 290 h 336"/>
                <a:gd name="T92" fmla="*/ 196 w 284"/>
                <a:gd name="T93" fmla="*/ 286 h 336"/>
                <a:gd name="T94" fmla="*/ 164 w 284"/>
                <a:gd name="T95" fmla="*/ 294 h 336"/>
                <a:gd name="T96" fmla="*/ 138 w 284"/>
                <a:gd name="T97" fmla="*/ 316 h 336"/>
                <a:gd name="T98" fmla="*/ 128 w 284"/>
                <a:gd name="T99" fmla="*/ 336 h 3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4" h="336">
                  <a:moveTo>
                    <a:pt x="132" y="80"/>
                  </a:moveTo>
                  <a:lnTo>
                    <a:pt x="132" y="80"/>
                  </a:lnTo>
                  <a:lnTo>
                    <a:pt x="122" y="82"/>
                  </a:lnTo>
                  <a:lnTo>
                    <a:pt x="112" y="84"/>
                  </a:lnTo>
                  <a:lnTo>
                    <a:pt x="104" y="88"/>
                  </a:lnTo>
                  <a:lnTo>
                    <a:pt x="96" y="96"/>
                  </a:lnTo>
                  <a:lnTo>
                    <a:pt x="96" y="96"/>
                  </a:lnTo>
                  <a:lnTo>
                    <a:pt x="90" y="102"/>
                  </a:lnTo>
                  <a:lnTo>
                    <a:pt x="84" y="112"/>
                  </a:lnTo>
                  <a:lnTo>
                    <a:pt x="82" y="120"/>
                  </a:lnTo>
                  <a:lnTo>
                    <a:pt x="80" y="132"/>
                  </a:lnTo>
                  <a:lnTo>
                    <a:pt x="80" y="132"/>
                  </a:lnTo>
                  <a:lnTo>
                    <a:pt x="80" y="136"/>
                  </a:lnTo>
                  <a:lnTo>
                    <a:pt x="76" y="140"/>
                  </a:lnTo>
                  <a:lnTo>
                    <a:pt x="72" y="144"/>
                  </a:lnTo>
                  <a:lnTo>
                    <a:pt x="68" y="144"/>
                  </a:lnTo>
                  <a:lnTo>
                    <a:pt x="68" y="144"/>
                  </a:lnTo>
                  <a:lnTo>
                    <a:pt x="62" y="144"/>
                  </a:lnTo>
                  <a:lnTo>
                    <a:pt x="58" y="140"/>
                  </a:lnTo>
                  <a:lnTo>
                    <a:pt x="56" y="136"/>
                  </a:lnTo>
                  <a:lnTo>
                    <a:pt x="54" y="132"/>
                  </a:lnTo>
                  <a:lnTo>
                    <a:pt x="54" y="132"/>
                  </a:lnTo>
                  <a:lnTo>
                    <a:pt x="56" y="116"/>
                  </a:lnTo>
                  <a:lnTo>
                    <a:pt x="60" y="100"/>
                  </a:lnTo>
                  <a:lnTo>
                    <a:pt x="68" y="88"/>
                  </a:lnTo>
                  <a:lnTo>
                    <a:pt x="76" y="76"/>
                  </a:lnTo>
                  <a:lnTo>
                    <a:pt x="76" y="76"/>
                  </a:lnTo>
                  <a:lnTo>
                    <a:pt x="88" y="66"/>
                  </a:lnTo>
                  <a:lnTo>
                    <a:pt x="102" y="60"/>
                  </a:lnTo>
                  <a:lnTo>
                    <a:pt x="116" y="56"/>
                  </a:lnTo>
                  <a:lnTo>
                    <a:pt x="132" y="54"/>
                  </a:lnTo>
                  <a:lnTo>
                    <a:pt x="132" y="54"/>
                  </a:lnTo>
                  <a:lnTo>
                    <a:pt x="136" y="54"/>
                  </a:lnTo>
                  <a:lnTo>
                    <a:pt x="142" y="58"/>
                  </a:lnTo>
                  <a:lnTo>
                    <a:pt x="144" y="62"/>
                  </a:lnTo>
                  <a:lnTo>
                    <a:pt x="144" y="66"/>
                  </a:lnTo>
                  <a:lnTo>
                    <a:pt x="144" y="66"/>
                  </a:lnTo>
                  <a:lnTo>
                    <a:pt x="144" y="72"/>
                  </a:lnTo>
                  <a:lnTo>
                    <a:pt x="142" y="76"/>
                  </a:lnTo>
                  <a:lnTo>
                    <a:pt x="136" y="80"/>
                  </a:lnTo>
                  <a:lnTo>
                    <a:pt x="132" y="80"/>
                  </a:lnTo>
                  <a:lnTo>
                    <a:pt x="132" y="80"/>
                  </a:lnTo>
                  <a:close/>
                  <a:moveTo>
                    <a:pt x="132" y="26"/>
                  </a:moveTo>
                  <a:lnTo>
                    <a:pt x="132" y="26"/>
                  </a:lnTo>
                  <a:lnTo>
                    <a:pt x="136" y="26"/>
                  </a:lnTo>
                  <a:lnTo>
                    <a:pt x="142" y="22"/>
                  </a:lnTo>
                  <a:lnTo>
                    <a:pt x="144" y="18"/>
                  </a:lnTo>
                  <a:lnTo>
                    <a:pt x="144" y="12"/>
                  </a:lnTo>
                  <a:lnTo>
                    <a:pt x="144" y="12"/>
                  </a:lnTo>
                  <a:lnTo>
                    <a:pt x="144" y="8"/>
                  </a:lnTo>
                  <a:lnTo>
                    <a:pt x="142" y="4"/>
                  </a:lnTo>
                  <a:lnTo>
                    <a:pt x="136" y="0"/>
                  </a:lnTo>
                  <a:lnTo>
                    <a:pt x="132" y="0"/>
                  </a:lnTo>
                  <a:lnTo>
                    <a:pt x="132" y="0"/>
                  </a:lnTo>
                  <a:lnTo>
                    <a:pt x="118" y="0"/>
                  </a:lnTo>
                  <a:lnTo>
                    <a:pt x="106" y="2"/>
                  </a:lnTo>
                  <a:lnTo>
                    <a:pt x="92" y="6"/>
                  </a:lnTo>
                  <a:lnTo>
                    <a:pt x="80" y="10"/>
                  </a:lnTo>
                  <a:lnTo>
                    <a:pt x="68" y="16"/>
                  </a:lnTo>
                  <a:lnTo>
                    <a:pt x="58" y="22"/>
                  </a:lnTo>
                  <a:lnTo>
                    <a:pt x="48" y="30"/>
                  </a:lnTo>
                  <a:lnTo>
                    <a:pt x="38" y="38"/>
                  </a:lnTo>
                  <a:lnTo>
                    <a:pt x="38" y="38"/>
                  </a:lnTo>
                  <a:lnTo>
                    <a:pt x="30" y="48"/>
                  </a:lnTo>
                  <a:lnTo>
                    <a:pt x="22" y="58"/>
                  </a:lnTo>
                  <a:lnTo>
                    <a:pt x="16" y="68"/>
                  </a:lnTo>
                  <a:lnTo>
                    <a:pt x="10" y="80"/>
                  </a:lnTo>
                  <a:lnTo>
                    <a:pt x="6" y="92"/>
                  </a:lnTo>
                  <a:lnTo>
                    <a:pt x="2" y="104"/>
                  </a:lnTo>
                  <a:lnTo>
                    <a:pt x="0" y="118"/>
                  </a:lnTo>
                  <a:lnTo>
                    <a:pt x="0" y="132"/>
                  </a:lnTo>
                  <a:lnTo>
                    <a:pt x="0" y="132"/>
                  </a:lnTo>
                  <a:lnTo>
                    <a:pt x="2" y="136"/>
                  </a:lnTo>
                  <a:lnTo>
                    <a:pt x="4" y="140"/>
                  </a:lnTo>
                  <a:lnTo>
                    <a:pt x="8" y="144"/>
                  </a:lnTo>
                  <a:lnTo>
                    <a:pt x="14" y="144"/>
                  </a:lnTo>
                  <a:lnTo>
                    <a:pt x="14" y="144"/>
                  </a:lnTo>
                  <a:lnTo>
                    <a:pt x="18" y="144"/>
                  </a:lnTo>
                  <a:lnTo>
                    <a:pt x="22" y="140"/>
                  </a:lnTo>
                  <a:lnTo>
                    <a:pt x="26" y="136"/>
                  </a:lnTo>
                  <a:lnTo>
                    <a:pt x="26" y="132"/>
                  </a:lnTo>
                  <a:lnTo>
                    <a:pt x="26" y="132"/>
                  </a:lnTo>
                  <a:lnTo>
                    <a:pt x="28" y="110"/>
                  </a:lnTo>
                  <a:lnTo>
                    <a:pt x="34" y="90"/>
                  </a:lnTo>
                  <a:lnTo>
                    <a:pt x="44" y="72"/>
                  </a:lnTo>
                  <a:lnTo>
                    <a:pt x="58" y="56"/>
                  </a:lnTo>
                  <a:lnTo>
                    <a:pt x="58" y="56"/>
                  </a:lnTo>
                  <a:lnTo>
                    <a:pt x="72" y="44"/>
                  </a:lnTo>
                  <a:lnTo>
                    <a:pt x="90" y="34"/>
                  </a:lnTo>
                  <a:lnTo>
                    <a:pt x="110" y="28"/>
                  </a:lnTo>
                  <a:lnTo>
                    <a:pt x="132" y="26"/>
                  </a:lnTo>
                  <a:lnTo>
                    <a:pt x="132" y="26"/>
                  </a:lnTo>
                  <a:close/>
                  <a:moveTo>
                    <a:pt x="30" y="224"/>
                  </a:moveTo>
                  <a:lnTo>
                    <a:pt x="30" y="224"/>
                  </a:lnTo>
                  <a:lnTo>
                    <a:pt x="40" y="236"/>
                  </a:lnTo>
                  <a:lnTo>
                    <a:pt x="52" y="246"/>
                  </a:lnTo>
                  <a:lnTo>
                    <a:pt x="64" y="254"/>
                  </a:lnTo>
                  <a:lnTo>
                    <a:pt x="78" y="262"/>
                  </a:lnTo>
                  <a:lnTo>
                    <a:pt x="92" y="268"/>
                  </a:lnTo>
                  <a:lnTo>
                    <a:pt x="108" y="272"/>
                  </a:lnTo>
                  <a:lnTo>
                    <a:pt x="124" y="274"/>
                  </a:lnTo>
                  <a:lnTo>
                    <a:pt x="140" y="276"/>
                  </a:lnTo>
                  <a:lnTo>
                    <a:pt x="140" y="276"/>
                  </a:lnTo>
                  <a:lnTo>
                    <a:pt x="154" y="274"/>
                  </a:lnTo>
                  <a:lnTo>
                    <a:pt x="168" y="272"/>
                  </a:lnTo>
                  <a:lnTo>
                    <a:pt x="182" y="268"/>
                  </a:lnTo>
                  <a:lnTo>
                    <a:pt x="196" y="264"/>
                  </a:lnTo>
                  <a:lnTo>
                    <a:pt x="208" y="258"/>
                  </a:lnTo>
                  <a:lnTo>
                    <a:pt x="220" y="250"/>
                  </a:lnTo>
                  <a:lnTo>
                    <a:pt x="230" y="242"/>
                  </a:lnTo>
                  <a:lnTo>
                    <a:pt x="242" y="234"/>
                  </a:lnTo>
                  <a:lnTo>
                    <a:pt x="250" y="222"/>
                  </a:lnTo>
                  <a:lnTo>
                    <a:pt x="258" y="212"/>
                  </a:lnTo>
                  <a:lnTo>
                    <a:pt x="266" y="200"/>
                  </a:lnTo>
                  <a:lnTo>
                    <a:pt x="272" y="188"/>
                  </a:lnTo>
                  <a:lnTo>
                    <a:pt x="276" y="174"/>
                  </a:lnTo>
                  <a:lnTo>
                    <a:pt x="280" y="160"/>
                  </a:lnTo>
                  <a:lnTo>
                    <a:pt x="282" y="146"/>
                  </a:lnTo>
                  <a:lnTo>
                    <a:pt x="284" y="132"/>
                  </a:lnTo>
                  <a:lnTo>
                    <a:pt x="284" y="132"/>
                  </a:lnTo>
                  <a:lnTo>
                    <a:pt x="282" y="114"/>
                  </a:lnTo>
                  <a:lnTo>
                    <a:pt x="280" y="100"/>
                  </a:lnTo>
                  <a:lnTo>
                    <a:pt x="276" y="84"/>
                  </a:lnTo>
                  <a:lnTo>
                    <a:pt x="270" y="70"/>
                  </a:lnTo>
                  <a:lnTo>
                    <a:pt x="262" y="56"/>
                  </a:lnTo>
                  <a:lnTo>
                    <a:pt x="254" y="44"/>
                  </a:lnTo>
                  <a:lnTo>
                    <a:pt x="244" y="32"/>
                  </a:lnTo>
                  <a:lnTo>
                    <a:pt x="232" y="22"/>
                  </a:lnTo>
                  <a:lnTo>
                    <a:pt x="30" y="224"/>
                  </a:lnTo>
                  <a:close/>
                  <a:moveTo>
                    <a:pt x="128" y="336"/>
                  </a:moveTo>
                  <a:lnTo>
                    <a:pt x="266" y="336"/>
                  </a:lnTo>
                  <a:lnTo>
                    <a:pt x="266" y="336"/>
                  </a:lnTo>
                  <a:lnTo>
                    <a:pt x="262" y="326"/>
                  </a:lnTo>
                  <a:lnTo>
                    <a:pt x="256" y="316"/>
                  </a:lnTo>
                  <a:lnTo>
                    <a:pt x="248" y="308"/>
                  </a:lnTo>
                  <a:lnTo>
                    <a:pt x="240" y="300"/>
                  </a:lnTo>
                  <a:lnTo>
                    <a:pt x="230" y="294"/>
                  </a:lnTo>
                  <a:lnTo>
                    <a:pt x="220" y="290"/>
                  </a:lnTo>
                  <a:lnTo>
                    <a:pt x="208" y="288"/>
                  </a:lnTo>
                  <a:lnTo>
                    <a:pt x="196" y="286"/>
                  </a:lnTo>
                  <a:lnTo>
                    <a:pt x="196" y="286"/>
                  </a:lnTo>
                  <a:lnTo>
                    <a:pt x="186" y="288"/>
                  </a:lnTo>
                  <a:lnTo>
                    <a:pt x="174" y="290"/>
                  </a:lnTo>
                  <a:lnTo>
                    <a:pt x="164" y="294"/>
                  </a:lnTo>
                  <a:lnTo>
                    <a:pt x="154" y="300"/>
                  </a:lnTo>
                  <a:lnTo>
                    <a:pt x="146" y="308"/>
                  </a:lnTo>
                  <a:lnTo>
                    <a:pt x="138" y="316"/>
                  </a:lnTo>
                  <a:lnTo>
                    <a:pt x="132" y="326"/>
                  </a:lnTo>
                  <a:lnTo>
                    <a:pt x="128" y="336"/>
                  </a:lnTo>
                  <a:lnTo>
                    <a:pt x="128" y="336"/>
                  </a:lnTo>
                  <a:close/>
                </a:path>
              </a:pathLst>
            </a:custGeom>
            <a:solidFill>
              <a:schemeClr val="bg1"/>
            </a:solid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8" name="TextBox 13"/>
            <p:cNvSpPr txBox="1"/>
            <p:nvPr/>
          </p:nvSpPr>
          <p:spPr bwMode="auto">
            <a:xfrm>
              <a:off x="3028998" y="3344890"/>
              <a:ext cx="713391" cy="290231"/>
            </a:xfrm>
            <a:prstGeom prst="rect">
              <a:avLst/>
            </a:prstGeom>
            <a:noFill/>
            <a:extLst/>
          </p:spPr>
          <p:txBody>
            <a:bodyPr wrap="square" lIns="120000" tIns="62400" rIns="120000" bIns="62400">
              <a:normAutofit fontScale="77500" lnSpcReduction="20000"/>
              <a:scene3d>
                <a:camera prst="orthographicFront"/>
                <a:lightRig rig="threePt" dir="t"/>
              </a:scene3d>
              <a:sp3d>
                <a:bevelT w="0" h="0"/>
              </a:sp3d>
            </a:bodyPr>
            <a:lstStyle/>
            <a:p>
              <a:pPr>
                <a:defRPr/>
              </a:pPr>
              <a:r>
                <a:rPr lang="en-US" altLang="ko-KR" sz="1400">
                  <a:latin typeface="Arial" panose="020b0604020202020204" pitchFamily="34" charset="0"/>
                  <a:ea typeface="微软雅黑" panose="020b0503020204020204" pitchFamily="34" charset="-122"/>
                  <a:sym typeface="Arial" panose="020b0604020202020204" pitchFamily="34" charset="0"/>
                </a:rPr>
                <a:t>internet</a:t>
              </a:r>
            </a:p>
          </p:txBody>
        </p:sp>
        <p:sp>
          <p:nvSpPr>
            <p:cNvPr id="19" name="Freeform: Shape 22"/>
            <p:cNvSpPr/>
            <p:nvPr/>
          </p:nvSpPr>
          <p:spPr bwMode="auto">
            <a:xfrm>
              <a:off x="4498032" y="3248980"/>
              <a:ext cx="349181" cy="369855"/>
            </a:xfrm>
            <a:custGeom>
              <a:gdLst>
                <a:gd name="T0" fmla="*/ 241 w 447"/>
                <a:gd name="T1" fmla="*/ 64 h 447"/>
                <a:gd name="T2" fmla="*/ 286 w 447"/>
                <a:gd name="T3" fmla="*/ 77 h 447"/>
                <a:gd name="T4" fmla="*/ 325 w 447"/>
                <a:gd name="T5" fmla="*/ 101 h 447"/>
                <a:gd name="T6" fmla="*/ 355 w 447"/>
                <a:gd name="T7" fmla="*/ 134 h 447"/>
                <a:gd name="T8" fmla="*/ 376 w 447"/>
                <a:gd name="T9" fmla="*/ 176 h 447"/>
                <a:gd name="T10" fmla="*/ 383 w 447"/>
                <a:gd name="T11" fmla="*/ 223 h 447"/>
                <a:gd name="T12" fmla="*/ 379 w 447"/>
                <a:gd name="T13" fmla="*/ 255 h 447"/>
                <a:gd name="T14" fmla="*/ 363 w 447"/>
                <a:gd name="T15" fmla="*/ 299 h 447"/>
                <a:gd name="T16" fmla="*/ 335 w 447"/>
                <a:gd name="T17" fmla="*/ 335 h 447"/>
                <a:gd name="T18" fmla="*/ 299 w 447"/>
                <a:gd name="T19" fmla="*/ 363 h 447"/>
                <a:gd name="T20" fmla="*/ 257 w 447"/>
                <a:gd name="T21" fmla="*/ 379 h 447"/>
                <a:gd name="T22" fmla="*/ 223 w 447"/>
                <a:gd name="T23" fmla="*/ 383 h 447"/>
                <a:gd name="T24" fmla="*/ 176 w 447"/>
                <a:gd name="T25" fmla="*/ 374 h 447"/>
                <a:gd name="T26" fmla="*/ 136 w 447"/>
                <a:gd name="T27" fmla="*/ 355 h 447"/>
                <a:gd name="T28" fmla="*/ 101 w 447"/>
                <a:gd name="T29" fmla="*/ 323 h 447"/>
                <a:gd name="T30" fmla="*/ 78 w 447"/>
                <a:gd name="T31" fmla="*/ 285 h 447"/>
                <a:gd name="T32" fmla="*/ 66 w 447"/>
                <a:gd name="T33" fmla="*/ 239 h 447"/>
                <a:gd name="T34" fmla="*/ 66 w 447"/>
                <a:gd name="T35" fmla="*/ 208 h 447"/>
                <a:gd name="T36" fmla="*/ 78 w 447"/>
                <a:gd name="T37" fmla="*/ 161 h 447"/>
                <a:gd name="T38" fmla="*/ 101 w 447"/>
                <a:gd name="T39" fmla="*/ 122 h 447"/>
                <a:gd name="T40" fmla="*/ 136 w 447"/>
                <a:gd name="T41" fmla="*/ 92 h 447"/>
                <a:gd name="T42" fmla="*/ 176 w 447"/>
                <a:gd name="T43" fmla="*/ 71 h 447"/>
                <a:gd name="T44" fmla="*/ 223 w 447"/>
                <a:gd name="T45" fmla="*/ 64 h 447"/>
                <a:gd name="T46" fmla="*/ 201 w 447"/>
                <a:gd name="T47" fmla="*/ 0 h 447"/>
                <a:gd name="T48" fmla="*/ 136 w 447"/>
                <a:gd name="T49" fmla="*/ 17 h 447"/>
                <a:gd name="T50" fmla="*/ 82 w 447"/>
                <a:gd name="T51" fmla="*/ 50 h 447"/>
                <a:gd name="T52" fmla="*/ 38 w 447"/>
                <a:gd name="T53" fmla="*/ 98 h 447"/>
                <a:gd name="T54" fmla="*/ 10 w 447"/>
                <a:gd name="T55" fmla="*/ 157 h 447"/>
                <a:gd name="T56" fmla="*/ 0 w 447"/>
                <a:gd name="T57" fmla="*/ 223 h 447"/>
                <a:gd name="T58" fmla="*/ 5 w 447"/>
                <a:gd name="T59" fmla="*/ 269 h 447"/>
                <a:gd name="T60" fmla="*/ 28 w 447"/>
                <a:gd name="T61" fmla="*/ 330 h 447"/>
                <a:gd name="T62" fmla="*/ 66 w 447"/>
                <a:gd name="T63" fmla="*/ 381 h 447"/>
                <a:gd name="T64" fmla="*/ 117 w 447"/>
                <a:gd name="T65" fmla="*/ 419 h 447"/>
                <a:gd name="T66" fmla="*/ 178 w 447"/>
                <a:gd name="T67" fmla="*/ 442 h 447"/>
                <a:gd name="T68" fmla="*/ 223 w 447"/>
                <a:gd name="T69" fmla="*/ 447 h 447"/>
                <a:gd name="T70" fmla="*/ 290 w 447"/>
                <a:gd name="T71" fmla="*/ 437 h 447"/>
                <a:gd name="T72" fmla="*/ 349 w 447"/>
                <a:gd name="T73" fmla="*/ 409 h 447"/>
                <a:gd name="T74" fmla="*/ 397 w 447"/>
                <a:gd name="T75" fmla="*/ 365 h 447"/>
                <a:gd name="T76" fmla="*/ 430 w 447"/>
                <a:gd name="T77" fmla="*/ 311 h 447"/>
                <a:gd name="T78" fmla="*/ 447 w 447"/>
                <a:gd name="T79" fmla="*/ 246 h 447"/>
                <a:gd name="T80" fmla="*/ 447 w 447"/>
                <a:gd name="T81" fmla="*/ 201 h 447"/>
                <a:gd name="T82" fmla="*/ 430 w 447"/>
                <a:gd name="T83" fmla="*/ 136 h 447"/>
                <a:gd name="T84" fmla="*/ 397 w 447"/>
                <a:gd name="T85" fmla="*/ 80 h 447"/>
                <a:gd name="T86" fmla="*/ 349 w 447"/>
                <a:gd name="T87" fmla="*/ 38 h 447"/>
                <a:gd name="T88" fmla="*/ 290 w 447"/>
                <a:gd name="T89" fmla="*/ 10 h 447"/>
                <a:gd name="T90" fmla="*/ 223 w 447"/>
                <a:gd name="T91" fmla="*/ 0 h 4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47" h="447">
                  <a:moveTo>
                    <a:pt x="223" y="64"/>
                  </a:moveTo>
                  <a:lnTo>
                    <a:pt x="223" y="64"/>
                  </a:lnTo>
                  <a:lnTo>
                    <a:pt x="241" y="64"/>
                  </a:lnTo>
                  <a:lnTo>
                    <a:pt x="257" y="68"/>
                  </a:lnTo>
                  <a:lnTo>
                    <a:pt x="271" y="71"/>
                  </a:lnTo>
                  <a:lnTo>
                    <a:pt x="286" y="77"/>
                  </a:lnTo>
                  <a:lnTo>
                    <a:pt x="299" y="84"/>
                  </a:lnTo>
                  <a:lnTo>
                    <a:pt x="313" y="92"/>
                  </a:lnTo>
                  <a:lnTo>
                    <a:pt x="325" y="101"/>
                  </a:lnTo>
                  <a:lnTo>
                    <a:pt x="335" y="112"/>
                  </a:lnTo>
                  <a:lnTo>
                    <a:pt x="346" y="122"/>
                  </a:lnTo>
                  <a:lnTo>
                    <a:pt x="355" y="134"/>
                  </a:lnTo>
                  <a:lnTo>
                    <a:pt x="363" y="148"/>
                  </a:lnTo>
                  <a:lnTo>
                    <a:pt x="370" y="161"/>
                  </a:lnTo>
                  <a:lnTo>
                    <a:pt x="376" y="176"/>
                  </a:lnTo>
                  <a:lnTo>
                    <a:pt x="379" y="192"/>
                  </a:lnTo>
                  <a:lnTo>
                    <a:pt x="383" y="208"/>
                  </a:lnTo>
                  <a:lnTo>
                    <a:pt x="383" y="223"/>
                  </a:lnTo>
                  <a:lnTo>
                    <a:pt x="383" y="223"/>
                  </a:lnTo>
                  <a:lnTo>
                    <a:pt x="383" y="239"/>
                  </a:lnTo>
                  <a:lnTo>
                    <a:pt x="379" y="255"/>
                  </a:lnTo>
                  <a:lnTo>
                    <a:pt x="376" y="271"/>
                  </a:lnTo>
                  <a:lnTo>
                    <a:pt x="370" y="285"/>
                  </a:lnTo>
                  <a:lnTo>
                    <a:pt x="363" y="299"/>
                  </a:lnTo>
                  <a:lnTo>
                    <a:pt x="355" y="311"/>
                  </a:lnTo>
                  <a:lnTo>
                    <a:pt x="346" y="323"/>
                  </a:lnTo>
                  <a:lnTo>
                    <a:pt x="335" y="335"/>
                  </a:lnTo>
                  <a:lnTo>
                    <a:pt x="325" y="346"/>
                  </a:lnTo>
                  <a:lnTo>
                    <a:pt x="313" y="355"/>
                  </a:lnTo>
                  <a:lnTo>
                    <a:pt x="299" y="363"/>
                  </a:lnTo>
                  <a:lnTo>
                    <a:pt x="286" y="369"/>
                  </a:lnTo>
                  <a:lnTo>
                    <a:pt x="271" y="374"/>
                  </a:lnTo>
                  <a:lnTo>
                    <a:pt x="257" y="379"/>
                  </a:lnTo>
                  <a:lnTo>
                    <a:pt x="241" y="381"/>
                  </a:lnTo>
                  <a:lnTo>
                    <a:pt x="223" y="383"/>
                  </a:lnTo>
                  <a:lnTo>
                    <a:pt x="223" y="383"/>
                  </a:lnTo>
                  <a:lnTo>
                    <a:pt x="208" y="381"/>
                  </a:lnTo>
                  <a:lnTo>
                    <a:pt x="192" y="379"/>
                  </a:lnTo>
                  <a:lnTo>
                    <a:pt x="176" y="374"/>
                  </a:lnTo>
                  <a:lnTo>
                    <a:pt x="162" y="369"/>
                  </a:lnTo>
                  <a:lnTo>
                    <a:pt x="148" y="363"/>
                  </a:lnTo>
                  <a:lnTo>
                    <a:pt x="136" y="355"/>
                  </a:lnTo>
                  <a:lnTo>
                    <a:pt x="124" y="346"/>
                  </a:lnTo>
                  <a:lnTo>
                    <a:pt x="112" y="335"/>
                  </a:lnTo>
                  <a:lnTo>
                    <a:pt x="101" y="323"/>
                  </a:lnTo>
                  <a:lnTo>
                    <a:pt x="92" y="311"/>
                  </a:lnTo>
                  <a:lnTo>
                    <a:pt x="84" y="299"/>
                  </a:lnTo>
                  <a:lnTo>
                    <a:pt x="78" y="285"/>
                  </a:lnTo>
                  <a:lnTo>
                    <a:pt x="73" y="271"/>
                  </a:lnTo>
                  <a:lnTo>
                    <a:pt x="68" y="255"/>
                  </a:lnTo>
                  <a:lnTo>
                    <a:pt x="66" y="239"/>
                  </a:lnTo>
                  <a:lnTo>
                    <a:pt x="64" y="223"/>
                  </a:lnTo>
                  <a:lnTo>
                    <a:pt x="64" y="223"/>
                  </a:lnTo>
                  <a:lnTo>
                    <a:pt x="66" y="208"/>
                  </a:lnTo>
                  <a:lnTo>
                    <a:pt x="68" y="192"/>
                  </a:lnTo>
                  <a:lnTo>
                    <a:pt x="73" y="176"/>
                  </a:lnTo>
                  <a:lnTo>
                    <a:pt x="78" y="161"/>
                  </a:lnTo>
                  <a:lnTo>
                    <a:pt x="84" y="148"/>
                  </a:lnTo>
                  <a:lnTo>
                    <a:pt x="92" y="134"/>
                  </a:lnTo>
                  <a:lnTo>
                    <a:pt x="101" y="122"/>
                  </a:lnTo>
                  <a:lnTo>
                    <a:pt x="112" y="112"/>
                  </a:lnTo>
                  <a:lnTo>
                    <a:pt x="124" y="101"/>
                  </a:lnTo>
                  <a:lnTo>
                    <a:pt x="136" y="92"/>
                  </a:lnTo>
                  <a:lnTo>
                    <a:pt x="148" y="84"/>
                  </a:lnTo>
                  <a:lnTo>
                    <a:pt x="162" y="77"/>
                  </a:lnTo>
                  <a:lnTo>
                    <a:pt x="176" y="71"/>
                  </a:lnTo>
                  <a:lnTo>
                    <a:pt x="192" y="68"/>
                  </a:lnTo>
                  <a:lnTo>
                    <a:pt x="208" y="64"/>
                  </a:lnTo>
                  <a:lnTo>
                    <a:pt x="223" y="64"/>
                  </a:lnTo>
                  <a:close/>
                  <a:moveTo>
                    <a:pt x="223" y="0"/>
                  </a:moveTo>
                  <a:lnTo>
                    <a:pt x="223" y="0"/>
                  </a:lnTo>
                  <a:lnTo>
                    <a:pt x="201" y="0"/>
                  </a:lnTo>
                  <a:lnTo>
                    <a:pt x="178" y="3"/>
                  </a:lnTo>
                  <a:lnTo>
                    <a:pt x="157" y="10"/>
                  </a:lnTo>
                  <a:lnTo>
                    <a:pt x="136" y="17"/>
                  </a:lnTo>
                  <a:lnTo>
                    <a:pt x="117" y="26"/>
                  </a:lnTo>
                  <a:lnTo>
                    <a:pt x="99" y="38"/>
                  </a:lnTo>
                  <a:lnTo>
                    <a:pt x="82" y="50"/>
                  </a:lnTo>
                  <a:lnTo>
                    <a:pt x="66" y="64"/>
                  </a:lnTo>
                  <a:lnTo>
                    <a:pt x="50" y="80"/>
                  </a:lnTo>
                  <a:lnTo>
                    <a:pt x="38" y="98"/>
                  </a:lnTo>
                  <a:lnTo>
                    <a:pt x="28" y="117"/>
                  </a:lnTo>
                  <a:lnTo>
                    <a:pt x="17" y="136"/>
                  </a:lnTo>
                  <a:lnTo>
                    <a:pt x="10" y="157"/>
                  </a:lnTo>
                  <a:lnTo>
                    <a:pt x="5" y="178"/>
                  </a:lnTo>
                  <a:lnTo>
                    <a:pt x="1" y="201"/>
                  </a:lnTo>
                  <a:lnTo>
                    <a:pt x="0" y="223"/>
                  </a:lnTo>
                  <a:lnTo>
                    <a:pt x="0" y="223"/>
                  </a:lnTo>
                  <a:lnTo>
                    <a:pt x="1" y="246"/>
                  </a:lnTo>
                  <a:lnTo>
                    <a:pt x="5" y="269"/>
                  </a:lnTo>
                  <a:lnTo>
                    <a:pt x="10" y="290"/>
                  </a:lnTo>
                  <a:lnTo>
                    <a:pt x="17" y="311"/>
                  </a:lnTo>
                  <a:lnTo>
                    <a:pt x="28" y="330"/>
                  </a:lnTo>
                  <a:lnTo>
                    <a:pt x="38" y="348"/>
                  </a:lnTo>
                  <a:lnTo>
                    <a:pt x="50" y="365"/>
                  </a:lnTo>
                  <a:lnTo>
                    <a:pt x="66" y="381"/>
                  </a:lnTo>
                  <a:lnTo>
                    <a:pt x="82" y="397"/>
                  </a:lnTo>
                  <a:lnTo>
                    <a:pt x="99" y="409"/>
                  </a:lnTo>
                  <a:lnTo>
                    <a:pt x="117" y="419"/>
                  </a:lnTo>
                  <a:lnTo>
                    <a:pt x="136" y="430"/>
                  </a:lnTo>
                  <a:lnTo>
                    <a:pt x="157" y="437"/>
                  </a:lnTo>
                  <a:lnTo>
                    <a:pt x="178" y="442"/>
                  </a:lnTo>
                  <a:lnTo>
                    <a:pt x="201" y="445"/>
                  </a:lnTo>
                  <a:lnTo>
                    <a:pt x="223" y="447"/>
                  </a:lnTo>
                  <a:lnTo>
                    <a:pt x="223" y="447"/>
                  </a:lnTo>
                  <a:lnTo>
                    <a:pt x="246" y="445"/>
                  </a:lnTo>
                  <a:lnTo>
                    <a:pt x="269" y="442"/>
                  </a:lnTo>
                  <a:lnTo>
                    <a:pt x="290" y="437"/>
                  </a:lnTo>
                  <a:lnTo>
                    <a:pt x="311" y="430"/>
                  </a:lnTo>
                  <a:lnTo>
                    <a:pt x="330" y="419"/>
                  </a:lnTo>
                  <a:lnTo>
                    <a:pt x="349" y="409"/>
                  </a:lnTo>
                  <a:lnTo>
                    <a:pt x="367" y="397"/>
                  </a:lnTo>
                  <a:lnTo>
                    <a:pt x="383" y="381"/>
                  </a:lnTo>
                  <a:lnTo>
                    <a:pt x="397" y="365"/>
                  </a:lnTo>
                  <a:lnTo>
                    <a:pt x="409" y="348"/>
                  </a:lnTo>
                  <a:lnTo>
                    <a:pt x="421" y="330"/>
                  </a:lnTo>
                  <a:lnTo>
                    <a:pt x="430" y="311"/>
                  </a:lnTo>
                  <a:lnTo>
                    <a:pt x="437" y="290"/>
                  </a:lnTo>
                  <a:lnTo>
                    <a:pt x="444" y="269"/>
                  </a:lnTo>
                  <a:lnTo>
                    <a:pt x="447" y="246"/>
                  </a:lnTo>
                  <a:lnTo>
                    <a:pt x="447" y="223"/>
                  </a:lnTo>
                  <a:lnTo>
                    <a:pt x="447" y="223"/>
                  </a:lnTo>
                  <a:lnTo>
                    <a:pt x="447" y="201"/>
                  </a:lnTo>
                  <a:lnTo>
                    <a:pt x="444" y="178"/>
                  </a:lnTo>
                  <a:lnTo>
                    <a:pt x="437" y="157"/>
                  </a:lnTo>
                  <a:lnTo>
                    <a:pt x="430" y="136"/>
                  </a:lnTo>
                  <a:lnTo>
                    <a:pt x="421" y="117"/>
                  </a:lnTo>
                  <a:lnTo>
                    <a:pt x="409" y="98"/>
                  </a:lnTo>
                  <a:lnTo>
                    <a:pt x="397" y="80"/>
                  </a:lnTo>
                  <a:lnTo>
                    <a:pt x="383" y="64"/>
                  </a:lnTo>
                  <a:lnTo>
                    <a:pt x="367" y="50"/>
                  </a:lnTo>
                  <a:lnTo>
                    <a:pt x="349" y="38"/>
                  </a:lnTo>
                  <a:lnTo>
                    <a:pt x="330" y="26"/>
                  </a:lnTo>
                  <a:lnTo>
                    <a:pt x="311" y="17"/>
                  </a:lnTo>
                  <a:lnTo>
                    <a:pt x="290" y="10"/>
                  </a:lnTo>
                  <a:lnTo>
                    <a:pt x="269" y="3"/>
                  </a:lnTo>
                  <a:lnTo>
                    <a:pt x="246" y="0"/>
                  </a:lnTo>
                  <a:lnTo>
                    <a:pt x="223" y="0"/>
                  </a:lnTo>
                  <a:lnTo>
                    <a:pt x="22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Shape 23"/>
            <p:cNvSpPr/>
            <p:nvPr/>
          </p:nvSpPr>
          <p:spPr bwMode="auto">
            <a:xfrm>
              <a:off x="4641449" y="3368846"/>
              <a:ext cx="87295" cy="133743"/>
            </a:xfrm>
            <a:custGeom>
              <a:gdLst>
                <a:gd name="T0" fmla="*/ 107 w 114"/>
                <a:gd name="T1" fmla="*/ 133 h 163"/>
                <a:gd name="T2" fmla="*/ 32 w 114"/>
                <a:gd name="T3" fmla="*/ 73 h 163"/>
                <a:gd name="T4" fmla="*/ 32 w 114"/>
                <a:gd name="T5" fmla="*/ 16 h 163"/>
                <a:gd name="T6" fmla="*/ 32 w 114"/>
                <a:gd name="T7" fmla="*/ 16 h 163"/>
                <a:gd name="T8" fmla="*/ 32 w 114"/>
                <a:gd name="T9" fmla="*/ 9 h 163"/>
                <a:gd name="T10" fmla="*/ 28 w 114"/>
                <a:gd name="T11" fmla="*/ 4 h 163"/>
                <a:gd name="T12" fmla="*/ 23 w 114"/>
                <a:gd name="T13" fmla="*/ 0 h 163"/>
                <a:gd name="T14" fmla="*/ 16 w 114"/>
                <a:gd name="T15" fmla="*/ 0 h 163"/>
                <a:gd name="T16" fmla="*/ 16 w 114"/>
                <a:gd name="T17" fmla="*/ 0 h 163"/>
                <a:gd name="T18" fmla="*/ 9 w 114"/>
                <a:gd name="T19" fmla="*/ 0 h 163"/>
                <a:gd name="T20" fmla="*/ 4 w 114"/>
                <a:gd name="T21" fmla="*/ 4 h 163"/>
                <a:gd name="T22" fmla="*/ 0 w 114"/>
                <a:gd name="T23" fmla="*/ 9 h 163"/>
                <a:gd name="T24" fmla="*/ 0 w 114"/>
                <a:gd name="T25" fmla="*/ 16 h 163"/>
                <a:gd name="T26" fmla="*/ 0 w 114"/>
                <a:gd name="T27" fmla="*/ 80 h 163"/>
                <a:gd name="T28" fmla="*/ 0 w 114"/>
                <a:gd name="T29" fmla="*/ 80 h 163"/>
                <a:gd name="T30" fmla="*/ 0 w 114"/>
                <a:gd name="T31" fmla="*/ 82 h 163"/>
                <a:gd name="T32" fmla="*/ 0 w 114"/>
                <a:gd name="T33" fmla="*/ 82 h 163"/>
                <a:gd name="T34" fmla="*/ 0 w 114"/>
                <a:gd name="T35" fmla="*/ 84 h 163"/>
                <a:gd name="T36" fmla="*/ 0 w 114"/>
                <a:gd name="T37" fmla="*/ 84 h 163"/>
                <a:gd name="T38" fmla="*/ 0 w 114"/>
                <a:gd name="T39" fmla="*/ 84 h 163"/>
                <a:gd name="T40" fmla="*/ 0 w 114"/>
                <a:gd name="T41" fmla="*/ 84 h 163"/>
                <a:gd name="T42" fmla="*/ 0 w 114"/>
                <a:gd name="T43" fmla="*/ 86 h 163"/>
                <a:gd name="T44" fmla="*/ 0 w 114"/>
                <a:gd name="T45" fmla="*/ 86 h 163"/>
                <a:gd name="T46" fmla="*/ 2 w 114"/>
                <a:gd name="T47" fmla="*/ 87 h 163"/>
                <a:gd name="T48" fmla="*/ 2 w 114"/>
                <a:gd name="T49" fmla="*/ 87 h 163"/>
                <a:gd name="T50" fmla="*/ 2 w 114"/>
                <a:gd name="T51" fmla="*/ 89 h 163"/>
                <a:gd name="T52" fmla="*/ 2 w 114"/>
                <a:gd name="T53" fmla="*/ 89 h 163"/>
                <a:gd name="T54" fmla="*/ 4 w 114"/>
                <a:gd name="T55" fmla="*/ 91 h 163"/>
                <a:gd name="T56" fmla="*/ 4 w 114"/>
                <a:gd name="T57" fmla="*/ 91 h 163"/>
                <a:gd name="T58" fmla="*/ 4 w 114"/>
                <a:gd name="T59" fmla="*/ 91 h 163"/>
                <a:gd name="T60" fmla="*/ 4 w 114"/>
                <a:gd name="T61" fmla="*/ 91 h 163"/>
                <a:gd name="T62" fmla="*/ 6 w 114"/>
                <a:gd name="T63" fmla="*/ 93 h 163"/>
                <a:gd name="T64" fmla="*/ 6 w 114"/>
                <a:gd name="T65" fmla="*/ 93 h 163"/>
                <a:gd name="T66" fmla="*/ 6 w 114"/>
                <a:gd name="T67" fmla="*/ 93 h 163"/>
                <a:gd name="T68" fmla="*/ 88 w 114"/>
                <a:gd name="T69" fmla="*/ 159 h 163"/>
                <a:gd name="T70" fmla="*/ 88 w 114"/>
                <a:gd name="T71" fmla="*/ 159 h 163"/>
                <a:gd name="T72" fmla="*/ 93 w 114"/>
                <a:gd name="T73" fmla="*/ 161 h 163"/>
                <a:gd name="T74" fmla="*/ 98 w 114"/>
                <a:gd name="T75" fmla="*/ 163 h 163"/>
                <a:gd name="T76" fmla="*/ 98 w 114"/>
                <a:gd name="T77" fmla="*/ 163 h 163"/>
                <a:gd name="T78" fmla="*/ 105 w 114"/>
                <a:gd name="T79" fmla="*/ 161 h 163"/>
                <a:gd name="T80" fmla="*/ 110 w 114"/>
                <a:gd name="T81" fmla="*/ 156 h 163"/>
                <a:gd name="T82" fmla="*/ 110 w 114"/>
                <a:gd name="T83" fmla="*/ 156 h 163"/>
                <a:gd name="T84" fmla="*/ 114 w 114"/>
                <a:gd name="T85" fmla="*/ 150 h 163"/>
                <a:gd name="T86" fmla="*/ 114 w 114"/>
                <a:gd name="T87" fmla="*/ 143 h 163"/>
                <a:gd name="T88" fmla="*/ 112 w 114"/>
                <a:gd name="T89" fmla="*/ 138 h 163"/>
                <a:gd name="T90" fmla="*/ 107 w 114"/>
                <a:gd name="T91" fmla="*/ 133 h 163"/>
                <a:gd name="T92" fmla="*/ 107 w 114"/>
                <a:gd name="T93" fmla="*/ 133 h 16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4" h="163">
                  <a:moveTo>
                    <a:pt x="107" y="133"/>
                  </a:moveTo>
                  <a:lnTo>
                    <a:pt x="32" y="73"/>
                  </a:lnTo>
                  <a:lnTo>
                    <a:pt x="32" y="16"/>
                  </a:lnTo>
                  <a:lnTo>
                    <a:pt x="32" y="16"/>
                  </a:lnTo>
                  <a:lnTo>
                    <a:pt x="32" y="9"/>
                  </a:lnTo>
                  <a:lnTo>
                    <a:pt x="28" y="4"/>
                  </a:lnTo>
                  <a:lnTo>
                    <a:pt x="23" y="0"/>
                  </a:lnTo>
                  <a:lnTo>
                    <a:pt x="16" y="0"/>
                  </a:lnTo>
                  <a:lnTo>
                    <a:pt x="16" y="0"/>
                  </a:lnTo>
                  <a:lnTo>
                    <a:pt x="9" y="0"/>
                  </a:lnTo>
                  <a:lnTo>
                    <a:pt x="4" y="4"/>
                  </a:lnTo>
                  <a:lnTo>
                    <a:pt x="0" y="9"/>
                  </a:lnTo>
                  <a:lnTo>
                    <a:pt x="0" y="16"/>
                  </a:lnTo>
                  <a:lnTo>
                    <a:pt x="0" y="80"/>
                  </a:lnTo>
                  <a:lnTo>
                    <a:pt x="0" y="80"/>
                  </a:lnTo>
                  <a:lnTo>
                    <a:pt x="0" y="82"/>
                  </a:lnTo>
                  <a:lnTo>
                    <a:pt x="0" y="82"/>
                  </a:lnTo>
                  <a:lnTo>
                    <a:pt x="0" y="84"/>
                  </a:lnTo>
                  <a:lnTo>
                    <a:pt x="0" y="84"/>
                  </a:lnTo>
                  <a:lnTo>
                    <a:pt x="0" y="84"/>
                  </a:lnTo>
                  <a:lnTo>
                    <a:pt x="0" y="84"/>
                  </a:lnTo>
                  <a:lnTo>
                    <a:pt x="0" y="86"/>
                  </a:lnTo>
                  <a:lnTo>
                    <a:pt x="0" y="86"/>
                  </a:lnTo>
                  <a:lnTo>
                    <a:pt x="2" y="87"/>
                  </a:lnTo>
                  <a:lnTo>
                    <a:pt x="2" y="87"/>
                  </a:lnTo>
                  <a:lnTo>
                    <a:pt x="2" y="89"/>
                  </a:lnTo>
                  <a:lnTo>
                    <a:pt x="2" y="89"/>
                  </a:lnTo>
                  <a:lnTo>
                    <a:pt x="4" y="91"/>
                  </a:lnTo>
                  <a:lnTo>
                    <a:pt x="4" y="91"/>
                  </a:lnTo>
                  <a:lnTo>
                    <a:pt x="4" y="91"/>
                  </a:lnTo>
                  <a:lnTo>
                    <a:pt x="4" y="91"/>
                  </a:lnTo>
                  <a:lnTo>
                    <a:pt x="6" y="93"/>
                  </a:lnTo>
                  <a:lnTo>
                    <a:pt x="6" y="93"/>
                  </a:lnTo>
                  <a:lnTo>
                    <a:pt x="6" y="93"/>
                  </a:lnTo>
                  <a:lnTo>
                    <a:pt x="88" y="159"/>
                  </a:lnTo>
                  <a:lnTo>
                    <a:pt x="88" y="159"/>
                  </a:lnTo>
                  <a:lnTo>
                    <a:pt x="93" y="161"/>
                  </a:lnTo>
                  <a:lnTo>
                    <a:pt x="98" y="163"/>
                  </a:lnTo>
                  <a:lnTo>
                    <a:pt x="98" y="163"/>
                  </a:lnTo>
                  <a:lnTo>
                    <a:pt x="105" y="161"/>
                  </a:lnTo>
                  <a:lnTo>
                    <a:pt x="110" y="156"/>
                  </a:lnTo>
                  <a:lnTo>
                    <a:pt x="110" y="156"/>
                  </a:lnTo>
                  <a:lnTo>
                    <a:pt x="114" y="150"/>
                  </a:lnTo>
                  <a:lnTo>
                    <a:pt x="114" y="143"/>
                  </a:lnTo>
                  <a:lnTo>
                    <a:pt x="112" y="138"/>
                  </a:lnTo>
                  <a:lnTo>
                    <a:pt x="107" y="133"/>
                  </a:lnTo>
                  <a:lnTo>
                    <a:pt x="107" y="13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15"/>
            <p:cNvSpPr txBox="1"/>
            <p:nvPr/>
          </p:nvSpPr>
          <p:spPr bwMode="auto">
            <a:xfrm>
              <a:off x="3862597" y="3248980"/>
              <a:ext cx="576801" cy="331140"/>
            </a:xfrm>
            <a:prstGeom prst="rect">
              <a:avLst/>
            </a:prstGeom>
            <a:noFill/>
            <a:extLst/>
          </p:spPr>
          <p:txBody>
            <a:bodyPr wrap="square" lIns="120000" tIns="62400" rIns="120000" bIns="62400">
              <a:normAutofit fontScale="77500" lnSpcReduction="20000"/>
              <a:scene3d>
                <a:camera prst="orthographicFront"/>
                <a:lightRig rig="threePt" dir="t"/>
              </a:scene3d>
              <a:sp3d>
                <a:bevelT w="0" h="0"/>
              </a:sp3d>
            </a:bodyPr>
            <a:lstStyle/>
            <a:p>
              <a:pPr>
                <a:defRPr/>
              </a:pPr>
              <a:r>
                <a:rPr lang="en-US" altLang="ko-KR">
                  <a:latin typeface="Arial" panose="020b0604020202020204" pitchFamily="34" charset="0"/>
                  <a:ea typeface="微软雅黑" panose="020b0503020204020204" pitchFamily="34" charset="-122"/>
                  <a:sym typeface="Arial" panose="020b0604020202020204" pitchFamily="34" charset="0"/>
                </a:rPr>
                <a:t>time</a:t>
              </a:r>
            </a:p>
          </p:txBody>
        </p:sp>
        <p:sp>
          <p:nvSpPr>
            <p:cNvPr id="22" name="Freeform: Shape 16"/>
            <p:cNvSpPr/>
            <p:nvPr/>
          </p:nvSpPr>
          <p:spPr bwMode="auto">
            <a:xfrm>
              <a:off x="3363281" y="4863386"/>
              <a:ext cx="290634" cy="225657"/>
            </a:xfrm>
            <a:custGeom>
              <a:gdLst>
                <a:gd name="T0" fmla="*/ 28 w 442"/>
                <a:gd name="T1" fmla="*/ 0 h 324"/>
                <a:gd name="T2" fmla="*/ 6 w 442"/>
                <a:gd name="T3" fmla="*/ 18 h 324"/>
                <a:gd name="T4" fmla="*/ 0 w 442"/>
                <a:gd name="T5" fmla="*/ 282 h 324"/>
                <a:gd name="T6" fmla="*/ 6 w 442"/>
                <a:gd name="T7" fmla="*/ 304 h 324"/>
                <a:gd name="T8" fmla="*/ 28 w 442"/>
                <a:gd name="T9" fmla="*/ 322 h 324"/>
                <a:gd name="T10" fmla="*/ 112 w 442"/>
                <a:gd name="T11" fmla="*/ 322 h 324"/>
                <a:gd name="T12" fmla="*/ 134 w 442"/>
                <a:gd name="T13" fmla="*/ 304 h 324"/>
                <a:gd name="T14" fmla="*/ 142 w 442"/>
                <a:gd name="T15" fmla="*/ 42 h 324"/>
                <a:gd name="T16" fmla="*/ 134 w 442"/>
                <a:gd name="T17" fmla="*/ 18 h 324"/>
                <a:gd name="T18" fmla="*/ 112 w 442"/>
                <a:gd name="T19" fmla="*/ 0 h 324"/>
                <a:gd name="T20" fmla="*/ 108 w 442"/>
                <a:gd name="T21" fmla="*/ 38 h 324"/>
                <a:gd name="T22" fmla="*/ 114 w 442"/>
                <a:gd name="T23" fmla="*/ 46 h 324"/>
                <a:gd name="T24" fmla="*/ 108 w 442"/>
                <a:gd name="T25" fmla="*/ 54 h 324"/>
                <a:gd name="T26" fmla="*/ 28 w 442"/>
                <a:gd name="T27" fmla="*/ 52 h 324"/>
                <a:gd name="T28" fmla="*/ 30 w 442"/>
                <a:gd name="T29" fmla="*/ 38 h 324"/>
                <a:gd name="T30" fmla="*/ 70 w 442"/>
                <a:gd name="T31" fmla="*/ 276 h 324"/>
                <a:gd name="T32" fmla="*/ 54 w 442"/>
                <a:gd name="T33" fmla="*/ 258 h 324"/>
                <a:gd name="T34" fmla="*/ 64 w 442"/>
                <a:gd name="T35" fmla="*/ 242 h 324"/>
                <a:gd name="T36" fmla="*/ 82 w 442"/>
                <a:gd name="T37" fmla="*/ 244 h 324"/>
                <a:gd name="T38" fmla="*/ 86 w 442"/>
                <a:gd name="T39" fmla="*/ 264 h 324"/>
                <a:gd name="T40" fmla="*/ 70 w 442"/>
                <a:gd name="T41" fmla="*/ 276 h 324"/>
                <a:gd name="T42" fmla="*/ 30 w 442"/>
                <a:gd name="T43" fmla="*/ 96 h 324"/>
                <a:gd name="T44" fmla="*/ 28 w 442"/>
                <a:gd name="T45" fmla="*/ 82 h 324"/>
                <a:gd name="T46" fmla="*/ 108 w 442"/>
                <a:gd name="T47" fmla="*/ 80 h 324"/>
                <a:gd name="T48" fmla="*/ 114 w 442"/>
                <a:gd name="T49" fmla="*/ 88 h 324"/>
                <a:gd name="T50" fmla="*/ 108 w 442"/>
                <a:gd name="T51" fmla="*/ 96 h 324"/>
                <a:gd name="T52" fmla="*/ 356 w 442"/>
                <a:gd name="T53" fmla="*/ 300 h 324"/>
                <a:gd name="T54" fmla="*/ 274 w 442"/>
                <a:gd name="T55" fmla="*/ 270 h 324"/>
                <a:gd name="T56" fmla="*/ 268 w 442"/>
                <a:gd name="T57" fmla="*/ 300 h 324"/>
                <a:gd name="T58" fmla="*/ 258 w 442"/>
                <a:gd name="T59" fmla="*/ 310 h 324"/>
                <a:gd name="T60" fmla="*/ 260 w 442"/>
                <a:gd name="T61" fmla="*/ 320 h 324"/>
                <a:gd name="T62" fmla="*/ 358 w 442"/>
                <a:gd name="T63" fmla="*/ 324 h 324"/>
                <a:gd name="T64" fmla="*/ 366 w 442"/>
                <a:gd name="T65" fmla="*/ 314 h 324"/>
                <a:gd name="T66" fmla="*/ 434 w 442"/>
                <a:gd name="T67" fmla="*/ 14 h 324"/>
                <a:gd name="T68" fmla="*/ 184 w 442"/>
                <a:gd name="T69" fmla="*/ 16 h 324"/>
                <a:gd name="T70" fmla="*/ 182 w 442"/>
                <a:gd name="T71" fmla="*/ 246 h 324"/>
                <a:gd name="T72" fmla="*/ 190 w 442"/>
                <a:gd name="T73" fmla="*/ 256 h 324"/>
                <a:gd name="T74" fmla="*/ 440 w 442"/>
                <a:gd name="T75" fmla="*/ 252 h 324"/>
                <a:gd name="T76" fmla="*/ 442 w 442"/>
                <a:gd name="T77" fmla="*/ 22 h 324"/>
                <a:gd name="T78" fmla="*/ 434 w 442"/>
                <a:gd name="T79" fmla="*/ 14 h 324"/>
                <a:gd name="T80" fmla="*/ 420 w 442"/>
                <a:gd name="T81" fmla="*/ 202 h 324"/>
                <a:gd name="T82" fmla="*/ 204 w 442"/>
                <a:gd name="T83" fmla="*/ 202 h 324"/>
                <a:gd name="T84" fmla="*/ 204 w 442"/>
                <a:gd name="T85" fmla="*/ 36 h 324"/>
                <a:gd name="T86" fmla="*/ 420 w 442"/>
                <a:gd name="T87" fmla="*/ 36 h 324"/>
                <a:gd name="T88" fmla="*/ 340 w 442"/>
                <a:gd name="T89" fmla="*/ 94 h 324"/>
                <a:gd name="T90" fmla="*/ 314 w 442"/>
                <a:gd name="T91" fmla="*/ 122 h 324"/>
                <a:gd name="T92" fmla="*/ 288 w 442"/>
                <a:gd name="T93" fmla="*/ 106 h 324"/>
                <a:gd name="T94" fmla="*/ 294 w 442"/>
                <a:gd name="T95" fmla="*/ 76 h 324"/>
                <a:gd name="T96" fmla="*/ 324 w 442"/>
                <a:gd name="T97" fmla="*/ 70 h 324"/>
                <a:gd name="T98" fmla="*/ 340 w 442"/>
                <a:gd name="T99" fmla="*/ 94 h 324"/>
                <a:gd name="T100" fmla="*/ 272 w 442"/>
                <a:gd name="T101" fmla="*/ 144 h 324"/>
                <a:gd name="T102" fmla="*/ 330 w 442"/>
                <a:gd name="T103" fmla="*/ 126 h 324"/>
                <a:gd name="T104" fmla="*/ 364 w 442"/>
                <a:gd name="T105" fmla="*/ 158 h 3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42" h="324">
                  <a:moveTo>
                    <a:pt x="104" y="0"/>
                  </a:moveTo>
                  <a:lnTo>
                    <a:pt x="36" y="0"/>
                  </a:lnTo>
                  <a:lnTo>
                    <a:pt x="36" y="0"/>
                  </a:lnTo>
                  <a:lnTo>
                    <a:pt x="28" y="0"/>
                  </a:lnTo>
                  <a:lnTo>
                    <a:pt x="22" y="2"/>
                  </a:lnTo>
                  <a:lnTo>
                    <a:pt x="16" y="6"/>
                  </a:lnTo>
                  <a:lnTo>
                    <a:pt x="10" y="12"/>
                  </a:lnTo>
                  <a:lnTo>
                    <a:pt x="6" y="18"/>
                  </a:lnTo>
                  <a:lnTo>
                    <a:pt x="2" y="26"/>
                  </a:lnTo>
                  <a:lnTo>
                    <a:pt x="0" y="34"/>
                  </a:lnTo>
                  <a:lnTo>
                    <a:pt x="0" y="42"/>
                  </a:lnTo>
                  <a:lnTo>
                    <a:pt x="0" y="282"/>
                  </a:lnTo>
                  <a:lnTo>
                    <a:pt x="0" y="282"/>
                  </a:lnTo>
                  <a:lnTo>
                    <a:pt x="0" y="290"/>
                  </a:lnTo>
                  <a:lnTo>
                    <a:pt x="2" y="298"/>
                  </a:lnTo>
                  <a:lnTo>
                    <a:pt x="6" y="304"/>
                  </a:lnTo>
                  <a:lnTo>
                    <a:pt x="10" y="312"/>
                  </a:lnTo>
                  <a:lnTo>
                    <a:pt x="16" y="316"/>
                  </a:lnTo>
                  <a:lnTo>
                    <a:pt x="22" y="320"/>
                  </a:lnTo>
                  <a:lnTo>
                    <a:pt x="28" y="322"/>
                  </a:lnTo>
                  <a:lnTo>
                    <a:pt x="36" y="324"/>
                  </a:lnTo>
                  <a:lnTo>
                    <a:pt x="104" y="324"/>
                  </a:lnTo>
                  <a:lnTo>
                    <a:pt x="104" y="324"/>
                  </a:lnTo>
                  <a:lnTo>
                    <a:pt x="112" y="322"/>
                  </a:lnTo>
                  <a:lnTo>
                    <a:pt x="118" y="320"/>
                  </a:lnTo>
                  <a:lnTo>
                    <a:pt x="124" y="316"/>
                  </a:lnTo>
                  <a:lnTo>
                    <a:pt x="130" y="312"/>
                  </a:lnTo>
                  <a:lnTo>
                    <a:pt x="134" y="304"/>
                  </a:lnTo>
                  <a:lnTo>
                    <a:pt x="138" y="298"/>
                  </a:lnTo>
                  <a:lnTo>
                    <a:pt x="140" y="290"/>
                  </a:lnTo>
                  <a:lnTo>
                    <a:pt x="142" y="282"/>
                  </a:lnTo>
                  <a:lnTo>
                    <a:pt x="142" y="42"/>
                  </a:lnTo>
                  <a:lnTo>
                    <a:pt x="142" y="42"/>
                  </a:lnTo>
                  <a:lnTo>
                    <a:pt x="140" y="34"/>
                  </a:lnTo>
                  <a:lnTo>
                    <a:pt x="138" y="26"/>
                  </a:lnTo>
                  <a:lnTo>
                    <a:pt x="134" y="18"/>
                  </a:lnTo>
                  <a:lnTo>
                    <a:pt x="130" y="12"/>
                  </a:lnTo>
                  <a:lnTo>
                    <a:pt x="124" y="6"/>
                  </a:lnTo>
                  <a:lnTo>
                    <a:pt x="118" y="2"/>
                  </a:lnTo>
                  <a:lnTo>
                    <a:pt x="112" y="0"/>
                  </a:lnTo>
                  <a:lnTo>
                    <a:pt x="104" y="0"/>
                  </a:lnTo>
                  <a:lnTo>
                    <a:pt x="104" y="0"/>
                  </a:lnTo>
                  <a:close/>
                  <a:moveTo>
                    <a:pt x="34" y="38"/>
                  </a:moveTo>
                  <a:lnTo>
                    <a:pt x="108" y="38"/>
                  </a:lnTo>
                  <a:lnTo>
                    <a:pt x="108" y="38"/>
                  </a:lnTo>
                  <a:lnTo>
                    <a:pt x="110" y="38"/>
                  </a:lnTo>
                  <a:lnTo>
                    <a:pt x="112" y="40"/>
                  </a:lnTo>
                  <a:lnTo>
                    <a:pt x="114" y="46"/>
                  </a:lnTo>
                  <a:lnTo>
                    <a:pt x="114" y="46"/>
                  </a:lnTo>
                  <a:lnTo>
                    <a:pt x="112" y="52"/>
                  </a:lnTo>
                  <a:lnTo>
                    <a:pt x="110" y="54"/>
                  </a:lnTo>
                  <a:lnTo>
                    <a:pt x="108" y="54"/>
                  </a:lnTo>
                  <a:lnTo>
                    <a:pt x="34" y="54"/>
                  </a:lnTo>
                  <a:lnTo>
                    <a:pt x="34" y="54"/>
                  </a:lnTo>
                  <a:lnTo>
                    <a:pt x="30" y="54"/>
                  </a:lnTo>
                  <a:lnTo>
                    <a:pt x="28" y="52"/>
                  </a:lnTo>
                  <a:lnTo>
                    <a:pt x="26" y="46"/>
                  </a:lnTo>
                  <a:lnTo>
                    <a:pt x="26" y="46"/>
                  </a:lnTo>
                  <a:lnTo>
                    <a:pt x="28" y="40"/>
                  </a:lnTo>
                  <a:lnTo>
                    <a:pt x="30" y="38"/>
                  </a:lnTo>
                  <a:lnTo>
                    <a:pt x="34" y="38"/>
                  </a:lnTo>
                  <a:lnTo>
                    <a:pt x="34" y="38"/>
                  </a:lnTo>
                  <a:close/>
                  <a:moveTo>
                    <a:pt x="70" y="276"/>
                  </a:moveTo>
                  <a:lnTo>
                    <a:pt x="70" y="276"/>
                  </a:lnTo>
                  <a:lnTo>
                    <a:pt x="64" y="274"/>
                  </a:lnTo>
                  <a:lnTo>
                    <a:pt x="58" y="270"/>
                  </a:lnTo>
                  <a:lnTo>
                    <a:pt x="56" y="264"/>
                  </a:lnTo>
                  <a:lnTo>
                    <a:pt x="54" y="258"/>
                  </a:lnTo>
                  <a:lnTo>
                    <a:pt x="54" y="258"/>
                  </a:lnTo>
                  <a:lnTo>
                    <a:pt x="56" y="250"/>
                  </a:lnTo>
                  <a:lnTo>
                    <a:pt x="58" y="244"/>
                  </a:lnTo>
                  <a:lnTo>
                    <a:pt x="64" y="242"/>
                  </a:lnTo>
                  <a:lnTo>
                    <a:pt x="70" y="240"/>
                  </a:lnTo>
                  <a:lnTo>
                    <a:pt x="70" y="240"/>
                  </a:lnTo>
                  <a:lnTo>
                    <a:pt x="76" y="242"/>
                  </a:lnTo>
                  <a:lnTo>
                    <a:pt x="82" y="244"/>
                  </a:lnTo>
                  <a:lnTo>
                    <a:pt x="86" y="250"/>
                  </a:lnTo>
                  <a:lnTo>
                    <a:pt x="86" y="258"/>
                  </a:lnTo>
                  <a:lnTo>
                    <a:pt x="86" y="258"/>
                  </a:lnTo>
                  <a:lnTo>
                    <a:pt x="86" y="264"/>
                  </a:lnTo>
                  <a:lnTo>
                    <a:pt x="82" y="270"/>
                  </a:lnTo>
                  <a:lnTo>
                    <a:pt x="76" y="274"/>
                  </a:lnTo>
                  <a:lnTo>
                    <a:pt x="70" y="276"/>
                  </a:lnTo>
                  <a:lnTo>
                    <a:pt x="70" y="276"/>
                  </a:lnTo>
                  <a:close/>
                  <a:moveTo>
                    <a:pt x="108" y="96"/>
                  </a:moveTo>
                  <a:lnTo>
                    <a:pt x="34" y="96"/>
                  </a:lnTo>
                  <a:lnTo>
                    <a:pt x="34" y="96"/>
                  </a:lnTo>
                  <a:lnTo>
                    <a:pt x="30" y="96"/>
                  </a:lnTo>
                  <a:lnTo>
                    <a:pt x="28" y="94"/>
                  </a:lnTo>
                  <a:lnTo>
                    <a:pt x="26" y="88"/>
                  </a:lnTo>
                  <a:lnTo>
                    <a:pt x="26" y="88"/>
                  </a:lnTo>
                  <a:lnTo>
                    <a:pt x="28" y="82"/>
                  </a:lnTo>
                  <a:lnTo>
                    <a:pt x="30" y="80"/>
                  </a:lnTo>
                  <a:lnTo>
                    <a:pt x="34" y="80"/>
                  </a:lnTo>
                  <a:lnTo>
                    <a:pt x="108" y="80"/>
                  </a:lnTo>
                  <a:lnTo>
                    <a:pt x="108" y="80"/>
                  </a:lnTo>
                  <a:lnTo>
                    <a:pt x="110" y="80"/>
                  </a:lnTo>
                  <a:lnTo>
                    <a:pt x="112" y="82"/>
                  </a:lnTo>
                  <a:lnTo>
                    <a:pt x="114" y="88"/>
                  </a:lnTo>
                  <a:lnTo>
                    <a:pt x="114" y="88"/>
                  </a:lnTo>
                  <a:lnTo>
                    <a:pt x="112" y="94"/>
                  </a:lnTo>
                  <a:lnTo>
                    <a:pt x="110" y="96"/>
                  </a:lnTo>
                  <a:lnTo>
                    <a:pt x="108" y="96"/>
                  </a:lnTo>
                  <a:lnTo>
                    <a:pt x="108" y="96"/>
                  </a:lnTo>
                  <a:close/>
                  <a:moveTo>
                    <a:pt x="364" y="310"/>
                  </a:moveTo>
                  <a:lnTo>
                    <a:pt x="364" y="310"/>
                  </a:lnTo>
                  <a:lnTo>
                    <a:pt x="356" y="300"/>
                  </a:lnTo>
                  <a:lnTo>
                    <a:pt x="356" y="300"/>
                  </a:lnTo>
                  <a:lnTo>
                    <a:pt x="354" y="294"/>
                  </a:lnTo>
                  <a:lnTo>
                    <a:pt x="352" y="286"/>
                  </a:lnTo>
                  <a:lnTo>
                    <a:pt x="350" y="270"/>
                  </a:lnTo>
                  <a:lnTo>
                    <a:pt x="274" y="270"/>
                  </a:lnTo>
                  <a:lnTo>
                    <a:pt x="274" y="270"/>
                  </a:lnTo>
                  <a:lnTo>
                    <a:pt x="272" y="286"/>
                  </a:lnTo>
                  <a:lnTo>
                    <a:pt x="270" y="294"/>
                  </a:lnTo>
                  <a:lnTo>
                    <a:pt x="268" y="300"/>
                  </a:lnTo>
                  <a:lnTo>
                    <a:pt x="268" y="300"/>
                  </a:lnTo>
                  <a:lnTo>
                    <a:pt x="260" y="308"/>
                  </a:lnTo>
                  <a:lnTo>
                    <a:pt x="260" y="308"/>
                  </a:lnTo>
                  <a:lnTo>
                    <a:pt x="258" y="310"/>
                  </a:lnTo>
                  <a:lnTo>
                    <a:pt x="258" y="314"/>
                  </a:lnTo>
                  <a:lnTo>
                    <a:pt x="258" y="314"/>
                  </a:lnTo>
                  <a:lnTo>
                    <a:pt x="258" y="318"/>
                  </a:lnTo>
                  <a:lnTo>
                    <a:pt x="260" y="320"/>
                  </a:lnTo>
                  <a:lnTo>
                    <a:pt x="262" y="322"/>
                  </a:lnTo>
                  <a:lnTo>
                    <a:pt x="266" y="324"/>
                  </a:lnTo>
                  <a:lnTo>
                    <a:pt x="358" y="324"/>
                  </a:lnTo>
                  <a:lnTo>
                    <a:pt x="358" y="324"/>
                  </a:lnTo>
                  <a:lnTo>
                    <a:pt x="360" y="322"/>
                  </a:lnTo>
                  <a:lnTo>
                    <a:pt x="364" y="320"/>
                  </a:lnTo>
                  <a:lnTo>
                    <a:pt x="366" y="318"/>
                  </a:lnTo>
                  <a:lnTo>
                    <a:pt x="366" y="314"/>
                  </a:lnTo>
                  <a:lnTo>
                    <a:pt x="366" y="314"/>
                  </a:lnTo>
                  <a:lnTo>
                    <a:pt x="364" y="310"/>
                  </a:lnTo>
                  <a:lnTo>
                    <a:pt x="364" y="310"/>
                  </a:lnTo>
                  <a:close/>
                  <a:moveTo>
                    <a:pt x="434" y="14"/>
                  </a:moveTo>
                  <a:lnTo>
                    <a:pt x="190" y="14"/>
                  </a:lnTo>
                  <a:lnTo>
                    <a:pt x="190" y="14"/>
                  </a:lnTo>
                  <a:lnTo>
                    <a:pt x="186" y="14"/>
                  </a:lnTo>
                  <a:lnTo>
                    <a:pt x="184" y="16"/>
                  </a:lnTo>
                  <a:lnTo>
                    <a:pt x="182" y="18"/>
                  </a:lnTo>
                  <a:lnTo>
                    <a:pt x="182" y="22"/>
                  </a:lnTo>
                  <a:lnTo>
                    <a:pt x="182" y="246"/>
                  </a:lnTo>
                  <a:lnTo>
                    <a:pt x="182" y="246"/>
                  </a:lnTo>
                  <a:lnTo>
                    <a:pt x="182" y="250"/>
                  </a:lnTo>
                  <a:lnTo>
                    <a:pt x="184" y="252"/>
                  </a:lnTo>
                  <a:lnTo>
                    <a:pt x="186" y="254"/>
                  </a:lnTo>
                  <a:lnTo>
                    <a:pt x="190" y="256"/>
                  </a:lnTo>
                  <a:lnTo>
                    <a:pt x="434" y="256"/>
                  </a:lnTo>
                  <a:lnTo>
                    <a:pt x="434" y="256"/>
                  </a:lnTo>
                  <a:lnTo>
                    <a:pt x="438" y="254"/>
                  </a:lnTo>
                  <a:lnTo>
                    <a:pt x="440" y="252"/>
                  </a:lnTo>
                  <a:lnTo>
                    <a:pt x="442" y="250"/>
                  </a:lnTo>
                  <a:lnTo>
                    <a:pt x="442" y="246"/>
                  </a:lnTo>
                  <a:lnTo>
                    <a:pt x="442" y="22"/>
                  </a:lnTo>
                  <a:lnTo>
                    <a:pt x="442" y="22"/>
                  </a:lnTo>
                  <a:lnTo>
                    <a:pt x="442" y="18"/>
                  </a:lnTo>
                  <a:lnTo>
                    <a:pt x="440" y="16"/>
                  </a:lnTo>
                  <a:lnTo>
                    <a:pt x="438" y="14"/>
                  </a:lnTo>
                  <a:lnTo>
                    <a:pt x="434" y="14"/>
                  </a:lnTo>
                  <a:lnTo>
                    <a:pt x="434" y="14"/>
                  </a:lnTo>
                  <a:close/>
                  <a:moveTo>
                    <a:pt x="422" y="198"/>
                  </a:moveTo>
                  <a:lnTo>
                    <a:pt x="422" y="198"/>
                  </a:lnTo>
                  <a:lnTo>
                    <a:pt x="420" y="202"/>
                  </a:lnTo>
                  <a:lnTo>
                    <a:pt x="416" y="204"/>
                  </a:lnTo>
                  <a:lnTo>
                    <a:pt x="208" y="204"/>
                  </a:lnTo>
                  <a:lnTo>
                    <a:pt x="208" y="204"/>
                  </a:lnTo>
                  <a:lnTo>
                    <a:pt x="204" y="202"/>
                  </a:lnTo>
                  <a:lnTo>
                    <a:pt x="202" y="198"/>
                  </a:lnTo>
                  <a:lnTo>
                    <a:pt x="202" y="42"/>
                  </a:lnTo>
                  <a:lnTo>
                    <a:pt x="202" y="42"/>
                  </a:lnTo>
                  <a:lnTo>
                    <a:pt x="204" y="36"/>
                  </a:lnTo>
                  <a:lnTo>
                    <a:pt x="208" y="34"/>
                  </a:lnTo>
                  <a:lnTo>
                    <a:pt x="416" y="34"/>
                  </a:lnTo>
                  <a:lnTo>
                    <a:pt x="416" y="34"/>
                  </a:lnTo>
                  <a:lnTo>
                    <a:pt x="420" y="36"/>
                  </a:lnTo>
                  <a:lnTo>
                    <a:pt x="422" y="42"/>
                  </a:lnTo>
                  <a:lnTo>
                    <a:pt x="422" y="198"/>
                  </a:lnTo>
                  <a:close/>
                  <a:moveTo>
                    <a:pt x="340" y="94"/>
                  </a:moveTo>
                  <a:lnTo>
                    <a:pt x="340" y="94"/>
                  </a:lnTo>
                  <a:lnTo>
                    <a:pt x="338" y="106"/>
                  </a:lnTo>
                  <a:lnTo>
                    <a:pt x="332" y="114"/>
                  </a:lnTo>
                  <a:lnTo>
                    <a:pt x="324" y="120"/>
                  </a:lnTo>
                  <a:lnTo>
                    <a:pt x="314" y="122"/>
                  </a:lnTo>
                  <a:lnTo>
                    <a:pt x="314" y="122"/>
                  </a:lnTo>
                  <a:lnTo>
                    <a:pt x="302" y="120"/>
                  </a:lnTo>
                  <a:lnTo>
                    <a:pt x="294" y="114"/>
                  </a:lnTo>
                  <a:lnTo>
                    <a:pt x="288" y="106"/>
                  </a:lnTo>
                  <a:lnTo>
                    <a:pt x="286" y="94"/>
                  </a:lnTo>
                  <a:lnTo>
                    <a:pt x="286" y="94"/>
                  </a:lnTo>
                  <a:lnTo>
                    <a:pt x="288" y="84"/>
                  </a:lnTo>
                  <a:lnTo>
                    <a:pt x="294" y="76"/>
                  </a:lnTo>
                  <a:lnTo>
                    <a:pt x="302" y="70"/>
                  </a:lnTo>
                  <a:lnTo>
                    <a:pt x="314" y="68"/>
                  </a:lnTo>
                  <a:lnTo>
                    <a:pt x="314" y="68"/>
                  </a:lnTo>
                  <a:lnTo>
                    <a:pt x="324" y="70"/>
                  </a:lnTo>
                  <a:lnTo>
                    <a:pt x="332" y="76"/>
                  </a:lnTo>
                  <a:lnTo>
                    <a:pt x="338" y="84"/>
                  </a:lnTo>
                  <a:lnTo>
                    <a:pt x="340" y="94"/>
                  </a:lnTo>
                  <a:lnTo>
                    <a:pt x="340" y="94"/>
                  </a:lnTo>
                  <a:close/>
                  <a:moveTo>
                    <a:pt x="258" y="174"/>
                  </a:moveTo>
                  <a:lnTo>
                    <a:pt x="258" y="174"/>
                  </a:lnTo>
                  <a:lnTo>
                    <a:pt x="262" y="158"/>
                  </a:lnTo>
                  <a:lnTo>
                    <a:pt x="272" y="144"/>
                  </a:lnTo>
                  <a:lnTo>
                    <a:pt x="282" y="134"/>
                  </a:lnTo>
                  <a:lnTo>
                    <a:pt x="296" y="126"/>
                  </a:lnTo>
                  <a:lnTo>
                    <a:pt x="314" y="144"/>
                  </a:lnTo>
                  <a:lnTo>
                    <a:pt x="330" y="126"/>
                  </a:lnTo>
                  <a:lnTo>
                    <a:pt x="330" y="126"/>
                  </a:lnTo>
                  <a:lnTo>
                    <a:pt x="344" y="134"/>
                  </a:lnTo>
                  <a:lnTo>
                    <a:pt x="356" y="144"/>
                  </a:lnTo>
                  <a:lnTo>
                    <a:pt x="364" y="158"/>
                  </a:lnTo>
                  <a:lnTo>
                    <a:pt x="368" y="174"/>
                  </a:lnTo>
                  <a:lnTo>
                    <a:pt x="258" y="174"/>
                  </a:lnTo>
                  <a:close/>
                </a:path>
              </a:pathLst>
            </a:custGeom>
            <a:solidFill>
              <a:schemeClr val="bg1"/>
            </a:solid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Shape 17"/>
            <p:cNvSpPr/>
            <p:nvPr/>
          </p:nvSpPr>
          <p:spPr bwMode="auto">
            <a:xfrm>
              <a:off x="2745887" y="4860428"/>
              <a:ext cx="188058" cy="231230"/>
            </a:xfrm>
            <a:custGeom>
              <a:gdLst>
                <a:gd name="T0" fmla="*/ 38 w 286"/>
                <a:gd name="T1" fmla="*/ 0 h 332"/>
                <a:gd name="T2" fmla="*/ 18 w 286"/>
                <a:gd name="T3" fmla="*/ 6 h 332"/>
                <a:gd name="T4" fmla="*/ 4 w 286"/>
                <a:gd name="T5" fmla="*/ 22 h 332"/>
                <a:gd name="T6" fmla="*/ 0 w 286"/>
                <a:gd name="T7" fmla="*/ 290 h 332"/>
                <a:gd name="T8" fmla="*/ 4 w 286"/>
                <a:gd name="T9" fmla="*/ 304 h 332"/>
                <a:gd name="T10" fmla="*/ 26 w 286"/>
                <a:gd name="T11" fmla="*/ 324 h 332"/>
                <a:gd name="T12" fmla="*/ 160 w 286"/>
                <a:gd name="T13" fmla="*/ 328 h 332"/>
                <a:gd name="T14" fmla="*/ 172 w 286"/>
                <a:gd name="T15" fmla="*/ 324 h 332"/>
                <a:gd name="T16" fmla="*/ 194 w 286"/>
                <a:gd name="T17" fmla="*/ 304 h 332"/>
                <a:gd name="T18" fmla="*/ 198 w 286"/>
                <a:gd name="T19" fmla="*/ 38 h 332"/>
                <a:gd name="T20" fmla="*/ 194 w 286"/>
                <a:gd name="T21" fmla="*/ 22 h 332"/>
                <a:gd name="T22" fmla="*/ 180 w 286"/>
                <a:gd name="T23" fmla="*/ 6 h 332"/>
                <a:gd name="T24" fmla="*/ 160 w 286"/>
                <a:gd name="T25" fmla="*/ 0 h 332"/>
                <a:gd name="T26" fmla="*/ 34 w 286"/>
                <a:gd name="T27" fmla="*/ 302 h 332"/>
                <a:gd name="T28" fmla="*/ 26 w 286"/>
                <a:gd name="T29" fmla="*/ 294 h 332"/>
                <a:gd name="T30" fmla="*/ 34 w 286"/>
                <a:gd name="T31" fmla="*/ 288 h 332"/>
                <a:gd name="T32" fmla="*/ 86 w 286"/>
                <a:gd name="T33" fmla="*/ 290 h 332"/>
                <a:gd name="T34" fmla="*/ 86 w 286"/>
                <a:gd name="T35" fmla="*/ 300 h 332"/>
                <a:gd name="T36" fmla="*/ 160 w 286"/>
                <a:gd name="T37" fmla="*/ 302 h 332"/>
                <a:gd name="T38" fmla="*/ 108 w 286"/>
                <a:gd name="T39" fmla="*/ 300 h 332"/>
                <a:gd name="T40" fmla="*/ 108 w 286"/>
                <a:gd name="T41" fmla="*/ 290 h 332"/>
                <a:gd name="T42" fmla="*/ 160 w 286"/>
                <a:gd name="T43" fmla="*/ 288 h 332"/>
                <a:gd name="T44" fmla="*/ 168 w 286"/>
                <a:gd name="T45" fmla="*/ 294 h 332"/>
                <a:gd name="T46" fmla="*/ 160 w 286"/>
                <a:gd name="T47" fmla="*/ 302 h 332"/>
                <a:gd name="T48" fmla="*/ 174 w 286"/>
                <a:gd name="T49" fmla="*/ 258 h 332"/>
                <a:gd name="T50" fmla="*/ 30 w 286"/>
                <a:gd name="T51" fmla="*/ 260 h 332"/>
                <a:gd name="T52" fmla="*/ 24 w 286"/>
                <a:gd name="T53" fmla="*/ 42 h 332"/>
                <a:gd name="T54" fmla="*/ 30 w 286"/>
                <a:gd name="T55" fmla="*/ 36 h 332"/>
                <a:gd name="T56" fmla="*/ 174 w 286"/>
                <a:gd name="T57" fmla="*/ 38 h 332"/>
                <a:gd name="T58" fmla="*/ 286 w 286"/>
                <a:gd name="T59" fmla="*/ 82 h 332"/>
                <a:gd name="T60" fmla="*/ 286 w 286"/>
                <a:gd name="T61" fmla="*/ 82 h 332"/>
                <a:gd name="T62" fmla="*/ 238 w 286"/>
                <a:gd name="T63" fmla="*/ 330 h 332"/>
                <a:gd name="T64" fmla="*/ 234 w 286"/>
                <a:gd name="T65" fmla="*/ 330 h 332"/>
                <a:gd name="T66" fmla="*/ 258 w 286"/>
                <a:gd name="T67" fmla="*/ 78 h 332"/>
                <a:gd name="T68" fmla="*/ 262 w 286"/>
                <a:gd name="T69" fmla="*/ 68 h 332"/>
                <a:gd name="T70" fmla="*/ 274 w 286"/>
                <a:gd name="T71" fmla="*/ 66 h 332"/>
                <a:gd name="T72" fmla="*/ 286 w 286"/>
                <a:gd name="T73" fmla="*/ 76 h 332"/>
                <a:gd name="T74" fmla="*/ 136 w 286"/>
                <a:gd name="T75" fmla="*/ 158 h 332"/>
                <a:gd name="T76" fmla="*/ 76 w 286"/>
                <a:gd name="T77" fmla="*/ 192 h 332"/>
                <a:gd name="T78" fmla="*/ 70 w 286"/>
                <a:gd name="T79" fmla="*/ 186 h 332"/>
                <a:gd name="T80" fmla="*/ 72 w 286"/>
                <a:gd name="T81" fmla="*/ 116 h 332"/>
                <a:gd name="T82" fmla="*/ 80 w 286"/>
                <a:gd name="T83" fmla="*/ 114 h 332"/>
                <a:gd name="T84" fmla="*/ 138 w 286"/>
                <a:gd name="T85" fmla="*/ 150 h 332"/>
                <a:gd name="T86" fmla="*/ 136 w 286"/>
                <a:gd name="T87" fmla="*/ 158 h 3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6" h="332">
                  <a:moveTo>
                    <a:pt x="160" y="0"/>
                  </a:moveTo>
                  <a:lnTo>
                    <a:pt x="38" y="0"/>
                  </a:lnTo>
                  <a:lnTo>
                    <a:pt x="38" y="0"/>
                  </a:lnTo>
                  <a:lnTo>
                    <a:pt x="32" y="0"/>
                  </a:lnTo>
                  <a:lnTo>
                    <a:pt x="24" y="2"/>
                  </a:lnTo>
                  <a:lnTo>
                    <a:pt x="18" y="6"/>
                  </a:lnTo>
                  <a:lnTo>
                    <a:pt x="12" y="10"/>
                  </a:lnTo>
                  <a:lnTo>
                    <a:pt x="8" y="16"/>
                  </a:lnTo>
                  <a:lnTo>
                    <a:pt x="4" y="22"/>
                  </a:lnTo>
                  <a:lnTo>
                    <a:pt x="2" y="30"/>
                  </a:lnTo>
                  <a:lnTo>
                    <a:pt x="0" y="38"/>
                  </a:lnTo>
                  <a:lnTo>
                    <a:pt x="0" y="290"/>
                  </a:lnTo>
                  <a:lnTo>
                    <a:pt x="0" y="290"/>
                  </a:lnTo>
                  <a:lnTo>
                    <a:pt x="2" y="298"/>
                  </a:lnTo>
                  <a:lnTo>
                    <a:pt x="4" y="304"/>
                  </a:lnTo>
                  <a:lnTo>
                    <a:pt x="8" y="310"/>
                  </a:lnTo>
                  <a:lnTo>
                    <a:pt x="14" y="316"/>
                  </a:lnTo>
                  <a:lnTo>
                    <a:pt x="26" y="324"/>
                  </a:lnTo>
                  <a:lnTo>
                    <a:pt x="32" y="328"/>
                  </a:lnTo>
                  <a:lnTo>
                    <a:pt x="38" y="328"/>
                  </a:lnTo>
                  <a:lnTo>
                    <a:pt x="160" y="328"/>
                  </a:lnTo>
                  <a:lnTo>
                    <a:pt x="160" y="328"/>
                  </a:lnTo>
                  <a:lnTo>
                    <a:pt x="166" y="328"/>
                  </a:lnTo>
                  <a:lnTo>
                    <a:pt x="172" y="324"/>
                  </a:lnTo>
                  <a:lnTo>
                    <a:pt x="186" y="316"/>
                  </a:lnTo>
                  <a:lnTo>
                    <a:pt x="190" y="310"/>
                  </a:lnTo>
                  <a:lnTo>
                    <a:pt x="194" y="304"/>
                  </a:lnTo>
                  <a:lnTo>
                    <a:pt x="196" y="298"/>
                  </a:lnTo>
                  <a:lnTo>
                    <a:pt x="198" y="290"/>
                  </a:lnTo>
                  <a:lnTo>
                    <a:pt x="198" y="38"/>
                  </a:lnTo>
                  <a:lnTo>
                    <a:pt x="198" y="38"/>
                  </a:lnTo>
                  <a:lnTo>
                    <a:pt x="198" y="30"/>
                  </a:lnTo>
                  <a:lnTo>
                    <a:pt x="194" y="22"/>
                  </a:lnTo>
                  <a:lnTo>
                    <a:pt x="192" y="16"/>
                  </a:lnTo>
                  <a:lnTo>
                    <a:pt x="186" y="10"/>
                  </a:lnTo>
                  <a:lnTo>
                    <a:pt x="180" y="6"/>
                  </a:lnTo>
                  <a:lnTo>
                    <a:pt x="174" y="2"/>
                  </a:lnTo>
                  <a:lnTo>
                    <a:pt x="168" y="0"/>
                  </a:lnTo>
                  <a:lnTo>
                    <a:pt x="160" y="0"/>
                  </a:lnTo>
                  <a:lnTo>
                    <a:pt x="160" y="0"/>
                  </a:lnTo>
                  <a:close/>
                  <a:moveTo>
                    <a:pt x="80" y="302"/>
                  </a:moveTo>
                  <a:lnTo>
                    <a:pt x="34" y="302"/>
                  </a:lnTo>
                  <a:lnTo>
                    <a:pt x="34" y="302"/>
                  </a:lnTo>
                  <a:lnTo>
                    <a:pt x="28" y="300"/>
                  </a:lnTo>
                  <a:lnTo>
                    <a:pt x="26" y="294"/>
                  </a:lnTo>
                  <a:lnTo>
                    <a:pt x="26" y="294"/>
                  </a:lnTo>
                  <a:lnTo>
                    <a:pt x="28" y="290"/>
                  </a:lnTo>
                  <a:lnTo>
                    <a:pt x="34" y="288"/>
                  </a:lnTo>
                  <a:lnTo>
                    <a:pt x="80" y="288"/>
                  </a:lnTo>
                  <a:lnTo>
                    <a:pt x="80" y="288"/>
                  </a:lnTo>
                  <a:lnTo>
                    <a:pt x="86" y="290"/>
                  </a:lnTo>
                  <a:lnTo>
                    <a:pt x="88" y="294"/>
                  </a:lnTo>
                  <a:lnTo>
                    <a:pt x="88" y="294"/>
                  </a:lnTo>
                  <a:lnTo>
                    <a:pt x="86" y="300"/>
                  </a:lnTo>
                  <a:lnTo>
                    <a:pt x="80" y="302"/>
                  </a:lnTo>
                  <a:lnTo>
                    <a:pt x="80" y="302"/>
                  </a:lnTo>
                  <a:close/>
                  <a:moveTo>
                    <a:pt x="160" y="302"/>
                  </a:moveTo>
                  <a:lnTo>
                    <a:pt x="114" y="302"/>
                  </a:lnTo>
                  <a:lnTo>
                    <a:pt x="114" y="302"/>
                  </a:lnTo>
                  <a:lnTo>
                    <a:pt x="108" y="300"/>
                  </a:lnTo>
                  <a:lnTo>
                    <a:pt x="106" y="294"/>
                  </a:lnTo>
                  <a:lnTo>
                    <a:pt x="106" y="294"/>
                  </a:lnTo>
                  <a:lnTo>
                    <a:pt x="108" y="290"/>
                  </a:lnTo>
                  <a:lnTo>
                    <a:pt x="114" y="288"/>
                  </a:lnTo>
                  <a:lnTo>
                    <a:pt x="160" y="288"/>
                  </a:lnTo>
                  <a:lnTo>
                    <a:pt x="160" y="288"/>
                  </a:lnTo>
                  <a:lnTo>
                    <a:pt x="166" y="290"/>
                  </a:lnTo>
                  <a:lnTo>
                    <a:pt x="168" y="294"/>
                  </a:lnTo>
                  <a:lnTo>
                    <a:pt x="168" y="294"/>
                  </a:lnTo>
                  <a:lnTo>
                    <a:pt x="166" y="300"/>
                  </a:lnTo>
                  <a:lnTo>
                    <a:pt x="160" y="302"/>
                  </a:lnTo>
                  <a:lnTo>
                    <a:pt x="160" y="302"/>
                  </a:lnTo>
                  <a:close/>
                  <a:moveTo>
                    <a:pt x="176" y="252"/>
                  </a:moveTo>
                  <a:lnTo>
                    <a:pt x="176" y="252"/>
                  </a:lnTo>
                  <a:lnTo>
                    <a:pt x="174" y="258"/>
                  </a:lnTo>
                  <a:lnTo>
                    <a:pt x="170" y="260"/>
                  </a:lnTo>
                  <a:lnTo>
                    <a:pt x="30" y="260"/>
                  </a:lnTo>
                  <a:lnTo>
                    <a:pt x="30" y="260"/>
                  </a:lnTo>
                  <a:lnTo>
                    <a:pt x="24" y="258"/>
                  </a:lnTo>
                  <a:lnTo>
                    <a:pt x="24" y="252"/>
                  </a:lnTo>
                  <a:lnTo>
                    <a:pt x="24" y="42"/>
                  </a:lnTo>
                  <a:lnTo>
                    <a:pt x="24" y="42"/>
                  </a:lnTo>
                  <a:lnTo>
                    <a:pt x="24" y="38"/>
                  </a:lnTo>
                  <a:lnTo>
                    <a:pt x="30" y="36"/>
                  </a:lnTo>
                  <a:lnTo>
                    <a:pt x="170" y="36"/>
                  </a:lnTo>
                  <a:lnTo>
                    <a:pt x="170" y="36"/>
                  </a:lnTo>
                  <a:lnTo>
                    <a:pt x="174" y="38"/>
                  </a:lnTo>
                  <a:lnTo>
                    <a:pt x="176" y="42"/>
                  </a:lnTo>
                  <a:lnTo>
                    <a:pt x="176" y="252"/>
                  </a:lnTo>
                  <a:close/>
                  <a:moveTo>
                    <a:pt x="286" y="82"/>
                  </a:moveTo>
                  <a:lnTo>
                    <a:pt x="286" y="82"/>
                  </a:lnTo>
                  <a:lnTo>
                    <a:pt x="286" y="82"/>
                  </a:lnTo>
                  <a:lnTo>
                    <a:pt x="286" y="82"/>
                  </a:lnTo>
                  <a:lnTo>
                    <a:pt x="254" y="304"/>
                  </a:lnTo>
                  <a:lnTo>
                    <a:pt x="254" y="304"/>
                  </a:lnTo>
                  <a:lnTo>
                    <a:pt x="238" y="330"/>
                  </a:lnTo>
                  <a:lnTo>
                    <a:pt x="238" y="330"/>
                  </a:lnTo>
                  <a:lnTo>
                    <a:pt x="236" y="332"/>
                  </a:lnTo>
                  <a:lnTo>
                    <a:pt x="234" y="330"/>
                  </a:lnTo>
                  <a:lnTo>
                    <a:pt x="226" y="300"/>
                  </a:lnTo>
                  <a:lnTo>
                    <a:pt x="226" y="300"/>
                  </a:lnTo>
                  <a:lnTo>
                    <a:pt x="258" y="78"/>
                  </a:lnTo>
                  <a:lnTo>
                    <a:pt x="258" y="78"/>
                  </a:lnTo>
                  <a:lnTo>
                    <a:pt x="260" y="72"/>
                  </a:lnTo>
                  <a:lnTo>
                    <a:pt x="262" y="68"/>
                  </a:lnTo>
                  <a:lnTo>
                    <a:pt x="268" y="66"/>
                  </a:lnTo>
                  <a:lnTo>
                    <a:pt x="274" y="66"/>
                  </a:lnTo>
                  <a:lnTo>
                    <a:pt x="274" y="66"/>
                  </a:lnTo>
                  <a:lnTo>
                    <a:pt x="278" y="68"/>
                  </a:lnTo>
                  <a:lnTo>
                    <a:pt x="284" y="72"/>
                  </a:lnTo>
                  <a:lnTo>
                    <a:pt x="286" y="76"/>
                  </a:lnTo>
                  <a:lnTo>
                    <a:pt x="286" y="82"/>
                  </a:lnTo>
                  <a:lnTo>
                    <a:pt x="286" y="82"/>
                  </a:lnTo>
                  <a:close/>
                  <a:moveTo>
                    <a:pt x="136" y="158"/>
                  </a:moveTo>
                  <a:lnTo>
                    <a:pt x="80" y="190"/>
                  </a:lnTo>
                  <a:lnTo>
                    <a:pt x="80" y="190"/>
                  </a:lnTo>
                  <a:lnTo>
                    <a:pt x="76" y="192"/>
                  </a:lnTo>
                  <a:lnTo>
                    <a:pt x="74" y="192"/>
                  </a:lnTo>
                  <a:lnTo>
                    <a:pt x="72" y="188"/>
                  </a:lnTo>
                  <a:lnTo>
                    <a:pt x="70" y="186"/>
                  </a:lnTo>
                  <a:lnTo>
                    <a:pt x="70" y="120"/>
                  </a:lnTo>
                  <a:lnTo>
                    <a:pt x="70" y="120"/>
                  </a:lnTo>
                  <a:lnTo>
                    <a:pt x="72" y="116"/>
                  </a:lnTo>
                  <a:lnTo>
                    <a:pt x="74" y="114"/>
                  </a:lnTo>
                  <a:lnTo>
                    <a:pt x="76" y="114"/>
                  </a:lnTo>
                  <a:lnTo>
                    <a:pt x="80" y="114"/>
                  </a:lnTo>
                  <a:lnTo>
                    <a:pt x="136" y="148"/>
                  </a:lnTo>
                  <a:lnTo>
                    <a:pt x="136" y="148"/>
                  </a:lnTo>
                  <a:lnTo>
                    <a:pt x="138" y="150"/>
                  </a:lnTo>
                  <a:lnTo>
                    <a:pt x="140" y="152"/>
                  </a:lnTo>
                  <a:lnTo>
                    <a:pt x="138" y="156"/>
                  </a:lnTo>
                  <a:lnTo>
                    <a:pt x="136" y="158"/>
                  </a:lnTo>
                  <a:lnTo>
                    <a:pt x="136" y="158"/>
                  </a:lnTo>
                  <a:close/>
                </a:path>
              </a:pathLst>
            </a:custGeom>
            <a:solidFill>
              <a:schemeClr val="bg1"/>
            </a:solid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18"/>
            <p:cNvSpPr txBox="1"/>
            <p:nvPr/>
          </p:nvSpPr>
          <p:spPr bwMode="auto">
            <a:xfrm>
              <a:off x="2554328" y="5049180"/>
              <a:ext cx="571176" cy="228676"/>
            </a:xfrm>
            <a:prstGeom prst="rect">
              <a:avLst/>
            </a:prstGeom>
            <a:noFill/>
            <a:extLst/>
          </p:spPr>
          <p:txBody>
            <a:bodyPr wrap="square" lIns="120000" tIns="62400" rIns="120000" bIns="62400">
              <a:normAutofit fontScale="85000" lnSpcReduction="20000"/>
              <a:scene3d>
                <a:camera prst="orthographicFront"/>
                <a:lightRig rig="threePt" dir="t"/>
              </a:scene3d>
              <a:sp3d>
                <a:bevelT w="0" h="0"/>
              </a:sp3d>
            </a:bodyPr>
            <a:lstStyle/>
            <a:p>
              <a:pPr>
                <a:defRPr/>
              </a:pPr>
              <a:r>
                <a:rPr lang="en-US" altLang="ko-KR" sz="900">
                  <a:latin typeface="Arial" panose="020b0604020202020204" pitchFamily="34" charset="0"/>
                  <a:ea typeface="微软雅黑" panose="020b0503020204020204" pitchFamily="34" charset="-122"/>
                  <a:sym typeface="Arial" panose="020b0604020202020204" pitchFamily="34" charset="0"/>
                </a:rPr>
                <a:t>mobile</a:t>
              </a:r>
            </a:p>
          </p:txBody>
        </p:sp>
        <p:sp>
          <p:nvSpPr>
            <p:cNvPr id="25" name="TextBox 19"/>
            <p:cNvSpPr txBox="1"/>
            <p:nvPr/>
          </p:nvSpPr>
          <p:spPr bwMode="auto">
            <a:xfrm>
              <a:off x="3169161" y="5049180"/>
              <a:ext cx="678873" cy="228676"/>
            </a:xfrm>
            <a:prstGeom prst="rect">
              <a:avLst/>
            </a:prstGeom>
            <a:noFill/>
            <a:extLst/>
          </p:spPr>
          <p:txBody>
            <a:bodyPr wrap="square" lIns="120000" tIns="62400" rIns="120000" bIns="62400">
              <a:normAutofit fontScale="85000" lnSpcReduction="20000"/>
              <a:scene3d>
                <a:camera prst="orthographicFront"/>
                <a:lightRig rig="threePt" dir="t"/>
              </a:scene3d>
              <a:sp3d>
                <a:bevelT w="0" h="0"/>
              </a:sp3d>
            </a:bodyPr>
            <a:lstStyle/>
            <a:p>
              <a:pPr>
                <a:defRPr/>
              </a:pPr>
              <a:r>
                <a:rPr lang="en-US" altLang="ko-KR" sz="900">
                  <a:latin typeface="Arial" panose="020b0604020202020204" pitchFamily="34" charset="0"/>
                  <a:ea typeface="微软雅黑" panose="020b0503020204020204" pitchFamily="34" charset="-122"/>
                  <a:sym typeface="Arial" panose="020b0604020202020204" pitchFamily="34" charset="0"/>
                </a:rPr>
                <a:t>computer</a:t>
              </a:r>
            </a:p>
          </p:txBody>
        </p:sp>
        <p:sp>
          <p:nvSpPr>
            <p:cNvPr id="26" name="Freeform: Shape 20"/>
            <p:cNvSpPr/>
            <p:nvPr/>
          </p:nvSpPr>
          <p:spPr bwMode="auto">
            <a:xfrm>
              <a:off x="3985778" y="4882310"/>
              <a:ext cx="285849" cy="285078"/>
            </a:xfrm>
            <a:custGeom>
              <a:gdLst>
                <a:gd name="T0" fmla="*/ 213 w 447"/>
                <a:gd name="T1" fmla="*/ 12 h 426"/>
                <a:gd name="T2" fmla="*/ 220 w 447"/>
                <a:gd name="T3" fmla="*/ 1 h 426"/>
                <a:gd name="T4" fmla="*/ 225 w 447"/>
                <a:gd name="T5" fmla="*/ 1 h 426"/>
                <a:gd name="T6" fmla="*/ 232 w 447"/>
                <a:gd name="T7" fmla="*/ 12 h 426"/>
                <a:gd name="T8" fmla="*/ 272 w 447"/>
                <a:gd name="T9" fmla="*/ 127 h 426"/>
                <a:gd name="T10" fmla="*/ 288 w 447"/>
                <a:gd name="T11" fmla="*/ 146 h 426"/>
                <a:gd name="T12" fmla="*/ 311 w 447"/>
                <a:gd name="T13" fmla="*/ 155 h 426"/>
                <a:gd name="T14" fmla="*/ 433 w 447"/>
                <a:gd name="T15" fmla="*/ 157 h 426"/>
                <a:gd name="T16" fmla="*/ 445 w 447"/>
                <a:gd name="T17" fmla="*/ 160 h 426"/>
                <a:gd name="T18" fmla="*/ 447 w 447"/>
                <a:gd name="T19" fmla="*/ 166 h 426"/>
                <a:gd name="T20" fmla="*/ 438 w 447"/>
                <a:gd name="T21" fmla="*/ 176 h 426"/>
                <a:gd name="T22" fmla="*/ 342 w 447"/>
                <a:gd name="T23" fmla="*/ 250 h 426"/>
                <a:gd name="T24" fmla="*/ 328 w 447"/>
                <a:gd name="T25" fmla="*/ 269 h 426"/>
                <a:gd name="T26" fmla="*/ 327 w 447"/>
                <a:gd name="T27" fmla="*/ 293 h 426"/>
                <a:gd name="T28" fmla="*/ 363 w 447"/>
                <a:gd name="T29" fmla="*/ 410 h 426"/>
                <a:gd name="T30" fmla="*/ 363 w 447"/>
                <a:gd name="T31" fmla="*/ 423 h 426"/>
                <a:gd name="T32" fmla="*/ 358 w 447"/>
                <a:gd name="T33" fmla="*/ 426 h 426"/>
                <a:gd name="T34" fmla="*/ 347 w 447"/>
                <a:gd name="T35" fmla="*/ 423 h 426"/>
                <a:gd name="T36" fmla="*/ 246 w 447"/>
                <a:gd name="T37" fmla="*/ 353 h 426"/>
                <a:gd name="T38" fmla="*/ 223 w 447"/>
                <a:gd name="T39" fmla="*/ 346 h 426"/>
                <a:gd name="T40" fmla="*/ 199 w 447"/>
                <a:gd name="T41" fmla="*/ 353 h 426"/>
                <a:gd name="T42" fmla="*/ 99 w 447"/>
                <a:gd name="T43" fmla="*/ 423 h 426"/>
                <a:gd name="T44" fmla="*/ 87 w 447"/>
                <a:gd name="T45" fmla="*/ 426 h 426"/>
                <a:gd name="T46" fmla="*/ 84 w 447"/>
                <a:gd name="T47" fmla="*/ 423 h 426"/>
                <a:gd name="T48" fmla="*/ 84 w 447"/>
                <a:gd name="T49" fmla="*/ 410 h 426"/>
                <a:gd name="T50" fmla="*/ 118 w 447"/>
                <a:gd name="T51" fmla="*/ 293 h 426"/>
                <a:gd name="T52" fmla="*/ 118 w 447"/>
                <a:gd name="T53" fmla="*/ 269 h 426"/>
                <a:gd name="T54" fmla="*/ 105 w 447"/>
                <a:gd name="T55" fmla="*/ 250 h 426"/>
                <a:gd name="T56" fmla="*/ 7 w 447"/>
                <a:gd name="T57" fmla="*/ 176 h 426"/>
                <a:gd name="T58" fmla="*/ 0 w 447"/>
                <a:gd name="T59" fmla="*/ 166 h 426"/>
                <a:gd name="T60" fmla="*/ 1 w 447"/>
                <a:gd name="T61" fmla="*/ 160 h 426"/>
                <a:gd name="T62" fmla="*/ 14 w 447"/>
                <a:gd name="T63" fmla="*/ 157 h 426"/>
                <a:gd name="T64" fmla="*/ 136 w 447"/>
                <a:gd name="T65" fmla="*/ 155 h 426"/>
                <a:gd name="T66" fmla="*/ 159 w 447"/>
                <a:gd name="T67" fmla="*/ 146 h 426"/>
                <a:gd name="T68" fmla="*/ 174 w 447"/>
                <a:gd name="T69" fmla="*/ 127 h 4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7" h="426">
                  <a:moveTo>
                    <a:pt x="213" y="12"/>
                  </a:moveTo>
                  <a:lnTo>
                    <a:pt x="213" y="12"/>
                  </a:lnTo>
                  <a:lnTo>
                    <a:pt x="218" y="3"/>
                  </a:lnTo>
                  <a:lnTo>
                    <a:pt x="220" y="1"/>
                  </a:lnTo>
                  <a:lnTo>
                    <a:pt x="223" y="0"/>
                  </a:lnTo>
                  <a:lnTo>
                    <a:pt x="225" y="1"/>
                  </a:lnTo>
                  <a:lnTo>
                    <a:pt x="229" y="3"/>
                  </a:lnTo>
                  <a:lnTo>
                    <a:pt x="232" y="12"/>
                  </a:lnTo>
                  <a:lnTo>
                    <a:pt x="272" y="127"/>
                  </a:lnTo>
                  <a:lnTo>
                    <a:pt x="272" y="127"/>
                  </a:lnTo>
                  <a:lnTo>
                    <a:pt x="279" y="138"/>
                  </a:lnTo>
                  <a:lnTo>
                    <a:pt x="288" y="146"/>
                  </a:lnTo>
                  <a:lnTo>
                    <a:pt x="299" y="152"/>
                  </a:lnTo>
                  <a:lnTo>
                    <a:pt x="311" y="155"/>
                  </a:lnTo>
                  <a:lnTo>
                    <a:pt x="433" y="157"/>
                  </a:lnTo>
                  <a:lnTo>
                    <a:pt x="433" y="157"/>
                  </a:lnTo>
                  <a:lnTo>
                    <a:pt x="442" y="159"/>
                  </a:lnTo>
                  <a:lnTo>
                    <a:pt x="445" y="160"/>
                  </a:lnTo>
                  <a:lnTo>
                    <a:pt x="447" y="162"/>
                  </a:lnTo>
                  <a:lnTo>
                    <a:pt x="447" y="166"/>
                  </a:lnTo>
                  <a:lnTo>
                    <a:pt x="445" y="169"/>
                  </a:lnTo>
                  <a:lnTo>
                    <a:pt x="438" y="176"/>
                  </a:lnTo>
                  <a:lnTo>
                    <a:pt x="342" y="250"/>
                  </a:lnTo>
                  <a:lnTo>
                    <a:pt x="342" y="250"/>
                  </a:lnTo>
                  <a:lnTo>
                    <a:pt x="334" y="258"/>
                  </a:lnTo>
                  <a:lnTo>
                    <a:pt x="328" y="269"/>
                  </a:lnTo>
                  <a:lnTo>
                    <a:pt x="325" y="283"/>
                  </a:lnTo>
                  <a:lnTo>
                    <a:pt x="327" y="293"/>
                  </a:lnTo>
                  <a:lnTo>
                    <a:pt x="363" y="410"/>
                  </a:lnTo>
                  <a:lnTo>
                    <a:pt x="363" y="410"/>
                  </a:lnTo>
                  <a:lnTo>
                    <a:pt x="363" y="421"/>
                  </a:lnTo>
                  <a:lnTo>
                    <a:pt x="363" y="423"/>
                  </a:lnTo>
                  <a:lnTo>
                    <a:pt x="361" y="426"/>
                  </a:lnTo>
                  <a:lnTo>
                    <a:pt x="358" y="426"/>
                  </a:lnTo>
                  <a:lnTo>
                    <a:pt x="356" y="426"/>
                  </a:lnTo>
                  <a:lnTo>
                    <a:pt x="347" y="423"/>
                  </a:lnTo>
                  <a:lnTo>
                    <a:pt x="246" y="353"/>
                  </a:lnTo>
                  <a:lnTo>
                    <a:pt x="246" y="353"/>
                  </a:lnTo>
                  <a:lnTo>
                    <a:pt x="236" y="348"/>
                  </a:lnTo>
                  <a:lnTo>
                    <a:pt x="223" y="346"/>
                  </a:lnTo>
                  <a:lnTo>
                    <a:pt x="211" y="348"/>
                  </a:lnTo>
                  <a:lnTo>
                    <a:pt x="199" y="353"/>
                  </a:lnTo>
                  <a:lnTo>
                    <a:pt x="99" y="423"/>
                  </a:lnTo>
                  <a:lnTo>
                    <a:pt x="99" y="423"/>
                  </a:lnTo>
                  <a:lnTo>
                    <a:pt x="91" y="426"/>
                  </a:lnTo>
                  <a:lnTo>
                    <a:pt x="87" y="426"/>
                  </a:lnTo>
                  <a:lnTo>
                    <a:pt x="85" y="426"/>
                  </a:lnTo>
                  <a:lnTo>
                    <a:pt x="84" y="423"/>
                  </a:lnTo>
                  <a:lnTo>
                    <a:pt x="82" y="421"/>
                  </a:lnTo>
                  <a:lnTo>
                    <a:pt x="84" y="410"/>
                  </a:lnTo>
                  <a:lnTo>
                    <a:pt x="118" y="293"/>
                  </a:lnTo>
                  <a:lnTo>
                    <a:pt x="118" y="293"/>
                  </a:lnTo>
                  <a:lnTo>
                    <a:pt x="120" y="283"/>
                  </a:lnTo>
                  <a:lnTo>
                    <a:pt x="118" y="269"/>
                  </a:lnTo>
                  <a:lnTo>
                    <a:pt x="113" y="258"/>
                  </a:lnTo>
                  <a:lnTo>
                    <a:pt x="105" y="250"/>
                  </a:lnTo>
                  <a:lnTo>
                    <a:pt x="7" y="176"/>
                  </a:lnTo>
                  <a:lnTo>
                    <a:pt x="7" y="176"/>
                  </a:lnTo>
                  <a:lnTo>
                    <a:pt x="1" y="169"/>
                  </a:lnTo>
                  <a:lnTo>
                    <a:pt x="0" y="166"/>
                  </a:lnTo>
                  <a:lnTo>
                    <a:pt x="0" y="162"/>
                  </a:lnTo>
                  <a:lnTo>
                    <a:pt x="1" y="160"/>
                  </a:lnTo>
                  <a:lnTo>
                    <a:pt x="3" y="159"/>
                  </a:lnTo>
                  <a:lnTo>
                    <a:pt x="14" y="157"/>
                  </a:lnTo>
                  <a:lnTo>
                    <a:pt x="136" y="155"/>
                  </a:lnTo>
                  <a:lnTo>
                    <a:pt x="136" y="155"/>
                  </a:lnTo>
                  <a:lnTo>
                    <a:pt x="146" y="152"/>
                  </a:lnTo>
                  <a:lnTo>
                    <a:pt x="159" y="146"/>
                  </a:lnTo>
                  <a:lnTo>
                    <a:pt x="167" y="138"/>
                  </a:lnTo>
                  <a:lnTo>
                    <a:pt x="174" y="127"/>
                  </a:lnTo>
                  <a:lnTo>
                    <a:pt x="213" y="12"/>
                  </a:lnTo>
                  <a:close/>
                </a:path>
              </a:pathLst>
            </a:custGeom>
            <a:solidFill>
              <a:schemeClr val="bg1"/>
            </a:solidFill>
            <a:ln>
              <a:noFill/>
            </a:ln>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21"/>
            <p:cNvSpPr txBox="1"/>
            <p:nvPr/>
          </p:nvSpPr>
          <p:spPr bwMode="auto">
            <a:xfrm>
              <a:off x="4314233" y="4821638"/>
              <a:ext cx="690978" cy="372240"/>
            </a:xfrm>
            <a:prstGeom prst="rect">
              <a:avLst/>
            </a:prstGeom>
            <a:noFill/>
            <a:extLst/>
          </p:spPr>
          <p:txBody>
            <a:bodyPr wrap="square" lIns="120000" tIns="62400" rIns="120000" bIns="62400">
              <a:normAutofit fontScale="85000" lnSpcReduction="10000"/>
              <a:scene3d>
                <a:camera prst="orthographicFront"/>
                <a:lightRig rig="threePt" dir="t"/>
              </a:scene3d>
              <a:sp3d>
                <a:bevelT w="0" h="0"/>
              </a:sp3d>
            </a:bodyPr>
            <a:lstStyle/>
            <a:p>
              <a:pPr algn="l">
                <a:defRPr/>
              </a:pPr>
              <a:r>
                <a:rPr lang="en-US" altLang="ko-KR" sz="500">
                  <a:latin typeface="Arial" panose="020b0604020202020204" pitchFamily="34" charset="0"/>
                  <a:ea typeface="微软雅黑" panose="020b0503020204020204" pitchFamily="34" charset="-122"/>
                  <a:sym typeface="Arial" panose="020b0604020202020204" pitchFamily="34" charset="0"/>
                </a:rPr>
                <a:t>Powerpoint </a:t>
              </a:r>
              <a:br>
                <a:rPr lang="en-US" altLang="ko-KR" sz="500">
                  <a:latin typeface="Arial" panose="020b0604020202020204" pitchFamily="34" charset="0"/>
                  <a:ea typeface="微软雅黑" panose="020b0503020204020204" pitchFamily="34" charset="-122"/>
                  <a:sym typeface="Arial" panose="020b0604020202020204" pitchFamily="34" charset="0"/>
                </a:rPr>
              </a:br>
              <a:r>
                <a:rPr lang="en-US" altLang="ko-KR" sz="500">
                  <a:latin typeface="Arial" panose="020b0604020202020204" pitchFamily="34" charset="0"/>
                  <a:ea typeface="微软雅黑" panose="020b0503020204020204" pitchFamily="34" charset="-122"/>
                  <a:sym typeface="Arial" panose="020b0604020202020204" pitchFamily="34" charset="0"/>
                </a:rPr>
                <a:t>is a complete presentation graphic package. </a:t>
              </a:r>
            </a:p>
          </p:txBody>
        </p:sp>
      </p:grpSp>
      <p:grpSp>
        <p:nvGrpSpPr>
          <p:cNvPr id="52" name="组合 51"/>
          <p:cNvGrpSpPr/>
          <p:nvPr/>
        </p:nvGrpSpPr>
        <p:grpSpPr>
          <a:xfrm>
            <a:off x="4193647" y="1645123"/>
            <a:ext cx="4589179" cy="563362"/>
            <a:chOff x="4132500" y="1082186"/>
            <a:chExt cx="3442332" cy="422424"/>
          </a:xfrm>
        </p:grpSpPr>
        <p:sp>
          <p:nvSpPr>
            <p:cNvPr id="53" name="Freeform: Shape 62"/>
            <p:cNvSpPr/>
            <p:nvPr/>
          </p:nvSpPr>
          <p:spPr bwMode="auto">
            <a:xfrm>
              <a:off x="4132500" y="1177263"/>
              <a:ext cx="293938" cy="232271"/>
            </a:xfrm>
            <a:custGeom>
              <a:gdLst>
                <a:gd name="T0" fmla="*/ 352 w 380"/>
                <a:gd name="T1" fmla="*/ 228 h 302"/>
                <a:gd name="T2" fmla="*/ 378 w 380"/>
                <a:gd name="T3" fmla="*/ 178 h 302"/>
                <a:gd name="T4" fmla="*/ 378 w 380"/>
                <a:gd name="T5" fmla="*/ 140 h 302"/>
                <a:gd name="T6" fmla="*/ 348 w 380"/>
                <a:gd name="T7" fmla="*/ 90 h 302"/>
                <a:gd name="T8" fmla="*/ 292 w 380"/>
                <a:gd name="T9" fmla="*/ 56 h 302"/>
                <a:gd name="T10" fmla="*/ 258 w 380"/>
                <a:gd name="T11" fmla="*/ 38 h 302"/>
                <a:gd name="T12" fmla="*/ 218 w 380"/>
                <a:gd name="T13" fmla="*/ 14 h 302"/>
                <a:gd name="T14" fmla="*/ 168 w 380"/>
                <a:gd name="T15" fmla="*/ 2 h 302"/>
                <a:gd name="T16" fmla="*/ 120 w 380"/>
                <a:gd name="T17" fmla="*/ 4 h 302"/>
                <a:gd name="T18" fmla="*/ 44 w 380"/>
                <a:gd name="T19" fmla="*/ 34 h 302"/>
                <a:gd name="T20" fmla="*/ 12 w 380"/>
                <a:gd name="T21" fmla="*/ 70 h 302"/>
                <a:gd name="T22" fmla="*/ 2 w 380"/>
                <a:gd name="T23" fmla="*/ 102 h 302"/>
                <a:gd name="T24" fmla="*/ 2 w 380"/>
                <a:gd name="T25" fmla="*/ 132 h 302"/>
                <a:gd name="T26" fmla="*/ 30 w 380"/>
                <a:gd name="T27" fmla="*/ 182 h 302"/>
                <a:gd name="T28" fmla="*/ 8 w 380"/>
                <a:gd name="T29" fmla="*/ 242 h 302"/>
                <a:gd name="T30" fmla="*/ 8 w 380"/>
                <a:gd name="T31" fmla="*/ 248 h 302"/>
                <a:gd name="T32" fmla="*/ 12 w 380"/>
                <a:gd name="T33" fmla="*/ 248 h 302"/>
                <a:gd name="T34" fmla="*/ 104 w 380"/>
                <a:gd name="T35" fmla="*/ 222 h 302"/>
                <a:gd name="T36" fmla="*/ 142 w 380"/>
                <a:gd name="T37" fmla="*/ 252 h 302"/>
                <a:gd name="T38" fmla="*/ 192 w 380"/>
                <a:gd name="T39" fmla="*/ 272 h 302"/>
                <a:gd name="T40" fmla="*/ 230 w 380"/>
                <a:gd name="T41" fmla="*/ 276 h 302"/>
                <a:gd name="T42" fmla="*/ 376 w 380"/>
                <a:gd name="T43" fmla="*/ 302 h 302"/>
                <a:gd name="T44" fmla="*/ 376 w 380"/>
                <a:gd name="T45" fmla="*/ 302 h 302"/>
                <a:gd name="T46" fmla="*/ 380 w 380"/>
                <a:gd name="T47" fmla="*/ 296 h 302"/>
                <a:gd name="T48" fmla="*/ 274 w 380"/>
                <a:gd name="T49" fmla="*/ 252 h 302"/>
                <a:gd name="T50" fmla="*/ 250 w 380"/>
                <a:gd name="T51" fmla="*/ 256 h 302"/>
                <a:gd name="T52" fmla="*/ 204 w 380"/>
                <a:gd name="T53" fmla="*/ 256 h 302"/>
                <a:gd name="T54" fmla="*/ 138 w 380"/>
                <a:gd name="T55" fmla="*/ 228 h 302"/>
                <a:gd name="T56" fmla="*/ 106 w 380"/>
                <a:gd name="T57" fmla="*/ 190 h 302"/>
                <a:gd name="T58" fmla="*/ 100 w 380"/>
                <a:gd name="T59" fmla="*/ 160 h 302"/>
                <a:gd name="T60" fmla="*/ 102 w 380"/>
                <a:gd name="T61" fmla="*/ 140 h 302"/>
                <a:gd name="T62" fmla="*/ 122 w 380"/>
                <a:gd name="T63" fmla="*/ 106 h 302"/>
                <a:gd name="T64" fmla="*/ 180 w 380"/>
                <a:gd name="T65" fmla="*/ 70 h 302"/>
                <a:gd name="T66" fmla="*/ 230 w 380"/>
                <a:gd name="T67" fmla="*/ 62 h 302"/>
                <a:gd name="T68" fmla="*/ 304 w 380"/>
                <a:gd name="T69" fmla="*/ 80 h 302"/>
                <a:gd name="T70" fmla="*/ 352 w 380"/>
                <a:gd name="T71" fmla="*/ 122 h 302"/>
                <a:gd name="T72" fmla="*/ 360 w 380"/>
                <a:gd name="T73" fmla="*/ 150 h 302"/>
                <a:gd name="T74" fmla="*/ 360 w 380"/>
                <a:gd name="T75" fmla="*/ 176 h 302"/>
                <a:gd name="T76" fmla="*/ 336 w 380"/>
                <a:gd name="T77" fmla="*/ 218 h 302"/>
                <a:gd name="T78" fmla="*/ 350 w 380"/>
                <a:gd name="T79" fmla="*/ 274 h 302"/>
                <a:gd name="T80" fmla="*/ 230 w 380"/>
                <a:gd name="T81" fmla="*/ 144 h 302"/>
                <a:gd name="T82" fmla="*/ 248 w 380"/>
                <a:gd name="T83" fmla="*/ 156 h 302"/>
                <a:gd name="T84" fmla="*/ 248 w 380"/>
                <a:gd name="T85" fmla="*/ 170 h 302"/>
                <a:gd name="T86" fmla="*/ 230 w 380"/>
                <a:gd name="T87" fmla="*/ 182 h 302"/>
                <a:gd name="T88" fmla="*/ 216 w 380"/>
                <a:gd name="T89" fmla="*/ 176 h 302"/>
                <a:gd name="T90" fmla="*/ 212 w 380"/>
                <a:gd name="T91" fmla="*/ 162 h 302"/>
                <a:gd name="T92" fmla="*/ 222 w 380"/>
                <a:gd name="T93" fmla="*/ 146 h 302"/>
                <a:gd name="T94" fmla="*/ 168 w 380"/>
                <a:gd name="T95" fmla="*/ 144 h 302"/>
                <a:gd name="T96" fmla="*/ 180 w 380"/>
                <a:gd name="T97" fmla="*/ 150 h 302"/>
                <a:gd name="T98" fmla="*/ 186 w 380"/>
                <a:gd name="T99" fmla="*/ 162 h 302"/>
                <a:gd name="T100" fmla="*/ 174 w 380"/>
                <a:gd name="T101" fmla="*/ 180 h 302"/>
                <a:gd name="T102" fmla="*/ 160 w 380"/>
                <a:gd name="T103" fmla="*/ 180 h 302"/>
                <a:gd name="T104" fmla="*/ 148 w 380"/>
                <a:gd name="T105" fmla="*/ 162 h 302"/>
                <a:gd name="T106" fmla="*/ 154 w 380"/>
                <a:gd name="T107" fmla="*/ 150 h 302"/>
                <a:gd name="T108" fmla="*/ 168 w 380"/>
                <a:gd name="T109" fmla="*/ 144 h 302"/>
                <a:gd name="T110" fmla="*/ 306 w 380"/>
                <a:gd name="T111" fmla="*/ 146 h 302"/>
                <a:gd name="T112" fmla="*/ 318 w 380"/>
                <a:gd name="T113" fmla="*/ 162 h 302"/>
                <a:gd name="T114" fmla="*/ 312 w 380"/>
                <a:gd name="T115" fmla="*/ 176 h 302"/>
                <a:gd name="T116" fmla="*/ 300 w 380"/>
                <a:gd name="T117" fmla="*/ 182 h 302"/>
                <a:gd name="T118" fmla="*/ 282 w 380"/>
                <a:gd name="T119" fmla="*/ 170 h 302"/>
                <a:gd name="T120" fmla="*/ 282 w 380"/>
                <a:gd name="T121" fmla="*/ 156 h 302"/>
                <a:gd name="T122" fmla="*/ 300 w 380"/>
                <a:gd name="T123" fmla="*/ 144 h 30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0" h="302">
                  <a:moveTo>
                    <a:pt x="380" y="296"/>
                  </a:moveTo>
                  <a:lnTo>
                    <a:pt x="352" y="228"/>
                  </a:lnTo>
                  <a:lnTo>
                    <a:pt x="352" y="228"/>
                  </a:lnTo>
                  <a:lnTo>
                    <a:pt x="364" y="212"/>
                  </a:lnTo>
                  <a:lnTo>
                    <a:pt x="372" y="196"/>
                  </a:lnTo>
                  <a:lnTo>
                    <a:pt x="378" y="178"/>
                  </a:lnTo>
                  <a:lnTo>
                    <a:pt x="380" y="160"/>
                  </a:lnTo>
                  <a:lnTo>
                    <a:pt x="380" y="160"/>
                  </a:lnTo>
                  <a:lnTo>
                    <a:pt x="378" y="140"/>
                  </a:lnTo>
                  <a:lnTo>
                    <a:pt x="372" y="122"/>
                  </a:lnTo>
                  <a:lnTo>
                    <a:pt x="362" y="106"/>
                  </a:lnTo>
                  <a:lnTo>
                    <a:pt x="348" y="90"/>
                  </a:lnTo>
                  <a:lnTo>
                    <a:pt x="332" y="76"/>
                  </a:lnTo>
                  <a:lnTo>
                    <a:pt x="314" y="64"/>
                  </a:lnTo>
                  <a:lnTo>
                    <a:pt x="292" y="56"/>
                  </a:lnTo>
                  <a:lnTo>
                    <a:pt x="270" y="48"/>
                  </a:lnTo>
                  <a:lnTo>
                    <a:pt x="270" y="48"/>
                  </a:lnTo>
                  <a:lnTo>
                    <a:pt x="258" y="38"/>
                  </a:lnTo>
                  <a:lnTo>
                    <a:pt x="246" y="30"/>
                  </a:lnTo>
                  <a:lnTo>
                    <a:pt x="232" y="20"/>
                  </a:lnTo>
                  <a:lnTo>
                    <a:pt x="218" y="14"/>
                  </a:lnTo>
                  <a:lnTo>
                    <a:pt x="202" y="8"/>
                  </a:lnTo>
                  <a:lnTo>
                    <a:pt x="184" y="4"/>
                  </a:lnTo>
                  <a:lnTo>
                    <a:pt x="168" y="2"/>
                  </a:lnTo>
                  <a:lnTo>
                    <a:pt x="148" y="0"/>
                  </a:lnTo>
                  <a:lnTo>
                    <a:pt x="148" y="0"/>
                  </a:lnTo>
                  <a:lnTo>
                    <a:pt x="120" y="4"/>
                  </a:lnTo>
                  <a:lnTo>
                    <a:pt x="92" y="10"/>
                  </a:lnTo>
                  <a:lnTo>
                    <a:pt x="66" y="20"/>
                  </a:lnTo>
                  <a:lnTo>
                    <a:pt x="44" y="34"/>
                  </a:lnTo>
                  <a:lnTo>
                    <a:pt x="26" y="50"/>
                  </a:lnTo>
                  <a:lnTo>
                    <a:pt x="18" y="60"/>
                  </a:lnTo>
                  <a:lnTo>
                    <a:pt x="12" y="70"/>
                  </a:lnTo>
                  <a:lnTo>
                    <a:pt x="8" y="80"/>
                  </a:lnTo>
                  <a:lnTo>
                    <a:pt x="4" y="92"/>
                  </a:lnTo>
                  <a:lnTo>
                    <a:pt x="2" y="102"/>
                  </a:lnTo>
                  <a:lnTo>
                    <a:pt x="0" y="114"/>
                  </a:lnTo>
                  <a:lnTo>
                    <a:pt x="0" y="114"/>
                  </a:lnTo>
                  <a:lnTo>
                    <a:pt x="2" y="132"/>
                  </a:lnTo>
                  <a:lnTo>
                    <a:pt x="8" y="150"/>
                  </a:lnTo>
                  <a:lnTo>
                    <a:pt x="18" y="166"/>
                  </a:lnTo>
                  <a:lnTo>
                    <a:pt x="30" y="182"/>
                  </a:lnTo>
                  <a:lnTo>
                    <a:pt x="32" y="184"/>
                  </a:lnTo>
                  <a:lnTo>
                    <a:pt x="8" y="242"/>
                  </a:lnTo>
                  <a:lnTo>
                    <a:pt x="8" y="242"/>
                  </a:lnTo>
                  <a:lnTo>
                    <a:pt x="8" y="246"/>
                  </a:lnTo>
                  <a:lnTo>
                    <a:pt x="8" y="248"/>
                  </a:lnTo>
                  <a:lnTo>
                    <a:pt x="8" y="248"/>
                  </a:lnTo>
                  <a:lnTo>
                    <a:pt x="12" y="248"/>
                  </a:lnTo>
                  <a:lnTo>
                    <a:pt x="12" y="248"/>
                  </a:lnTo>
                  <a:lnTo>
                    <a:pt x="12" y="248"/>
                  </a:lnTo>
                  <a:lnTo>
                    <a:pt x="102" y="220"/>
                  </a:lnTo>
                  <a:lnTo>
                    <a:pt x="104" y="222"/>
                  </a:lnTo>
                  <a:lnTo>
                    <a:pt x="104" y="222"/>
                  </a:lnTo>
                  <a:lnTo>
                    <a:pt x="114" y="232"/>
                  </a:lnTo>
                  <a:lnTo>
                    <a:pt x="128" y="244"/>
                  </a:lnTo>
                  <a:lnTo>
                    <a:pt x="142" y="252"/>
                  </a:lnTo>
                  <a:lnTo>
                    <a:pt x="158" y="260"/>
                  </a:lnTo>
                  <a:lnTo>
                    <a:pt x="174" y="268"/>
                  </a:lnTo>
                  <a:lnTo>
                    <a:pt x="192" y="272"/>
                  </a:lnTo>
                  <a:lnTo>
                    <a:pt x="210" y="274"/>
                  </a:lnTo>
                  <a:lnTo>
                    <a:pt x="230" y="276"/>
                  </a:lnTo>
                  <a:lnTo>
                    <a:pt x="230" y="276"/>
                  </a:lnTo>
                  <a:lnTo>
                    <a:pt x="252" y="274"/>
                  </a:lnTo>
                  <a:lnTo>
                    <a:pt x="274" y="272"/>
                  </a:lnTo>
                  <a:lnTo>
                    <a:pt x="376" y="302"/>
                  </a:lnTo>
                  <a:lnTo>
                    <a:pt x="376" y="302"/>
                  </a:lnTo>
                  <a:lnTo>
                    <a:pt x="376" y="302"/>
                  </a:lnTo>
                  <a:lnTo>
                    <a:pt x="376" y="302"/>
                  </a:lnTo>
                  <a:lnTo>
                    <a:pt x="380" y="300"/>
                  </a:lnTo>
                  <a:lnTo>
                    <a:pt x="380" y="300"/>
                  </a:lnTo>
                  <a:lnTo>
                    <a:pt x="380" y="296"/>
                  </a:lnTo>
                  <a:lnTo>
                    <a:pt x="380" y="296"/>
                  </a:lnTo>
                  <a:close/>
                  <a:moveTo>
                    <a:pt x="278" y="254"/>
                  </a:moveTo>
                  <a:lnTo>
                    <a:pt x="274" y="252"/>
                  </a:lnTo>
                  <a:lnTo>
                    <a:pt x="270" y="252"/>
                  </a:lnTo>
                  <a:lnTo>
                    <a:pt x="270" y="252"/>
                  </a:lnTo>
                  <a:lnTo>
                    <a:pt x="250" y="256"/>
                  </a:lnTo>
                  <a:lnTo>
                    <a:pt x="230" y="258"/>
                  </a:lnTo>
                  <a:lnTo>
                    <a:pt x="230" y="258"/>
                  </a:lnTo>
                  <a:lnTo>
                    <a:pt x="204" y="256"/>
                  </a:lnTo>
                  <a:lnTo>
                    <a:pt x="180" y="250"/>
                  </a:lnTo>
                  <a:lnTo>
                    <a:pt x="158" y="240"/>
                  </a:lnTo>
                  <a:lnTo>
                    <a:pt x="138" y="228"/>
                  </a:lnTo>
                  <a:lnTo>
                    <a:pt x="122" y="214"/>
                  </a:lnTo>
                  <a:lnTo>
                    <a:pt x="110" y="198"/>
                  </a:lnTo>
                  <a:lnTo>
                    <a:pt x="106" y="190"/>
                  </a:lnTo>
                  <a:lnTo>
                    <a:pt x="102" y="180"/>
                  </a:lnTo>
                  <a:lnTo>
                    <a:pt x="100" y="170"/>
                  </a:lnTo>
                  <a:lnTo>
                    <a:pt x="100" y="160"/>
                  </a:lnTo>
                  <a:lnTo>
                    <a:pt x="100" y="160"/>
                  </a:lnTo>
                  <a:lnTo>
                    <a:pt x="100" y="150"/>
                  </a:lnTo>
                  <a:lnTo>
                    <a:pt x="102" y="140"/>
                  </a:lnTo>
                  <a:lnTo>
                    <a:pt x="106" y="132"/>
                  </a:lnTo>
                  <a:lnTo>
                    <a:pt x="110" y="122"/>
                  </a:lnTo>
                  <a:lnTo>
                    <a:pt x="122" y="106"/>
                  </a:lnTo>
                  <a:lnTo>
                    <a:pt x="138" y="92"/>
                  </a:lnTo>
                  <a:lnTo>
                    <a:pt x="158" y="80"/>
                  </a:lnTo>
                  <a:lnTo>
                    <a:pt x="180" y="70"/>
                  </a:lnTo>
                  <a:lnTo>
                    <a:pt x="204" y="64"/>
                  </a:lnTo>
                  <a:lnTo>
                    <a:pt x="230" y="62"/>
                  </a:lnTo>
                  <a:lnTo>
                    <a:pt x="230" y="62"/>
                  </a:lnTo>
                  <a:lnTo>
                    <a:pt x="256" y="64"/>
                  </a:lnTo>
                  <a:lnTo>
                    <a:pt x="282" y="70"/>
                  </a:lnTo>
                  <a:lnTo>
                    <a:pt x="304" y="80"/>
                  </a:lnTo>
                  <a:lnTo>
                    <a:pt x="324" y="92"/>
                  </a:lnTo>
                  <a:lnTo>
                    <a:pt x="340" y="106"/>
                  </a:lnTo>
                  <a:lnTo>
                    <a:pt x="352" y="122"/>
                  </a:lnTo>
                  <a:lnTo>
                    <a:pt x="356" y="132"/>
                  </a:lnTo>
                  <a:lnTo>
                    <a:pt x="358" y="140"/>
                  </a:lnTo>
                  <a:lnTo>
                    <a:pt x="360" y="150"/>
                  </a:lnTo>
                  <a:lnTo>
                    <a:pt x="362" y="160"/>
                  </a:lnTo>
                  <a:lnTo>
                    <a:pt x="362" y="160"/>
                  </a:lnTo>
                  <a:lnTo>
                    <a:pt x="360" y="176"/>
                  </a:lnTo>
                  <a:lnTo>
                    <a:pt x="354" y="190"/>
                  </a:lnTo>
                  <a:lnTo>
                    <a:pt x="348" y="204"/>
                  </a:lnTo>
                  <a:lnTo>
                    <a:pt x="336" y="218"/>
                  </a:lnTo>
                  <a:lnTo>
                    <a:pt x="330" y="224"/>
                  </a:lnTo>
                  <a:lnTo>
                    <a:pt x="334" y="234"/>
                  </a:lnTo>
                  <a:lnTo>
                    <a:pt x="350" y="274"/>
                  </a:lnTo>
                  <a:lnTo>
                    <a:pt x="278" y="254"/>
                  </a:lnTo>
                  <a:close/>
                  <a:moveTo>
                    <a:pt x="230" y="144"/>
                  </a:moveTo>
                  <a:lnTo>
                    <a:pt x="230" y="144"/>
                  </a:lnTo>
                  <a:lnTo>
                    <a:pt x="238" y="146"/>
                  </a:lnTo>
                  <a:lnTo>
                    <a:pt x="244" y="150"/>
                  </a:lnTo>
                  <a:lnTo>
                    <a:pt x="248" y="156"/>
                  </a:lnTo>
                  <a:lnTo>
                    <a:pt x="248" y="162"/>
                  </a:lnTo>
                  <a:lnTo>
                    <a:pt x="248" y="162"/>
                  </a:lnTo>
                  <a:lnTo>
                    <a:pt x="248" y="170"/>
                  </a:lnTo>
                  <a:lnTo>
                    <a:pt x="244" y="176"/>
                  </a:lnTo>
                  <a:lnTo>
                    <a:pt x="238" y="180"/>
                  </a:lnTo>
                  <a:lnTo>
                    <a:pt x="230" y="182"/>
                  </a:lnTo>
                  <a:lnTo>
                    <a:pt x="230" y="182"/>
                  </a:lnTo>
                  <a:lnTo>
                    <a:pt x="222" y="180"/>
                  </a:lnTo>
                  <a:lnTo>
                    <a:pt x="216" y="176"/>
                  </a:lnTo>
                  <a:lnTo>
                    <a:pt x="212" y="170"/>
                  </a:lnTo>
                  <a:lnTo>
                    <a:pt x="212" y="162"/>
                  </a:lnTo>
                  <a:lnTo>
                    <a:pt x="212" y="162"/>
                  </a:lnTo>
                  <a:lnTo>
                    <a:pt x="212" y="156"/>
                  </a:lnTo>
                  <a:lnTo>
                    <a:pt x="216" y="150"/>
                  </a:lnTo>
                  <a:lnTo>
                    <a:pt x="222" y="146"/>
                  </a:lnTo>
                  <a:lnTo>
                    <a:pt x="230" y="144"/>
                  </a:lnTo>
                  <a:lnTo>
                    <a:pt x="230" y="144"/>
                  </a:lnTo>
                  <a:close/>
                  <a:moveTo>
                    <a:pt x="168" y="144"/>
                  </a:moveTo>
                  <a:lnTo>
                    <a:pt x="168" y="144"/>
                  </a:lnTo>
                  <a:lnTo>
                    <a:pt x="174" y="146"/>
                  </a:lnTo>
                  <a:lnTo>
                    <a:pt x="180" y="150"/>
                  </a:lnTo>
                  <a:lnTo>
                    <a:pt x="184" y="156"/>
                  </a:lnTo>
                  <a:lnTo>
                    <a:pt x="186" y="162"/>
                  </a:lnTo>
                  <a:lnTo>
                    <a:pt x="186" y="162"/>
                  </a:lnTo>
                  <a:lnTo>
                    <a:pt x="184" y="170"/>
                  </a:lnTo>
                  <a:lnTo>
                    <a:pt x="180" y="176"/>
                  </a:lnTo>
                  <a:lnTo>
                    <a:pt x="174" y="180"/>
                  </a:lnTo>
                  <a:lnTo>
                    <a:pt x="168" y="182"/>
                  </a:lnTo>
                  <a:lnTo>
                    <a:pt x="168" y="182"/>
                  </a:lnTo>
                  <a:lnTo>
                    <a:pt x="160" y="180"/>
                  </a:lnTo>
                  <a:lnTo>
                    <a:pt x="154" y="176"/>
                  </a:lnTo>
                  <a:lnTo>
                    <a:pt x="150" y="170"/>
                  </a:lnTo>
                  <a:lnTo>
                    <a:pt x="148" y="162"/>
                  </a:lnTo>
                  <a:lnTo>
                    <a:pt x="148" y="162"/>
                  </a:lnTo>
                  <a:lnTo>
                    <a:pt x="150" y="156"/>
                  </a:lnTo>
                  <a:lnTo>
                    <a:pt x="154" y="150"/>
                  </a:lnTo>
                  <a:lnTo>
                    <a:pt x="160" y="146"/>
                  </a:lnTo>
                  <a:lnTo>
                    <a:pt x="168" y="144"/>
                  </a:lnTo>
                  <a:lnTo>
                    <a:pt x="168" y="144"/>
                  </a:lnTo>
                  <a:close/>
                  <a:moveTo>
                    <a:pt x="300" y="144"/>
                  </a:moveTo>
                  <a:lnTo>
                    <a:pt x="300" y="144"/>
                  </a:lnTo>
                  <a:lnTo>
                    <a:pt x="306" y="146"/>
                  </a:lnTo>
                  <a:lnTo>
                    <a:pt x="312" y="150"/>
                  </a:lnTo>
                  <a:lnTo>
                    <a:pt x="316" y="156"/>
                  </a:lnTo>
                  <a:lnTo>
                    <a:pt x="318" y="162"/>
                  </a:lnTo>
                  <a:lnTo>
                    <a:pt x="318" y="162"/>
                  </a:lnTo>
                  <a:lnTo>
                    <a:pt x="316" y="170"/>
                  </a:lnTo>
                  <a:lnTo>
                    <a:pt x="312" y="176"/>
                  </a:lnTo>
                  <a:lnTo>
                    <a:pt x="306" y="180"/>
                  </a:lnTo>
                  <a:lnTo>
                    <a:pt x="300" y="182"/>
                  </a:lnTo>
                  <a:lnTo>
                    <a:pt x="300" y="182"/>
                  </a:lnTo>
                  <a:lnTo>
                    <a:pt x="292" y="180"/>
                  </a:lnTo>
                  <a:lnTo>
                    <a:pt x="286" y="176"/>
                  </a:lnTo>
                  <a:lnTo>
                    <a:pt x="282" y="170"/>
                  </a:lnTo>
                  <a:lnTo>
                    <a:pt x="280" y="162"/>
                  </a:lnTo>
                  <a:lnTo>
                    <a:pt x="280" y="162"/>
                  </a:lnTo>
                  <a:lnTo>
                    <a:pt x="282" y="156"/>
                  </a:lnTo>
                  <a:lnTo>
                    <a:pt x="286" y="150"/>
                  </a:lnTo>
                  <a:lnTo>
                    <a:pt x="292" y="146"/>
                  </a:lnTo>
                  <a:lnTo>
                    <a:pt x="300" y="144"/>
                  </a:lnTo>
                  <a:lnTo>
                    <a:pt x="300" y="144"/>
                  </a:lnTo>
                  <a:close/>
                </a:path>
              </a:pathLst>
            </a:custGeom>
            <a:solidFill>
              <a:schemeClr val="accent1"/>
            </a:solid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nvGrpSpPr>
            <p:cNvPr id="54" name="Group 63"/>
            <p:cNvGrpSpPr/>
            <p:nvPr/>
          </p:nvGrpSpPr>
          <p:grpSpPr>
            <a:xfrm>
              <a:off x="4400750" y="1082186"/>
              <a:ext cx="3174082" cy="422424"/>
              <a:chOff x="6444107" y="1469392"/>
              <a:chExt cx="4232109" cy="563232"/>
            </a:xfrm>
          </p:grpSpPr>
          <p:sp>
            <p:nvSpPr>
              <p:cNvPr id="55" name="TextBox 74"/>
              <p:cNvSpPr txBox="1"/>
              <p:nvPr/>
            </p:nvSpPr>
            <p:spPr>
              <a:xfrm>
                <a:off x="6444107" y="1469392"/>
                <a:ext cx="4232109" cy="242864"/>
              </a:xfrm>
              <a:prstGeom prst="rect">
                <a:avLst/>
              </a:prstGeom>
              <a:noFill/>
            </p:spPr>
            <p:txBody>
              <a:bodyPr wrap="none" lIns="360000" tIns="0" rIns="0" bIns="0" anchor="b" anchorCtr="0">
                <a:normAutofit fontScale="85000" lnSpcReduction="20000"/>
              </a:bodyPr>
              <a:lstStyle/>
              <a:p>
                <a:r>
                  <a:rPr lang="zh-CN" altLang="en-US" sz="2100" b="1">
                    <a:solidFill>
                      <a:schemeClr val="accent1">
                        <a:lumMod val="100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100" b="1">
                  <a:solidFill>
                    <a:schemeClr val="accent1">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TextBox 75"/>
              <p:cNvSpPr txBox="1"/>
              <p:nvPr/>
            </p:nvSpPr>
            <p:spPr>
              <a:xfrm>
                <a:off x="6444107" y="1712256"/>
                <a:ext cx="4232109" cy="320368"/>
              </a:xfrm>
              <a:prstGeom prst="rect">
                <a:avLst/>
              </a:prstGeom>
            </p:spPr>
            <p:txBody>
              <a:bodyPr vert="horz" wrap="square" lIns="360000" tIns="0" rIns="0" bIns="0" anchor="ctr" anchorCtr="0">
                <a:normAutofit fontScale="77500" lnSpcReduction="20000"/>
              </a:bodyPr>
              <a:lstStyle/>
              <a:p>
                <a:pPr algn="l">
                  <a:lnSpc>
                    <a:spcPct val="120000"/>
                  </a:lnSpc>
                </a:pPr>
                <a:r>
                  <a:rPr lang="zh-CN" altLang="en-US" sz="1400">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zh-CN" altLang="en-US" sz="1400">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7" name="组合 56"/>
          <p:cNvGrpSpPr/>
          <p:nvPr/>
        </p:nvGrpSpPr>
        <p:grpSpPr>
          <a:xfrm>
            <a:off x="4225461" y="2536913"/>
            <a:ext cx="4557364" cy="563362"/>
            <a:chOff x="4156364" y="1750874"/>
            <a:chExt cx="3418468" cy="422424"/>
          </a:xfrm>
        </p:grpSpPr>
        <p:sp>
          <p:nvSpPr>
            <p:cNvPr id="58" name="Freeform: Shape 64"/>
            <p:cNvSpPr/>
            <p:nvPr/>
          </p:nvSpPr>
          <p:spPr bwMode="auto">
            <a:xfrm>
              <a:off x="4156364" y="1817272"/>
              <a:ext cx="246209" cy="289628"/>
            </a:xfrm>
            <a:custGeom>
              <a:gdLst>
                <a:gd name="T0" fmla="*/ 122 w 284"/>
                <a:gd name="T1" fmla="*/ 82 h 336"/>
                <a:gd name="T2" fmla="*/ 96 w 284"/>
                <a:gd name="T3" fmla="*/ 96 h 336"/>
                <a:gd name="T4" fmla="*/ 84 w 284"/>
                <a:gd name="T5" fmla="*/ 112 h 336"/>
                <a:gd name="T6" fmla="*/ 80 w 284"/>
                <a:gd name="T7" fmla="*/ 132 h 336"/>
                <a:gd name="T8" fmla="*/ 72 w 284"/>
                <a:gd name="T9" fmla="*/ 144 h 336"/>
                <a:gd name="T10" fmla="*/ 62 w 284"/>
                <a:gd name="T11" fmla="*/ 144 h 336"/>
                <a:gd name="T12" fmla="*/ 54 w 284"/>
                <a:gd name="T13" fmla="*/ 132 h 336"/>
                <a:gd name="T14" fmla="*/ 60 w 284"/>
                <a:gd name="T15" fmla="*/ 100 h 336"/>
                <a:gd name="T16" fmla="*/ 76 w 284"/>
                <a:gd name="T17" fmla="*/ 76 h 336"/>
                <a:gd name="T18" fmla="*/ 116 w 284"/>
                <a:gd name="T19" fmla="*/ 56 h 336"/>
                <a:gd name="T20" fmla="*/ 136 w 284"/>
                <a:gd name="T21" fmla="*/ 54 h 336"/>
                <a:gd name="T22" fmla="*/ 144 w 284"/>
                <a:gd name="T23" fmla="*/ 66 h 336"/>
                <a:gd name="T24" fmla="*/ 142 w 284"/>
                <a:gd name="T25" fmla="*/ 76 h 336"/>
                <a:gd name="T26" fmla="*/ 132 w 284"/>
                <a:gd name="T27" fmla="*/ 80 h 336"/>
                <a:gd name="T28" fmla="*/ 136 w 284"/>
                <a:gd name="T29" fmla="*/ 26 h 336"/>
                <a:gd name="T30" fmla="*/ 144 w 284"/>
                <a:gd name="T31" fmla="*/ 12 h 336"/>
                <a:gd name="T32" fmla="*/ 142 w 284"/>
                <a:gd name="T33" fmla="*/ 4 h 336"/>
                <a:gd name="T34" fmla="*/ 132 w 284"/>
                <a:gd name="T35" fmla="*/ 0 h 336"/>
                <a:gd name="T36" fmla="*/ 92 w 284"/>
                <a:gd name="T37" fmla="*/ 6 h 336"/>
                <a:gd name="T38" fmla="*/ 58 w 284"/>
                <a:gd name="T39" fmla="*/ 22 h 336"/>
                <a:gd name="T40" fmla="*/ 38 w 284"/>
                <a:gd name="T41" fmla="*/ 38 h 336"/>
                <a:gd name="T42" fmla="*/ 16 w 284"/>
                <a:gd name="T43" fmla="*/ 68 h 336"/>
                <a:gd name="T44" fmla="*/ 2 w 284"/>
                <a:gd name="T45" fmla="*/ 104 h 336"/>
                <a:gd name="T46" fmla="*/ 0 w 284"/>
                <a:gd name="T47" fmla="*/ 132 h 336"/>
                <a:gd name="T48" fmla="*/ 8 w 284"/>
                <a:gd name="T49" fmla="*/ 144 h 336"/>
                <a:gd name="T50" fmla="*/ 18 w 284"/>
                <a:gd name="T51" fmla="*/ 144 h 336"/>
                <a:gd name="T52" fmla="*/ 26 w 284"/>
                <a:gd name="T53" fmla="*/ 132 h 336"/>
                <a:gd name="T54" fmla="*/ 34 w 284"/>
                <a:gd name="T55" fmla="*/ 90 h 336"/>
                <a:gd name="T56" fmla="*/ 58 w 284"/>
                <a:gd name="T57" fmla="*/ 56 h 336"/>
                <a:gd name="T58" fmla="*/ 110 w 284"/>
                <a:gd name="T59" fmla="*/ 28 h 336"/>
                <a:gd name="T60" fmla="*/ 30 w 284"/>
                <a:gd name="T61" fmla="*/ 224 h 336"/>
                <a:gd name="T62" fmla="*/ 52 w 284"/>
                <a:gd name="T63" fmla="*/ 246 h 336"/>
                <a:gd name="T64" fmla="*/ 92 w 284"/>
                <a:gd name="T65" fmla="*/ 268 h 336"/>
                <a:gd name="T66" fmla="*/ 140 w 284"/>
                <a:gd name="T67" fmla="*/ 276 h 336"/>
                <a:gd name="T68" fmla="*/ 168 w 284"/>
                <a:gd name="T69" fmla="*/ 272 h 336"/>
                <a:gd name="T70" fmla="*/ 208 w 284"/>
                <a:gd name="T71" fmla="*/ 258 h 336"/>
                <a:gd name="T72" fmla="*/ 242 w 284"/>
                <a:gd name="T73" fmla="*/ 234 h 336"/>
                <a:gd name="T74" fmla="*/ 266 w 284"/>
                <a:gd name="T75" fmla="*/ 200 h 336"/>
                <a:gd name="T76" fmla="*/ 280 w 284"/>
                <a:gd name="T77" fmla="*/ 160 h 336"/>
                <a:gd name="T78" fmla="*/ 284 w 284"/>
                <a:gd name="T79" fmla="*/ 132 h 336"/>
                <a:gd name="T80" fmla="*/ 276 w 284"/>
                <a:gd name="T81" fmla="*/ 84 h 336"/>
                <a:gd name="T82" fmla="*/ 254 w 284"/>
                <a:gd name="T83" fmla="*/ 44 h 336"/>
                <a:gd name="T84" fmla="*/ 30 w 284"/>
                <a:gd name="T85" fmla="*/ 224 h 336"/>
                <a:gd name="T86" fmla="*/ 266 w 284"/>
                <a:gd name="T87" fmla="*/ 336 h 336"/>
                <a:gd name="T88" fmla="*/ 248 w 284"/>
                <a:gd name="T89" fmla="*/ 308 h 336"/>
                <a:gd name="T90" fmla="*/ 220 w 284"/>
                <a:gd name="T91" fmla="*/ 290 h 336"/>
                <a:gd name="T92" fmla="*/ 196 w 284"/>
                <a:gd name="T93" fmla="*/ 286 h 336"/>
                <a:gd name="T94" fmla="*/ 164 w 284"/>
                <a:gd name="T95" fmla="*/ 294 h 336"/>
                <a:gd name="T96" fmla="*/ 138 w 284"/>
                <a:gd name="T97" fmla="*/ 316 h 336"/>
                <a:gd name="T98" fmla="*/ 128 w 284"/>
                <a:gd name="T99" fmla="*/ 336 h 3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4" h="336">
                  <a:moveTo>
                    <a:pt x="132" y="80"/>
                  </a:moveTo>
                  <a:lnTo>
                    <a:pt x="132" y="80"/>
                  </a:lnTo>
                  <a:lnTo>
                    <a:pt x="122" y="82"/>
                  </a:lnTo>
                  <a:lnTo>
                    <a:pt x="112" y="84"/>
                  </a:lnTo>
                  <a:lnTo>
                    <a:pt x="104" y="88"/>
                  </a:lnTo>
                  <a:lnTo>
                    <a:pt x="96" y="96"/>
                  </a:lnTo>
                  <a:lnTo>
                    <a:pt x="96" y="96"/>
                  </a:lnTo>
                  <a:lnTo>
                    <a:pt x="90" y="102"/>
                  </a:lnTo>
                  <a:lnTo>
                    <a:pt x="84" y="112"/>
                  </a:lnTo>
                  <a:lnTo>
                    <a:pt x="82" y="120"/>
                  </a:lnTo>
                  <a:lnTo>
                    <a:pt x="80" y="132"/>
                  </a:lnTo>
                  <a:lnTo>
                    <a:pt x="80" y="132"/>
                  </a:lnTo>
                  <a:lnTo>
                    <a:pt x="80" y="136"/>
                  </a:lnTo>
                  <a:lnTo>
                    <a:pt x="76" y="140"/>
                  </a:lnTo>
                  <a:lnTo>
                    <a:pt x="72" y="144"/>
                  </a:lnTo>
                  <a:lnTo>
                    <a:pt x="68" y="144"/>
                  </a:lnTo>
                  <a:lnTo>
                    <a:pt x="68" y="144"/>
                  </a:lnTo>
                  <a:lnTo>
                    <a:pt x="62" y="144"/>
                  </a:lnTo>
                  <a:lnTo>
                    <a:pt x="58" y="140"/>
                  </a:lnTo>
                  <a:lnTo>
                    <a:pt x="56" y="136"/>
                  </a:lnTo>
                  <a:lnTo>
                    <a:pt x="54" y="132"/>
                  </a:lnTo>
                  <a:lnTo>
                    <a:pt x="54" y="132"/>
                  </a:lnTo>
                  <a:lnTo>
                    <a:pt x="56" y="116"/>
                  </a:lnTo>
                  <a:lnTo>
                    <a:pt x="60" y="100"/>
                  </a:lnTo>
                  <a:lnTo>
                    <a:pt x="68" y="88"/>
                  </a:lnTo>
                  <a:lnTo>
                    <a:pt x="76" y="76"/>
                  </a:lnTo>
                  <a:lnTo>
                    <a:pt x="76" y="76"/>
                  </a:lnTo>
                  <a:lnTo>
                    <a:pt x="88" y="66"/>
                  </a:lnTo>
                  <a:lnTo>
                    <a:pt x="102" y="60"/>
                  </a:lnTo>
                  <a:lnTo>
                    <a:pt x="116" y="56"/>
                  </a:lnTo>
                  <a:lnTo>
                    <a:pt x="132" y="54"/>
                  </a:lnTo>
                  <a:lnTo>
                    <a:pt x="132" y="54"/>
                  </a:lnTo>
                  <a:lnTo>
                    <a:pt x="136" y="54"/>
                  </a:lnTo>
                  <a:lnTo>
                    <a:pt x="142" y="58"/>
                  </a:lnTo>
                  <a:lnTo>
                    <a:pt x="144" y="62"/>
                  </a:lnTo>
                  <a:lnTo>
                    <a:pt x="144" y="66"/>
                  </a:lnTo>
                  <a:lnTo>
                    <a:pt x="144" y="66"/>
                  </a:lnTo>
                  <a:lnTo>
                    <a:pt x="144" y="72"/>
                  </a:lnTo>
                  <a:lnTo>
                    <a:pt x="142" y="76"/>
                  </a:lnTo>
                  <a:lnTo>
                    <a:pt x="136" y="80"/>
                  </a:lnTo>
                  <a:lnTo>
                    <a:pt x="132" y="80"/>
                  </a:lnTo>
                  <a:lnTo>
                    <a:pt x="132" y="80"/>
                  </a:lnTo>
                  <a:close/>
                  <a:moveTo>
                    <a:pt x="132" y="26"/>
                  </a:moveTo>
                  <a:lnTo>
                    <a:pt x="132" y="26"/>
                  </a:lnTo>
                  <a:lnTo>
                    <a:pt x="136" y="26"/>
                  </a:lnTo>
                  <a:lnTo>
                    <a:pt x="142" y="22"/>
                  </a:lnTo>
                  <a:lnTo>
                    <a:pt x="144" y="18"/>
                  </a:lnTo>
                  <a:lnTo>
                    <a:pt x="144" y="12"/>
                  </a:lnTo>
                  <a:lnTo>
                    <a:pt x="144" y="12"/>
                  </a:lnTo>
                  <a:lnTo>
                    <a:pt x="144" y="8"/>
                  </a:lnTo>
                  <a:lnTo>
                    <a:pt x="142" y="4"/>
                  </a:lnTo>
                  <a:lnTo>
                    <a:pt x="136" y="0"/>
                  </a:lnTo>
                  <a:lnTo>
                    <a:pt x="132" y="0"/>
                  </a:lnTo>
                  <a:lnTo>
                    <a:pt x="132" y="0"/>
                  </a:lnTo>
                  <a:lnTo>
                    <a:pt x="118" y="0"/>
                  </a:lnTo>
                  <a:lnTo>
                    <a:pt x="106" y="2"/>
                  </a:lnTo>
                  <a:lnTo>
                    <a:pt x="92" y="6"/>
                  </a:lnTo>
                  <a:lnTo>
                    <a:pt x="80" y="10"/>
                  </a:lnTo>
                  <a:lnTo>
                    <a:pt x="68" y="16"/>
                  </a:lnTo>
                  <a:lnTo>
                    <a:pt x="58" y="22"/>
                  </a:lnTo>
                  <a:lnTo>
                    <a:pt x="48" y="30"/>
                  </a:lnTo>
                  <a:lnTo>
                    <a:pt x="38" y="38"/>
                  </a:lnTo>
                  <a:lnTo>
                    <a:pt x="38" y="38"/>
                  </a:lnTo>
                  <a:lnTo>
                    <a:pt x="30" y="48"/>
                  </a:lnTo>
                  <a:lnTo>
                    <a:pt x="22" y="58"/>
                  </a:lnTo>
                  <a:lnTo>
                    <a:pt x="16" y="68"/>
                  </a:lnTo>
                  <a:lnTo>
                    <a:pt x="10" y="80"/>
                  </a:lnTo>
                  <a:lnTo>
                    <a:pt x="6" y="92"/>
                  </a:lnTo>
                  <a:lnTo>
                    <a:pt x="2" y="104"/>
                  </a:lnTo>
                  <a:lnTo>
                    <a:pt x="0" y="118"/>
                  </a:lnTo>
                  <a:lnTo>
                    <a:pt x="0" y="132"/>
                  </a:lnTo>
                  <a:lnTo>
                    <a:pt x="0" y="132"/>
                  </a:lnTo>
                  <a:lnTo>
                    <a:pt x="2" y="136"/>
                  </a:lnTo>
                  <a:lnTo>
                    <a:pt x="4" y="140"/>
                  </a:lnTo>
                  <a:lnTo>
                    <a:pt x="8" y="144"/>
                  </a:lnTo>
                  <a:lnTo>
                    <a:pt x="14" y="144"/>
                  </a:lnTo>
                  <a:lnTo>
                    <a:pt x="14" y="144"/>
                  </a:lnTo>
                  <a:lnTo>
                    <a:pt x="18" y="144"/>
                  </a:lnTo>
                  <a:lnTo>
                    <a:pt x="22" y="140"/>
                  </a:lnTo>
                  <a:lnTo>
                    <a:pt x="26" y="136"/>
                  </a:lnTo>
                  <a:lnTo>
                    <a:pt x="26" y="132"/>
                  </a:lnTo>
                  <a:lnTo>
                    <a:pt x="26" y="132"/>
                  </a:lnTo>
                  <a:lnTo>
                    <a:pt x="28" y="110"/>
                  </a:lnTo>
                  <a:lnTo>
                    <a:pt x="34" y="90"/>
                  </a:lnTo>
                  <a:lnTo>
                    <a:pt x="44" y="72"/>
                  </a:lnTo>
                  <a:lnTo>
                    <a:pt x="58" y="56"/>
                  </a:lnTo>
                  <a:lnTo>
                    <a:pt x="58" y="56"/>
                  </a:lnTo>
                  <a:lnTo>
                    <a:pt x="72" y="44"/>
                  </a:lnTo>
                  <a:lnTo>
                    <a:pt x="90" y="34"/>
                  </a:lnTo>
                  <a:lnTo>
                    <a:pt x="110" y="28"/>
                  </a:lnTo>
                  <a:lnTo>
                    <a:pt x="132" y="26"/>
                  </a:lnTo>
                  <a:lnTo>
                    <a:pt x="132" y="26"/>
                  </a:lnTo>
                  <a:close/>
                  <a:moveTo>
                    <a:pt x="30" y="224"/>
                  </a:moveTo>
                  <a:lnTo>
                    <a:pt x="30" y="224"/>
                  </a:lnTo>
                  <a:lnTo>
                    <a:pt x="40" y="236"/>
                  </a:lnTo>
                  <a:lnTo>
                    <a:pt x="52" y="246"/>
                  </a:lnTo>
                  <a:lnTo>
                    <a:pt x="64" y="254"/>
                  </a:lnTo>
                  <a:lnTo>
                    <a:pt x="78" y="262"/>
                  </a:lnTo>
                  <a:lnTo>
                    <a:pt x="92" y="268"/>
                  </a:lnTo>
                  <a:lnTo>
                    <a:pt x="108" y="272"/>
                  </a:lnTo>
                  <a:lnTo>
                    <a:pt x="124" y="274"/>
                  </a:lnTo>
                  <a:lnTo>
                    <a:pt x="140" y="276"/>
                  </a:lnTo>
                  <a:lnTo>
                    <a:pt x="140" y="276"/>
                  </a:lnTo>
                  <a:lnTo>
                    <a:pt x="154" y="274"/>
                  </a:lnTo>
                  <a:lnTo>
                    <a:pt x="168" y="272"/>
                  </a:lnTo>
                  <a:lnTo>
                    <a:pt x="182" y="268"/>
                  </a:lnTo>
                  <a:lnTo>
                    <a:pt x="196" y="264"/>
                  </a:lnTo>
                  <a:lnTo>
                    <a:pt x="208" y="258"/>
                  </a:lnTo>
                  <a:lnTo>
                    <a:pt x="220" y="250"/>
                  </a:lnTo>
                  <a:lnTo>
                    <a:pt x="230" y="242"/>
                  </a:lnTo>
                  <a:lnTo>
                    <a:pt x="242" y="234"/>
                  </a:lnTo>
                  <a:lnTo>
                    <a:pt x="250" y="222"/>
                  </a:lnTo>
                  <a:lnTo>
                    <a:pt x="258" y="212"/>
                  </a:lnTo>
                  <a:lnTo>
                    <a:pt x="266" y="200"/>
                  </a:lnTo>
                  <a:lnTo>
                    <a:pt x="272" y="188"/>
                  </a:lnTo>
                  <a:lnTo>
                    <a:pt x="276" y="174"/>
                  </a:lnTo>
                  <a:lnTo>
                    <a:pt x="280" y="160"/>
                  </a:lnTo>
                  <a:lnTo>
                    <a:pt x="282" y="146"/>
                  </a:lnTo>
                  <a:lnTo>
                    <a:pt x="284" y="132"/>
                  </a:lnTo>
                  <a:lnTo>
                    <a:pt x="284" y="132"/>
                  </a:lnTo>
                  <a:lnTo>
                    <a:pt x="282" y="114"/>
                  </a:lnTo>
                  <a:lnTo>
                    <a:pt x="280" y="100"/>
                  </a:lnTo>
                  <a:lnTo>
                    <a:pt x="276" y="84"/>
                  </a:lnTo>
                  <a:lnTo>
                    <a:pt x="270" y="70"/>
                  </a:lnTo>
                  <a:lnTo>
                    <a:pt x="262" y="56"/>
                  </a:lnTo>
                  <a:lnTo>
                    <a:pt x="254" y="44"/>
                  </a:lnTo>
                  <a:lnTo>
                    <a:pt x="244" y="32"/>
                  </a:lnTo>
                  <a:lnTo>
                    <a:pt x="232" y="22"/>
                  </a:lnTo>
                  <a:lnTo>
                    <a:pt x="30" y="224"/>
                  </a:lnTo>
                  <a:close/>
                  <a:moveTo>
                    <a:pt x="128" y="336"/>
                  </a:moveTo>
                  <a:lnTo>
                    <a:pt x="266" y="336"/>
                  </a:lnTo>
                  <a:lnTo>
                    <a:pt x="266" y="336"/>
                  </a:lnTo>
                  <a:lnTo>
                    <a:pt x="262" y="326"/>
                  </a:lnTo>
                  <a:lnTo>
                    <a:pt x="256" y="316"/>
                  </a:lnTo>
                  <a:lnTo>
                    <a:pt x="248" y="308"/>
                  </a:lnTo>
                  <a:lnTo>
                    <a:pt x="240" y="300"/>
                  </a:lnTo>
                  <a:lnTo>
                    <a:pt x="230" y="294"/>
                  </a:lnTo>
                  <a:lnTo>
                    <a:pt x="220" y="290"/>
                  </a:lnTo>
                  <a:lnTo>
                    <a:pt x="208" y="288"/>
                  </a:lnTo>
                  <a:lnTo>
                    <a:pt x="196" y="286"/>
                  </a:lnTo>
                  <a:lnTo>
                    <a:pt x="196" y="286"/>
                  </a:lnTo>
                  <a:lnTo>
                    <a:pt x="186" y="288"/>
                  </a:lnTo>
                  <a:lnTo>
                    <a:pt x="174" y="290"/>
                  </a:lnTo>
                  <a:lnTo>
                    <a:pt x="164" y="294"/>
                  </a:lnTo>
                  <a:lnTo>
                    <a:pt x="154" y="300"/>
                  </a:lnTo>
                  <a:lnTo>
                    <a:pt x="146" y="308"/>
                  </a:lnTo>
                  <a:lnTo>
                    <a:pt x="138" y="316"/>
                  </a:lnTo>
                  <a:lnTo>
                    <a:pt x="132" y="326"/>
                  </a:lnTo>
                  <a:lnTo>
                    <a:pt x="128" y="336"/>
                  </a:lnTo>
                  <a:lnTo>
                    <a:pt x="128" y="336"/>
                  </a:lnTo>
                  <a:close/>
                </a:path>
              </a:pathLst>
            </a:custGeom>
            <a:solidFill>
              <a:schemeClr val="accent2"/>
            </a:solid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nvGrpSpPr>
            <p:cNvPr id="59" name="Group 76"/>
            <p:cNvGrpSpPr/>
            <p:nvPr/>
          </p:nvGrpSpPr>
          <p:grpSpPr>
            <a:xfrm>
              <a:off x="4400750" y="1750874"/>
              <a:ext cx="3174082" cy="422424"/>
              <a:chOff x="6444107" y="1469392"/>
              <a:chExt cx="4232109" cy="563232"/>
            </a:xfrm>
          </p:grpSpPr>
          <p:sp>
            <p:nvSpPr>
              <p:cNvPr id="60" name="TextBox 77"/>
              <p:cNvSpPr txBox="1"/>
              <p:nvPr/>
            </p:nvSpPr>
            <p:spPr>
              <a:xfrm>
                <a:off x="6444107" y="1469392"/>
                <a:ext cx="4232109" cy="242864"/>
              </a:xfrm>
              <a:prstGeom prst="rect">
                <a:avLst/>
              </a:prstGeom>
              <a:noFill/>
            </p:spPr>
            <p:txBody>
              <a:bodyPr wrap="none" lIns="360000" tIns="0" rIns="0" bIns="0" anchor="b" anchorCtr="0">
                <a:normAutofit fontScale="85000" lnSpcReduction="20000"/>
              </a:bodyPr>
              <a:lstStyle/>
              <a:p>
                <a:r>
                  <a:rPr lang="zh-CN" altLang="en-US" sz="2100" b="1">
                    <a:solidFill>
                      <a:schemeClr val="accent2">
                        <a:lumMod val="100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100" b="1">
                  <a:solidFill>
                    <a:schemeClr val="accent2">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TextBox 78"/>
              <p:cNvSpPr txBox="1"/>
              <p:nvPr/>
            </p:nvSpPr>
            <p:spPr>
              <a:xfrm>
                <a:off x="6444107" y="1712256"/>
                <a:ext cx="4232109" cy="320368"/>
              </a:xfrm>
              <a:prstGeom prst="rect">
                <a:avLst/>
              </a:prstGeom>
            </p:spPr>
            <p:txBody>
              <a:bodyPr vert="horz" wrap="square" lIns="360000" tIns="0" rIns="0" bIns="0" anchor="ctr" anchorCtr="0">
                <a:normAutofit fontScale="77500" lnSpcReduction="20000"/>
              </a:bodyPr>
              <a:lstStyle/>
              <a:p>
                <a:pPr algn="l">
                  <a:lnSpc>
                    <a:spcPct val="120000"/>
                  </a:lnSpc>
                </a:pPr>
                <a:r>
                  <a:rPr lang="zh-CN" altLang="en-US" sz="1400">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zh-CN" altLang="en-US" sz="1400">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2" name="组合 61"/>
          <p:cNvGrpSpPr/>
          <p:nvPr/>
        </p:nvGrpSpPr>
        <p:grpSpPr>
          <a:xfrm>
            <a:off x="4227892" y="3428704"/>
            <a:ext cx="4554934" cy="563362"/>
            <a:chOff x="4158187" y="2419562"/>
            <a:chExt cx="3416645" cy="422424"/>
          </a:xfrm>
        </p:grpSpPr>
        <p:sp>
          <p:nvSpPr>
            <p:cNvPr id="63" name="Freeform: Shape 65"/>
            <p:cNvSpPr/>
            <p:nvPr/>
          </p:nvSpPr>
          <p:spPr bwMode="auto">
            <a:xfrm>
              <a:off x="4158187" y="2530810"/>
              <a:ext cx="242563" cy="199928"/>
            </a:xfrm>
            <a:custGeom>
              <a:gdLst>
                <a:gd name="T0" fmla="*/ 28 w 442"/>
                <a:gd name="T1" fmla="*/ 0 h 324"/>
                <a:gd name="T2" fmla="*/ 6 w 442"/>
                <a:gd name="T3" fmla="*/ 18 h 324"/>
                <a:gd name="T4" fmla="*/ 0 w 442"/>
                <a:gd name="T5" fmla="*/ 282 h 324"/>
                <a:gd name="T6" fmla="*/ 6 w 442"/>
                <a:gd name="T7" fmla="*/ 304 h 324"/>
                <a:gd name="T8" fmla="*/ 28 w 442"/>
                <a:gd name="T9" fmla="*/ 322 h 324"/>
                <a:gd name="T10" fmla="*/ 112 w 442"/>
                <a:gd name="T11" fmla="*/ 322 h 324"/>
                <a:gd name="T12" fmla="*/ 134 w 442"/>
                <a:gd name="T13" fmla="*/ 304 h 324"/>
                <a:gd name="T14" fmla="*/ 142 w 442"/>
                <a:gd name="T15" fmla="*/ 42 h 324"/>
                <a:gd name="T16" fmla="*/ 134 w 442"/>
                <a:gd name="T17" fmla="*/ 18 h 324"/>
                <a:gd name="T18" fmla="*/ 112 w 442"/>
                <a:gd name="T19" fmla="*/ 0 h 324"/>
                <a:gd name="T20" fmla="*/ 108 w 442"/>
                <a:gd name="T21" fmla="*/ 38 h 324"/>
                <a:gd name="T22" fmla="*/ 114 w 442"/>
                <a:gd name="T23" fmla="*/ 46 h 324"/>
                <a:gd name="T24" fmla="*/ 108 w 442"/>
                <a:gd name="T25" fmla="*/ 54 h 324"/>
                <a:gd name="T26" fmla="*/ 28 w 442"/>
                <a:gd name="T27" fmla="*/ 52 h 324"/>
                <a:gd name="T28" fmla="*/ 30 w 442"/>
                <a:gd name="T29" fmla="*/ 38 h 324"/>
                <a:gd name="T30" fmla="*/ 70 w 442"/>
                <a:gd name="T31" fmla="*/ 276 h 324"/>
                <a:gd name="T32" fmla="*/ 54 w 442"/>
                <a:gd name="T33" fmla="*/ 258 h 324"/>
                <a:gd name="T34" fmla="*/ 64 w 442"/>
                <a:gd name="T35" fmla="*/ 242 h 324"/>
                <a:gd name="T36" fmla="*/ 82 w 442"/>
                <a:gd name="T37" fmla="*/ 244 h 324"/>
                <a:gd name="T38" fmla="*/ 86 w 442"/>
                <a:gd name="T39" fmla="*/ 264 h 324"/>
                <a:gd name="T40" fmla="*/ 70 w 442"/>
                <a:gd name="T41" fmla="*/ 276 h 324"/>
                <a:gd name="T42" fmla="*/ 30 w 442"/>
                <a:gd name="T43" fmla="*/ 96 h 324"/>
                <a:gd name="T44" fmla="*/ 28 w 442"/>
                <a:gd name="T45" fmla="*/ 82 h 324"/>
                <a:gd name="T46" fmla="*/ 108 w 442"/>
                <a:gd name="T47" fmla="*/ 80 h 324"/>
                <a:gd name="T48" fmla="*/ 114 w 442"/>
                <a:gd name="T49" fmla="*/ 88 h 324"/>
                <a:gd name="T50" fmla="*/ 108 w 442"/>
                <a:gd name="T51" fmla="*/ 96 h 324"/>
                <a:gd name="T52" fmla="*/ 356 w 442"/>
                <a:gd name="T53" fmla="*/ 300 h 324"/>
                <a:gd name="T54" fmla="*/ 274 w 442"/>
                <a:gd name="T55" fmla="*/ 270 h 324"/>
                <a:gd name="T56" fmla="*/ 268 w 442"/>
                <a:gd name="T57" fmla="*/ 300 h 324"/>
                <a:gd name="T58" fmla="*/ 258 w 442"/>
                <a:gd name="T59" fmla="*/ 310 h 324"/>
                <a:gd name="T60" fmla="*/ 260 w 442"/>
                <a:gd name="T61" fmla="*/ 320 h 324"/>
                <a:gd name="T62" fmla="*/ 358 w 442"/>
                <a:gd name="T63" fmla="*/ 324 h 324"/>
                <a:gd name="T64" fmla="*/ 366 w 442"/>
                <a:gd name="T65" fmla="*/ 314 h 324"/>
                <a:gd name="T66" fmla="*/ 434 w 442"/>
                <a:gd name="T67" fmla="*/ 14 h 324"/>
                <a:gd name="T68" fmla="*/ 184 w 442"/>
                <a:gd name="T69" fmla="*/ 16 h 324"/>
                <a:gd name="T70" fmla="*/ 182 w 442"/>
                <a:gd name="T71" fmla="*/ 246 h 324"/>
                <a:gd name="T72" fmla="*/ 190 w 442"/>
                <a:gd name="T73" fmla="*/ 256 h 324"/>
                <a:gd name="T74" fmla="*/ 440 w 442"/>
                <a:gd name="T75" fmla="*/ 252 h 324"/>
                <a:gd name="T76" fmla="*/ 442 w 442"/>
                <a:gd name="T77" fmla="*/ 22 h 324"/>
                <a:gd name="T78" fmla="*/ 434 w 442"/>
                <a:gd name="T79" fmla="*/ 14 h 324"/>
                <a:gd name="T80" fmla="*/ 420 w 442"/>
                <a:gd name="T81" fmla="*/ 202 h 324"/>
                <a:gd name="T82" fmla="*/ 204 w 442"/>
                <a:gd name="T83" fmla="*/ 202 h 324"/>
                <a:gd name="T84" fmla="*/ 204 w 442"/>
                <a:gd name="T85" fmla="*/ 36 h 324"/>
                <a:gd name="T86" fmla="*/ 420 w 442"/>
                <a:gd name="T87" fmla="*/ 36 h 324"/>
                <a:gd name="T88" fmla="*/ 340 w 442"/>
                <a:gd name="T89" fmla="*/ 94 h 324"/>
                <a:gd name="T90" fmla="*/ 314 w 442"/>
                <a:gd name="T91" fmla="*/ 122 h 324"/>
                <a:gd name="T92" fmla="*/ 288 w 442"/>
                <a:gd name="T93" fmla="*/ 106 h 324"/>
                <a:gd name="T94" fmla="*/ 294 w 442"/>
                <a:gd name="T95" fmla="*/ 76 h 324"/>
                <a:gd name="T96" fmla="*/ 324 w 442"/>
                <a:gd name="T97" fmla="*/ 70 h 324"/>
                <a:gd name="T98" fmla="*/ 340 w 442"/>
                <a:gd name="T99" fmla="*/ 94 h 324"/>
                <a:gd name="T100" fmla="*/ 272 w 442"/>
                <a:gd name="T101" fmla="*/ 144 h 324"/>
                <a:gd name="T102" fmla="*/ 330 w 442"/>
                <a:gd name="T103" fmla="*/ 126 h 324"/>
                <a:gd name="T104" fmla="*/ 364 w 442"/>
                <a:gd name="T105" fmla="*/ 158 h 3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42" h="324">
                  <a:moveTo>
                    <a:pt x="104" y="0"/>
                  </a:moveTo>
                  <a:lnTo>
                    <a:pt x="36" y="0"/>
                  </a:lnTo>
                  <a:lnTo>
                    <a:pt x="36" y="0"/>
                  </a:lnTo>
                  <a:lnTo>
                    <a:pt x="28" y="0"/>
                  </a:lnTo>
                  <a:lnTo>
                    <a:pt x="22" y="2"/>
                  </a:lnTo>
                  <a:lnTo>
                    <a:pt x="16" y="6"/>
                  </a:lnTo>
                  <a:lnTo>
                    <a:pt x="10" y="12"/>
                  </a:lnTo>
                  <a:lnTo>
                    <a:pt x="6" y="18"/>
                  </a:lnTo>
                  <a:lnTo>
                    <a:pt x="2" y="26"/>
                  </a:lnTo>
                  <a:lnTo>
                    <a:pt x="0" y="34"/>
                  </a:lnTo>
                  <a:lnTo>
                    <a:pt x="0" y="42"/>
                  </a:lnTo>
                  <a:lnTo>
                    <a:pt x="0" y="282"/>
                  </a:lnTo>
                  <a:lnTo>
                    <a:pt x="0" y="282"/>
                  </a:lnTo>
                  <a:lnTo>
                    <a:pt x="0" y="290"/>
                  </a:lnTo>
                  <a:lnTo>
                    <a:pt x="2" y="298"/>
                  </a:lnTo>
                  <a:lnTo>
                    <a:pt x="6" y="304"/>
                  </a:lnTo>
                  <a:lnTo>
                    <a:pt x="10" y="312"/>
                  </a:lnTo>
                  <a:lnTo>
                    <a:pt x="16" y="316"/>
                  </a:lnTo>
                  <a:lnTo>
                    <a:pt x="22" y="320"/>
                  </a:lnTo>
                  <a:lnTo>
                    <a:pt x="28" y="322"/>
                  </a:lnTo>
                  <a:lnTo>
                    <a:pt x="36" y="324"/>
                  </a:lnTo>
                  <a:lnTo>
                    <a:pt x="104" y="324"/>
                  </a:lnTo>
                  <a:lnTo>
                    <a:pt x="104" y="324"/>
                  </a:lnTo>
                  <a:lnTo>
                    <a:pt x="112" y="322"/>
                  </a:lnTo>
                  <a:lnTo>
                    <a:pt x="118" y="320"/>
                  </a:lnTo>
                  <a:lnTo>
                    <a:pt x="124" y="316"/>
                  </a:lnTo>
                  <a:lnTo>
                    <a:pt x="130" y="312"/>
                  </a:lnTo>
                  <a:lnTo>
                    <a:pt x="134" y="304"/>
                  </a:lnTo>
                  <a:lnTo>
                    <a:pt x="138" y="298"/>
                  </a:lnTo>
                  <a:lnTo>
                    <a:pt x="140" y="290"/>
                  </a:lnTo>
                  <a:lnTo>
                    <a:pt x="142" y="282"/>
                  </a:lnTo>
                  <a:lnTo>
                    <a:pt x="142" y="42"/>
                  </a:lnTo>
                  <a:lnTo>
                    <a:pt x="142" y="42"/>
                  </a:lnTo>
                  <a:lnTo>
                    <a:pt x="140" y="34"/>
                  </a:lnTo>
                  <a:lnTo>
                    <a:pt x="138" y="26"/>
                  </a:lnTo>
                  <a:lnTo>
                    <a:pt x="134" y="18"/>
                  </a:lnTo>
                  <a:lnTo>
                    <a:pt x="130" y="12"/>
                  </a:lnTo>
                  <a:lnTo>
                    <a:pt x="124" y="6"/>
                  </a:lnTo>
                  <a:lnTo>
                    <a:pt x="118" y="2"/>
                  </a:lnTo>
                  <a:lnTo>
                    <a:pt x="112" y="0"/>
                  </a:lnTo>
                  <a:lnTo>
                    <a:pt x="104" y="0"/>
                  </a:lnTo>
                  <a:lnTo>
                    <a:pt x="104" y="0"/>
                  </a:lnTo>
                  <a:close/>
                  <a:moveTo>
                    <a:pt x="34" y="38"/>
                  </a:moveTo>
                  <a:lnTo>
                    <a:pt x="108" y="38"/>
                  </a:lnTo>
                  <a:lnTo>
                    <a:pt x="108" y="38"/>
                  </a:lnTo>
                  <a:lnTo>
                    <a:pt x="110" y="38"/>
                  </a:lnTo>
                  <a:lnTo>
                    <a:pt x="112" y="40"/>
                  </a:lnTo>
                  <a:lnTo>
                    <a:pt x="114" y="46"/>
                  </a:lnTo>
                  <a:lnTo>
                    <a:pt x="114" y="46"/>
                  </a:lnTo>
                  <a:lnTo>
                    <a:pt x="112" y="52"/>
                  </a:lnTo>
                  <a:lnTo>
                    <a:pt x="110" y="54"/>
                  </a:lnTo>
                  <a:lnTo>
                    <a:pt x="108" y="54"/>
                  </a:lnTo>
                  <a:lnTo>
                    <a:pt x="34" y="54"/>
                  </a:lnTo>
                  <a:lnTo>
                    <a:pt x="34" y="54"/>
                  </a:lnTo>
                  <a:lnTo>
                    <a:pt x="30" y="54"/>
                  </a:lnTo>
                  <a:lnTo>
                    <a:pt x="28" y="52"/>
                  </a:lnTo>
                  <a:lnTo>
                    <a:pt x="26" y="46"/>
                  </a:lnTo>
                  <a:lnTo>
                    <a:pt x="26" y="46"/>
                  </a:lnTo>
                  <a:lnTo>
                    <a:pt x="28" y="40"/>
                  </a:lnTo>
                  <a:lnTo>
                    <a:pt x="30" y="38"/>
                  </a:lnTo>
                  <a:lnTo>
                    <a:pt x="34" y="38"/>
                  </a:lnTo>
                  <a:lnTo>
                    <a:pt x="34" y="38"/>
                  </a:lnTo>
                  <a:close/>
                  <a:moveTo>
                    <a:pt x="70" y="276"/>
                  </a:moveTo>
                  <a:lnTo>
                    <a:pt x="70" y="276"/>
                  </a:lnTo>
                  <a:lnTo>
                    <a:pt x="64" y="274"/>
                  </a:lnTo>
                  <a:lnTo>
                    <a:pt x="58" y="270"/>
                  </a:lnTo>
                  <a:lnTo>
                    <a:pt x="56" y="264"/>
                  </a:lnTo>
                  <a:lnTo>
                    <a:pt x="54" y="258"/>
                  </a:lnTo>
                  <a:lnTo>
                    <a:pt x="54" y="258"/>
                  </a:lnTo>
                  <a:lnTo>
                    <a:pt x="56" y="250"/>
                  </a:lnTo>
                  <a:lnTo>
                    <a:pt x="58" y="244"/>
                  </a:lnTo>
                  <a:lnTo>
                    <a:pt x="64" y="242"/>
                  </a:lnTo>
                  <a:lnTo>
                    <a:pt x="70" y="240"/>
                  </a:lnTo>
                  <a:lnTo>
                    <a:pt x="70" y="240"/>
                  </a:lnTo>
                  <a:lnTo>
                    <a:pt x="76" y="242"/>
                  </a:lnTo>
                  <a:lnTo>
                    <a:pt x="82" y="244"/>
                  </a:lnTo>
                  <a:lnTo>
                    <a:pt x="86" y="250"/>
                  </a:lnTo>
                  <a:lnTo>
                    <a:pt x="86" y="258"/>
                  </a:lnTo>
                  <a:lnTo>
                    <a:pt x="86" y="258"/>
                  </a:lnTo>
                  <a:lnTo>
                    <a:pt x="86" y="264"/>
                  </a:lnTo>
                  <a:lnTo>
                    <a:pt x="82" y="270"/>
                  </a:lnTo>
                  <a:lnTo>
                    <a:pt x="76" y="274"/>
                  </a:lnTo>
                  <a:lnTo>
                    <a:pt x="70" y="276"/>
                  </a:lnTo>
                  <a:lnTo>
                    <a:pt x="70" y="276"/>
                  </a:lnTo>
                  <a:close/>
                  <a:moveTo>
                    <a:pt x="108" y="96"/>
                  </a:moveTo>
                  <a:lnTo>
                    <a:pt x="34" y="96"/>
                  </a:lnTo>
                  <a:lnTo>
                    <a:pt x="34" y="96"/>
                  </a:lnTo>
                  <a:lnTo>
                    <a:pt x="30" y="96"/>
                  </a:lnTo>
                  <a:lnTo>
                    <a:pt x="28" y="94"/>
                  </a:lnTo>
                  <a:lnTo>
                    <a:pt x="26" y="88"/>
                  </a:lnTo>
                  <a:lnTo>
                    <a:pt x="26" y="88"/>
                  </a:lnTo>
                  <a:lnTo>
                    <a:pt x="28" y="82"/>
                  </a:lnTo>
                  <a:lnTo>
                    <a:pt x="30" y="80"/>
                  </a:lnTo>
                  <a:lnTo>
                    <a:pt x="34" y="80"/>
                  </a:lnTo>
                  <a:lnTo>
                    <a:pt x="108" y="80"/>
                  </a:lnTo>
                  <a:lnTo>
                    <a:pt x="108" y="80"/>
                  </a:lnTo>
                  <a:lnTo>
                    <a:pt x="110" y="80"/>
                  </a:lnTo>
                  <a:lnTo>
                    <a:pt x="112" y="82"/>
                  </a:lnTo>
                  <a:lnTo>
                    <a:pt x="114" y="88"/>
                  </a:lnTo>
                  <a:lnTo>
                    <a:pt x="114" y="88"/>
                  </a:lnTo>
                  <a:lnTo>
                    <a:pt x="112" y="94"/>
                  </a:lnTo>
                  <a:lnTo>
                    <a:pt x="110" y="96"/>
                  </a:lnTo>
                  <a:lnTo>
                    <a:pt x="108" y="96"/>
                  </a:lnTo>
                  <a:lnTo>
                    <a:pt x="108" y="96"/>
                  </a:lnTo>
                  <a:close/>
                  <a:moveTo>
                    <a:pt x="364" y="310"/>
                  </a:moveTo>
                  <a:lnTo>
                    <a:pt x="364" y="310"/>
                  </a:lnTo>
                  <a:lnTo>
                    <a:pt x="356" y="300"/>
                  </a:lnTo>
                  <a:lnTo>
                    <a:pt x="356" y="300"/>
                  </a:lnTo>
                  <a:lnTo>
                    <a:pt x="354" y="294"/>
                  </a:lnTo>
                  <a:lnTo>
                    <a:pt x="352" y="286"/>
                  </a:lnTo>
                  <a:lnTo>
                    <a:pt x="350" y="270"/>
                  </a:lnTo>
                  <a:lnTo>
                    <a:pt x="274" y="270"/>
                  </a:lnTo>
                  <a:lnTo>
                    <a:pt x="274" y="270"/>
                  </a:lnTo>
                  <a:lnTo>
                    <a:pt x="272" y="286"/>
                  </a:lnTo>
                  <a:lnTo>
                    <a:pt x="270" y="294"/>
                  </a:lnTo>
                  <a:lnTo>
                    <a:pt x="268" y="300"/>
                  </a:lnTo>
                  <a:lnTo>
                    <a:pt x="268" y="300"/>
                  </a:lnTo>
                  <a:lnTo>
                    <a:pt x="260" y="308"/>
                  </a:lnTo>
                  <a:lnTo>
                    <a:pt x="260" y="308"/>
                  </a:lnTo>
                  <a:lnTo>
                    <a:pt x="258" y="310"/>
                  </a:lnTo>
                  <a:lnTo>
                    <a:pt x="258" y="314"/>
                  </a:lnTo>
                  <a:lnTo>
                    <a:pt x="258" y="314"/>
                  </a:lnTo>
                  <a:lnTo>
                    <a:pt x="258" y="318"/>
                  </a:lnTo>
                  <a:lnTo>
                    <a:pt x="260" y="320"/>
                  </a:lnTo>
                  <a:lnTo>
                    <a:pt x="262" y="322"/>
                  </a:lnTo>
                  <a:lnTo>
                    <a:pt x="266" y="324"/>
                  </a:lnTo>
                  <a:lnTo>
                    <a:pt x="358" y="324"/>
                  </a:lnTo>
                  <a:lnTo>
                    <a:pt x="358" y="324"/>
                  </a:lnTo>
                  <a:lnTo>
                    <a:pt x="360" y="322"/>
                  </a:lnTo>
                  <a:lnTo>
                    <a:pt x="364" y="320"/>
                  </a:lnTo>
                  <a:lnTo>
                    <a:pt x="366" y="318"/>
                  </a:lnTo>
                  <a:lnTo>
                    <a:pt x="366" y="314"/>
                  </a:lnTo>
                  <a:lnTo>
                    <a:pt x="366" y="314"/>
                  </a:lnTo>
                  <a:lnTo>
                    <a:pt x="364" y="310"/>
                  </a:lnTo>
                  <a:lnTo>
                    <a:pt x="364" y="310"/>
                  </a:lnTo>
                  <a:close/>
                  <a:moveTo>
                    <a:pt x="434" y="14"/>
                  </a:moveTo>
                  <a:lnTo>
                    <a:pt x="190" y="14"/>
                  </a:lnTo>
                  <a:lnTo>
                    <a:pt x="190" y="14"/>
                  </a:lnTo>
                  <a:lnTo>
                    <a:pt x="186" y="14"/>
                  </a:lnTo>
                  <a:lnTo>
                    <a:pt x="184" y="16"/>
                  </a:lnTo>
                  <a:lnTo>
                    <a:pt x="182" y="18"/>
                  </a:lnTo>
                  <a:lnTo>
                    <a:pt x="182" y="22"/>
                  </a:lnTo>
                  <a:lnTo>
                    <a:pt x="182" y="246"/>
                  </a:lnTo>
                  <a:lnTo>
                    <a:pt x="182" y="246"/>
                  </a:lnTo>
                  <a:lnTo>
                    <a:pt x="182" y="250"/>
                  </a:lnTo>
                  <a:lnTo>
                    <a:pt x="184" y="252"/>
                  </a:lnTo>
                  <a:lnTo>
                    <a:pt x="186" y="254"/>
                  </a:lnTo>
                  <a:lnTo>
                    <a:pt x="190" y="256"/>
                  </a:lnTo>
                  <a:lnTo>
                    <a:pt x="434" y="256"/>
                  </a:lnTo>
                  <a:lnTo>
                    <a:pt x="434" y="256"/>
                  </a:lnTo>
                  <a:lnTo>
                    <a:pt x="438" y="254"/>
                  </a:lnTo>
                  <a:lnTo>
                    <a:pt x="440" y="252"/>
                  </a:lnTo>
                  <a:lnTo>
                    <a:pt x="442" y="250"/>
                  </a:lnTo>
                  <a:lnTo>
                    <a:pt x="442" y="246"/>
                  </a:lnTo>
                  <a:lnTo>
                    <a:pt x="442" y="22"/>
                  </a:lnTo>
                  <a:lnTo>
                    <a:pt x="442" y="22"/>
                  </a:lnTo>
                  <a:lnTo>
                    <a:pt x="442" y="18"/>
                  </a:lnTo>
                  <a:lnTo>
                    <a:pt x="440" y="16"/>
                  </a:lnTo>
                  <a:lnTo>
                    <a:pt x="438" y="14"/>
                  </a:lnTo>
                  <a:lnTo>
                    <a:pt x="434" y="14"/>
                  </a:lnTo>
                  <a:lnTo>
                    <a:pt x="434" y="14"/>
                  </a:lnTo>
                  <a:close/>
                  <a:moveTo>
                    <a:pt x="422" y="198"/>
                  </a:moveTo>
                  <a:lnTo>
                    <a:pt x="422" y="198"/>
                  </a:lnTo>
                  <a:lnTo>
                    <a:pt x="420" y="202"/>
                  </a:lnTo>
                  <a:lnTo>
                    <a:pt x="416" y="204"/>
                  </a:lnTo>
                  <a:lnTo>
                    <a:pt x="208" y="204"/>
                  </a:lnTo>
                  <a:lnTo>
                    <a:pt x="208" y="204"/>
                  </a:lnTo>
                  <a:lnTo>
                    <a:pt x="204" y="202"/>
                  </a:lnTo>
                  <a:lnTo>
                    <a:pt x="202" y="198"/>
                  </a:lnTo>
                  <a:lnTo>
                    <a:pt x="202" y="42"/>
                  </a:lnTo>
                  <a:lnTo>
                    <a:pt x="202" y="42"/>
                  </a:lnTo>
                  <a:lnTo>
                    <a:pt x="204" y="36"/>
                  </a:lnTo>
                  <a:lnTo>
                    <a:pt x="208" y="34"/>
                  </a:lnTo>
                  <a:lnTo>
                    <a:pt x="416" y="34"/>
                  </a:lnTo>
                  <a:lnTo>
                    <a:pt x="416" y="34"/>
                  </a:lnTo>
                  <a:lnTo>
                    <a:pt x="420" y="36"/>
                  </a:lnTo>
                  <a:lnTo>
                    <a:pt x="422" y="42"/>
                  </a:lnTo>
                  <a:lnTo>
                    <a:pt x="422" y="198"/>
                  </a:lnTo>
                  <a:close/>
                  <a:moveTo>
                    <a:pt x="340" y="94"/>
                  </a:moveTo>
                  <a:lnTo>
                    <a:pt x="340" y="94"/>
                  </a:lnTo>
                  <a:lnTo>
                    <a:pt x="338" y="106"/>
                  </a:lnTo>
                  <a:lnTo>
                    <a:pt x="332" y="114"/>
                  </a:lnTo>
                  <a:lnTo>
                    <a:pt x="324" y="120"/>
                  </a:lnTo>
                  <a:lnTo>
                    <a:pt x="314" y="122"/>
                  </a:lnTo>
                  <a:lnTo>
                    <a:pt x="314" y="122"/>
                  </a:lnTo>
                  <a:lnTo>
                    <a:pt x="302" y="120"/>
                  </a:lnTo>
                  <a:lnTo>
                    <a:pt x="294" y="114"/>
                  </a:lnTo>
                  <a:lnTo>
                    <a:pt x="288" y="106"/>
                  </a:lnTo>
                  <a:lnTo>
                    <a:pt x="286" y="94"/>
                  </a:lnTo>
                  <a:lnTo>
                    <a:pt x="286" y="94"/>
                  </a:lnTo>
                  <a:lnTo>
                    <a:pt x="288" y="84"/>
                  </a:lnTo>
                  <a:lnTo>
                    <a:pt x="294" y="76"/>
                  </a:lnTo>
                  <a:lnTo>
                    <a:pt x="302" y="70"/>
                  </a:lnTo>
                  <a:lnTo>
                    <a:pt x="314" y="68"/>
                  </a:lnTo>
                  <a:lnTo>
                    <a:pt x="314" y="68"/>
                  </a:lnTo>
                  <a:lnTo>
                    <a:pt x="324" y="70"/>
                  </a:lnTo>
                  <a:lnTo>
                    <a:pt x="332" y="76"/>
                  </a:lnTo>
                  <a:lnTo>
                    <a:pt x="338" y="84"/>
                  </a:lnTo>
                  <a:lnTo>
                    <a:pt x="340" y="94"/>
                  </a:lnTo>
                  <a:lnTo>
                    <a:pt x="340" y="94"/>
                  </a:lnTo>
                  <a:close/>
                  <a:moveTo>
                    <a:pt x="258" y="174"/>
                  </a:moveTo>
                  <a:lnTo>
                    <a:pt x="258" y="174"/>
                  </a:lnTo>
                  <a:lnTo>
                    <a:pt x="262" y="158"/>
                  </a:lnTo>
                  <a:lnTo>
                    <a:pt x="272" y="144"/>
                  </a:lnTo>
                  <a:lnTo>
                    <a:pt x="282" y="134"/>
                  </a:lnTo>
                  <a:lnTo>
                    <a:pt x="296" y="126"/>
                  </a:lnTo>
                  <a:lnTo>
                    <a:pt x="314" y="144"/>
                  </a:lnTo>
                  <a:lnTo>
                    <a:pt x="330" y="126"/>
                  </a:lnTo>
                  <a:lnTo>
                    <a:pt x="330" y="126"/>
                  </a:lnTo>
                  <a:lnTo>
                    <a:pt x="344" y="134"/>
                  </a:lnTo>
                  <a:lnTo>
                    <a:pt x="356" y="144"/>
                  </a:lnTo>
                  <a:lnTo>
                    <a:pt x="364" y="158"/>
                  </a:lnTo>
                  <a:lnTo>
                    <a:pt x="368" y="174"/>
                  </a:lnTo>
                  <a:lnTo>
                    <a:pt x="258" y="174"/>
                  </a:lnTo>
                  <a:close/>
                </a:path>
              </a:pathLst>
            </a:custGeom>
            <a:solidFill>
              <a:schemeClr val="accent3"/>
            </a:solid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nvGrpSpPr>
            <p:cNvPr id="64" name="Group 79"/>
            <p:cNvGrpSpPr/>
            <p:nvPr/>
          </p:nvGrpSpPr>
          <p:grpSpPr>
            <a:xfrm>
              <a:off x="4400750" y="2419562"/>
              <a:ext cx="3174082" cy="422424"/>
              <a:chOff x="6444107" y="1469392"/>
              <a:chExt cx="4232109" cy="563232"/>
            </a:xfrm>
          </p:grpSpPr>
          <p:sp>
            <p:nvSpPr>
              <p:cNvPr id="65" name="TextBox 80"/>
              <p:cNvSpPr txBox="1"/>
              <p:nvPr/>
            </p:nvSpPr>
            <p:spPr>
              <a:xfrm>
                <a:off x="6444107" y="1469392"/>
                <a:ext cx="4232109" cy="242864"/>
              </a:xfrm>
              <a:prstGeom prst="rect">
                <a:avLst/>
              </a:prstGeom>
              <a:noFill/>
            </p:spPr>
            <p:txBody>
              <a:bodyPr wrap="none" lIns="360000" tIns="0" rIns="0" bIns="0" anchor="b" anchorCtr="0">
                <a:normAutofit fontScale="85000" lnSpcReduction="20000"/>
              </a:bodyPr>
              <a:lstStyle/>
              <a:p>
                <a:r>
                  <a:rPr lang="zh-CN" altLang="en-US" sz="2100" b="1">
                    <a:solidFill>
                      <a:schemeClr val="accent3">
                        <a:lumMod val="100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100" b="1">
                  <a:solidFill>
                    <a:schemeClr val="accent3">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81"/>
              <p:cNvSpPr txBox="1"/>
              <p:nvPr/>
            </p:nvSpPr>
            <p:spPr>
              <a:xfrm>
                <a:off x="6444107" y="1712256"/>
                <a:ext cx="4232109" cy="320368"/>
              </a:xfrm>
              <a:prstGeom prst="rect">
                <a:avLst/>
              </a:prstGeom>
            </p:spPr>
            <p:txBody>
              <a:bodyPr vert="horz" wrap="square" lIns="360000" tIns="0" rIns="0" bIns="0" anchor="ctr" anchorCtr="0">
                <a:normAutofit fontScale="77500" lnSpcReduction="20000"/>
              </a:bodyPr>
              <a:lstStyle/>
              <a:p>
                <a:pPr algn="l">
                  <a:lnSpc>
                    <a:spcPct val="120000"/>
                  </a:lnSpc>
                </a:pPr>
                <a:r>
                  <a:rPr lang="zh-CN" altLang="en-US" sz="1400">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zh-CN" altLang="en-US" sz="1400">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7" name="组合 66"/>
          <p:cNvGrpSpPr/>
          <p:nvPr/>
        </p:nvGrpSpPr>
        <p:grpSpPr>
          <a:xfrm>
            <a:off x="4215012" y="4320494"/>
            <a:ext cx="4567813" cy="563362"/>
            <a:chOff x="4148526" y="3088250"/>
            <a:chExt cx="3426306" cy="422424"/>
          </a:xfrm>
        </p:grpSpPr>
        <p:grpSp>
          <p:nvGrpSpPr>
            <p:cNvPr id="68" name="Group 69"/>
            <p:cNvGrpSpPr/>
            <p:nvPr/>
          </p:nvGrpSpPr>
          <p:grpSpPr>
            <a:xfrm>
              <a:off x="4148526" y="3169266"/>
              <a:ext cx="261886" cy="260393"/>
              <a:chOff x="4657906" y="4182125"/>
              <a:chExt cx="349181" cy="347190"/>
            </a:xfrm>
          </p:grpSpPr>
          <p:sp>
            <p:nvSpPr>
              <p:cNvPr id="72" name="Freeform: Shape 66"/>
              <p:cNvSpPr/>
              <p:nvPr/>
            </p:nvSpPr>
            <p:spPr bwMode="auto">
              <a:xfrm>
                <a:off x="4657906" y="4182125"/>
                <a:ext cx="349181" cy="347190"/>
              </a:xfrm>
              <a:custGeom>
                <a:gdLst>
                  <a:gd name="T0" fmla="*/ 241 w 447"/>
                  <a:gd name="T1" fmla="*/ 64 h 447"/>
                  <a:gd name="T2" fmla="*/ 286 w 447"/>
                  <a:gd name="T3" fmla="*/ 77 h 447"/>
                  <a:gd name="T4" fmla="*/ 325 w 447"/>
                  <a:gd name="T5" fmla="*/ 101 h 447"/>
                  <a:gd name="T6" fmla="*/ 355 w 447"/>
                  <a:gd name="T7" fmla="*/ 134 h 447"/>
                  <a:gd name="T8" fmla="*/ 376 w 447"/>
                  <a:gd name="T9" fmla="*/ 176 h 447"/>
                  <a:gd name="T10" fmla="*/ 383 w 447"/>
                  <a:gd name="T11" fmla="*/ 223 h 447"/>
                  <a:gd name="T12" fmla="*/ 379 w 447"/>
                  <a:gd name="T13" fmla="*/ 255 h 447"/>
                  <a:gd name="T14" fmla="*/ 363 w 447"/>
                  <a:gd name="T15" fmla="*/ 299 h 447"/>
                  <a:gd name="T16" fmla="*/ 335 w 447"/>
                  <a:gd name="T17" fmla="*/ 335 h 447"/>
                  <a:gd name="T18" fmla="*/ 299 w 447"/>
                  <a:gd name="T19" fmla="*/ 363 h 447"/>
                  <a:gd name="T20" fmla="*/ 257 w 447"/>
                  <a:gd name="T21" fmla="*/ 379 h 447"/>
                  <a:gd name="T22" fmla="*/ 223 w 447"/>
                  <a:gd name="T23" fmla="*/ 383 h 447"/>
                  <a:gd name="T24" fmla="*/ 176 w 447"/>
                  <a:gd name="T25" fmla="*/ 374 h 447"/>
                  <a:gd name="T26" fmla="*/ 136 w 447"/>
                  <a:gd name="T27" fmla="*/ 355 h 447"/>
                  <a:gd name="T28" fmla="*/ 101 w 447"/>
                  <a:gd name="T29" fmla="*/ 323 h 447"/>
                  <a:gd name="T30" fmla="*/ 78 w 447"/>
                  <a:gd name="T31" fmla="*/ 285 h 447"/>
                  <a:gd name="T32" fmla="*/ 66 w 447"/>
                  <a:gd name="T33" fmla="*/ 239 h 447"/>
                  <a:gd name="T34" fmla="*/ 66 w 447"/>
                  <a:gd name="T35" fmla="*/ 208 h 447"/>
                  <a:gd name="T36" fmla="*/ 78 w 447"/>
                  <a:gd name="T37" fmla="*/ 161 h 447"/>
                  <a:gd name="T38" fmla="*/ 101 w 447"/>
                  <a:gd name="T39" fmla="*/ 122 h 447"/>
                  <a:gd name="T40" fmla="*/ 136 w 447"/>
                  <a:gd name="T41" fmla="*/ 92 h 447"/>
                  <a:gd name="T42" fmla="*/ 176 w 447"/>
                  <a:gd name="T43" fmla="*/ 71 h 447"/>
                  <a:gd name="T44" fmla="*/ 223 w 447"/>
                  <a:gd name="T45" fmla="*/ 64 h 447"/>
                  <a:gd name="T46" fmla="*/ 201 w 447"/>
                  <a:gd name="T47" fmla="*/ 0 h 447"/>
                  <a:gd name="T48" fmla="*/ 136 w 447"/>
                  <a:gd name="T49" fmla="*/ 17 h 447"/>
                  <a:gd name="T50" fmla="*/ 82 w 447"/>
                  <a:gd name="T51" fmla="*/ 50 h 447"/>
                  <a:gd name="T52" fmla="*/ 38 w 447"/>
                  <a:gd name="T53" fmla="*/ 98 h 447"/>
                  <a:gd name="T54" fmla="*/ 10 w 447"/>
                  <a:gd name="T55" fmla="*/ 157 h 447"/>
                  <a:gd name="T56" fmla="*/ 0 w 447"/>
                  <a:gd name="T57" fmla="*/ 223 h 447"/>
                  <a:gd name="T58" fmla="*/ 5 w 447"/>
                  <a:gd name="T59" fmla="*/ 269 h 447"/>
                  <a:gd name="T60" fmla="*/ 28 w 447"/>
                  <a:gd name="T61" fmla="*/ 330 h 447"/>
                  <a:gd name="T62" fmla="*/ 66 w 447"/>
                  <a:gd name="T63" fmla="*/ 381 h 447"/>
                  <a:gd name="T64" fmla="*/ 117 w 447"/>
                  <a:gd name="T65" fmla="*/ 419 h 447"/>
                  <a:gd name="T66" fmla="*/ 178 w 447"/>
                  <a:gd name="T67" fmla="*/ 442 h 447"/>
                  <a:gd name="T68" fmla="*/ 223 w 447"/>
                  <a:gd name="T69" fmla="*/ 447 h 447"/>
                  <a:gd name="T70" fmla="*/ 290 w 447"/>
                  <a:gd name="T71" fmla="*/ 437 h 447"/>
                  <a:gd name="T72" fmla="*/ 349 w 447"/>
                  <a:gd name="T73" fmla="*/ 409 h 447"/>
                  <a:gd name="T74" fmla="*/ 397 w 447"/>
                  <a:gd name="T75" fmla="*/ 365 h 447"/>
                  <a:gd name="T76" fmla="*/ 430 w 447"/>
                  <a:gd name="T77" fmla="*/ 311 h 447"/>
                  <a:gd name="T78" fmla="*/ 447 w 447"/>
                  <a:gd name="T79" fmla="*/ 246 h 447"/>
                  <a:gd name="T80" fmla="*/ 447 w 447"/>
                  <a:gd name="T81" fmla="*/ 201 h 447"/>
                  <a:gd name="T82" fmla="*/ 430 w 447"/>
                  <a:gd name="T83" fmla="*/ 136 h 447"/>
                  <a:gd name="T84" fmla="*/ 397 w 447"/>
                  <a:gd name="T85" fmla="*/ 80 h 447"/>
                  <a:gd name="T86" fmla="*/ 349 w 447"/>
                  <a:gd name="T87" fmla="*/ 38 h 447"/>
                  <a:gd name="T88" fmla="*/ 290 w 447"/>
                  <a:gd name="T89" fmla="*/ 10 h 447"/>
                  <a:gd name="T90" fmla="*/ 223 w 447"/>
                  <a:gd name="T91" fmla="*/ 0 h 4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47" h="447">
                    <a:moveTo>
                      <a:pt x="223" y="64"/>
                    </a:moveTo>
                    <a:lnTo>
                      <a:pt x="223" y="64"/>
                    </a:lnTo>
                    <a:lnTo>
                      <a:pt x="241" y="64"/>
                    </a:lnTo>
                    <a:lnTo>
                      <a:pt x="257" y="68"/>
                    </a:lnTo>
                    <a:lnTo>
                      <a:pt x="271" y="71"/>
                    </a:lnTo>
                    <a:lnTo>
                      <a:pt x="286" y="77"/>
                    </a:lnTo>
                    <a:lnTo>
                      <a:pt x="299" y="84"/>
                    </a:lnTo>
                    <a:lnTo>
                      <a:pt x="313" y="92"/>
                    </a:lnTo>
                    <a:lnTo>
                      <a:pt x="325" y="101"/>
                    </a:lnTo>
                    <a:lnTo>
                      <a:pt x="335" y="112"/>
                    </a:lnTo>
                    <a:lnTo>
                      <a:pt x="346" y="122"/>
                    </a:lnTo>
                    <a:lnTo>
                      <a:pt x="355" y="134"/>
                    </a:lnTo>
                    <a:lnTo>
                      <a:pt x="363" y="148"/>
                    </a:lnTo>
                    <a:lnTo>
                      <a:pt x="370" y="161"/>
                    </a:lnTo>
                    <a:lnTo>
                      <a:pt x="376" y="176"/>
                    </a:lnTo>
                    <a:lnTo>
                      <a:pt x="379" y="192"/>
                    </a:lnTo>
                    <a:lnTo>
                      <a:pt x="383" y="208"/>
                    </a:lnTo>
                    <a:lnTo>
                      <a:pt x="383" y="223"/>
                    </a:lnTo>
                    <a:lnTo>
                      <a:pt x="383" y="223"/>
                    </a:lnTo>
                    <a:lnTo>
                      <a:pt x="383" y="239"/>
                    </a:lnTo>
                    <a:lnTo>
                      <a:pt x="379" y="255"/>
                    </a:lnTo>
                    <a:lnTo>
                      <a:pt x="376" y="271"/>
                    </a:lnTo>
                    <a:lnTo>
                      <a:pt x="370" y="285"/>
                    </a:lnTo>
                    <a:lnTo>
                      <a:pt x="363" y="299"/>
                    </a:lnTo>
                    <a:lnTo>
                      <a:pt x="355" y="311"/>
                    </a:lnTo>
                    <a:lnTo>
                      <a:pt x="346" y="323"/>
                    </a:lnTo>
                    <a:lnTo>
                      <a:pt x="335" y="335"/>
                    </a:lnTo>
                    <a:lnTo>
                      <a:pt x="325" y="346"/>
                    </a:lnTo>
                    <a:lnTo>
                      <a:pt x="313" y="355"/>
                    </a:lnTo>
                    <a:lnTo>
                      <a:pt x="299" y="363"/>
                    </a:lnTo>
                    <a:lnTo>
                      <a:pt x="286" y="369"/>
                    </a:lnTo>
                    <a:lnTo>
                      <a:pt x="271" y="374"/>
                    </a:lnTo>
                    <a:lnTo>
                      <a:pt x="257" y="379"/>
                    </a:lnTo>
                    <a:lnTo>
                      <a:pt x="241" y="381"/>
                    </a:lnTo>
                    <a:lnTo>
                      <a:pt x="223" y="383"/>
                    </a:lnTo>
                    <a:lnTo>
                      <a:pt x="223" y="383"/>
                    </a:lnTo>
                    <a:lnTo>
                      <a:pt x="208" y="381"/>
                    </a:lnTo>
                    <a:lnTo>
                      <a:pt x="192" y="379"/>
                    </a:lnTo>
                    <a:lnTo>
                      <a:pt x="176" y="374"/>
                    </a:lnTo>
                    <a:lnTo>
                      <a:pt x="162" y="369"/>
                    </a:lnTo>
                    <a:lnTo>
                      <a:pt x="148" y="363"/>
                    </a:lnTo>
                    <a:lnTo>
                      <a:pt x="136" y="355"/>
                    </a:lnTo>
                    <a:lnTo>
                      <a:pt x="124" y="346"/>
                    </a:lnTo>
                    <a:lnTo>
                      <a:pt x="112" y="335"/>
                    </a:lnTo>
                    <a:lnTo>
                      <a:pt x="101" y="323"/>
                    </a:lnTo>
                    <a:lnTo>
                      <a:pt x="92" y="311"/>
                    </a:lnTo>
                    <a:lnTo>
                      <a:pt x="84" y="299"/>
                    </a:lnTo>
                    <a:lnTo>
                      <a:pt x="78" y="285"/>
                    </a:lnTo>
                    <a:lnTo>
                      <a:pt x="73" y="271"/>
                    </a:lnTo>
                    <a:lnTo>
                      <a:pt x="68" y="255"/>
                    </a:lnTo>
                    <a:lnTo>
                      <a:pt x="66" y="239"/>
                    </a:lnTo>
                    <a:lnTo>
                      <a:pt x="64" y="223"/>
                    </a:lnTo>
                    <a:lnTo>
                      <a:pt x="64" y="223"/>
                    </a:lnTo>
                    <a:lnTo>
                      <a:pt x="66" y="208"/>
                    </a:lnTo>
                    <a:lnTo>
                      <a:pt x="68" y="192"/>
                    </a:lnTo>
                    <a:lnTo>
                      <a:pt x="73" y="176"/>
                    </a:lnTo>
                    <a:lnTo>
                      <a:pt x="78" y="161"/>
                    </a:lnTo>
                    <a:lnTo>
                      <a:pt x="84" y="148"/>
                    </a:lnTo>
                    <a:lnTo>
                      <a:pt x="92" y="134"/>
                    </a:lnTo>
                    <a:lnTo>
                      <a:pt x="101" y="122"/>
                    </a:lnTo>
                    <a:lnTo>
                      <a:pt x="112" y="112"/>
                    </a:lnTo>
                    <a:lnTo>
                      <a:pt x="124" y="101"/>
                    </a:lnTo>
                    <a:lnTo>
                      <a:pt x="136" y="92"/>
                    </a:lnTo>
                    <a:lnTo>
                      <a:pt x="148" y="84"/>
                    </a:lnTo>
                    <a:lnTo>
                      <a:pt x="162" y="77"/>
                    </a:lnTo>
                    <a:lnTo>
                      <a:pt x="176" y="71"/>
                    </a:lnTo>
                    <a:lnTo>
                      <a:pt x="192" y="68"/>
                    </a:lnTo>
                    <a:lnTo>
                      <a:pt x="208" y="64"/>
                    </a:lnTo>
                    <a:lnTo>
                      <a:pt x="223" y="64"/>
                    </a:lnTo>
                    <a:close/>
                    <a:moveTo>
                      <a:pt x="223" y="0"/>
                    </a:moveTo>
                    <a:lnTo>
                      <a:pt x="223" y="0"/>
                    </a:lnTo>
                    <a:lnTo>
                      <a:pt x="201" y="0"/>
                    </a:lnTo>
                    <a:lnTo>
                      <a:pt x="178" y="3"/>
                    </a:lnTo>
                    <a:lnTo>
                      <a:pt x="157" y="10"/>
                    </a:lnTo>
                    <a:lnTo>
                      <a:pt x="136" y="17"/>
                    </a:lnTo>
                    <a:lnTo>
                      <a:pt x="117" y="26"/>
                    </a:lnTo>
                    <a:lnTo>
                      <a:pt x="99" y="38"/>
                    </a:lnTo>
                    <a:lnTo>
                      <a:pt x="82" y="50"/>
                    </a:lnTo>
                    <a:lnTo>
                      <a:pt x="66" y="64"/>
                    </a:lnTo>
                    <a:lnTo>
                      <a:pt x="50" y="80"/>
                    </a:lnTo>
                    <a:lnTo>
                      <a:pt x="38" y="98"/>
                    </a:lnTo>
                    <a:lnTo>
                      <a:pt x="28" y="117"/>
                    </a:lnTo>
                    <a:lnTo>
                      <a:pt x="17" y="136"/>
                    </a:lnTo>
                    <a:lnTo>
                      <a:pt x="10" y="157"/>
                    </a:lnTo>
                    <a:lnTo>
                      <a:pt x="5" y="178"/>
                    </a:lnTo>
                    <a:lnTo>
                      <a:pt x="1" y="201"/>
                    </a:lnTo>
                    <a:lnTo>
                      <a:pt x="0" y="223"/>
                    </a:lnTo>
                    <a:lnTo>
                      <a:pt x="0" y="223"/>
                    </a:lnTo>
                    <a:lnTo>
                      <a:pt x="1" y="246"/>
                    </a:lnTo>
                    <a:lnTo>
                      <a:pt x="5" y="269"/>
                    </a:lnTo>
                    <a:lnTo>
                      <a:pt x="10" y="290"/>
                    </a:lnTo>
                    <a:lnTo>
                      <a:pt x="17" y="311"/>
                    </a:lnTo>
                    <a:lnTo>
                      <a:pt x="28" y="330"/>
                    </a:lnTo>
                    <a:lnTo>
                      <a:pt x="38" y="348"/>
                    </a:lnTo>
                    <a:lnTo>
                      <a:pt x="50" y="365"/>
                    </a:lnTo>
                    <a:lnTo>
                      <a:pt x="66" y="381"/>
                    </a:lnTo>
                    <a:lnTo>
                      <a:pt x="82" y="397"/>
                    </a:lnTo>
                    <a:lnTo>
                      <a:pt x="99" y="409"/>
                    </a:lnTo>
                    <a:lnTo>
                      <a:pt x="117" y="419"/>
                    </a:lnTo>
                    <a:lnTo>
                      <a:pt x="136" y="430"/>
                    </a:lnTo>
                    <a:lnTo>
                      <a:pt x="157" y="437"/>
                    </a:lnTo>
                    <a:lnTo>
                      <a:pt x="178" y="442"/>
                    </a:lnTo>
                    <a:lnTo>
                      <a:pt x="201" y="445"/>
                    </a:lnTo>
                    <a:lnTo>
                      <a:pt x="223" y="447"/>
                    </a:lnTo>
                    <a:lnTo>
                      <a:pt x="223" y="447"/>
                    </a:lnTo>
                    <a:lnTo>
                      <a:pt x="246" y="445"/>
                    </a:lnTo>
                    <a:lnTo>
                      <a:pt x="269" y="442"/>
                    </a:lnTo>
                    <a:lnTo>
                      <a:pt x="290" y="437"/>
                    </a:lnTo>
                    <a:lnTo>
                      <a:pt x="311" y="430"/>
                    </a:lnTo>
                    <a:lnTo>
                      <a:pt x="330" y="419"/>
                    </a:lnTo>
                    <a:lnTo>
                      <a:pt x="349" y="409"/>
                    </a:lnTo>
                    <a:lnTo>
                      <a:pt x="367" y="397"/>
                    </a:lnTo>
                    <a:lnTo>
                      <a:pt x="383" y="381"/>
                    </a:lnTo>
                    <a:lnTo>
                      <a:pt x="397" y="365"/>
                    </a:lnTo>
                    <a:lnTo>
                      <a:pt x="409" y="348"/>
                    </a:lnTo>
                    <a:lnTo>
                      <a:pt x="421" y="330"/>
                    </a:lnTo>
                    <a:lnTo>
                      <a:pt x="430" y="311"/>
                    </a:lnTo>
                    <a:lnTo>
                      <a:pt x="437" y="290"/>
                    </a:lnTo>
                    <a:lnTo>
                      <a:pt x="444" y="269"/>
                    </a:lnTo>
                    <a:lnTo>
                      <a:pt x="447" y="246"/>
                    </a:lnTo>
                    <a:lnTo>
                      <a:pt x="447" y="223"/>
                    </a:lnTo>
                    <a:lnTo>
                      <a:pt x="447" y="223"/>
                    </a:lnTo>
                    <a:lnTo>
                      <a:pt x="447" y="201"/>
                    </a:lnTo>
                    <a:lnTo>
                      <a:pt x="444" y="178"/>
                    </a:lnTo>
                    <a:lnTo>
                      <a:pt x="437" y="157"/>
                    </a:lnTo>
                    <a:lnTo>
                      <a:pt x="430" y="136"/>
                    </a:lnTo>
                    <a:lnTo>
                      <a:pt x="421" y="117"/>
                    </a:lnTo>
                    <a:lnTo>
                      <a:pt x="409" y="98"/>
                    </a:lnTo>
                    <a:lnTo>
                      <a:pt x="397" y="80"/>
                    </a:lnTo>
                    <a:lnTo>
                      <a:pt x="383" y="64"/>
                    </a:lnTo>
                    <a:lnTo>
                      <a:pt x="367" y="50"/>
                    </a:lnTo>
                    <a:lnTo>
                      <a:pt x="349" y="38"/>
                    </a:lnTo>
                    <a:lnTo>
                      <a:pt x="330" y="26"/>
                    </a:lnTo>
                    <a:lnTo>
                      <a:pt x="311" y="17"/>
                    </a:lnTo>
                    <a:lnTo>
                      <a:pt x="290" y="10"/>
                    </a:lnTo>
                    <a:lnTo>
                      <a:pt x="269" y="3"/>
                    </a:lnTo>
                    <a:lnTo>
                      <a:pt x="246" y="0"/>
                    </a:lnTo>
                    <a:lnTo>
                      <a:pt x="223" y="0"/>
                    </a:lnTo>
                    <a:lnTo>
                      <a:pt x="223"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73" name="Freeform: Shape 67"/>
              <p:cNvSpPr/>
              <p:nvPr/>
            </p:nvSpPr>
            <p:spPr bwMode="auto">
              <a:xfrm>
                <a:off x="4801325" y="4287522"/>
                <a:ext cx="87295" cy="125547"/>
              </a:xfrm>
              <a:custGeom>
                <a:gdLst>
                  <a:gd name="T0" fmla="*/ 107 w 114"/>
                  <a:gd name="T1" fmla="*/ 133 h 163"/>
                  <a:gd name="T2" fmla="*/ 32 w 114"/>
                  <a:gd name="T3" fmla="*/ 73 h 163"/>
                  <a:gd name="T4" fmla="*/ 32 w 114"/>
                  <a:gd name="T5" fmla="*/ 16 h 163"/>
                  <a:gd name="T6" fmla="*/ 32 w 114"/>
                  <a:gd name="T7" fmla="*/ 16 h 163"/>
                  <a:gd name="T8" fmla="*/ 32 w 114"/>
                  <a:gd name="T9" fmla="*/ 9 h 163"/>
                  <a:gd name="T10" fmla="*/ 28 w 114"/>
                  <a:gd name="T11" fmla="*/ 4 h 163"/>
                  <a:gd name="T12" fmla="*/ 23 w 114"/>
                  <a:gd name="T13" fmla="*/ 0 h 163"/>
                  <a:gd name="T14" fmla="*/ 16 w 114"/>
                  <a:gd name="T15" fmla="*/ 0 h 163"/>
                  <a:gd name="T16" fmla="*/ 16 w 114"/>
                  <a:gd name="T17" fmla="*/ 0 h 163"/>
                  <a:gd name="T18" fmla="*/ 9 w 114"/>
                  <a:gd name="T19" fmla="*/ 0 h 163"/>
                  <a:gd name="T20" fmla="*/ 4 w 114"/>
                  <a:gd name="T21" fmla="*/ 4 h 163"/>
                  <a:gd name="T22" fmla="*/ 0 w 114"/>
                  <a:gd name="T23" fmla="*/ 9 h 163"/>
                  <a:gd name="T24" fmla="*/ 0 w 114"/>
                  <a:gd name="T25" fmla="*/ 16 h 163"/>
                  <a:gd name="T26" fmla="*/ 0 w 114"/>
                  <a:gd name="T27" fmla="*/ 80 h 163"/>
                  <a:gd name="T28" fmla="*/ 0 w 114"/>
                  <a:gd name="T29" fmla="*/ 80 h 163"/>
                  <a:gd name="T30" fmla="*/ 0 w 114"/>
                  <a:gd name="T31" fmla="*/ 82 h 163"/>
                  <a:gd name="T32" fmla="*/ 0 w 114"/>
                  <a:gd name="T33" fmla="*/ 82 h 163"/>
                  <a:gd name="T34" fmla="*/ 0 w 114"/>
                  <a:gd name="T35" fmla="*/ 84 h 163"/>
                  <a:gd name="T36" fmla="*/ 0 w 114"/>
                  <a:gd name="T37" fmla="*/ 84 h 163"/>
                  <a:gd name="T38" fmla="*/ 0 w 114"/>
                  <a:gd name="T39" fmla="*/ 84 h 163"/>
                  <a:gd name="T40" fmla="*/ 0 w 114"/>
                  <a:gd name="T41" fmla="*/ 84 h 163"/>
                  <a:gd name="T42" fmla="*/ 0 w 114"/>
                  <a:gd name="T43" fmla="*/ 86 h 163"/>
                  <a:gd name="T44" fmla="*/ 0 w 114"/>
                  <a:gd name="T45" fmla="*/ 86 h 163"/>
                  <a:gd name="T46" fmla="*/ 2 w 114"/>
                  <a:gd name="T47" fmla="*/ 87 h 163"/>
                  <a:gd name="T48" fmla="*/ 2 w 114"/>
                  <a:gd name="T49" fmla="*/ 87 h 163"/>
                  <a:gd name="T50" fmla="*/ 2 w 114"/>
                  <a:gd name="T51" fmla="*/ 89 h 163"/>
                  <a:gd name="T52" fmla="*/ 2 w 114"/>
                  <a:gd name="T53" fmla="*/ 89 h 163"/>
                  <a:gd name="T54" fmla="*/ 4 w 114"/>
                  <a:gd name="T55" fmla="*/ 91 h 163"/>
                  <a:gd name="T56" fmla="*/ 4 w 114"/>
                  <a:gd name="T57" fmla="*/ 91 h 163"/>
                  <a:gd name="T58" fmla="*/ 4 w 114"/>
                  <a:gd name="T59" fmla="*/ 91 h 163"/>
                  <a:gd name="T60" fmla="*/ 4 w 114"/>
                  <a:gd name="T61" fmla="*/ 91 h 163"/>
                  <a:gd name="T62" fmla="*/ 6 w 114"/>
                  <a:gd name="T63" fmla="*/ 93 h 163"/>
                  <a:gd name="T64" fmla="*/ 6 w 114"/>
                  <a:gd name="T65" fmla="*/ 93 h 163"/>
                  <a:gd name="T66" fmla="*/ 6 w 114"/>
                  <a:gd name="T67" fmla="*/ 93 h 163"/>
                  <a:gd name="T68" fmla="*/ 88 w 114"/>
                  <a:gd name="T69" fmla="*/ 159 h 163"/>
                  <a:gd name="T70" fmla="*/ 88 w 114"/>
                  <a:gd name="T71" fmla="*/ 159 h 163"/>
                  <a:gd name="T72" fmla="*/ 93 w 114"/>
                  <a:gd name="T73" fmla="*/ 161 h 163"/>
                  <a:gd name="T74" fmla="*/ 98 w 114"/>
                  <a:gd name="T75" fmla="*/ 163 h 163"/>
                  <a:gd name="T76" fmla="*/ 98 w 114"/>
                  <a:gd name="T77" fmla="*/ 163 h 163"/>
                  <a:gd name="T78" fmla="*/ 105 w 114"/>
                  <a:gd name="T79" fmla="*/ 161 h 163"/>
                  <a:gd name="T80" fmla="*/ 110 w 114"/>
                  <a:gd name="T81" fmla="*/ 156 h 163"/>
                  <a:gd name="T82" fmla="*/ 110 w 114"/>
                  <a:gd name="T83" fmla="*/ 156 h 163"/>
                  <a:gd name="T84" fmla="*/ 114 w 114"/>
                  <a:gd name="T85" fmla="*/ 150 h 163"/>
                  <a:gd name="T86" fmla="*/ 114 w 114"/>
                  <a:gd name="T87" fmla="*/ 143 h 163"/>
                  <a:gd name="T88" fmla="*/ 112 w 114"/>
                  <a:gd name="T89" fmla="*/ 138 h 163"/>
                  <a:gd name="T90" fmla="*/ 107 w 114"/>
                  <a:gd name="T91" fmla="*/ 133 h 163"/>
                  <a:gd name="T92" fmla="*/ 107 w 114"/>
                  <a:gd name="T93" fmla="*/ 133 h 16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4" h="163">
                    <a:moveTo>
                      <a:pt x="107" y="133"/>
                    </a:moveTo>
                    <a:lnTo>
                      <a:pt x="32" y="73"/>
                    </a:lnTo>
                    <a:lnTo>
                      <a:pt x="32" y="16"/>
                    </a:lnTo>
                    <a:lnTo>
                      <a:pt x="32" y="16"/>
                    </a:lnTo>
                    <a:lnTo>
                      <a:pt x="32" y="9"/>
                    </a:lnTo>
                    <a:lnTo>
                      <a:pt x="28" y="4"/>
                    </a:lnTo>
                    <a:lnTo>
                      <a:pt x="23" y="0"/>
                    </a:lnTo>
                    <a:lnTo>
                      <a:pt x="16" y="0"/>
                    </a:lnTo>
                    <a:lnTo>
                      <a:pt x="16" y="0"/>
                    </a:lnTo>
                    <a:lnTo>
                      <a:pt x="9" y="0"/>
                    </a:lnTo>
                    <a:lnTo>
                      <a:pt x="4" y="4"/>
                    </a:lnTo>
                    <a:lnTo>
                      <a:pt x="0" y="9"/>
                    </a:lnTo>
                    <a:lnTo>
                      <a:pt x="0" y="16"/>
                    </a:lnTo>
                    <a:lnTo>
                      <a:pt x="0" y="80"/>
                    </a:lnTo>
                    <a:lnTo>
                      <a:pt x="0" y="80"/>
                    </a:lnTo>
                    <a:lnTo>
                      <a:pt x="0" y="82"/>
                    </a:lnTo>
                    <a:lnTo>
                      <a:pt x="0" y="82"/>
                    </a:lnTo>
                    <a:lnTo>
                      <a:pt x="0" y="84"/>
                    </a:lnTo>
                    <a:lnTo>
                      <a:pt x="0" y="84"/>
                    </a:lnTo>
                    <a:lnTo>
                      <a:pt x="0" y="84"/>
                    </a:lnTo>
                    <a:lnTo>
                      <a:pt x="0" y="84"/>
                    </a:lnTo>
                    <a:lnTo>
                      <a:pt x="0" y="86"/>
                    </a:lnTo>
                    <a:lnTo>
                      <a:pt x="0" y="86"/>
                    </a:lnTo>
                    <a:lnTo>
                      <a:pt x="2" y="87"/>
                    </a:lnTo>
                    <a:lnTo>
                      <a:pt x="2" y="87"/>
                    </a:lnTo>
                    <a:lnTo>
                      <a:pt x="2" y="89"/>
                    </a:lnTo>
                    <a:lnTo>
                      <a:pt x="2" y="89"/>
                    </a:lnTo>
                    <a:lnTo>
                      <a:pt x="4" y="91"/>
                    </a:lnTo>
                    <a:lnTo>
                      <a:pt x="4" y="91"/>
                    </a:lnTo>
                    <a:lnTo>
                      <a:pt x="4" y="91"/>
                    </a:lnTo>
                    <a:lnTo>
                      <a:pt x="4" y="91"/>
                    </a:lnTo>
                    <a:lnTo>
                      <a:pt x="6" y="93"/>
                    </a:lnTo>
                    <a:lnTo>
                      <a:pt x="6" y="93"/>
                    </a:lnTo>
                    <a:lnTo>
                      <a:pt x="6" y="93"/>
                    </a:lnTo>
                    <a:lnTo>
                      <a:pt x="88" y="159"/>
                    </a:lnTo>
                    <a:lnTo>
                      <a:pt x="88" y="159"/>
                    </a:lnTo>
                    <a:lnTo>
                      <a:pt x="93" y="161"/>
                    </a:lnTo>
                    <a:lnTo>
                      <a:pt x="98" y="163"/>
                    </a:lnTo>
                    <a:lnTo>
                      <a:pt x="98" y="163"/>
                    </a:lnTo>
                    <a:lnTo>
                      <a:pt x="105" y="161"/>
                    </a:lnTo>
                    <a:lnTo>
                      <a:pt x="110" y="156"/>
                    </a:lnTo>
                    <a:lnTo>
                      <a:pt x="110" y="156"/>
                    </a:lnTo>
                    <a:lnTo>
                      <a:pt x="114" y="150"/>
                    </a:lnTo>
                    <a:lnTo>
                      <a:pt x="114" y="143"/>
                    </a:lnTo>
                    <a:lnTo>
                      <a:pt x="112" y="138"/>
                    </a:lnTo>
                    <a:lnTo>
                      <a:pt x="107" y="133"/>
                    </a:lnTo>
                    <a:lnTo>
                      <a:pt x="107" y="133"/>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9" name="Group 82"/>
            <p:cNvGrpSpPr/>
            <p:nvPr/>
          </p:nvGrpSpPr>
          <p:grpSpPr>
            <a:xfrm>
              <a:off x="4400750" y="3088250"/>
              <a:ext cx="3174082" cy="422424"/>
              <a:chOff x="6444107" y="1469392"/>
              <a:chExt cx="4232109" cy="563232"/>
            </a:xfrm>
          </p:grpSpPr>
          <p:sp>
            <p:nvSpPr>
              <p:cNvPr id="70" name="TextBox 83"/>
              <p:cNvSpPr txBox="1"/>
              <p:nvPr/>
            </p:nvSpPr>
            <p:spPr>
              <a:xfrm>
                <a:off x="6444107" y="1469392"/>
                <a:ext cx="4232109" cy="242864"/>
              </a:xfrm>
              <a:prstGeom prst="rect">
                <a:avLst/>
              </a:prstGeom>
              <a:noFill/>
            </p:spPr>
            <p:txBody>
              <a:bodyPr wrap="none" lIns="360000" tIns="0" rIns="0" bIns="0" anchor="b" anchorCtr="0">
                <a:normAutofit fontScale="85000" lnSpcReduction="20000"/>
              </a:bodyPr>
              <a:lstStyle/>
              <a:p>
                <a:r>
                  <a:rPr lang="zh-CN" altLang="en-US" sz="2100" b="1">
                    <a:solidFill>
                      <a:schemeClr val="accent4">
                        <a:lumMod val="100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100" b="1">
                  <a:solidFill>
                    <a:schemeClr val="accent4">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TextBox 84"/>
              <p:cNvSpPr txBox="1"/>
              <p:nvPr/>
            </p:nvSpPr>
            <p:spPr>
              <a:xfrm>
                <a:off x="6444107" y="1712256"/>
                <a:ext cx="4232109" cy="320368"/>
              </a:xfrm>
              <a:prstGeom prst="rect">
                <a:avLst/>
              </a:prstGeom>
            </p:spPr>
            <p:txBody>
              <a:bodyPr vert="horz" wrap="square" lIns="360000" tIns="0" rIns="0" bIns="0" anchor="ctr" anchorCtr="0">
                <a:normAutofit fontScale="77500" lnSpcReduction="20000"/>
              </a:bodyPr>
              <a:lstStyle/>
              <a:p>
                <a:pPr algn="l">
                  <a:lnSpc>
                    <a:spcPct val="120000"/>
                  </a:lnSpc>
                </a:pPr>
                <a:r>
                  <a:rPr lang="zh-CN" altLang="en-US" sz="1400">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zh-CN" altLang="en-US" sz="1400">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4" name="组合 73"/>
          <p:cNvGrpSpPr/>
          <p:nvPr/>
        </p:nvGrpSpPr>
        <p:grpSpPr>
          <a:xfrm>
            <a:off x="4221658" y="5212283"/>
            <a:ext cx="4561168" cy="563362"/>
            <a:chOff x="4153511" y="3756937"/>
            <a:chExt cx="3421321" cy="422424"/>
          </a:xfrm>
        </p:grpSpPr>
        <p:sp>
          <p:nvSpPr>
            <p:cNvPr id="75" name="Freeform: Shape 68"/>
            <p:cNvSpPr/>
            <p:nvPr/>
          </p:nvSpPr>
          <p:spPr bwMode="auto">
            <a:xfrm>
              <a:off x="4153511" y="3857863"/>
              <a:ext cx="251915" cy="220574"/>
            </a:xfrm>
            <a:custGeom>
              <a:gdLst>
                <a:gd name="T0" fmla="*/ 213 w 447"/>
                <a:gd name="T1" fmla="*/ 12 h 426"/>
                <a:gd name="T2" fmla="*/ 220 w 447"/>
                <a:gd name="T3" fmla="*/ 1 h 426"/>
                <a:gd name="T4" fmla="*/ 225 w 447"/>
                <a:gd name="T5" fmla="*/ 1 h 426"/>
                <a:gd name="T6" fmla="*/ 232 w 447"/>
                <a:gd name="T7" fmla="*/ 12 h 426"/>
                <a:gd name="T8" fmla="*/ 272 w 447"/>
                <a:gd name="T9" fmla="*/ 127 h 426"/>
                <a:gd name="T10" fmla="*/ 288 w 447"/>
                <a:gd name="T11" fmla="*/ 146 h 426"/>
                <a:gd name="T12" fmla="*/ 311 w 447"/>
                <a:gd name="T13" fmla="*/ 155 h 426"/>
                <a:gd name="T14" fmla="*/ 433 w 447"/>
                <a:gd name="T15" fmla="*/ 157 h 426"/>
                <a:gd name="T16" fmla="*/ 445 w 447"/>
                <a:gd name="T17" fmla="*/ 160 h 426"/>
                <a:gd name="T18" fmla="*/ 447 w 447"/>
                <a:gd name="T19" fmla="*/ 166 h 426"/>
                <a:gd name="T20" fmla="*/ 438 w 447"/>
                <a:gd name="T21" fmla="*/ 176 h 426"/>
                <a:gd name="T22" fmla="*/ 342 w 447"/>
                <a:gd name="T23" fmla="*/ 250 h 426"/>
                <a:gd name="T24" fmla="*/ 328 w 447"/>
                <a:gd name="T25" fmla="*/ 269 h 426"/>
                <a:gd name="T26" fmla="*/ 327 w 447"/>
                <a:gd name="T27" fmla="*/ 293 h 426"/>
                <a:gd name="T28" fmla="*/ 363 w 447"/>
                <a:gd name="T29" fmla="*/ 410 h 426"/>
                <a:gd name="T30" fmla="*/ 363 w 447"/>
                <a:gd name="T31" fmla="*/ 423 h 426"/>
                <a:gd name="T32" fmla="*/ 358 w 447"/>
                <a:gd name="T33" fmla="*/ 426 h 426"/>
                <a:gd name="T34" fmla="*/ 347 w 447"/>
                <a:gd name="T35" fmla="*/ 423 h 426"/>
                <a:gd name="T36" fmla="*/ 246 w 447"/>
                <a:gd name="T37" fmla="*/ 353 h 426"/>
                <a:gd name="T38" fmla="*/ 223 w 447"/>
                <a:gd name="T39" fmla="*/ 346 h 426"/>
                <a:gd name="T40" fmla="*/ 199 w 447"/>
                <a:gd name="T41" fmla="*/ 353 h 426"/>
                <a:gd name="T42" fmla="*/ 99 w 447"/>
                <a:gd name="T43" fmla="*/ 423 h 426"/>
                <a:gd name="T44" fmla="*/ 87 w 447"/>
                <a:gd name="T45" fmla="*/ 426 h 426"/>
                <a:gd name="T46" fmla="*/ 84 w 447"/>
                <a:gd name="T47" fmla="*/ 423 h 426"/>
                <a:gd name="T48" fmla="*/ 84 w 447"/>
                <a:gd name="T49" fmla="*/ 410 h 426"/>
                <a:gd name="T50" fmla="*/ 118 w 447"/>
                <a:gd name="T51" fmla="*/ 293 h 426"/>
                <a:gd name="T52" fmla="*/ 118 w 447"/>
                <a:gd name="T53" fmla="*/ 269 h 426"/>
                <a:gd name="T54" fmla="*/ 105 w 447"/>
                <a:gd name="T55" fmla="*/ 250 h 426"/>
                <a:gd name="T56" fmla="*/ 7 w 447"/>
                <a:gd name="T57" fmla="*/ 176 h 426"/>
                <a:gd name="T58" fmla="*/ 0 w 447"/>
                <a:gd name="T59" fmla="*/ 166 h 426"/>
                <a:gd name="T60" fmla="*/ 1 w 447"/>
                <a:gd name="T61" fmla="*/ 160 h 426"/>
                <a:gd name="T62" fmla="*/ 14 w 447"/>
                <a:gd name="T63" fmla="*/ 157 h 426"/>
                <a:gd name="T64" fmla="*/ 136 w 447"/>
                <a:gd name="T65" fmla="*/ 155 h 426"/>
                <a:gd name="T66" fmla="*/ 159 w 447"/>
                <a:gd name="T67" fmla="*/ 146 h 426"/>
                <a:gd name="T68" fmla="*/ 174 w 447"/>
                <a:gd name="T69" fmla="*/ 127 h 4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7" h="426">
                  <a:moveTo>
                    <a:pt x="213" y="12"/>
                  </a:moveTo>
                  <a:lnTo>
                    <a:pt x="213" y="12"/>
                  </a:lnTo>
                  <a:lnTo>
                    <a:pt x="218" y="3"/>
                  </a:lnTo>
                  <a:lnTo>
                    <a:pt x="220" y="1"/>
                  </a:lnTo>
                  <a:lnTo>
                    <a:pt x="223" y="0"/>
                  </a:lnTo>
                  <a:lnTo>
                    <a:pt x="225" y="1"/>
                  </a:lnTo>
                  <a:lnTo>
                    <a:pt x="229" y="3"/>
                  </a:lnTo>
                  <a:lnTo>
                    <a:pt x="232" y="12"/>
                  </a:lnTo>
                  <a:lnTo>
                    <a:pt x="272" y="127"/>
                  </a:lnTo>
                  <a:lnTo>
                    <a:pt x="272" y="127"/>
                  </a:lnTo>
                  <a:lnTo>
                    <a:pt x="279" y="138"/>
                  </a:lnTo>
                  <a:lnTo>
                    <a:pt x="288" y="146"/>
                  </a:lnTo>
                  <a:lnTo>
                    <a:pt x="299" y="152"/>
                  </a:lnTo>
                  <a:lnTo>
                    <a:pt x="311" y="155"/>
                  </a:lnTo>
                  <a:lnTo>
                    <a:pt x="433" y="157"/>
                  </a:lnTo>
                  <a:lnTo>
                    <a:pt x="433" y="157"/>
                  </a:lnTo>
                  <a:lnTo>
                    <a:pt x="442" y="159"/>
                  </a:lnTo>
                  <a:lnTo>
                    <a:pt x="445" y="160"/>
                  </a:lnTo>
                  <a:lnTo>
                    <a:pt x="447" y="162"/>
                  </a:lnTo>
                  <a:lnTo>
                    <a:pt x="447" y="166"/>
                  </a:lnTo>
                  <a:lnTo>
                    <a:pt x="445" y="169"/>
                  </a:lnTo>
                  <a:lnTo>
                    <a:pt x="438" y="176"/>
                  </a:lnTo>
                  <a:lnTo>
                    <a:pt x="342" y="250"/>
                  </a:lnTo>
                  <a:lnTo>
                    <a:pt x="342" y="250"/>
                  </a:lnTo>
                  <a:lnTo>
                    <a:pt x="334" y="258"/>
                  </a:lnTo>
                  <a:lnTo>
                    <a:pt x="328" y="269"/>
                  </a:lnTo>
                  <a:lnTo>
                    <a:pt x="325" y="283"/>
                  </a:lnTo>
                  <a:lnTo>
                    <a:pt x="327" y="293"/>
                  </a:lnTo>
                  <a:lnTo>
                    <a:pt x="363" y="410"/>
                  </a:lnTo>
                  <a:lnTo>
                    <a:pt x="363" y="410"/>
                  </a:lnTo>
                  <a:lnTo>
                    <a:pt x="363" y="421"/>
                  </a:lnTo>
                  <a:lnTo>
                    <a:pt x="363" y="423"/>
                  </a:lnTo>
                  <a:lnTo>
                    <a:pt x="361" y="426"/>
                  </a:lnTo>
                  <a:lnTo>
                    <a:pt x="358" y="426"/>
                  </a:lnTo>
                  <a:lnTo>
                    <a:pt x="356" y="426"/>
                  </a:lnTo>
                  <a:lnTo>
                    <a:pt x="347" y="423"/>
                  </a:lnTo>
                  <a:lnTo>
                    <a:pt x="246" y="353"/>
                  </a:lnTo>
                  <a:lnTo>
                    <a:pt x="246" y="353"/>
                  </a:lnTo>
                  <a:lnTo>
                    <a:pt x="236" y="348"/>
                  </a:lnTo>
                  <a:lnTo>
                    <a:pt x="223" y="346"/>
                  </a:lnTo>
                  <a:lnTo>
                    <a:pt x="211" y="348"/>
                  </a:lnTo>
                  <a:lnTo>
                    <a:pt x="199" y="353"/>
                  </a:lnTo>
                  <a:lnTo>
                    <a:pt x="99" y="423"/>
                  </a:lnTo>
                  <a:lnTo>
                    <a:pt x="99" y="423"/>
                  </a:lnTo>
                  <a:lnTo>
                    <a:pt x="91" y="426"/>
                  </a:lnTo>
                  <a:lnTo>
                    <a:pt x="87" y="426"/>
                  </a:lnTo>
                  <a:lnTo>
                    <a:pt x="85" y="426"/>
                  </a:lnTo>
                  <a:lnTo>
                    <a:pt x="84" y="423"/>
                  </a:lnTo>
                  <a:lnTo>
                    <a:pt x="82" y="421"/>
                  </a:lnTo>
                  <a:lnTo>
                    <a:pt x="84" y="410"/>
                  </a:lnTo>
                  <a:lnTo>
                    <a:pt x="118" y="293"/>
                  </a:lnTo>
                  <a:lnTo>
                    <a:pt x="118" y="293"/>
                  </a:lnTo>
                  <a:lnTo>
                    <a:pt x="120" y="283"/>
                  </a:lnTo>
                  <a:lnTo>
                    <a:pt x="118" y="269"/>
                  </a:lnTo>
                  <a:lnTo>
                    <a:pt x="113" y="258"/>
                  </a:lnTo>
                  <a:lnTo>
                    <a:pt x="105" y="250"/>
                  </a:lnTo>
                  <a:lnTo>
                    <a:pt x="7" y="176"/>
                  </a:lnTo>
                  <a:lnTo>
                    <a:pt x="7" y="176"/>
                  </a:lnTo>
                  <a:lnTo>
                    <a:pt x="1" y="169"/>
                  </a:lnTo>
                  <a:lnTo>
                    <a:pt x="0" y="166"/>
                  </a:lnTo>
                  <a:lnTo>
                    <a:pt x="0" y="162"/>
                  </a:lnTo>
                  <a:lnTo>
                    <a:pt x="1" y="160"/>
                  </a:lnTo>
                  <a:lnTo>
                    <a:pt x="3" y="159"/>
                  </a:lnTo>
                  <a:lnTo>
                    <a:pt x="14" y="157"/>
                  </a:lnTo>
                  <a:lnTo>
                    <a:pt x="136" y="155"/>
                  </a:lnTo>
                  <a:lnTo>
                    <a:pt x="136" y="155"/>
                  </a:lnTo>
                  <a:lnTo>
                    <a:pt x="146" y="152"/>
                  </a:lnTo>
                  <a:lnTo>
                    <a:pt x="159" y="146"/>
                  </a:lnTo>
                  <a:lnTo>
                    <a:pt x="167" y="138"/>
                  </a:lnTo>
                  <a:lnTo>
                    <a:pt x="174" y="127"/>
                  </a:lnTo>
                  <a:lnTo>
                    <a:pt x="213" y="12"/>
                  </a:lnTo>
                  <a:close/>
                </a:path>
              </a:pathLst>
            </a:custGeom>
            <a:solidFill>
              <a:schemeClr val="accent5"/>
            </a:solidFill>
            <a:ln>
              <a:noFill/>
            </a:ln>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nvGrpSpPr>
            <p:cNvPr id="76" name="Group 85"/>
            <p:cNvGrpSpPr/>
            <p:nvPr/>
          </p:nvGrpSpPr>
          <p:grpSpPr>
            <a:xfrm>
              <a:off x="4400750" y="3756937"/>
              <a:ext cx="3174082" cy="422424"/>
              <a:chOff x="6444107" y="1469392"/>
              <a:chExt cx="4232109" cy="563232"/>
            </a:xfrm>
          </p:grpSpPr>
          <p:sp>
            <p:nvSpPr>
              <p:cNvPr id="77" name="TextBox 86"/>
              <p:cNvSpPr txBox="1"/>
              <p:nvPr/>
            </p:nvSpPr>
            <p:spPr>
              <a:xfrm>
                <a:off x="6444107" y="1469392"/>
                <a:ext cx="4232109" cy="242864"/>
              </a:xfrm>
              <a:prstGeom prst="rect">
                <a:avLst/>
              </a:prstGeom>
              <a:noFill/>
            </p:spPr>
            <p:txBody>
              <a:bodyPr wrap="none" lIns="360000" tIns="0" rIns="0" bIns="0" anchor="b" anchorCtr="0">
                <a:normAutofit fontScale="85000" lnSpcReduction="20000"/>
              </a:bodyPr>
              <a:lstStyle/>
              <a:p>
                <a:r>
                  <a:rPr lang="zh-CN" altLang="en-US" sz="2100" b="1">
                    <a:solidFill>
                      <a:schemeClr val="accent5">
                        <a:lumMod val="100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100" b="1">
                  <a:solidFill>
                    <a:schemeClr val="accent5">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87"/>
              <p:cNvSpPr txBox="1"/>
              <p:nvPr/>
            </p:nvSpPr>
            <p:spPr>
              <a:xfrm>
                <a:off x="6444107" y="1712256"/>
                <a:ext cx="4232109" cy="320368"/>
              </a:xfrm>
              <a:prstGeom prst="rect">
                <a:avLst/>
              </a:prstGeom>
            </p:spPr>
            <p:txBody>
              <a:bodyPr vert="horz" wrap="square" lIns="360000" tIns="0" rIns="0" bIns="0" anchor="ctr" anchorCtr="0">
                <a:normAutofit fontScale="77500" lnSpcReduction="20000"/>
              </a:bodyPr>
              <a:lstStyle/>
              <a:p>
                <a:pPr algn="l">
                  <a:lnSpc>
                    <a:spcPct val="120000"/>
                  </a:lnSpc>
                </a:pPr>
                <a:r>
                  <a:rPr lang="zh-CN" altLang="en-US" sz="1400">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zh-CN" altLang="en-US" sz="1400">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79" name="矩形 78"/>
          <p:cNvSpPr/>
          <p:nvPr/>
        </p:nvSpPr>
        <p:spPr>
          <a:xfrm>
            <a:off x="0" y="0"/>
            <a:ext cx="12190413" cy="6859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80" name="图片 79"/>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8902087" y="5259703"/>
            <a:ext cx="3234859" cy="1602680"/>
          </a:xfrm>
          <a:prstGeom prst="rect">
            <a:avLst/>
          </a:prstGeom>
          <a:effectLst>
            <a:innerShdw blurRad="63500" dist="50800" dir="13500000">
              <a:prstClr val="black">
                <a:alpha val="50000"/>
              </a:prstClr>
            </a:innerShdw>
          </a:effectLst>
        </p:spPr>
      </p:pic>
      <p:grpSp>
        <p:nvGrpSpPr>
          <p:cNvPr id="81" name="组合 80"/>
          <p:cNvGrpSpPr/>
          <p:nvPr/>
        </p:nvGrpSpPr>
        <p:grpSpPr>
          <a:xfrm>
            <a:off x="62429" y="111281"/>
            <a:ext cx="7997728" cy="1097744"/>
            <a:chOff x="62429" y="111281"/>
            <a:chExt cx="7997728" cy="1097744"/>
          </a:xfrm>
        </p:grpSpPr>
        <p:sp>
          <p:nvSpPr>
            <p:cNvPr id="82" name="文本框 30"/>
            <p:cNvSpPr txBox="1"/>
            <p:nvPr/>
          </p:nvSpPr>
          <p:spPr>
            <a:xfrm>
              <a:off x="2278122" y="386234"/>
              <a:ext cx="5782035" cy="547838"/>
            </a:xfrm>
            <a:prstGeom prst="rect">
              <a:avLst/>
            </a:prstGeom>
            <a:noFill/>
          </p:spPr>
          <p:txBody>
            <a:bodyPr wrap="square" lIns="121917" tIns="60958" rIns="121917" bIns="60958">
              <a:spAutoFit/>
            </a:bodyPr>
            <a:lstStyle/>
            <a:p>
              <a:pPr>
                <a:lnSpc>
                  <a:spcPct val="120000"/>
                </a:lnSpc>
              </a:pPr>
              <a:r>
                <a:rPr lang="zh-CN" altLang="en-US" sz="2300" b="1">
                  <a:solidFill>
                    <a:schemeClr val="accent1"/>
                  </a:solidFill>
                  <a:latin typeface="Arial" panose="020b0604020202020204" pitchFamily="34" charset="0"/>
                  <a:ea typeface="微软雅黑" panose="020b0503020204020204" pitchFamily="34" charset="-122"/>
                  <a:sym typeface="Arial" panose="020b0604020202020204" pitchFamily="34" charset="0"/>
                </a:rPr>
                <a:t>请输入标题</a:t>
              </a:r>
            </a:p>
          </p:txBody>
        </p:sp>
        <p:pic>
          <p:nvPicPr>
            <p:cNvPr id="83" name="图片 82"/>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62429" y="111281"/>
              <a:ext cx="2215693" cy="1097744"/>
            </a:xfrm>
            <a:prstGeom prst="rect">
              <a:avLst/>
            </a:prstGeom>
          </p:spPr>
        </p:pic>
      </p:grpSp>
    </p:spTree>
    <p:extLst>
      <p:ext uri="{BB962C8B-B14F-4D97-AF65-F5344CB8AC3E}">
        <p14:creationId val="2659971733"/>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nodeType="afterGroup">
                            <p:stCondLst>
                              <p:cond delay="500"/>
                            </p:stCondLst>
                            <p:childTnLst>
                              <p:par>
                                <p:cTn id="11" presetID="2" presetClass="entr" presetSubtype="4" fill="hold" nodeType="after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additive="base">
                                        <p:cTn id="13" dur="500" fill="hold"/>
                                        <p:tgtEl>
                                          <p:spTgt spid="52"/>
                                        </p:tgtEl>
                                        <p:attrNameLst>
                                          <p:attrName>ppt_x</p:attrName>
                                        </p:attrNameLst>
                                      </p:cBhvr>
                                      <p:tavLst>
                                        <p:tav tm="0">
                                          <p:val>
                                            <p:strVal val="#ppt_x"/>
                                          </p:val>
                                        </p:tav>
                                        <p:tav tm="100000">
                                          <p:val>
                                            <p:strVal val="#ppt_x"/>
                                          </p:val>
                                        </p:tav>
                                      </p:tavLst>
                                    </p:anim>
                                    <p:anim calcmode="lin" valueType="num">
                                      <p:cBhvr additive="base">
                                        <p:cTn id="14" dur="500" fill="hold"/>
                                        <p:tgtEl>
                                          <p:spTgt spid="52"/>
                                        </p:tgtEl>
                                        <p:attrNameLst>
                                          <p:attrName>ppt_y</p:attrName>
                                        </p:attrNameLst>
                                      </p:cBhvr>
                                      <p:tavLst>
                                        <p:tav tm="0">
                                          <p:val>
                                            <p:strVal val="1+#ppt_h/2"/>
                                          </p:val>
                                        </p:tav>
                                        <p:tav tm="100000">
                                          <p:val>
                                            <p:strVal val="#ppt_y"/>
                                          </p:val>
                                        </p:tav>
                                      </p:tavLst>
                                    </p:anim>
                                  </p:childTnLst>
                                </p:cTn>
                              </p:par>
                            </p:childTnLst>
                          </p:cTn>
                        </p:par>
                        <p:par>
                          <p:cTn id="15" fill="hold" nodeType="afterGroup">
                            <p:stCondLst>
                              <p:cond delay="1000"/>
                            </p:stCondLst>
                            <p:childTnLst>
                              <p:par>
                                <p:cTn id="16" presetID="2" presetClass="entr" presetSubtype="4" fill="hold" nodeType="afterEffect">
                                  <p:stCondLst>
                                    <p:cond delay="0"/>
                                  </p:stCondLst>
                                  <p:childTnLst>
                                    <p:set>
                                      <p:cBhvr>
                                        <p:cTn id="17" dur="1" fill="hold">
                                          <p:stCondLst>
                                            <p:cond delay="0"/>
                                          </p:stCondLst>
                                        </p:cTn>
                                        <p:tgtEl>
                                          <p:spTgt spid="57"/>
                                        </p:tgtEl>
                                        <p:attrNameLst>
                                          <p:attrName>style.visibility</p:attrName>
                                        </p:attrNameLst>
                                      </p:cBhvr>
                                      <p:to>
                                        <p:strVal val="visible"/>
                                      </p:to>
                                    </p:set>
                                    <p:anim calcmode="lin" valueType="num">
                                      <p:cBhvr additive="base">
                                        <p:cTn id="18" dur="500" fill="hold"/>
                                        <p:tgtEl>
                                          <p:spTgt spid="57"/>
                                        </p:tgtEl>
                                        <p:attrNameLst>
                                          <p:attrName>ppt_x</p:attrName>
                                        </p:attrNameLst>
                                      </p:cBhvr>
                                      <p:tavLst>
                                        <p:tav tm="0">
                                          <p:val>
                                            <p:strVal val="#ppt_x"/>
                                          </p:val>
                                        </p:tav>
                                        <p:tav tm="100000">
                                          <p:val>
                                            <p:strVal val="#ppt_x"/>
                                          </p:val>
                                        </p:tav>
                                      </p:tavLst>
                                    </p:anim>
                                    <p:anim calcmode="lin" valueType="num">
                                      <p:cBhvr additive="base">
                                        <p:cTn id="19" dur="500" fill="hold"/>
                                        <p:tgtEl>
                                          <p:spTgt spid="57"/>
                                        </p:tgtEl>
                                        <p:attrNameLst>
                                          <p:attrName>ppt_y</p:attrName>
                                        </p:attrNameLst>
                                      </p:cBhvr>
                                      <p:tavLst>
                                        <p:tav tm="0">
                                          <p:val>
                                            <p:strVal val="1+#ppt_h/2"/>
                                          </p:val>
                                        </p:tav>
                                        <p:tav tm="100000">
                                          <p:val>
                                            <p:strVal val="#ppt_y"/>
                                          </p:val>
                                        </p:tav>
                                      </p:tavLst>
                                    </p:anim>
                                  </p:childTnLst>
                                </p:cTn>
                              </p:par>
                            </p:childTnLst>
                          </p:cTn>
                        </p:par>
                        <p:par>
                          <p:cTn id="20" fill="hold" nodeType="afterGroup">
                            <p:stCondLst>
                              <p:cond delay="1500"/>
                            </p:stCondLst>
                            <p:childTnLst>
                              <p:par>
                                <p:cTn id="21" presetID="2" presetClass="entr" presetSubtype="4" fill="hold" nodeType="afterEffect">
                                  <p:stCondLst>
                                    <p:cond delay="0"/>
                                  </p:stCondLst>
                                  <p:childTnLst>
                                    <p:set>
                                      <p:cBhvr>
                                        <p:cTn id="22" dur="1" fill="hold">
                                          <p:stCondLst>
                                            <p:cond delay="0"/>
                                          </p:stCondLst>
                                        </p:cTn>
                                        <p:tgtEl>
                                          <p:spTgt spid="62"/>
                                        </p:tgtEl>
                                        <p:attrNameLst>
                                          <p:attrName>style.visibility</p:attrName>
                                        </p:attrNameLst>
                                      </p:cBhvr>
                                      <p:to>
                                        <p:strVal val="visible"/>
                                      </p:to>
                                    </p:set>
                                    <p:anim calcmode="lin" valueType="num">
                                      <p:cBhvr additive="base">
                                        <p:cTn id="23" dur="500" fill="hold"/>
                                        <p:tgtEl>
                                          <p:spTgt spid="62"/>
                                        </p:tgtEl>
                                        <p:attrNameLst>
                                          <p:attrName>ppt_x</p:attrName>
                                        </p:attrNameLst>
                                      </p:cBhvr>
                                      <p:tavLst>
                                        <p:tav tm="0">
                                          <p:val>
                                            <p:strVal val="#ppt_x"/>
                                          </p:val>
                                        </p:tav>
                                        <p:tav tm="100000">
                                          <p:val>
                                            <p:strVal val="#ppt_x"/>
                                          </p:val>
                                        </p:tav>
                                      </p:tavLst>
                                    </p:anim>
                                    <p:anim calcmode="lin" valueType="num">
                                      <p:cBhvr additive="base">
                                        <p:cTn id="24" dur="500" fill="hold"/>
                                        <p:tgtEl>
                                          <p:spTgt spid="62"/>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2000"/>
                            </p:stCondLst>
                            <p:childTnLst>
                              <p:par>
                                <p:cTn id="26" presetID="2" presetClass="entr" presetSubtype="4" fill="hold" nodeType="afterEffect">
                                  <p:stCondLst>
                                    <p:cond delay="0"/>
                                  </p:stCondLst>
                                  <p:childTnLst>
                                    <p:set>
                                      <p:cBhvr>
                                        <p:cTn id="27" dur="1" fill="hold">
                                          <p:stCondLst>
                                            <p:cond delay="0"/>
                                          </p:stCondLst>
                                        </p:cTn>
                                        <p:tgtEl>
                                          <p:spTgt spid="67"/>
                                        </p:tgtEl>
                                        <p:attrNameLst>
                                          <p:attrName>style.visibility</p:attrName>
                                        </p:attrNameLst>
                                      </p:cBhvr>
                                      <p:to>
                                        <p:strVal val="visible"/>
                                      </p:to>
                                    </p:set>
                                    <p:anim calcmode="lin" valueType="num">
                                      <p:cBhvr additive="base">
                                        <p:cTn id="28" dur="500" fill="hold"/>
                                        <p:tgtEl>
                                          <p:spTgt spid="67"/>
                                        </p:tgtEl>
                                        <p:attrNameLst>
                                          <p:attrName>ppt_x</p:attrName>
                                        </p:attrNameLst>
                                      </p:cBhvr>
                                      <p:tavLst>
                                        <p:tav tm="0">
                                          <p:val>
                                            <p:strVal val="#ppt_x"/>
                                          </p:val>
                                        </p:tav>
                                        <p:tav tm="100000">
                                          <p:val>
                                            <p:strVal val="#ppt_x"/>
                                          </p:val>
                                        </p:tav>
                                      </p:tavLst>
                                    </p:anim>
                                    <p:anim calcmode="lin" valueType="num">
                                      <p:cBhvr additive="base">
                                        <p:cTn id="29" dur="500" fill="hold"/>
                                        <p:tgtEl>
                                          <p:spTgt spid="67"/>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2500"/>
                            </p:stCondLst>
                            <p:childTnLst>
                              <p:par>
                                <p:cTn id="31" presetID="2" presetClass="entr" presetSubtype="4" fill="hold" nodeType="afterEffect">
                                  <p:stCondLst>
                                    <p:cond delay="0"/>
                                  </p:stCondLst>
                                  <p:childTnLst>
                                    <p:set>
                                      <p:cBhvr>
                                        <p:cTn id="32" dur="1" fill="hold">
                                          <p:stCondLst>
                                            <p:cond delay="0"/>
                                          </p:stCondLst>
                                        </p:cTn>
                                        <p:tgtEl>
                                          <p:spTgt spid="74"/>
                                        </p:tgtEl>
                                        <p:attrNameLst>
                                          <p:attrName>style.visibility</p:attrName>
                                        </p:attrNameLst>
                                      </p:cBhvr>
                                      <p:to>
                                        <p:strVal val="visible"/>
                                      </p:to>
                                    </p:set>
                                    <p:anim calcmode="lin" valueType="num">
                                      <p:cBhvr additive="base">
                                        <p:cTn id="33" dur="500" fill="hold"/>
                                        <p:tgtEl>
                                          <p:spTgt spid="74"/>
                                        </p:tgtEl>
                                        <p:attrNameLst>
                                          <p:attrName>ppt_x</p:attrName>
                                        </p:attrNameLst>
                                      </p:cBhvr>
                                      <p:tavLst>
                                        <p:tav tm="0">
                                          <p:val>
                                            <p:strVal val="#ppt_x"/>
                                          </p:val>
                                        </p:tav>
                                        <p:tav tm="100000">
                                          <p:val>
                                            <p:strVal val="#ppt_x"/>
                                          </p:val>
                                        </p:tav>
                                      </p:tavLst>
                                    </p:anim>
                                    <p:anim calcmode="lin" valueType="num">
                                      <p:cBhvr additive="base">
                                        <p:cTn id="34" dur="500" fill="hold"/>
                                        <p:tgtEl>
                                          <p:spTgt spid="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6" name="组合 5"/>
          <p:cNvGrpSpPr/>
          <p:nvPr/>
        </p:nvGrpSpPr>
        <p:grpSpPr>
          <a:xfrm>
            <a:off x="889159" y="1135329"/>
            <a:ext cx="5542304" cy="5645603"/>
            <a:chOff x="630662" y="924566"/>
            <a:chExt cx="4157269" cy="4233222"/>
          </a:xfrm>
        </p:grpSpPr>
        <p:grpSp>
          <p:nvGrpSpPr>
            <p:cNvPr id="7" name="Group 49"/>
            <p:cNvGrpSpPr/>
            <p:nvPr/>
          </p:nvGrpSpPr>
          <p:grpSpPr>
            <a:xfrm>
              <a:off x="1752908" y="2228170"/>
              <a:ext cx="2244492" cy="1157898"/>
              <a:chOff x="1863725" y="2698650"/>
              <a:chExt cx="2298700" cy="1185863"/>
            </a:xfrm>
          </p:grpSpPr>
          <p:sp>
            <p:nvSpPr>
              <p:cNvPr id="71" name="Freeform: Shape 50"/>
              <p:cNvSpPr/>
              <p:nvPr/>
            </p:nvSpPr>
            <p:spPr bwMode="auto">
              <a:xfrm>
                <a:off x="1863725" y="2698650"/>
                <a:ext cx="2298700" cy="1185863"/>
              </a:xfrm>
              <a:custGeom>
                <a:cxnLst>
                  <a:cxn ang="0">
                    <a:pos x="70" y="57"/>
                  </a:cxn>
                  <a:cxn ang="0">
                    <a:pos x="162" y="13"/>
                  </a:cxn>
                  <a:cxn ang="0">
                    <a:pos x="1475" y="484"/>
                  </a:cxn>
                  <a:cxn ang="0">
                    <a:pos x="1519" y="576"/>
                  </a:cxn>
                  <a:cxn ang="0">
                    <a:pos x="1462" y="734"/>
                  </a:cxn>
                  <a:cxn ang="0">
                    <a:pos x="1370" y="777"/>
                  </a:cxn>
                  <a:cxn ang="0">
                    <a:pos x="57" y="306"/>
                  </a:cxn>
                  <a:cxn ang="0">
                    <a:pos x="14" y="214"/>
                  </a:cxn>
                  <a:cxn ang="0">
                    <a:pos x="70" y="57"/>
                  </a:cxn>
                  <a:cxn ang="0">
                    <a:pos x="1457" y="535"/>
                  </a:cxn>
                  <a:cxn ang="0">
                    <a:pos x="144" y="64"/>
                  </a:cxn>
                  <a:cxn ang="0">
                    <a:pos x="121" y="75"/>
                  </a:cxn>
                  <a:cxn ang="0">
                    <a:pos x="64" y="233"/>
                  </a:cxn>
                  <a:cxn ang="0">
                    <a:pos x="75" y="256"/>
                  </a:cxn>
                  <a:cxn ang="0">
                    <a:pos x="1389" y="726"/>
                  </a:cxn>
                  <a:cxn ang="0">
                    <a:pos x="1411" y="715"/>
                  </a:cxn>
                  <a:cxn ang="0">
                    <a:pos x="1468" y="558"/>
                  </a:cxn>
                  <a:cxn ang="0">
                    <a:pos x="1457" y="535"/>
                  </a:cxn>
                </a:cxnLst>
                <a:rect l="0" t="0" r="r" b="b"/>
                <a:pathLst>
                  <a:path w="1532" h="790">
                    <a:moveTo>
                      <a:pt x="70" y="57"/>
                    </a:moveTo>
                    <a:cubicBezTo>
                      <a:pt x="84" y="19"/>
                      <a:pt x="125" y="0"/>
                      <a:pt x="162" y="13"/>
                    </a:cubicBezTo>
                    <a:cubicBezTo>
                      <a:pt x="1475" y="484"/>
                      <a:pt x="1475" y="484"/>
                      <a:pt x="1475" y="484"/>
                    </a:cubicBezTo>
                    <a:cubicBezTo>
                      <a:pt x="1513" y="497"/>
                      <a:pt x="1532" y="539"/>
                      <a:pt x="1519" y="576"/>
                    </a:cubicBezTo>
                    <a:cubicBezTo>
                      <a:pt x="1462" y="734"/>
                      <a:pt x="1462" y="734"/>
                      <a:pt x="1462" y="734"/>
                    </a:cubicBezTo>
                    <a:cubicBezTo>
                      <a:pt x="1449" y="771"/>
                      <a:pt x="1408" y="790"/>
                      <a:pt x="1370" y="777"/>
                    </a:cubicBezTo>
                    <a:cubicBezTo>
                      <a:pt x="57" y="306"/>
                      <a:pt x="57" y="306"/>
                      <a:pt x="57" y="306"/>
                    </a:cubicBezTo>
                    <a:cubicBezTo>
                      <a:pt x="20" y="293"/>
                      <a:pt x="0" y="252"/>
                      <a:pt x="14" y="214"/>
                    </a:cubicBezTo>
                    <a:lnTo>
                      <a:pt x="70" y="57"/>
                    </a:lnTo>
                    <a:close/>
                    <a:moveTo>
                      <a:pt x="1457" y="535"/>
                    </a:moveTo>
                    <a:cubicBezTo>
                      <a:pt x="144" y="64"/>
                      <a:pt x="144" y="64"/>
                      <a:pt x="144" y="64"/>
                    </a:cubicBezTo>
                    <a:cubicBezTo>
                      <a:pt x="135" y="61"/>
                      <a:pt x="124" y="66"/>
                      <a:pt x="121" y="75"/>
                    </a:cubicBezTo>
                    <a:cubicBezTo>
                      <a:pt x="64" y="233"/>
                      <a:pt x="64" y="233"/>
                      <a:pt x="64" y="233"/>
                    </a:cubicBezTo>
                    <a:cubicBezTo>
                      <a:pt x="61" y="242"/>
                      <a:pt x="66" y="252"/>
                      <a:pt x="75" y="256"/>
                    </a:cubicBezTo>
                    <a:cubicBezTo>
                      <a:pt x="1389" y="726"/>
                      <a:pt x="1389" y="726"/>
                      <a:pt x="1389" y="726"/>
                    </a:cubicBezTo>
                    <a:cubicBezTo>
                      <a:pt x="1398" y="730"/>
                      <a:pt x="1408" y="725"/>
                      <a:pt x="1411" y="715"/>
                    </a:cubicBezTo>
                    <a:cubicBezTo>
                      <a:pt x="1468" y="558"/>
                      <a:pt x="1468" y="558"/>
                      <a:pt x="1468" y="558"/>
                    </a:cubicBezTo>
                    <a:cubicBezTo>
                      <a:pt x="1471" y="548"/>
                      <a:pt x="1467" y="538"/>
                      <a:pt x="1457" y="535"/>
                    </a:cubicBezTo>
                    <a:close/>
                  </a:path>
                </a:pathLst>
              </a:custGeom>
              <a:solidFill>
                <a:schemeClr val="accent3"/>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72" name="Freeform: Shape 51"/>
              <p:cNvSpPr/>
              <p:nvPr/>
            </p:nvSpPr>
            <p:spPr bwMode="auto">
              <a:xfrm>
                <a:off x="1909762" y="2744688"/>
                <a:ext cx="2208213" cy="1095375"/>
              </a:xfrm>
              <a:custGeom>
                <a:cxnLst>
                  <a:cxn ang="0">
                    <a:pos x="35" y="251"/>
                  </a:cxn>
                  <a:cxn ang="0">
                    <a:pos x="8" y="194"/>
                  </a:cxn>
                  <a:cxn ang="0">
                    <a:pos x="65" y="36"/>
                  </a:cxn>
                  <a:cxn ang="0">
                    <a:pos x="122" y="9"/>
                  </a:cxn>
                  <a:cxn ang="0">
                    <a:pos x="1435" y="479"/>
                  </a:cxn>
                  <a:cxn ang="0">
                    <a:pos x="1462" y="537"/>
                  </a:cxn>
                  <a:cxn ang="0">
                    <a:pos x="1406" y="695"/>
                  </a:cxn>
                  <a:cxn ang="0">
                    <a:pos x="1348" y="722"/>
                  </a:cxn>
                  <a:cxn ang="0">
                    <a:pos x="35" y="251"/>
                  </a:cxn>
                </a:cxnLst>
                <a:rect l="0" t="0" r="r" b="b"/>
                <a:pathLst>
                  <a:path w="1471" h="730">
                    <a:moveTo>
                      <a:pt x="35" y="251"/>
                    </a:moveTo>
                    <a:cubicBezTo>
                      <a:pt x="12" y="243"/>
                      <a:pt x="0" y="217"/>
                      <a:pt x="8" y="194"/>
                    </a:cubicBezTo>
                    <a:cubicBezTo>
                      <a:pt x="65" y="36"/>
                      <a:pt x="65" y="36"/>
                      <a:pt x="65" y="36"/>
                    </a:cubicBezTo>
                    <a:cubicBezTo>
                      <a:pt x="73" y="12"/>
                      <a:pt x="99" y="0"/>
                      <a:pt x="122" y="9"/>
                    </a:cubicBezTo>
                    <a:cubicBezTo>
                      <a:pt x="1435" y="479"/>
                      <a:pt x="1435" y="479"/>
                      <a:pt x="1435" y="479"/>
                    </a:cubicBezTo>
                    <a:cubicBezTo>
                      <a:pt x="1459" y="488"/>
                      <a:pt x="1471" y="513"/>
                      <a:pt x="1462" y="537"/>
                    </a:cubicBezTo>
                    <a:cubicBezTo>
                      <a:pt x="1406" y="695"/>
                      <a:pt x="1406" y="695"/>
                      <a:pt x="1406" y="695"/>
                    </a:cubicBezTo>
                    <a:cubicBezTo>
                      <a:pt x="1397" y="718"/>
                      <a:pt x="1372" y="730"/>
                      <a:pt x="1348" y="722"/>
                    </a:cubicBezTo>
                    <a:lnTo>
                      <a:pt x="35" y="251"/>
                    </a:lnTo>
                    <a:close/>
                  </a:path>
                </a:pathLst>
              </a:custGeom>
              <a:solidFill>
                <a:schemeClr val="accent3"/>
              </a:solidFill>
              <a:ln w="12700">
                <a:solidFill>
                  <a:schemeClr val="accent3">
                    <a:lumMod val="75000"/>
                  </a:schemeClr>
                </a:solid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73" name="Freeform: Shape 52"/>
              <p:cNvSpPr/>
              <p:nvPr/>
            </p:nvSpPr>
            <p:spPr bwMode="auto">
              <a:xfrm>
                <a:off x="3602037" y="3379688"/>
                <a:ext cx="393700" cy="392113"/>
              </a:xfrm>
              <a:custGeom>
                <a:cxnLst>
                  <a:cxn ang="0">
                    <a:pos x="21" y="92"/>
                  </a:cxn>
                  <a:cxn ang="0">
                    <a:pos x="170" y="21"/>
                  </a:cxn>
                  <a:cxn ang="0">
                    <a:pos x="241" y="170"/>
                  </a:cxn>
                  <a:cxn ang="0">
                    <a:pos x="92" y="241"/>
                  </a:cxn>
                  <a:cxn ang="0">
                    <a:pos x="21" y="92"/>
                  </a:cxn>
                </a:cxnLst>
                <a:rect l="0" t="0" r="r" b="b"/>
                <a:pathLst>
                  <a:path w="262" h="262">
                    <a:moveTo>
                      <a:pt x="21" y="92"/>
                    </a:moveTo>
                    <a:cubicBezTo>
                      <a:pt x="43" y="32"/>
                      <a:pt x="109" y="0"/>
                      <a:pt x="170" y="21"/>
                    </a:cubicBezTo>
                    <a:cubicBezTo>
                      <a:pt x="231" y="43"/>
                      <a:pt x="262" y="109"/>
                      <a:pt x="241" y="170"/>
                    </a:cubicBezTo>
                    <a:cubicBezTo>
                      <a:pt x="220" y="231"/>
                      <a:pt x="153" y="262"/>
                      <a:pt x="92" y="241"/>
                    </a:cubicBezTo>
                    <a:cubicBezTo>
                      <a:pt x="32" y="220"/>
                      <a:pt x="0" y="153"/>
                      <a:pt x="21" y="92"/>
                    </a:cubicBezTo>
                    <a:close/>
                  </a:path>
                </a:pathLst>
              </a:custGeom>
              <a:solidFill>
                <a:schemeClr val="accent3">
                  <a:lumMod val="50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74" name="Freeform: Shape 53"/>
              <p:cNvSpPr/>
              <p:nvPr/>
            </p:nvSpPr>
            <p:spPr bwMode="auto">
              <a:xfrm>
                <a:off x="2027237" y="2912963"/>
                <a:ext cx="2016125" cy="785813"/>
              </a:xfrm>
              <a:custGeom>
                <a:cxnLst>
                  <a:cxn ang="0">
                    <a:pos x="26" y="68"/>
                  </a:cxn>
                  <a:cxn ang="0">
                    <a:pos x="6" y="26"/>
                  </a:cxn>
                  <a:cxn ang="0">
                    <a:pos x="48" y="6"/>
                  </a:cxn>
                  <a:cxn ang="0">
                    <a:pos x="1317" y="455"/>
                  </a:cxn>
                  <a:cxn ang="0">
                    <a:pos x="1337" y="497"/>
                  </a:cxn>
                  <a:cxn ang="0">
                    <a:pos x="1295" y="517"/>
                  </a:cxn>
                  <a:cxn ang="0">
                    <a:pos x="26" y="68"/>
                  </a:cxn>
                  <a:cxn ang="0">
                    <a:pos x="25" y="33"/>
                  </a:cxn>
                  <a:cxn ang="0">
                    <a:pos x="32" y="49"/>
                  </a:cxn>
                  <a:cxn ang="0">
                    <a:pos x="1302" y="498"/>
                  </a:cxn>
                  <a:cxn ang="0">
                    <a:pos x="1318" y="490"/>
                  </a:cxn>
                  <a:cxn ang="0">
                    <a:pos x="1310" y="474"/>
                  </a:cxn>
                  <a:cxn ang="0">
                    <a:pos x="41" y="25"/>
                  </a:cxn>
                  <a:cxn ang="0">
                    <a:pos x="25" y="33"/>
                  </a:cxn>
                </a:cxnLst>
                <a:rect l="0" t="0" r="r" b="b"/>
                <a:pathLst>
                  <a:path w="1343" h="523">
                    <a:moveTo>
                      <a:pt x="26" y="68"/>
                    </a:moveTo>
                    <a:cubicBezTo>
                      <a:pt x="9" y="62"/>
                      <a:pt x="0" y="43"/>
                      <a:pt x="6" y="26"/>
                    </a:cubicBezTo>
                    <a:cubicBezTo>
                      <a:pt x="12" y="9"/>
                      <a:pt x="31" y="0"/>
                      <a:pt x="48" y="6"/>
                    </a:cubicBezTo>
                    <a:cubicBezTo>
                      <a:pt x="1317" y="455"/>
                      <a:pt x="1317" y="455"/>
                      <a:pt x="1317" y="455"/>
                    </a:cubicBezTo>
                    <a:cubicBezTo>
                      <a:pt x="1334" y="461"/>
                      <a:pt x="1343" y="479"/>
                      <a:pt x="1337" y="497"/>
                    </a:cubicBezTo>
                    <a:cubicBezTo>
                      <a:pt x="1331" y="514"/>
                      <a:pt x="1312" y="523"/>
                      <a:pt x="1295" y="517"/>
                    </a:cubicBezTo>
                    <a:lnTo>
                      <a:pt x="26" y="68"/>
                    </a:lnTo>
                    <a:close/>
                    <a:moveTo>
                      <a:pt x="25" y="33"/>
                    </a:moveTo>
                    <a:cubicBezTo>
                      <a:pt x="22" y="40"/>
                      <a:pt x="26" y="47"/>
                      <a:pt x="32" y="49"/>
                    </a:cubicBezTo>
                    <a:cubicBezTo>
                      <a:pt x="1302" y="498"/>
                      <a:pt x="1302" y="498"/>
                      <a:pt x="1302" y="498"/>
                    </a:cubicBezTo>
                    <a:cubicBezTo>
                      <a:pt x="1308" y="500"/>
                      <a:pt x="1316" y="496"/>
                      <a:pt x="1318" y="490"/>
                    </a:cubicBezTo>
                    <a:cubicBezTo>
                      <a:pt x="1320" y="483"/>
                      <a:pt x="1317" y="476"/>
                      <a:pt x="1310" y="474"/>
                    </a:cubicBezTo>
                    <a:cubicBezTo>
                      <a:pt x="41" y="25"/>
                      <a:pt x="41" y="25"/>
                      <a:pt x="41" y="25"/>
                    </a:cubicBezTo>
                    <a:cubicBezTo>
                      <a:pt x="34" y="23"/>
                      <a:pt x="27" y="26"/>
                      <a:pt x="25" y="33"/>
                    </a:cubicBezTo>
                    <a:close/>
                  </a:path>
                </a:pathLst>
              </a:custGeom>
              <a:solidFill>
                <a:schemeClr val="accent3">
                  <a:lumMod val="50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75" name="Freeform: Shape 54"/>
              <p:cNvSpPr/>
              <p:nvPr/>
            </p:nvSpPr>
            <p:spPr bwMode="auto">
              <a:xfrm>
                <a:off x="2044700" y="2930425"/>
                <a:ext cx="1981200" cy="749300"/>
              </a:xfrm>
              <a:custGeom>
                <a:cxnLst>
                  <a:cxn ang="0">
                    <a:pos x="1316" y="482"/>
                  </a:cxn>
                  <a:cxn ang="0">
                    <a:pos x="1287" y="496"/>
                  </a:cxn>
                  <a:cxn ang="0">
                    <a:pos x="18" y="48"/>
                  </a:cxn>
                  <a:cxn ang="0">
                    <a:pos x="4" y="19"/>
                  </a:cxn>
                  <a:cxn ang="0">
                    <a:pos x="33" y="5"/>
                  </a:cxn>
                  <a:cxn ang="0">
                    <a:pos x="1303" y="453"/>
                  </a:cxn>
                  <a:cxn ang="0">
                    <a:pos x="1316" y="482"/>
                  </a:cxn>
                </a:cxnLst>
                <a:rect l="0" t="0" r="r" b="b"/>
                <a:pathLst>
                  <a:path w="1321" h="500">
                    <a:moveTo>
                      <a:pt x="1316" y="482"/>
                    </a:moveTo>
                    <a:cubicBezTo>
                      <a:pt x="1312" y="494"/>
                      <a:pt x="1299" y="500"/>
                      <a:pt x="1287" y="496"/>
                    </a:cubicBezTo>
                    <a:cubicBezTo>
                      <a:pt x="18" y="48"/>
                      <a:pt x="18" y="48"/>
                      <a:pt x="18" y="48"/>
                    </a:cubicBezTo>
                    <a:cubicBezTo>
                      <a:pt x="6" y="43"/>
                      <a:pt x="0" y="30"/>
                      <a:pt x="4" y="19"/>
                    </a:cubicBezTo>
                    <a:cubicBezTo>
                      <a:pt x="8" y="7"/>
                      <a:pt x="21" y="0"/>
                      <a:pt x="33" y="5"/>
                    </a:cubicBezTo>
                    <a:cubicBezTo>
                      <a:pt x="1303" y="453"/>
                      <a:pt x="1303" y="453"/>
                      <a:pt x="1303" y="453"/>
                    </a:cubicBezTo>
                    <a:cubicBezTo>
                      <a:pt x="1314" y="457"/>
                      <a:pt x="1321" y="470"/>
                      <a:pt x="1316" y="482"/>
                    </a:cubicBezTo>
                    <a:close/>
                  </a:path>
                </a:pathLst>
              </a:custGeom>
              <a:solidFill>
                <a:schemeClr val="bg1"/>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76" name="Freeform: Shape 55"/>
              <p:cNvSpPr/>
              <p:nvPr/>
            </p:nvSpPr>
            <p:spPr bwMode="auto">
              <a:xfrm>
                <a:off x="3624262" y="3401913"/>
                <a:ext cx="347663" cy="347663"/>
              </a:xfrm>
              <a:custGeom>
                <a:cxnLst>
                  <a:cxn ang="0">
                    <a:pos x="213" y="150"/>
                  </a:cxn>
                  <a:cxn ang="0">
                    <a:pos x="82" y="213"/>
                  </a:cxn>
                  <a:cxn ang="0">
                    <a:pos x="19" y="82"/>
                  </a:cxn>
                  <a:cxn ang="0">
                    <a:pos x="150" y="19"/>
                  </a:cxn>
                  <a:cxn ang="0">
                    <a:pos x="213" y="150"/>
                  </a:cxn>
                </a:cxnLst>
                <a:rect l="0" t="0" r="r" b="b"/>
                <a:pathLst>
                  <a:path w="231" h="231">
                    <a:moveTo>
                      <a:pt x="213" y="150"/>
                    </a:moveTo>
                    <a:cubicBezTo>
                      <a:pt x="194" y="204"/>
                      <a:pt x="135" y="232"/>
                      <a:pt x="82" y="213"/>
                    </a:cubicBezTo>
                    <a:cubicBezTo>
                      <a:pt x="28" y="194"/>
                      <a:pt x="0" y="135"/>
                      <a:pt x="19" y="82"/>
                    </a:cubicBezTo>
                    <a:cubicBezTo>
                      <a:pt x="38" y="28"/>
                      <a:pt x="97" y="0"/>
                      <a:pt x="150" y="19"/>
                    </a:cubicBezTo>
                    <a:cubicBezTo>
                      <a:pt x="204" y="38"/>
                      <a:pt x="232" y="97"/>
                      <a:pt x="213" y="150"/>
                    </a:cubicBezTo>
                    <a:close/>
                  </a:path>
                </a:pathLst>
              </a:custGeom>
              <a:solidFill>
                <a:schemeClr val="bg1"/>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77" name="TextBox 56"/>
              <p:cNvSpPr txBox="1"/>
              <p:nvPr/>
            </p:nvSpPr>
            <p:spPr>
              <a:xfrm>
                <a:off x="3673217" y="3441700"/>
                <a:ext cx="272361" cy="212767"/>
              </a:xfrm>
              <a:prstGeom prst="rect">
                <a:avLst/>
              </a:prstGeom>
              <a:noFill/>
            </p:spPr>
            <p:txBody>
              <a:bodyPr wrap="none">
                <a:normAutofit fontScale="85000" lnSpcReduction="20000"/>
              </a:bodyPr>
              <a:lstStyle/>
              <a:p>
                <a:pPr algn="ctr"/>
                <a:r>
                  <a:rPr lang="en-US" sz="1600" b="1">
                    <a:solidFill>
                      <a:schemeClr val="accent3"/>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 name="Group 57"/>
            <p:cNvGrpSpPr/>
            <p:nvPr/>
          </p:nvGrpSpPr>
          <p:grpSpPr>
            <a:xfrm>
              <a:off x="2110972" y="1581794"/>
              <a:ext cx="2263092" cy="1055593"/>
              <a:chOff x="2230437" y="2036663"/>
              <a:chExt cx="2317750" cy="1081088"/>
            </a:xfrm>
          </p:grpSpPr>
          <p:sp>
            <p:nvSpPr>
              <p:cNvPr id="64" name="Freeform: Shape 58"/>
              <p:cNvSpPr/>
              <p:nvPr/>
            </p:nvSpPr>
            <p:spPr bwMode="auto">
              <a:xfrm>
                <a:off x="2230437" y="2036663"/>
                <a:ext cx="2317750" cy="1081088"/>
              </a:xfrm>
              <a:custGeom>
                <a:cxnLst>
                  <a:cxn ang="0">
                    <a:pos x="11" y="501"/>
                  </a:cxn>
                  <a:cxn ang="0">
                    <a:pos x="59" y="412"/>
                  </a:cxn>
                  <a:cxn ang="0">
                    <a:pos x="1396" y="11"/>
                  </a:cxn>
                  <a:cxn ang="0">
                    <a:pos x="1485" y="59"/>
                  </a:cxn>
                  <a:cxn ang="0">
                    <a:pos x="1533" y="220"/>
                  </a:cxn>
                  <a:cxn ang="0">
                    <a:pos x="1485" y="309"/>
                  </a:cxn>
                  <a:cxn ang="0">
                    <a:pos x="149" y="710"/>
                  </a:cxn>
                  <a:cxn ang="0">
                    <a:pos x="59" y="662"/>
                  </a:cxn>
                  <a:cxn ang="0">
                    <a:pos x="11" y="501"/>
                  </a:cxn>
                  <a:cxn ang="0">
                    <a:pos x="1411" y="63"/>
                  </a:cxn>
                  <a:cxn ang="0">
                    <a:pos x="75" y="463"/>
                  </a:cxn>
                  <a:cxn ang="0">
                    <a:pos x="63" y="486"/>
                  </a:cxn>
                  <a:cxn ang="0">
                    <a:pos x="111" y="646"/>
                  </a:cxn>
                  <a:cxn ang="0">
                    <a:pos x="133" y="658"/>
                  </a:cxn>
                  <a:cxn ang="0">
                    <a:pos x="1470" y="258"/>
                  </a:cxn>
                  <a:cxn ang="0">
                    <a:pos x="1482" y="235"/>
                  </a:cxn>
                  <a:cxn ang="0">
                    <a:pos x="1434" y="75"/>
                  </a:cxn>
                  <a:cxn ang="0">
                    <a:pos x="1411" y="63"/>
                  </a:cxn>
                </a:cxnLst>
                <a:rect l="0" t="0" r="r" b="b"/>
                <a:pathLst>
                  <a:path w="1545" h="721">
                    <a:moveTo>
                      <a:pt x="11" y="501"/>
                    </a:moveTo>
                    <a:cubicBezTo>
                      <a:pt x="0" y="463"/>
                      <a:pt x="21" y="423"/>
                      <a:pt x="59" y="412"/>
                    </a:cubicBezTo>
                    <a:cubicBezTo>
                      <a:pt x="1396" y="11"/>
                      <a:pt x="1396" y="11"/>
                      <a:pt x="1396" y="11"/>
                    </a:cubicBezTo>
                    <a:cubicBezTo>
                      <a:pt x="1434" y="0"/>
                      <a:pt x="1474" y="21"/>
                      <a:pt x="1485" y="59"/>
                    </a:cubicBezTo>
                    <a:cubicBezTo>
                      <a:pt x="1533" y="220"/>
                      <a:pt x="1533" y="220"/>
                      <a:pt x="1533" y="220"/>
                    </a:cubicBezTo>
                    <a:cubicBezTo>
                      <a:pt x="1545" y="258"/>
                      <a:pt x="1523" y="298"/>
                      <a:pt x="1485" y="309"/>
                    </a:cubicBezTo>
                    <a:cubicBezTo>
                      <a:pt x="149" y="710"/>
                      <a:pt x="149" y="710"/>
                      <a:pt x="149" y="710"/>
                    </a:cubicBezTo>
                    <a:cubicBezTo>
                      <a:pt x="111" y="721"/>
                      <a:pt x="71" y="700"/>
                      <a:pt x="59" y="662"/>
                    </a:cubicBezTo>
                    <a:lnTo>
                      <a:pt x="11" y="501"/>
                    </a:lnTo>
                    <a:close/>
                    <a:moveTo>
                      <a:pt x="1411" y="63"/>
                    </a:moveTo>
                    <a:cubicBezTo>
                      <a:pt x="75" y="463"/>
                      <a:pt x="75" y="463"/>
                      <a:pt x="75" y="463"/>
                    </a:cubicBezTo>
                    <a:cubicBezTo>
                      <a:pt x="65" y="466"/>
                      <a:pt x="60" y="476"/>
                      <a:pt x="63" y="486"/>
                    </a:cubicBezTo>
                    <a:cubicBezTo>
                      <a:pt x="111" y="646"/>
                      <a:pt x="111" y="646"/>
                      <a:pt x="111" y="646"/>
                    </a:cubicBezTo>
                    <a:cubicBezTo>
                      <a:pt x="114" y="656"/>
                      <a:pt x="124" y="661"/>
                      <a:pt x="133" y="658"/>
                    </a:cubicBezTo>
                    <a:cubicBezTo>
                      <a:pt x="1470" y="258"/>
                      <a:pt x="1470" y="258"/>
                      <a:pt x="1470" y="258"/>
                    </a:cubicBezTo>
                    <a:cubicBezTo>
                      <a:pt x="1479" y="255"/>
                      <a:pt x="1484" y="245"/>
                      <a:pt x="1482" y="235"/>
                    </a:cubicBezTo>
                    <a:cubicBezTo>
                      <a:pt x="1434" y="75"/>
                      <a:pt x="1434" y="75"/>
                      <a:pt x="1434" y="75"/>
                    </a:cubicBezTo>
                    <a:cubicBezTo>
                      <a:pt x="1431" y="65"/>
                      <a:pt x="1421" y="60"/>
                      <a:pt x="1411" y="63"/>
                    </a:cubicBezTo>
                    <a:close/>
                  </a:path>
                </a:pathLst>
              </a:custGeom>
              <a:solidFill>
                <a:schemeClr val="accent1"/>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65" name="Freeform: Shape 59"/>
              <p:cNvSpPr/>
              <p:nvPr/>
            </p:nvSpPr>
            <p:spPr bwMode="auto">
              <a:xfrm>
                <a:off x="2274887" y="2081113"/>
                <a:ext cx="2228850" cy="992188"/>
              </a:xfrm>
              <a:custGeom>
                <a:cxnLst>
                  <a:cxn ang="0">
                    <a:pos x="111" y="654"/>
                  </a:cxn>
                  <a:cxn ang="0">
                    <a:pos x="55" y="624"/>
                  </a:cxn>
                  <a:cxn ang="0">
                    <a:pos x="7" y="463"/>
                  </a:cxn>
                  <a:cxn ang="0">
                    <a:pos x="37" y="408"/>
                  </a:cxn>
                  <a:cxn ang="0">
                    <a:pos x="1373" y="7"/>
                  </a:cxn>
                  <a:cxn ang="0">
                    <a:pos x="1429" y="37"/>
                  </a:cxn>
                  <a:cxn ang="0">
                    <a:pos x="1477" y="198"/>
                  </a:cxn>
                  <a:cxn ang="0">
                    <a:pos x="1447" y="254"/>
                  </a:cxn>
                  <a:cxn ang="0">
                    <a:pos x="111" y="654"/>
                  </a:cxn>
                </a:cxnLst>
                <a:rect l="0" t="0" r="r" b="b"/>
                <a:pathLst>
                  <a:path w="1485" h="661">
                    <a:moveTo>
                      <a:pt x="111" y="654"/>
                    </a:moveTo>
                    <a:cubicBezTo>
                      <a:pt x="87" y="661"/>
                      <a:pt x="62" y="648"/>
                      <a:pt x="55" y="624"/>
                    </a:cubicBezTo>
                    <a:cubicBezTo>
                      <a:pt x="7" y="463"/>
                      <a:pt x="7" y="463"/>
                      <a:pt x="7" y="463"/>
                    </a:cubicBezTo>
                    <a:cubicBezTo>
                      <a:pt x="0" y="440"/>
                      <a:pt x="13" y="415"/>
                      <a:pt x="37" y="408"/>
                    </a:cubicBezTo>
                    <a:cubicBezTo>
                      <a:pt x="1373" y="7"/>
                      <a:pt x="1373" y="7"/>
                      <a:pt x="1373" y="7"/>
                    </a:cubicBezTo>
                    <a:cubicBezTo>
                      <a:pt x="1397" y="0"/>
                      <a:pt x="1422" y="13"/>
                      <a:pt x="1429" y="37"/>
                    </a:cubicBezTo>
                    <a:cubicBezTo>
                      <a:pt x="1477" y="198"/>
                      <a:pt x="1477" y="198"/>
                      <a:pt x="1477" y="198"/>
                    </a:cubicBezTo>
                    <a:cubicBezTo>
                      <a:pt x="1485" y="221"/>
                      <a:pt x="1471" y="246"/>
                      <a:pt x="1447" y="254"/>
                    </a:cubicBezTo>
                    <a:lnTo>
                      <a:pt x="111" y="654"/>
                    </a:lnTo>
                    <a:close/>
                  </a:path>
                </a:pathLst>
              </a:custGeom>
              <a:solidFill>
                <a:schemeClr val="accent1"/>
              </a:solidFill>
              <a:ln w="12700">
                <a:solidFill>
                  <a:schemeClr val="accent1">
                    <a:lumMod val="75000"/>
                  </a:schemeClr>
                </a:solid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66" name="Freeform: Shape 60"/>
              <p:cNvSpPr/>
              <p:nvPr/>
            </p:nvSpPr>
            <p:spPr bwMode="auto">
              <a:xfrm>
                <a:off x="3990975" y="2143025"/>
                <a:ext cx="388938" cy="390525"/>
              </a:xfrm>
              <a:custGeom>
                <a:cxnLst>
                  <a:cxn ang="0">
                    <a:pos x="19" y="164"/>
                  </a:cxn>
                  <a:cxn ang="0">
                    <a:pos x="97" y="19"/>
                  </a:cxn>
                  <a:cxn ang="0">
                    <a:pos x="242" y="97"/>
                  </a:cxn>
                  <a:cxn ang="0">
                    <a:pos x="164" y="242"/>
                  </a:cxn>
                  <a:cxn ang="0">
                    <a:pos x="19" y="164"/>
                  </a:cxn>
                </a:cxnLst>
                <a:rect l="0" t="0" r="r" b="b"/>
                <a:pathLst>
                  <a:path w="260" h="261">
                    <a:moveTo>
                      <a:pt x="19" y="164"/>
                    </a:moveTo>
                    <a:cubicBezTo>
                      <a:pt x="0" y="102"/>
                      <a:pt x="35" y="37"/>
                      <a:pt x="97" y="19"/>
                    </a:cubicBezTo>
                    <a:cubicBezTo>
                      <a:pt x="159" y="0"/>
                      <a:pt x="224" y="35"/>
                      <a:pt x="242" y="97"/>
                    </a:cubicBezTo>
                    <a:cubicBezTo>
                      <a:pt x="260" y="159"/>
                      <a:pt x="225" y="224"/>
                      <a:pt x="164" y="242"/>
                    </a:cubicBezTo>
                    <a:cubicBezTo>
                      <a:pt x="102" y="261"/>
                      <a:pt x="37" y="226"/>
                      <a:pt x="19" y="164"/>
                    </a:cubicBezTo>
                    <a:close/>
                  </a:path>
                </a:pathLst>
              </a:custGeom>
              <a:solidFill>
                <a:schemeClr val="accent1">
                  <a:lumMod val="50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67" name="Freeform: Shape 61"/>
              <p:cNvSpPr/>
              <p:nvPr/>
            </p:nvSpPr>
            <p:spPr bwMode="auto">
              <a:xfrm>
                <a:off x="2387600" y="2225575"/>
                <a:ext cx="2046288" cy="688975"/>
              </a:xfrm>
              <a:custGeom>
                <a:cxnLst>
                  <a:cxn ang="0">
                    <a:pos x="46" y="455"/>
                  </a:cxn>
                  <a:cxn ang="0">
                    <a:pos x="5" y="433"/>
                  </a:cxn>
                  <a:cxn ang="0">
                    <a:pos x="27" y="392"/>
                  </a:cxn>
                  <a:cxn ang="0">
                    <a:pos x="1317" y="6"/>
                  </a:cxn>
                  <a:cxn ang="0">
                    <a:pos x="1358" y="28"/>
                  </a:cxn>
                  <a:cxn ang="0">
                    <a:pos x="1336" y="69"/>
                  </a:cxn>
                  <a:cxn ang="0">
                    <a:pos x="46" y="455"/>
                  </a:cxn>
                  <a:cxn ang="0">
                    <a:pos x="25" y="427"/>
                  </a:cxn>
                  <a:cxn ang="0">
                    <a:pos x="40" y="436"/>
                  </a:cxn>
                  <a:cxn ang="0">
                    <a:pos x="1330" y="49"/>
                  </a:cxn>
                  <a:cxn ang="0">
                    <a:pos x="1338" y="33"/>
                  </a:cxn>
                  <a:cxn ang="0">
                    <a:pos x="1323" y="25"/>
                  </a:cxn>
                  <a:cxn ang="0">
                    <a:pos x="33" y="411"/>
                  </a:cxn>
                  <a:cxn ang="0">
                    <a:pos x="25" y="427"/>
                  </a:cxn>
                </a:cxnLst>
                <a:rect l="0" t="0" r="r" b="b"/>
                <a:pathLst>
                  <a:path w="1363" h="460">
                    <a:moveTo>
                      <a:pt x="46" y="455"/>
                    </a:moveTo>
                    <a:cubicBezTo>
                      <a:pt x="29" y="460"/>
                      <a:pt x="10" y="450"/>
                      <a:pt x="5" y="433"/>
                    </a:cubicBezTo>
                    <a:cubicBezTo>
                      <a:pt x="0" y="415"/>
                      <a:pt x="10" y="397"/>
                      <a:pt x="27" y="392"/>
                    </a:cubicBezTo>
                    <a:cubicBezTo>
                      <a:pt x="1317" y="6"/>
                      <a:pt x="1317" y="6"/>
                      <a:pt x="1317" y="6"/>
                    </a:cubicBezTo>
                    <a:cubicBezTo>
                      <a:pt x="1334" y="0"/>
                      <a:pt x="1353" y="10"/>
                      <a:pt x="1358" y="28"/>
                    </a:cubicBezTo>
                    <a:cubicBezTo>
                      <a:pt x="1363" y="45"/>
                      <a:pt x="1353" y="63"/>
                      <a:pt x="1336" y="69"/>
                    </a:cubicBezTo>
                    <a:lnTo>
                      <a:pt x="46" y="455"/>
                    </a:lnTo>
                    <a:close/>
                    <a:moveTo>
                      <a:pt x="25" y="427"/>
                    </a:moveTo>
                    <a:cubicBezTo>
                      <a:pt x="27" y="434"/>
                      <a:pt x="34" y="438"/>
                      <a:pt x="40" y="436"/>
                    </a:cubicBezTo>
                    <a:cubicBezTo>
                      <a:pt x="1330" y="49"/>
                      <a:pt x="1330" y="49"/>
                      <a:pt x="1330" y="49"/>
                    </a:cubicBezTo>
                    <a:cubicBezTo>
                      <a:pt x="1337" y="47"/>
                      <a:pt x="1340" y="40"/>
                      <a:pt x="1338" y="33"/>
                    </a:cubicBezTo>
                    <a:cubicBezTo>
                      <a:pt x="1336" y="27"/>
                      <a:pt x="1329" y="23"/>
                      <a:pt x="1323" y="25"/>
                    </a:cubicBezTo>
                    <a:cubicBezTo>
                      <a:pt x="33" y="411"/>
                      <a:pt x="33" y="411"/>
                      <a:pt x="33" y="411"/>
                    </a:cubicBezTo>
                    <a:cubicBezTo>
                      <a:pt x="26" y="413"/>
                      <a:pt x="23" y="420"/>
                      <a:pt x="25" y="427"/>
                    </a:cubicBezTo>
                    <a:close/>
                  </a:path>
                </a:pathLst>
              </a:custGeom>
              <a:solidFill>
                <a:schemeClr val="accent1">
                  <a:lumMod val="50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Shape 62"/>
              <p:cNvSpPr/>
              <p:nvPr/>
            </p:nvSpPr>
            <p:spPr bwMode="auto">
              <a:xfrm>
                <a:off x="2403475" y="2243038"/>
                <a:ext cx="2012950" cy="655638"/>
              </a:xfrm>
              <a:custGeom>
                <a:cxnLst>
                  <a:cxn ang="0">
                    <a:pos x="1337" y="19"/>
                  </a:cxn>
                  <a:cxn ang="0">
                    <a:pos x="1322" y="47"/>
                  </a:cxn>
                  <a:cxn ang="0">
                    <a:pos x="32" y="433"/>
                  </a:cxn>
                  <a:cxn ang="0">
                    <a:pos x="4" y="418"/>
                  </a:cxn>
                  <a:cxn ang="0">
                    <a:pos x="19" y="390"/>
                  </a:cxn>
                  <a:cxn ang="0">
                    <a:pos x="1309" y="3"/>
                  </a:cxn>
                  <a:cxn ang="0">
                    <a:pos x="1337" y="19"/>
                  </a:cxn>
                </a:cxnLst>
                <a:rect l="0" t="0" r="r" b="b"/>
                <a:pathLst>
                  <a:path w="1341" h="437">
                    <a:moveTo>
                      <a:pt x="1337" y="19"/>
                    </a:moveTo>
                    <a:cubicBezTo>
                      <a:pt x="1341" y="31"/>
                      <a:pt x="1334" y="43"/>
                      <a:pt x="1322" y="47"/>
                    </a:cubicBezTo>
                    <a:cubicBezTo>
                      <a:pt x="32" y="433"/>
                      <a:pt x="32" y="433"/>
                      <a:pt x="32" y="433"/>
                    </a:cubicBezTo>
                    <a:cubicBezTo>
                      <a:pt x="20" y="437"/>
                      <a:pt x="7" y="430"/>
                      <a:pt x="4" y="418"/>
                    </a:cubicBezTo>
                    <a:cubicBezTo>
                      <a:pt x="0" y="406"/>
                      <a:pt x="7" y="393"/>
                      <a:pt x="19" y="390"/>
                    </a:cubicBezTo>
                    <a:cubicBezTo>
                      <a:pt x="1309" y="3"/>
                      <a:pt x="1309" y="3"/>
                      <a:pt x="1309" y="3"/>
                    </a:cubicBezTo>
                    <a:cubicBezTo>
                      <a:pt x="1321" y="0"/>
                      <a:pt x="1333" y="7"/>
                      <a:pt x="1337" y="19"/>
                    </a:cubicBezTo>
                    <a:close/>
                  </a:path>
                </a:pathLst>
              </a:custGeom>
              <a:solidFill>
                <a:schemeClr val="bg1"/>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69" name="Freeform: Shape 74"/>
              <p:cNvSpPr/>
              <p:nvPr/>
            </p:nvSpPr>
            <p:spPr bwMode="auto">
              <a:xfrm>
                <a:off x="4013200" y="2166838"/>
                <a:ext cx="344488" cy="342900"/>
              </a:xfrm>
              <a:custGeom>
                <a:cxnLst>
                  <a:cxn ang="0">
                    <a:pos x="214" y="85"/>
                  </a:cxn>
                  <a:cxn ang="0">
                    <a:pos x="145" y="213"/>
                  </a:cxn>
                  <a:cxn ang="0">
                    <a:pos x="17" y="144"/>
                  </a:cxn>
                  <a:cxn ang="0">
                    <a:pos x="86" y="16"/>
                  </a:cxn>
                  <a:cxn ang="0">
                    <a:pos x="214" y="85"/>
                  </a:cxn>
                </a:cxnLst>
                <a:rect l="0" t="0" r="r" b="b"/>
                <a:pathLst>
                  <a:path w="230" h="229">
                    <a:moveTo>
                      <a:pt x="214" y="85"/>
                    </a:moveTo>
                    <a:cubicBezTo>
                      <a:pt x="230" y="139"/>
                      <a:pt x="199" y="197"/>
                      <a:pt x="145" y="213"/>
                    </a:cubicBezTo>
                    <a:cubicBezTo>
                      <a:pt x="90" y="229"/>
                      <a:pt x="33" y="198"/>
                      <a:pt x="17" y="144"/>
                    </a:cubicBezTo>
                    <a:cubicBezTo>
                      <a:pt x="0" y="90"/>
                      <a:pt x="31" y="32"/>
                      <a:pt x="86" y="16"/>
                    </a:cubicBezTo>
                    <a:cubicBezTo>
                      <a:pt x="140" y="0"/>
                      <a:pt x="198" y="30"/>
                      <a:pt x="214" y="85"/>
                    </a:cubicBezTo>
                    <a:close/>
                  </a:path>
                </a:pathLst>
              </a:custGeom>
              <a:solidFill>
                <a:schemeClr val="bg1"/>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70" name="TextBox 75"/>
              <p:cNvSpPr txBox="1"/>
              <p:nvPr/>
            </p:nvSpPr>
            <p:spPr>
              <a:xfrm>
                <a:off x="4060569" y="2209800"/>
                <a:ext cx="272361" cy="212767"/>
              </a:xfrm>
              <a:prstGeom prst="rect">
                <a:avLst/>
              </a:prstGeom>
              <a:noFill/>
            </p:spPr>
            <p:txBody>
              <a:bodyPr wrap="none">
                <a:normAutofit fontScale="85000" lnSpcReduction="20000"/>
              </a:bodyPr>
              <a:lstStyle/>
              <a:p>
                <a:pPr algn="ctr"/>
                <a:r>
                  <a:rPr lang="en-US" sz="1600" b="1">
                    <a:solidFill>
                      <a:schemeClr val="accent1"/>
                    </a:solidFill>
                    <a:latin typeface="Arial" panose="020b0604020202020204" pitchFamily="34" charset="0"/>
                    <a:ea typeface="微软雅黑" panose="020b0503020204020204" pitchFamily="34" charset="-122"/>
                    <a:sym typeface="Arial" panose="020b0604020202020204" pitchFamily="34" charset="0"/>
                  </a:rPr>
                  <a:t>01</a:t>
                </a:r>
              </a:p>
            </p:txBody>
          </p:sp>
        </p:grpSp>
        <p:grpSp>
          <p:nvGrpSpPr>
            <p:cNvPr id="9" name="Group 76"/>
            <p:cNvGrpSpPr/>
            <p:nvPr/>
          </p:nvGrpSpPr>
          <p:grpSpPr>
            <a:xfrm>
              <a:off x="1923413" y="2209568"/>
              <a:ext cx="2850567" cy="455718"/>
              <a:chOff x="2038350" y="2679600"/>
              <a:chExt cx="2919413" cy="466725"/>
            </a:xfrm>
          </p:grpSpPr>
          <p:sp>
            <p:nvSpPr>
              <p:cNvPr id="57" name="Freeform: Shape 77"/>
              <p:cNvSpPr/>
              <p:nvPr/>
            </p:nvSpPr>
            <p:spPr bwMode="auto">
              <a:xfrm>
                <a:off x="2038350" y="2679600"/>
                <a:ext cx="2919413" cy="466725"/>
              </a:xfrm>
              <a:custGeom>
                <a:cxnLst>
                  <a:cxn ang="0">
                    <a:pos x="0" y="72"/>
                  </a:cxn>
                  <a:cxn ang="0">
                    <a:pos x="72" y="0"/>
                  </a:cxn>
                  <a:cxn ang="0">
                    <a:pos x="1874" y="0"/>
                  </a:cxn>
                  <a:cxn ang="0">
                    <a:pos x="1946" y="72"/>
                  </a:cxn>
                  <a:cxn ang="0">
                    <a:pos x="1946" y="239"/>
                  </a:cxn>
                  <a:cxn ang="0">
                    <a:pos x="1874" y="311"/>
                  </a:cxn>
                  <a:cxn ang="0">
                    <a:pos x="72" y="311"/>
                  </a:cxn>
                  <a:cxn ang="0">
                    <a:pos x="0" y="239"/>
                  </a:cxn>
                  <a:cxn ang="0">
                    <a:pos x="0" y="72"/>
                  </a:cxn>
                  <a:cxn ang="0">
                    <a:pos x="1874" y="54"/>
                  </a:cxn>
                  <a:cxn ang="0">
                    <a:pos x="72" y="54"/>
                  </a:cxn>
                  <a:cxn ang="0">
                    <a:pos x="54" y="72"/>
                  </a:cxn>
                  <a:cxn ang="0">
                    <a:pos x="54" y="239"/>
                  </a:cxn>
                  <a:cxn ang="0">
                    <a:pos x="72" y="257"/>
                  </a:cxn>
                  <a:cxn ang="0">
                    <a:pos x="1874" y="257"/>
                  </a:cxn>
                  <a:cxn ang="0">
                    <a:pos x="1892" y="239"/>
                  </a:cxn>
                  <a:cxn ang="0">
                    <a:pos x="1892" y="72"/>
                  </a:cxn>
                  <a:cxn ang="0">
                    <a:pos x="1874" y="54"/>
                  </a:cxn>
                </a:cxnLst>
                <a:rect l="0" t="0" r="r" b="b"/>
                <a:pathLst>
                  <a:path w="1946" h="311">
                    <a:moveTo>
                      <a:pt x="0" y="72"/>
                    </a:moveTo>
                    <a:cubicBezTo>
                      <a:pt x="0" y="32"/>
                      <a:pt x="32" y="0"/>
                      <a:pt x="72" y="0"/>
                    </a:cubicBezTo>
                    <a:cubicBezTo>
                      <a:pt x="1874" y="0"/>
                      <a:pt x="1874" y="0"/>
                      <a:pt x="1874" y="0"/>
                    </a:cubicBezTo>
                    <a:cubicBezTo>
                      <a:pt x="1914" y="0"/>
                      <a:pt x="1946" y="32"/>
                      <a:pt x="1946" y="72"/>
                    </a:cubicBezTo>
                    <a:cubicBezTo>
                      <a:pt x="1946" y="239"/>
                      <a:pt x="1946" y="239"/>
                      <a:pt x="1946" y="239"/>
                    </a:cubicBezTo>
                    <a:cubicBezTo>
                      <a:pt x="1946" y="279"/>
                      <a:pt x="1914" y="311"/>
                      <a:pt x="1874" y="311"/>
                    </a:cubicBezTo>
                    <a:cubicBezTo>
                      <a:pt x="72" y="311"/>
                      <a:pt x="72" y="311"/>
                      <a:pt x="72" y="311"/>
                    </a:cubicBezTo>
                    <a:cubicBezTo>
                      <a:pt x="32" y="311"/>
                      <a:pt x="0" y="279"/>
                      <a:pt x="0" y="239"/>
                    </a:cubicBezTo>
                    <a:lnTo>
                      <a:pt x="0" y="72"/>
                    </a:lnTo>
                    <a:close/>
                    <a:moveTo>
                      <a:pt x="1874" y="54"/>
                    </a:moveTo>
                    <a:cubicBezTo>
                      <a:pt x="72" y="54"/>
                      <a:pt x="72" y="54"/>
                      <a:pt x="72" y="54"/>
                    </a:cubicBezTo>
                    <a:cubicBezTo>
                      <a:pt x="62" y="54"/>
                      <a:pt x="54" y="62"/>
                      <a:pt x="54" y="72"/>
                    </a:cubicBezTo>
                    <a:cubicBezTo>
                      <a:pt x="54" y="239"/>
                      <a:pt x="54" y="239"/>
                      <a:pt x="54" y="239"/>
                    </a:cubicBezTo>
                    <a:cubicBezTo>
                      <a:pt x="54" y="249"/>
                      <a:pt x="62" y="257"/>
                      <a:pt x="72" y="257"/>
                    </a:cubicBezTo>
                    <a:cubicBezTo>
                      <a:pt x="1874" y="257"/>
                      <a:pt x="1874" y="257"/>
                      <a:pt x="1874" y="257"/>
                    </a:cubicBezTo>
                    <a:cubicBezTo>
                      <a:pt x="1884" y="257"/>
                      <a:pt x="1892" y="249"/>
                      <a:pt x="1892" y="239"/>
                    </a:cubicBezTo>
                    <a:cubicBezTo>
                      <a:pt x="1892" y="72"/>
                      <a:pt x="1892" y="72"/>
                      <a:pt x="1892" y="72"/>
                    </a:cubicBezTo>
                    <a:cubicBezTo>
                      <a:pt x="1892" y="62"/>
                      <a:pt x="1884" y="54"/>
                      <a:pt x="1874" y="54"/>
                    </a:cubicBezTo>
                    <a:close/>
                  </a:path>
                </a:pathLst>
              </a:custGeom>
              <a:solidFill>
                <a:schemeClr val="accent2"/>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Shape 78"/>
              <p:cNvSpPr/>
              <p:nvPr/>
            </p:nvSpPr>
            <p:spPr bwMode="auto">
              <a:xfrm>
                <a:off x="2078037" y="2720875"/>
                <a:ext cx="2840038" cy="384175"/>
              </a:xfrm>
              <a:custGeom>
                <a:cxnLst>
                  <a:cxn ang="0">
                    <a:pos x="45" y="257"/>
                  </a:cxn>
                  <a:cxn ang="0">
                    <a:pos x="0" y="212"/>
                  </a:cxn>
                  <a:cxn ang="0">
                    <a:pos x="0" y="45"/>
                  </a:cxn>
                  <a:cxn ang="0">
                    <a:pos x="45" y="0"/>
                  </a:cxn>
                  <a:cxn ang="0">
                    <a:pos x="1847" y="0"/>
                  </a:cxn>
                  <a:cxn ang="0">
                    <a:pos x="1892" y="45"/>
                  </a:cxn>
                  <a:cxn ang="0">
                    <a:pos x="1892" y="212"/>
                  </a:cxn>
                  <a:cxn ang="0">
                    <a:pos x="1847" y="257"/>
                  </a:cxn>
                  <a:cxn ang="0">
                    <a:pos x="45" y="257"/>
                  </a:cxn>
                </a:cxnLst>
                <a:rect l="0" t="0" r="r" b="b"/>
                <a:pathLst>
                  <a:path w="1891" h="257">
                    <a:moveTo>
                      <a:pt x="45" y="257"/>
                    </a:moveTo>
                    <a:cubicBezTo>
                      <a:pt x="20" y="257"/>
                      <a:pt x="0" y="237"/>
                      <a:pt x="0" y="212"/>
                    </a:cubicBezTo>
                    <a:cubicBezTo>
                      <a:pt x="0" y="45"/>
                      <a:pt x="0" y="45"/>
                      <a:pt x="0" y="45"/>
                    </a:cubicBezTo>
                    <a:cubicBezTo>
                      <a:pt x="0" y="20"/>
                      <a:pt x="20" y="0"/>
                      <a:pt x="45" y="0"/>
                    </a:cubicBezTo>
                    <a:cubicBezTo>
                      <a:pt x="1847" y="0"/>
                      <a:pt x="1847" y="0"/>
                      <a:pt x="1847" y="0"/>
                    </a:cubicBezTo>
                    <a:cubicBezTo>
                      <a:pt x="1872" y="0"/>
                      <a:pt x="1892" y="20"/>
                      <a:pt x="1892" y="45"/>
                    </a:cubicBezTo>
                    <a:cubicBezTo>
                      <a:pt x="1892" y="212"/>
                      <a:pt x="1892" y="212"/>
                      <a:pt x="1892" y="212"/>
                    </a:cubicBezTo>
                    <a:cubicBezTo>
                      <a:pt x="1892" y="237"/>
                      <a:pt x="1872" y="257"/>
                      <a:pt x="1847" y="257"/>
                    </a:cubicBezTo>
                    <a:lnTo>
                      <a:pt x="45" y="257"/>
                    </a:lnTo>
                    <a:close/>
                  </a:path>
                </a:pathLst>
              </a:custGeom>
              <a:solidFill>
                <a:schemeClr val="accent2"/>
              </a:solidFill>
              <a:ln w="12700">
                <a:solidFill>
                  <a:schemeClr val="accent2">
                    <a:lumMod val="75000"/>
                  </a:schemeClr>
                </a:solid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9" name="Oval 79"/>
              <p:cNvSpPr/>
              <p:nvPr/>
            </p:nvSpPr>
            <p:spPr bwMode="auto">
              <a:xfrm>
                <a:off x="4457700" y="2744688"/>
                <a:ext cx="349250" cy="349250"/>
              </a:xfrm>
              <a:prstGeom prst="ellipse">
                <a:avLst/>
              </a:prstGeom>
              <a:solidFill>
                <a:schemeClr val="accent2">
                  <a:lumMod val="50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Shape 80"/>
              <p:cNvSpPr/>
              <p:nvPr/>
            </p:nvSpPr>
            <p:spPr bwMode="auto">
              <a:xfrm>
                <a:off x="2152650" y="2870100"/>
                <a:ext cx="2728913" cy="98425"/>
              </a:xfrm>
              <a:custGeom>
                <a:cxnLst>
                  <a:cxn ang="0">
                    <a:pos x="33" y="66"/>
                  </a:cxn>
                  <a:cxn ang="0">
                    <a:pos x="0" y="33"/>
                  </a:cxn>
                  <a:cxn ang="0">
                    <a:pos x="33" y="0"/>
                  </a:cxn>
                  <a:cxn ang="0">
                    <a:pos x="1786" y="0"/>
                  </a:cxn>
                  <a:cxn ang="0">
                    <a:pos x="1819" y="33"/>
                  </a:cxn>
                  <a:cxn ang="0">
                    <a:pos x="1786" y="66"/>
                  </a:cxn>
                  <a:cxn ang="0">
                    <a:pos x="33" y="66"/>
                  </a:cxn>
                  <a:cxn ang="0">
                    <a:pos x="20" y="33"/>
                  </a:cxn>
                  <a:cxn ang="0">
                    <a:pos x="33" y="45"/>
                  </a:cxn>
                  <a:cxn ang="0">
                    <a:pos x="1786" y="45"/>
                  </a:cxn>
                  <a:cxn ang="0">
                    <a:pos x="1799" y="33"/>
                  </a:cxn>
                  <a:cxn ang="0">
                    <a:pos x="1786" y="20"/>
                  </a:cxn>
                  <a:cxn ang="0">
                    <a:pos x="33" y="20"/>
                  </a:cxn>
                  <a:cxn ang="0">
                    <a:pos x="20" y="33"/>
                  </a:cxn>
                </a:cxnLst>
                <a:rect l="0" t="0" r="r" b="b"/>
                <a:pathLst>
                  <a:path w="1819" h="66">
                    <a:moveTo>
                      <a:pt x="33" y="66"/>
                    </a:moveTo>
                    <a:cubicBezTo>
                      <a:pt x="15" y="66"/>
                      <a:pt x="0" y="51"/>
                      <a:pt x="0" y="33"/>
                    </a:cubicBezTo>
                    <a:cubicBezTo>
                      <a:pt x="0" y="15"/>
                      <a:pt x="15" y="0"/>
                      <a:pt x="33" y="0"/>
                    </a:cubicBezTo>
                    <a:cubicBezTo>
                      <a:pt x="1786" y="0"/>
                      <a:pt x="1786" y="0"/>
                      <a:pt x="1786" y="0"/>
                    </a:cubicBezTo>
                    <a:cubicBezTo>
                      <a:pt x="1805" y="0"/>
                      <a:pt x="1819" y="15"/>
                      <a:pt x="1819" y="33"/>
                    </a:cubicBezTo>
                    <a:cubicBezTo>
                      <a:pt x="1819" y="51"/>
                      <a:pt x="1805" y="66"/>
                      <a:pt x="1786" y="66"/>
                    </a:cubicBezTo>
                    <a:lnTo>
                      <a:pt x="33" y="66"/>
                    </a:lnTo>
                    <a:close/>
                    <a:moveTo>
                      <a:pt x="20" y="33"/>
                    </a:moveTo>
                    <a:cubicBezTo>
                      <a:pt x="20" y="40"/>
                      <a:pt x="26" y="45"/>
                      <a:pt x="33" y="45"/>
                    </a:cubicBezTo>
                    <a:cubicBezTo>
                      <a:pt x="1786" y="45"/>
                      <a:pt x="1786" y="45"/>
                      <a:pt x="1786" y="45"/>
                    </a:cubicBezTo>
                    <a:cubicBezTo>
                      <a:pt x="1793" y="45"/>
                      <a:pt x="1799" y="40"/>
                      <a:pt x="1799" y="33"/>
                    </a:cubicBezTo>
                    <a:cubicBezTo>
                      <a:pt x="1799" y="26"/>
                      <a:pt x="1793" y="20"/>
                      <a:pt x="1786" y="20"/>
                    </a:cubicBezTo>
                    <a:cubicBezTo>
                      <a:pt x="33" y="20"/>
                      <a:pt x="33" y="20"/>
                      <a:pt x="33" y="20"/>
                    </a:cubicBezTo>
                    <a:cubicBezTo>
                      <a:pt x="26" y="20"/>
                      <a:pt x="20" y="26"/>
                      <a:pt x="20" y="33"/>
                    </a:cubicBezTo>
                    <a:close/>
                  </a:path>
                </a:pathLst>
              </a:custGeom>
              <a:solidFill>
                <a:schemeClr val="accent2">
                  <a:lumMod val="50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61" name="Freeform: Shape 81"/>
              <p:cNvSpPr/>
              <p:nvPr/>
            </p:nvSpPr>
            <p:spPr bwMode="auto">
              <a:xfrm>
                <a:off x="2166937" y="2885975"/>
                <a:ext cx="2700338" cy="68263"/>
              </a:xfrm>
              <a:custGeom>
                <a:cxnLst>
                  <a:cxn ang="0">
                    <a:pos x="1799" y="23"/>
                  </a:cxn>
                  <a:cxn ang="0">
                    <a:pos x="1776" y="46"/>
                  </a:cxn>
                  <a:cxn ang="0">
                    <a:pos x="23" y="46"/>
                  </a:cxn>
                  <a:cxn ang="0">
                    <a:pos x="0" y="23"/>
                  </a:cxn>
                  <a:cxn ang="0">
                    <a:pos x="23" y="0"/>
                  </a:cxn>
                  <a:cxn ang="0">
                    <a:pos x="1776" y="0"/>
                  </a:cxn>
                  <a:cxn ang="0">
                    <a:pos x="1799" y="23"/>
                  </a:cxn>
                </a:cxnLst>
                <a:rect l="0" t="0" r="r" b="b"/>
                <a:pathLst>
                  <a:path w="1799" h="46">
                    <a:moveTo>
                      <a:pt x="1799" y="23"/>
                    </a:moveTo>
                    <a:cubicBezTo>
                      <a:pt x="1799" y="35"/>
                      <a:pt x="1789" y="46"/>
                      <a:pt x="1776" y="46"/>
                    </a:cubicBezTo>
                    <a:cubicBezTo>
                      <a:pt x="23" y="46"/>
                      <a:pt x="23" y="46"/>
                      <a:pt x="23" y="46"/>
                    </a:cubicBezTo>
                    <a:cubicBezTo>
                      <a:pt x="10" y="46"/>
                      <a:pt x="0" y="35"/>
                      <a:pt x="0" y="23"/>
                    </a:cubicBezTo>
                    <a:cubicBezTo>
                      <a:pt x="0" y="10"/>
                      <a:pt x="10" y="0"/>
                      <a:pt x="23" y="0"/>
                    </a:cubicBezTo>
                    <a:cubicBezTo>
                      <a:pt x="1776" y="0"/>
                      <a:pt x="1776" y="0"/>
                      <a:pt x="1776" y="0"/>
                    </a:cubicBezTo>
                    <a:cubicBezTo>
                      <a:pt x="1789" y="0"/>
                      <a:pt x="1799" y="10"/>
                      <a:pt x="1799" y="23"/>
                    </a:cubicBezTo>
                    <a:close/>
                  </a:path>
                </a:pathLst>
              </a:custGeom>
              <a:solidFill>
                <a:schemeClr val="bg1"/>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62" name="Oval 82"/>
              <p:cNvSpPr/>
              <p:nvPr/>
            </p:nvSpPr>
            <p:spPr bwMode="auto">
              <a:xfrm>
                <a:off x="4478337" y="2765325"/>
                <a:ext cx="309563" cy="309563"/>
              </a:xfrm>
              <a:prstGeom prst="ellipse">
                <a:avLst/>
              </a:prstGeom>
              <a:solidFill>
                <a:schemeClr val="bg1"/>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63" name="TextBox 83"/>
              <p:cNvSpPr txBox="1"/>
              <p:nvPr/>
            </p:nvSpPr>
            <p:spPr>
              <a:xfrm>
                <a:off x="4505069" y="2781300"/>
                <a:ext cx="272361" cy="212767"/>
              </a:xfrm>
              <a:prstGeom prst="rect">
                <a:avLst/>
              </a:prstGeom>
              <a:noFill/>
            </p:spPr>
            <p:txBody>
              <a:bodyPr wrap="none">
                <a:normAutofit fontScale="85000" lnSpcReduction="20000"/>
              </a:bodyPr>
              <a:lstStyle/>
              <a:p>
                <a:pPr algn="ctr"/>
                <a:r>
                  <a:rPr lang="en-US" sz="1600" b="1">
                    <a:solidFill>
                      <a:schemeClr val="accent2"/>
                    </a:solidFill>
                    <a:latin typeface="Arial" panose="020b0604020202020204" pitchFamily="34" charset="0"/>
                    <a:ea typeface="微软雅黑" panose="020b0503020204020204" pitchFamily="34" charset="-122"/>
                    <a:sym typeface="Arial" panose="020b0604020202020204" pitchFamily="34" charset="0"/>
                  </a:rPr>
                  <a:t>02</a:t>
                </a:r>
              </a:p>
            </p:txBody>
          </p:sp>
        </p:grpSp>
        <p:sp>
          <p:nvSpPr>
            <p:cNvPr id="10" name="Freeform: Shape 85"/>
            <p:cNvSpPr/>
            <p:nvPr/>
          </p:nvSpPr>
          <p:spPr bwMode="auto">
            <a:xfrm>
              <a:off x="1824210" y="924566"/>
              <a:ext cx="455718" cy="2255343"/>
            </a:xfrm>
            <a:custGeom>
              <a:cxnLst>
                <a:cxn ang="0">
                  <a:pos x="72" y="1539"/>
                </a:cxn>
                <a:cxn ang="0">
                  <a:pos x="0" y="1467"/>
                </a:cxn>
                <a:cxn ang="0">
                  <a:pos x="0" y="72"/>
                </a:cxn>
                <a:cxn ang="0">
                  <a:pos x="72" y="0"/>
                </a:cxn>
                <a:cxn ang="0">
                  <a:pos x="239" y="0"/>
                </a:cxn>
                <a:cxn ang="0">
                  <a:pos x="311" y="72"/>
                </a:cxn>
                <a:cxn ang="0">
                  <a:pos x="311" y="1467"/>
                </a:cxn>
                <a:cxn ang="0">
                  <a:pos x="239" y="1539"/>
                </a:cxn>
                <a:cxn ang="0">
                  <a:pos x="72" y="1539"/>
                </a:cxn>
                <a:cxn ang="0">
                  <a:pos x="54" y="72"/>
                </a:cxn>
                <a:cxn ang="0">
                  <a:pos x="54" y="1467"/>
                </a:cxn>
                <a:cxn ang="0">
                  <a:pos x="72" y="1485"/>
                </a:cxn>
                <a:cxn ang="0">
                  <a:pos x="239" y="1485"/>
                </a:cxn>
                <a:cxn ang="0">
                  <a:pos x="257" y="1467"/>
                </a:cxn>
                <a:cxn ang="0">
                  <a:pos x="257" y="72"/>
                </a:cxn>
                <a:cxn ang="0">
                  <a:pos x="239" y="54"/>
                </a:cxn>
                <a:cxn ang="0">
                  <a:pos x="72" y="54"/>
                </a:cxn>
                <a:cxn ang="0">
                  <a:pos x="54" y="72"/>
                </a:cxn>
              </a:cxnLst>
              <a:rect l="0" t="0" r="r" b="b"/>
              <a:pathLst>
                <a:path w="311" h="1539">
                  <a:moveTo>
                    <a:pt x="72" y="1539"/>
                  </a:moveTo>
                  <a:cubicBezTo>
                    <a:pt x="32" y="1539"/>
                    <a:pt x="0" y="1506"/>
                    <a:pt x="0" y="1467"/>
                  </a:cubicBezTo>
                  <a:cubicBezTo>
                    <a:pt x="0" y="72"/>
                    <a:pt x="0" y="72"/>
                    <a:pt x="0" y="72"/>
                  </a:cubicBezTo>
                  <a:cubicBezTo>
                    <a:pt x="0" y="32"/>
                    <a:pt x="32" y="0"/>
                    <a:pt x="72" y="0"/>
                  </a:cubicBezTo>
                  <a:cubicBezTo>
                    <a:pt x="239" y="0"/>
                    <a:pt x="239" y="0"/>
                    <a:pt x="239" y="0"/>
                  </a:cubicBezTo>
                  <a:cubicBezTo>
                    <a:pt x="279" y="0"/>
                    <a:pt x="311" y="32"/>
                    <a:pt x="311" y="72"/>
                  </a:cubicBezTo>
                  <a:cubicBezTo>
                    <a:pt x="311" y="1467"/>
                    <a:pt x="311" y="1467"/>
                    <a:pt x="311" y="1467"/>
                  </a:cubicBezTo>
                  <a:cubicBezTo>
                    <a:pt x="311" y="1506"/>
                    <a:pt x="279" y="1539"/>
                    <a:pt x="239" y="1539"/>
                  </a:cubicBezTo>
                  <a:lnTo>
                    <a:pt x="72" y="1539"/>
                  </a:lnTo>
                  <a:close/>
                  <a:moveTo>
                    <a:pt x="54" y="72"/>
                  </a:moveTo>
                  <a:cubicBezTo>
                    <a:pt x="54" y="1467"/>
                    <a:pt x="54" y="1467"/>
                    <a:pt x="54" y="1467"/>
                  </a:cubicBezTo>
                  <a:cubicBezTo>
                    <a:pt x="54" y="1477"/>
                    <a:pt x="62" y="1485"/>
                    <a:pt x="72" y="1485"/>
                  </a:cubicBezTo>
                  <a:cubicBezTo>
                    <a:pt x="239" y="1485"/>
                    <a:pt x="239" y="1485"/>
                    <a:pt x="239" y="1485"/>
                  </a:cubicBezTo>
                  <a:cubicBezTo>
                    <a:pt x="249" y="1485"/>
                    <a:pt x="257" y="1477"/>
                    <a:pt x="257" y="1467"/>
                  </a:cubicBezTo>
                  <a:cubicBezTo>
                    <a:pt x="257" y="72"/>
                    <a:pt x="257" y="72"/>
                    <a:pt x="257" y="72"/>
                  </a:cubicBezTo>
                  <a:cubicBezTo>
                    <a:pt x="257" y="62"/>
                    <a:pt x="249" y="54"/>
                    <a:pt x="239" y="54"/>
                  </a:cubicBezTo>
                  <a:cubicBezTo>
                    <a:pt x="72" y="54"/>
                    <a:pt x="72" y="54"/>
                    <a:pt x="72" y="54"/>
                  </a:cubicBezTo>
                  <a:cubicBezTo>
                    <a:pt x="62" y="54"/>
                    <a:pt x="54" y="62"/>
                    <a:pt x="54" y="72"/>
                  </a:cubicBezTo>
                  <a:close/>
                </a:path>
              </a:pathLst>
            </a:custGeom>
            <a:solidFill>
              <a:schemeClr val="tx1">
                <a:lumMod val="50000"/>
                <a:lumOff val="50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Shape 86"/>
            <p:cNvSpPr/>
            <p:nvPr/>
          </p:nvSpPr>
          <p:spPr bwMode="auto">
            <a:xfrm>
              <a:off x="1864512" y="964869"/>
              <a:ext cx="376666" cy="2174739"/>
            </a:xfrm>
            <a:custGeom>
              <a:cxnLst>
                <a:cxn ang="0">
                  <a:pos x="257" y="1440"/>
                </a:cxn>
                <a:cxn ang="0">
                  <a:pos x="212" y="1485"/>
                </a:cxn>
                <a:cxn ang="0">
                  <a:pos x="45" y="1485"/>
                </a:cxn>
                <a:cxn ang="0">
                  <a:pos x="0" y="1440"/>
                </a:cxn>
                <a:cxn ang="0">
                  <a:pos x="0" y="45"/>
                </a:cxn>
                <a:cxn ang="0">
                  <a:pos x="45" y="0"/>
                </a:cxn>
                <a:cxn ang="0">
                  <a:pos x="212" y="0"/>
                </a:cxn>
                <a:cxn ang="0">
                  <a:pos x="257" y="45"/>
                </a:cxn>
                <a:cxn ang="0">
                  <a:pos x="257" y="1440"/>
                </a:cxn>
              </a:cxnLst>
              <a:rect l="0" t="0" r="r" b="b"/>
              <a:pathLst>
                <a:path w="257" h="1485">
                  <a:moveTo>
                    <a:pt x="257" y="1440"/>
                  </a:moveTo>
                  <a:cubicBezTo>
                    <a:pt x="257" y="1464"/>
                    <a:pt x="237" y="1485"/>
                    <a:pt x="212" y="1485"/>
                  </a:cubicBezTo>
                  <a:cubicBezTo>
                    <a:pt x="45" y="1485"/>
                    <a:pt x="45" y="1485"/>
                    <a:pt x="45" y="1485"/>
                  </a:cubicBezTo>
                  <a:cubicBezTo>
                    <a:pt x="20" y="1485"/>
                    <a:pt x="0" y="1464"/>
                    <a:pt x="0" y="1440"/>
                  </a:cubicBezTo>
                  <a:cubicBezTo>
                    <a:pt x="0" y="45"/>
                    <a:pt x="0" y="45"/>
                    <a:pt x="0" y="45"/>
                  </a:cubicBezTo>
                  <a:cubicBezTo>
                    <a:pt x="0" y="20"/>
                    <a:pt x="20" y="0"/>
                    <a:pt x="45" y="0"/>
                  </a:cubicBezTo>
                  <a:cubicBezTo>
                    <a:pt x="212" y="0"/>
                    <a:pt x="212" y="0"/>
                    <a:pt x="212" y="0"/>
                  </a:cubicBezTo>
                  <a:cubicBezTo>
                    <a:pt x="237" y="0"/>
                    <a:pt x="257" y="20"/>
                    <a:pt x="257" y="45"/>
                  </a:cubicBezTo>
                  <a:lnTo>
                    <a:pt x="257" y="1440"/>
                  </a:lnTo>
                  <a:close/>
                </a:path>
              </a:pathLst>
            </a:custGeom>
            <a:solidFill>
              <a:schemeClr val="bg1">
                <a:lumMod val="75000"/>
              </a:schemeClr>
            </a:solidFill>
            <a:ln w="19050">
              <a:solidFill>
                <a:schemeClr val="tx1">
                  <a:lumMod val="75000"/>
                  <a:lumOff val="25000"/>
                </a:schemeClr>
              </a:solid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2" name="Oval 87"/>
            <p:cNvSpPr/>
            <p:nvPr/>
          </p:nvSpPr>
          <p:spPr bwMode="auto">
            <a:xfrm>
              <a:off x="1410344" y="1730600"/>
              <a:ext cx="1297404" cy="1295853"/>
            </a:xfrm>
            <a:prstGeom prst="ellipse">
              <a:avLst/>
            </a:prstGeom>
            <a:solidFill>
              <a:schemeClr val="bg1">
                <a:lumMod val="85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3" name="Oval 88"/>
            <p:cNvSpPr/>
            <p:nvPr/>
          </p:nvSpPr>
          <p:spPr bwMode="auto">
            <a:xfrm>
              <a:off x="1490946" y="1811203"/>
              <a:ext cx="1134646" cy="1134646"/>
            </a:xfrm>
            <a:prstGeom prst="ellipse">
              <a:avLst/>
            </a:prstGeom>
            <a:solidFill>
              <a:schemeClr val="bg1">
                <a:lumMod val="65000"/>
              </a:schemeClr>
            </a:solidFill>
            <a:ln w="9525">
              <a:noFill/>
              <a:round/>
            </a:ln>
          </p:spPr>
          <p:txBody>
            <a:bodyPr vert="horz" wrap="none" lIns="91440" tIns="45720" rIns="91440" bIns="45720" anchor="b" anchorCtr="1" compatLnSpc="1">
              <a:prstTxWarp prst="textNoShape">
                <a:avLst/>
              </a:prstTxWarp>
              <a:normAutofit/>
            </a:bodyPr>
            <a:lstStyle/>
            <a:p>
              <a:pPr algn="ctr"/>
              <a:r>
                <a:rPr lang="zh-CN" altLang="en-US" sz="1900" b="1">
                  <a:solidFill>
                    <a:schemeClr val="bg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1900"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4" name="Group 6"/>
            <p:cNvGrpSpPr/>
            <p:nvPr/>
          </p:nvGrpSpPr>
          <p:grpSpPr>
            <a:xfrm>
              <a:off x="1086380" y="2178567"/>
              <a:ext cx="644826" cy="1201299"/>
              <a:chOff x="1448506" y="2904756"/>
              <a:chExt cx="859768" cy="1601731"/>
            </a:xfrm>
          </p:grpSpPr>
          <p:sp>
            <p:nvSpPr>
              <p:cNvPr id="48" name="Freeform: Shape 90"/>
              <p:cNvSpPr/>
              <p:nvPr/>
            </p:nvSpPr>
            <p:spPr bwMode="auto">
              <a:xfrm>
                <a:off x="1448506" y="2904756"/>
                <a:ext cx="859768" cy="1599664"/>
              </a:xfrm>
              <a:custGeom>
                <a:cxnLst>
                  <a:cxn ang="0">
                    <a:pos x="311" y="819"/>
                  </a:cxn>
                  <a:cxn ang="0">
                    <a:pos x="386" y="637"/>
                  </a:cxn>
                  <a:cxn ang="0">
                    <a:pos x="367" y="344"/>
                  </a:cxn>
                  <a:cxn ang="0">
                    <a:pos x="274" y="5"/>
                  </a:cxn>
                  <a:cxn ang="0">
                    <a:pos x="220" y="49"/>
                  </a:cxn>
                  <a:cxn ang="0">
                    <a:pos x="14" y="340"/>
                  </a:cxn>
                  <a:cxn ang="0">
                    <a:pos x="74" y="680"/>
                  </a:cxn>
                  <a:cxn ang="0">
                    <a:pos x="22" y="814"/>
                  </a:cxn>
                  <a:cxn ang="0">
                    <a:pos x="311" y="819"/>
                  </a:cxn>
                </a:cxnLst>
                <a:rect l="0" t="0" r="r" b="b"/>
                <a:pathLst>
                  <a:path w="440" h="819">
                    <a:moveTo>
                      <a:pt x="311" y="819"/>
                    </a:moveTo>
                    <a:cubicBezTo>
                      <a:pt x="311" y="819"/>
                      <a:pt x="411" y="765"/>
                      <a:pt x="386" y="637"/>
                    </a:cubicBezTo>
                    <a:cubicBezTo>
                      <a:pt x="386" y="637"/>
                      <a:pt x="440" y="505"/>
                      <a:pt x="367" y="344"/>
                    </a:cubicBezTo>
                    <a:cubicBezTo>
                      <a:pt x="295" y="184"/>
                      <a:pt x="394" y="32"/>
                      <a:pt x="274" y="5"/>
                    </a:cubicBezTo>
                    <a:cubicBezTo>
                      <a:pt x="274" y="5"/>
                      <a:pt x="232" y="0"/>
                      <a:pt x="220" y="49"/>
                    </a:cubicBezTo>
                    <a:cubicBezTo>
                      <a:pt x="220" y="49"/>
                      <a:pt x="0" y="238"/>
                      <a:pt x="14" y="340"/>
                    </a:cubicBezTo>
                    <a:cubicBezTo>
                      <a:pt x="28" y="442"/>
                      <a:pt x="98" y="609"/>
                      <a:pt x="74" y="680"/>
                    </a:cubicBezTo>
                    <a:cubicBezTo>
                      <a:pt x="50" y="751"/>
                      <a:pt x="22" y="814"/>
                      <a:pt x="22" y="814"/>
                    </a:cubicBezTo>
                    <a:cubicBezTo>
                      <a:pt x="311" y="819"/>
                      <a:pt x="311" y="819"/>
                      <a:pt x="311" y="819"/>
                    </a:cubicBezTo>
                  </a:path>
                </a:pathLst>
              </a:custGeom>
              <a:solidFill>
                <a:schemeClr val="accent1">
                  <a:lumMod val="20000"/>
                  <a:lumOff val="80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Shape 91"/>
              <p:cNvSpPr/>
              <p:nvPr/>
            </p:nvSpPr>
            <p:spPr bwMode="auto">
              <a:xfrm>
                <a:off x="1851522" y="3006027"/>
                <a:ext cx="20667" cy="18601"/>
              </a:xfrm>
              <a:custGeom>
                <a:cxnLst>
                  <a:cxn ang="0">
                    <a:pos x="11" y="0"/>
                  </a:cxn>
                  <a:cxn ang="0">
                    <a:pos x="0" y="9"/>
                  </a:cxn>
                  <a:cxn ang="0">
                    <a:pos x="0" y="9"/>
                  </a:cxn>
                  <a:cxn ang="0">
                    <a:pos x="11" y="0"/>
                  </a:cxn>
                  <a:cxn ang="0">
                    <a:pos x="11" y="0"/>
                  </a:cxn>
                </a:cxnLst>
                <a:rect l="0" t="0" r="r" b="b"/>
                <a:pathLst>
                  <a:path w="11" h="9">
                    <a:moveTo>
                      <a:pt x="11" y="0"/>
                    </a:moveTo>
                    <a:cubicBezTo>
                      <a:pt x="8" y="2"/>
                      <a:pt x="5" y="5"/>
                      <a:pt x="0" y="9"/>
                    </a:cubicBezTo>
                    <a:cubicBezTo>
                      <a:pt x="0" y="9"/>
                      <a:pt x="0" y="9"/>
                      <a:pt x="0" y="9"/>
                    </a:cubicBezTo>
                    <a:cubicBezTo>
                      <a:pt x="5" y="5"/>
                      <a:pt x="8" y="2"/>
                      <a:pt x="11" y="0"/>
                    </a:cubicBezTo>
                    <a:cubicBezTo>
                      <a:pt x="11" y="0"/>
                      <a:pt x="11" y="0"/>
                      <a:pt x="11" y="0"/>
                    </a:cubicBezTo>
                  </a:path>
                </a:pathLst>
              </a:custGeom>
              <a:solidFill>
                <a:srgbClr val="DBDBDB"/>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Shape 92"/>
              <p:cNvSpPr/>
              <p:nvPr/>
            </p:nvSpPr>
            <p:spPr bwMode="auto">
              <a:xfrm>
                <a:off x="1679982" y="3006027"/>
                <a:ext cx="210808" cy="555956"/>
              </a:xfrm>
              <a:custGeom>
                <a:cxnLst>
                  <a:cxn ang="0">
                    <a:pos x="98" y="0"/>
                  </a:cxn>
                  <a:cxn ang="0">
                    <a:pos x="87" y="9"/>
                  </a:cxn>
                  <a:cxn ang="0">
                    <a:pos x="21" y="175"/>
                  </a:cxn>
                  <a:cxn ang="0">
                    <a:pos x="91" y="284"/>
                  </a:cxn>
                  <a:cxn ang="0">
                    <a:pos x="95" y="138"/>
                  </a:cxn>
                  <a:cxn ang="0">
                    <a:pos x="98" y="0"/>
                  </a:cxn>
                </a:cxnLst>
                <a:rect l="0" t="0" r="r" b="b"/>
                <a:pathLst>
                  <a:path w="107" h="284">
                    <a:moveTo>
                      <a:pt x="98" y="0"/>
                    </a:moveTo>
                    <a:cubicBezTo>
                      <a:pt x="95" y="2"/>
                      <a:pt x="92" y="5"/>
                      <a:pt x="87" y="9"/>
                    </a:cubicBezTo>
                    <a:cubicBezTo>
                      <a:pt x="78" y="69"/>
                      <a:pt x="39" y="141"/>
                      <a:pt x="21" y="175"/>
                    </a:cubicBezTo>
                    <a:cubicBezTo>
                      <a:pt x="0" y="215"/>
                      <a:pt x="91" y="284"/>
                      <a:pt x="91" y="284"/>
                    </a:cubicBezTo>
                    <a:cubicBezTo>
                      <a:pt x="91" y="284"/>
                      <a:pt x="107" y="208"/>
                      <a:pt x="95" y="138"/>
                    </a:cubicBezTo>
                    <a:cubicBezTo>
                      <a:pt x="87" y="92"/>
                      <a:pt x="93" y="34"/>
                      <a:pt x="98" y="0"/>
                    </a:cubicBezTo>
                  </a:path>
                </a:pathLst>
              </a:custGeom>
              <a:solidFill>
                <a:schemeClr val="accent1">
                  <a:lumMod val="40000"/>
                  <a:lumOff val="60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Shape 93"/>
              <p:cNvSpPr/>
              <p:nvPr/>
            </p:nvSpPr>
            <p:spPr bwMode="auto">
              <a:xfrm>
                <a:off x="1915592" y="2968826"/>
                <a:ext cx="144672" cy="109538"/>
              </a:xfrm>
              <a:custGeom>
                <a:cxnLst>
                  <a:cxn ang="0">
                    <a:pos x="73" y="33"/>
                  </a:cxn>
                  <a:cxn ang="0">
                    <a:pos x="61" y="49"/>
                  </a:cxn>
                  <a:cxn ang="0">
                    <a:pos x="21" y="55"/>
                  </a:cxn>
                  <a:cxn ang="0">
                    <a:pos x="5" y="44"/>
                  </a:cxn>
                  <a:cxn ang="0">
                    <a:pos x="1" y="23"/>
                  </a:cxn>
                  <a:cxn ang="0">
                    <a:pos x="13" y="7"/>
                  </a:cxn>
                  <a:cxn ang="0">
                    <a:pos x="53" y="1"/>
                  </a:cxn>
                  <a:cxn ang="0">
                    <a:pos x="69" y="13"/>
                  </a:cxn>
                  <a:cxn ang="0">
                    <a:pos x="73" y="33"/>
                  </a:cxn>
                </a:cxnLst>
                <a:rect l="0" t="0" r="r" b="b"/>
                <a:pathLst>
                  <a:path w="74" h="56">
                    <a:moveTo>
                      <a:pt x="73" y="33"/>
                    </a:moveTo>
                    <a:cubicBezTo>
                      <a:pt x="74" y="40"/>
                      <a:pt x="69" y="47"/>
                      <a:pt x="61" y="49"/>
                    </a:cubicBezTo>
                    <a:cubicBezTo>
                      <a:pt x="21" y="55"/>
                      <a:pt x="21" y="55"/>
                      <a:pt x="21" y="55"/>
                    </a:cubicBezTo>
                    <a:cubicBezTo>
                      <a:pt x="13" y="56"/>
                      <a:pt x="6" y="51"/>
                      <a:pt x="5" y="44"/>
                    </a:cubicBezTo>
                    <a:cubicBezTo>
                      <a:pt x="1" y="23"/>
                      <a:pt x="1" y="23"/>
                      <a:pt x="1" y="23"/>
                    </a:cubicBezTo>
                    <a:cubicBezTo>
                      <a:pt x="0" y="16"/>
                      <a:pt x="5" y="9"/>
                      <a:pt x="13" y="7"/>
                    </a:cubicBezTo>
                    <a:cubicBezTo>
                      <a:pt x="53" y="1"/>
                      <a:pt x="53" y="1"/>
                      <a:pt x="53" y="1"/>
                    </a:cubicBezTo>
                    <a:cubicBezTo>
                      <a:pt x="61" y="0"/>
                      <a:pt x="68" y="5"/>
                      <a:pt x="69" y="13"/>
                    </a:cubicBezTo>
                    <a:lnTo>
                      <a:pt x="73" y="33"/>
                    </a:lnTo>
                    <a:close/>
                  </a:path>
                </a:pathLst>
              </a:custGeom>
              <a:solidFill>
                <a:schemeClr val="accent1">
                  <a:lumMod val="40000"/>
                  <a:lumOff val="60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Shape 94"/>
              <p:cNvSpPr/>
              <p:nvPr/>
            </p:nvSpPr>
            <p:spPr bwMode="auto">
              <a:xfrm>
                <a:off x="2118133" y="3411110"/>
                <a:ext cx="4133" cy="20667"/>
              </a:xfrm>
              <a:custGeom>
                <a:cxnLst>
                  <a:cxn ang="0">
                    <a:pos x="2" y="11"/>
                  </a:cxn>
                  <a:cxn ang="0">
                    <a:pos x="2" y="11"/>
                  </a:cxn>
                  <a:cxn ang="0">
                    <a:pos x="2" y="11"/>
                  </a:cxn>
                  <a:cxn ang="0">
                    <a:pos x="0" y="0"/>
                  </a:cxn>
                  <a:cxn ang="0">
                    <a:pos x="2" y="11"/>
                  </a:cxn>
                  <a:cxn ang="0">
                    <a:pos x="0" y="0"/>
                  </a:cxn>
                </a:cxnLst>
                <a:rect l="0" t="0" r="r" b="b"/>
                <a:pathLst>
                  <a:path w="2" h="11">
                    <a:moveTo>
                      <a:pt x="2" y="11"/>
                    </a:moveTo>
                    <a:cubicBezTo>
                      <a:pt x="2" y="11"/>
                      <a:pt x="2" y="11"/>
                      <a:pt x="2" y="11"/>
                    </a:cubicBezTo>
                    <a:cubicBezTo>
                      <a:pt x="2" y="11"/>
                      <a:pt x="2" y="11"/>
                      <a:pt x="2" y="11"/>
                    </a:cubicBezTo>
                    <a:moveTo>
                      <a:pt x="0" y="0"/>
                    </a:moveTo>
                    <a:cubicBezTo>
                      <a:pt x="0" y="4"/>
                      <a:pt x="1" y="7"/>
                      <a:pt x="2" y="11"/>
                    </a:cubicBezTo>
                    <a:cubicBezTo>
                      <a:pt x="1" y="7"/>
                      <a:pt x="0" y="4"/>
                      <a:pt x="0" y="0"/>
                    </a:cubicBezTo>
                  </a:path>
                </a:pathLst>
              </a:custGeom>
              <a:solidFill>
                <a:srgbClr val="9E1D1D"/>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Shape 95"/>
              <p:cNvSpPr/>
              <p:nvPr/>
            </p:nvSpPr>
            <p:spPr bwMode="auto">
              <a:xfrm>
                <a:off x="2116066" y="3398710"/>
                <a:ext cx="10334" cy="59936"/>
              </a:xfrm>
              <a:custGeom>
                <a:cxnLst>
                  <a:cxn ang="0">
                    <a:pos x="0" y="0"/>
                  </a:cxn>
                  <a:cxn ang="0">
                    <a:pos x="5" y="30"/>
                  </a:cxn>
                  <a:cxn ang="0">
                    <a:pos x="3" y="17"/>
                  </a:cxn>
                  <a:cxn ang="0">
                    <a:pos x="3" y="17"/>
                  </a:cxn>
                  <a:cxn ang="0">
                    <a:pos x="3" y="17"/>
                  </a:cxn>
                  <a:cxn ang="0">
                    <a:pos x="1" y="6"/>
                  </a:cxn>
                  <a:cxn ang="0">
                    <a:pos x="0" y="0"/>
                  </a:cxn>
                </a:cxnLst>
                <a:rect l="0" t="0" r="r" b="b"/>
                <a:pathLst>
                  <a:path w="5" h="30">
                    <a:moveTo>
                      <a:pt x="0" y="0"/>
                    </a:moveTo>
                    <a:cubicBezTo>
                      <a:pt x="1" y="9"/>
                      <a:pt x="2" y="19"/>
                      <a:pt x="5" y="30"/>
                    </a:cubicBezTo>
                    <a:cubicBezTo>
                      <a:pt x="4" y="26"/>
                      <a:pt x="3" y="22"/>
                      <a:pt x="3" y="17"/>
                    </a:cubicBezTo>
                    <a:cubicBezTo>
                      <a:pt x="3" y="17"/>
                      <a:pt x="3" y="17"/>
                      <a:pt x="3" y="17"/>
                    </a:cubicBezTo>
                    <a:cubicBezTo>
                      <a:pt x="3" y="17"/>
                      <a:pt x="3" y="17"/>
                      <a:pt x="3" y="17"/>
                    </a:cubicBezTo>
                    <a:cubicBezTo>
                      <a:pt x="2" y="13"/>
                      <a:pt x="1" y="10"/>
                      <a:pt x="1" y="6"/>
                    </a:cubicBezTo>
                    <a:cubicBezTo>
                      <a:pt x="1" y="4"/>
                      <a:pt x="0" y="2"/>
                      <a:pt x="0" y="0"/>
                    </a:cubicBezTo>
                  </a:path>
                </a:pathLst>
              </a:custGeom>
              <a:solidFill>
                <a:srgbClr val="FFB57D"/>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4" name="Freeform: Shape 96"/>
              <p:cNvSpPr/>
              <p:nvPr/>
            </p:nvSpPr>
            <p:spPr bwMode="auto">
              <a:xfrm>
                <a:off x="2016862" y="4504420"/>
                <a:ext cx="39269" cy="2067"/>
              </a:xfrm>
              <a:custGeom>
                <a:cxnLst>
                  <a:cxn ang="0">
                    <a:pos x="0" y="0"/>
                  </a:cxn>
                  <a:cxn ang="0">
                    <a:pos x="0" y="0"/>
                  </a:cxn>
                  <a:cxn ang="0">
                    <a:pos x="19" y="0"/>
                  </a:cxn>
                  <a:cxn ang="0">
                    <a:pos x="0" y="0"/>
                  </a:cxn>
                </a:cxnLst>
                <a:rect l="0" t="0" r="r" b="b"/>
                <a:pathLst>
                  <a:path w="19">
                    <a:moveTo>
                      <a:pt x="0" y="0"/>
                    </a:moveTo>
                    <a:lnTo>
                      <a:pt x="0" y="0"/>
                    </a:lnTo>
                    <a:lnTo>
                      <a:pt x="19" y="0"/>
                    </a:lnTo>
                    <a:lnTo>
                      <a:pt x="0" y="0"/>
                    </a:lnTo>
                    <a:close/>
                  </a:path>
                </a:pathLst>
              </a:custGeom>
              <a:solidFill>
                <a:srgbClr val="DBDBDB"/>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Shape 97"/>
              <p:cNvSpPr/>
              <p:nvPr/>
            </p:nvSpPr>
            <p:spPr bwMode="auto">
              <a:xfrm>
                <a:off x="2016862" y="4504420"/>
                <a:ext cx="39269" cy="2067"/>
              </a:xfrm>
              <a:custGeom>
                <a:cxnLst>
                  <a:cxn ang="0">
                    <a:pos x="0" y="0"/>
                  </a:cxn>
                  <a:cxn ang="0">
                    <a:pos x="0" y="0"/>
                  </a:cxn>
                  <a:cxn ang="0">
                    <a:pos x="19" y="0"/>
                  </a:cxn>
                  <a:cxn ang="0">
                    <a:pos x="0" y="0"/>
                  </a:cxn>
                </a:cxnLst>
                <a:rect l="0" t="0" r="r" b="b"/>
                <a:pathLst>
                  <a:path w="19">
                    <a:moveTo>
                      <a:pt x="0" y="0"/>
                    </a:moveTo>
                    <a:lnTo>
                      <a:pt x="0" y="0"/>
                    </a:lnTo>
                    <a:lnTo>
                      <a:pt x="19" y="0"/>
                    </a:lnTo>
                    <a:lnTo>
                      <a:pt x="0" y="0"/>
                    </a:lnTo>
                  </a:path>
                </a:pathLst>
              </a:custGeom>
              <a:no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Shape 98"/>
              <p:cNvSpPr/>
              <p:nvPr/>
            </p:nvSpPr>
            <p:spPr bwMode="auto">
              <a:xfrm>
                <a:off x="2016862" y="3485513"/>
                <a:ext cx="223209" cy="1018908"/>
              </a:xfrm>
              <a:custGeom>
                <a:cxnLst>
                  <a:cxn ang="0">
                    <a:pos x="60" y="0"/>
                  </a:cxn>
                  <a:cxn ang="0">
                    <a:pos x="69" y="332"/>
                  </a:cxn>
                  <a:cxn ang="0">
                    <a:pos x="0" y="522"/>
                  </a:cxn>
                  <a:cxn ang="0">
                    <a:pos x="20" y="522"/>
                  </a:cxn>
                  <a:cxn ang="0">
                    <a:pos x="99" y="380"/>
                  </a:cxn>
                  <a:cxn ang="0">
                    <a:pos x="95" y="340"/>
                  </a:cxn>
                  <a:cxn ang="0">
                    <a:pos x="95" y="340"/>
                  </a:cxn>
                  <a:cxn ang="0">
                    <a:pos x="95" y="340"/>
                  </a:cxn>
                  <a:cxn ang="0">
                    <a:pos x="114" y="220"/>
                  </a:cxn>
                  <a:cxn ang="0">
                    <a:pos x="76" y="47"/>
                  </a:cxn>
                  <a:cxn ang="0">
                    <a:pos x="76" y="47"/>
                  </a:cxn>
                  <a:cxn ang="0">
                    <a:pos x="60" y="0"/>
                  </a:cxn>
                </a:cxnLst>
                <a:rect l="0" t="0" r="r" b="b"/>
                <a:pathLst>
                  <a:path w="114" h="522">
                    <a:moveTo>
                      <a:pt x="60" y="0"/>
                    </a:moveTo>
                    <a:cubicBezTo>
                      <a:pt x="71" y="49"/>
                      <a:pt x="111" y="238"/>
                      <a:pt x="69" y="332"/>
                    </a:cubicBezTo>
                    <a:cubicBezTo>
                      <a:pt x="69" y="332"/>
                      <a:pt x="74" y="460"/>
                      <a:pt x="0" y="522"/>
                    </a:cubicBezTo>
                    <a:cubicBezTo>
                      <a:pt x="20" y="522"/>
                      <a:pt x="20" y="522"/>
                      <a:pt x="20" y="522"/>
                    </a:cubicBezTo>
                    <a:cubicBezTo>
                      <a:pt x="20" y="522"/>
                      <a:pt x="99" y="479"/>
                      <a:pt x="99" y="380"/>
                    </a:cubicBezTo>
                    <a:cubicBezTo>
                      <a:pt x="99" y="368"/>
                      <a:pt x="98" y="354"/>
                      <a:pt x="95" y="340"/>
                    </a:cubicBezTo>
                    <a:cubicBezTo>
                      <a:pt x="95" y="340"/>
                      <a:pt x="95" y="340"/>
                      <a:pt x="95" y="340"/>
                    </a:cubicBezTo>
                    <a:cubicBezTo>
                      <a:pt x="95" y="340"/>
                      <a:pt x="95" y="340"/>
                      <a:pt x="95" y="340"/>
                    </a:cubicBezTo>
                    <a:cubicBezTo>
                      <a:pt x="95" y="340"/>
                      <a:pt x="114" y="293"/>
                      <a:pt x="114" y="220"/>
                    </a:cubicBezTo>
                    <a:cubicBezTo>
                      <a:pt x="114" y="172"/>
                      <a:pt x="105" y="112"/>
                      <a:pt x="76" y="47"/>
                    </a:cubicBezTo>
                    <a:cubicBezTo>
                      <a:pt x="76" y="47"/>
                      <a:pt x="76" y="47"/>
                      <a:pt x="76" y="47"/>
                    </a:cubicBezTo>
                    <a:cubicBezTo>
                      <a:pt x="69" y="32"/>
                      <a:pt x="64" y="16"/>
                      <a:pt x="60" y="0"/>
                    </a:cubicBezTo>
                  </a:path>
                </a:pathLst>
              </a:custGeom>
              <a:solidFill>
                <a:schemeClr val="accent1">
                  <a:lumMod val="40000"/>
                  <a:lumOff val="60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sp>
          <p:nvSpPr>
            <p:cNvPr id="15" name="Freeform: Shape 99"/>
            <p:cNvSpPr/>
            <p:nvPr/>
          </p:nvSpPr>
          <p:spPr bwMode="auto">
            <a:xfrm>
              <a:off x="630662" y="3303913"/>
              <a:ext cx="928488" cy="1847676"/>
            </a:xfrm>
            <a:custGeom>
              <a:cxnLst>
                <a:cxn ang="0">
                  <a:pos x="350" y="848"/>
                </a:cxn>
                <a:cxn ang="0">
                  <a:pos x="0" y="848"/>
                </a:cxn>
                <a:cxn ang="0">
                  <a:pos x="277" y="0"/>
                </a:cxn>
                <a:cxn ang="0">
                  <a:pos x="599" y="87"/>
                </a:cxn>
                <a:cxn ang="0">
                  <a:pos x="350" y="848"/>
                </a:cxn>
              </a:cxnLst>
              <a:rect l="0" t="0" r="r" b="b"/>
              <a:pathLst>
                <a:path w="599" h="846">
                  <a:moveTo>
                    <a:pt x="350" y="848"/>
                  </a:moveTo>
                  <a:lnTo>
                    <a:pt x="0" y="848"/>
                  </a:lnTo>
                  <a:lnTo>
                    <a:pt x="277" y="0"/>
                  </a:lnTo>
                  <a:lnTo>
                    <a:pt x="599" y="87"/>
                  </a:lnTo>
                  <a:lnTo>
                    <a:pt x="350" y="848"/>
                  </a:lnTo>
                  <a:close/>
                </a:path>
              </a:pathLst>
            </a:custGeom>
            <a:solidFill>
              <a:schemeClr val="bg1">
                <a:lumMod val="65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Shape 100"/>
            <p:cNvSpPr/>
            <p:nvPr/>
          </p:nvSpPr>
          <p:spPr bwMode="auto">
            <a:xfrm>
              <a:off x="630662" y="3303913"/>
              <a:ext cx="928488" cy="1314453"/>
            </a:xfrm>
            <a:custGeom>
              <a:cxnLst>
                <a:cxn ang="0">
                  <a:pos x="350" y="848"/>
                </a:cxn>
                <a:cxn ang="0">
                  <a:pos x="0" y="848"/>
                </a:cxn>
                <a:cxn ang="0">
                  <a:pos x="277" y="0"/>
                </a:cxn>
                <a:cxn ang="0">
                  <a:pos x="599" y="87"/>
                </a:cxn>
                <a:cxn ang="0">
                  <a:pos x="350" y="848"/>
                </a:cxn>
              </a:cxnLst>
              <a:rect l="0" t="0" r="r" b="b"/>
              <a:pathLst>
                <a:path w="599" h="846">
                  <a:moveTo>
                    <a:pt x="350" y="848"/>
                  </a:moveTo>
                  <a:lnTo>
                    <a:pt x="0" y="848"/>
                  </a:lnTo>
                  <a:lnTo>
                    <a:pt x="277" y="0"/>
                  </a:lnTo>
                  <a:lnTo>
                    <a:pt x="599" y="87"/>
                  </a:lnTo>
                  <a:lnTo>
                    <a:pt x="350" y="848"/>
                  </a:lnTo>
                </a:path>
              </a:pathLst>
            </a:custGeom>
            <a:no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Shape 101"/>
            <p:cNvSpPr/>
            <p:nvPr/>
          </p:nvSpPr>
          <p:spPr bwMode="auto">
            <a:xfrm>
              <a:off x="1173183" y="3410869"/>
              <a:ext cx="385966" cy="1207500"/>
            </a:xfrm>
            <a:custGeom>
              <a:cxnLst>
                <a:cxn ang="0">
                  <a:pos x="189" y="0"/>
                </a:cxn>
                <a:cxn ang="0">
                  <a:pos x="189" y="2"/>
                </a:cxn>
                <a:cxn ang="0">
                  <a:pos x="249" y="18"/>
                </a:cxn>
                <a:cxn ang="0">
                  <a:pos x="0" y="779"/>
                </a:cxn>
                <a:cxn ang="0">
                  <a:pos x="249" y="18"/>
                </a:cxn>
                <a:cxn ang="0">
                  <a:pos x="189" y="0"/>
                </a:cxn>
              </a:cxnLst>
              <a:rect l="0" t="0" r="r" b="b"/>
              <a:pathLst>
                <a:path w="249" h="779">
                  <a:moveTo>
                    <a:pt x="189" y="0"/>
                  </a:moveTo>
                  <a:lnTo>
                    <a:pt x="189" y="2"/>
                  </a:lnTo>
                  <a:lnTo>
                    <a:pt x="249" y="18"/>
                  </a:lnTo>
                  <a:lnTo>
                    <a:pt x="0" y="779"/>
                  </a:lnTo>
                  <a:lnTo>
                    <a:pt x="249" y="18"/>
                  </a:lnTo>
                  <a:lnTo>
                    <a:pt x="189" y="0"/>
                  </a:lnTo>
                  <a:close/>
                </a:path>
              </a:pathLst>
            </a:custGeom>
            <a:solidFill>
              <a:srgbClr val="DBDBDB"/>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Shape 102"/>
            <p:cNvSpPr/>
            <p:nvPr/>
          </p:nvSpPr>
          <p:spPr bwMode="auto">
            <a:xfrm>
              <a:off x="1173183" y="3410869"/>
              <a:ext cx="385966" cy="1207500"/>
            </a:xfrm>
            <a:custGeom>
              <a:cxnLst>
                <a:cxn ang="0">
                  <a:pos x="189" y="0"/>
                </a:cxn>
                <a:cxn ang="0">
                  <a:pos x="189" y="2"/>
                </a:cxn>
                <a:cxn ang="0">
                  <a:pos x="249" y="18"/>
                </a:cxn>
                <a:cxn ang="0">
                  <a:pos x="0" y="779"/>
                </a:cxn>
                <a:cxn ang="0">
                  <a:pos x="249" y="18"/>
                </a:cxn>
                <a:cxn ang="0">
                  <a:pos x="189" y="0"/>
                </a:cxn>
              </a:cxnLst>
              <a:rect l="0" t="0" r="r" b="b"/>
              <a:pathLst>
                <a:path w="249" h="779">
                  <a:moveTo>
                    <a:pt x="189" y="0"/>
                  </a:moveTo>
                  <a:lnTo>
                    <a:pt x="189" y="2"/>
                  </a:lnTo>
                  <a:lnTo>
                    <a:pt x="249" y="18"/>
                  </a:lnTo>
                  <a:lnTo>
                    <a:pt x="0" y="779"/>
                  </a:lnTo>
                  <a:lnTo>
                    <a:pt x="249" y="18"/>
                  </a:lnTo>
                  <a:lnTo>
                    <a:pt x="189" y="0"/>
                  </a:lnTo>
                </a:path>
              </a:pathLst>
            </a:custGeom>
            <a:no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Shape 103"/>
            <p:cNvSpPr/>
            <p:nvPr/>
          </p:nvSpPr>
          <p:spPr bwMode="auto">
            <a:xfrm>
              <a:off x="1073979" y="3413966"/>
              <a:ext cx="491370" cy="1737976"/>
            </a:xfrm>
            <a:custGeom>
              <a:cxnLst>
                <a:cxn ang="0">
                  <a:pos x="257" y="0"/>
                </a:cxn>
                <a:cxn ang="0">
                  <a:pos x="0" y="777"/>
                </a:cxn>
                <a:cxn ang="0">
                  <a:pos x="68" y="777"/>
                </a:cxn>
                <a:cxn ang="0">
                  <a:pos x="317" y="16"/>
                </a:cxn>
                <a:cxn ang="0">
                  <a:pos x="257" y="0"/>
                </a:cxn>
              </a:cxnLst>
              <a:rect l="0" t="0" r="r" b="b"/>
              <a:pathLst>
                <a:path w="317" h="777">
                  <a:moveTo>
                    <a:pt x="257" y="0"/>
                  </a:moveTo>
                  <a:lnTo>
                    <a:pt x="0" y="777"/>
                  </a:lnTo>
                  <a:lnTo>
                    <a:pt x="68" y="777"/>
                  </a:lnTo>
                  <a:lnTo>
                    <a:pt x="317" y="16"/>
                  </a:lnTo>
                  <a:lnTo>
                    <a:pt x="257" y="0"/>
                  </a:lnTo>
                </a:path>
              </a:pathLst>
            </a:custGeom>
            <a:solidFill>
              <a:schemeClr val="tx1">
                <a:lumMod val="50000"/>
                <a:lumOff val="50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Shape 104"/>
            <p:cNvSpPr/>
            <p:nvPr/>
          </p:nvSpPr>
          <p:spPr bwMode="auto">
            <a:xfrm>
              <a:off x="987177" y="3224860"/>
              <a:ext cx="658777" cy="337913"/>
            </a:xfrm>
            <a:custGeom>
              <a:cxnLst>
                <a:cxn ang="0">
                  <a:pos x="441" y="180"/>
                </a:cxn>
                <a:cxn ang="0">
                  <a:pos x="377" y="223"/>
                </a:cxn>
                <a:cxn ang="0">
                  <a:pos x="39" y="122"/>
                </a:cxn>
                <a:cxn ang="0">
                  <a:pos x="9" y="50"/>
                </a:cxn>
                <a:cxn ang="0">
                  <a:pos x="73" y="7"/>
                </a:cxn>
                <a:cxn ang="0">
                  <a:pos x="411" y="109"/>
                </a:cxn>
                <a:cxn ang="0">
                  <a:pos x="441" y="180"/>
                </a:cxn>
              </a:cxnLst>
              <a:rect l="0" t="0" r="r" b="b"/>
              <a:pathLst>
                <a:path w="450" h="231">
                  <a:moveTo>
                    <a:pt x="441" y="180"/>
                  </a:moveTo>
                  <a:cubicBezTo>
                    <a:pt x="431" y="212"/>
                    <a:pt x="403" y="231"/>
                    <a:pt x="377" y="223"/>
                  </a:cubicBezTo>
                  <a:cubicBezTo>
                    <a:pt x="39" y="122"/>
                    <a:pt x="39" y="122"/>
                    <a:pt x="39" y="122"/>
                  </a:cubicBezTo>
                  <a:cubicBezTo>
                    <a:pt x="13" y="114"/>
                    <a:pt x="0" y="82"/>
                    <a:pt x="9" y="50"/>
                  </a:cubicBezTo>
                  <a:cubicBezTo>
                    <a:pt x="19" y="19"/>
                    <a:pt x="47" y="0"/>
                    <a:pt x="73" y="7"/>
                  </a:cubicBezTo>
                  <a:cubicBezTo>
                    <a:pt x="411" y="109"/>
                    <a:pt x="411" y="109"/>
                    <a:pt x="411" y="109"/>
                  </a:cubicBezTo>
                  <a:cubicBezTo>
                    <a:pt x="437" y="117"/>
                    <a:pt x="450" y="149"/>
                    <a:pt x="441" y="180"/>
                  </a:cubicBezTo>
                  <a:close/>
                </a:path>
              </a:pathLst>
            </a:custGeom>
            <a:solidFill>
              <a:schemeClr val="bg1">
                <a:lumMod val="95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Shape 108"/>
            <p:cNvSpPr/>
            <p:nvPr/>
          </p:nvSpPr>
          <p:spPr bwMode="auto">
            <a:xfrm>
              <a:off x="1487846" y="3393817"/>
              <a:ext cx="91454" cy="89903"/>
            </a:xfrm>
            <a:custGeom>
              <a:cxnLst>
                <a:cxn ang="0">
                  <a:pos x="58" y="39"/>
                </a:cxn>
                <a:cxn ang="0">
                  <a:pos x="23" y="58"/>
                </a:cxn>
                <a:cxn ang="0">
                  <a:pos x="5" y="23"/>
                </a:cxn>
                <a:cxn ang="0">
                  <a:pos x="39" y="5"/>
                </a:cxn>
                <a:cxn ang="0">
                  <a:pos x="58" y="39"/>
                </a:cxn>
              </a:cxnLst>
              <a:rect l="0" t="0" r="r" b="b"/>
              <a:pathLst>
                <a:path w="62" h="62">
                  <a:moveTo>
                    <a:pt x="58" y="39"/>
                  </a:moveTo>
                  <a:cubicBezTo>
                    <a:pt x="53" y="54"/>
                    <a:pt x="38" y="62"/>
                    <a:pt x="23" y="58"/>
                  </a:cubicBezTo>
                  <a:cubicBezTo>
                    <a:pt x="8" y="53"/>
                    <a:pt x="0" y="38"/>
                    <a:pt x="5" y="23"/>
                  </a:cubicBezTo>
                  <a:cubicBezTo>
                    <a:pt x="9" y="9"/>
                    <a:pt x="24" y="0"/>
                    <a:pt x="39" y="5"/>
                  </a:cubicBezTo>
                  <a:cubicBezTo>
                    <a:pt x="54" y="9"/>
                    <a:pt x="62" y="24"/>
                    <a:pt x="58" y="39"/>
                  </a:cubicBezTo>
                  <a:close/>
                </a:path>
              </a:pathLst>
            </a:custGeom>
            <a:solidFill>
              <a:schemeClr val="tx1">
                <a:lumMod val="50000"/>
                <a:lumOff val="50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2" name="Rectangle 123"/>
            <p:cNvSpPr/>
            <p:nvPr/>
          </p:nvSpPr>
          <p:spPr bwMode="auto">
            <a:xfrm>
              <a:off x="4231457" y="3807683"/>
              <a:ext cx="446418" cy="1350105"/>
            </a:xfrm>
            <a:prstGeom prst="rect">
              <a:avLst/>
            </a:prstGeom>
            <a:solidFill>
              <a:schemeClr val="bg1">
                <a:lumMod val="65000"/>
              </a:schemeClr>
            </a:solidFill>
            <a:ln w="9525">
              <a:noFill/>
              <a:miter lim="800000"/>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3" name="Rectangle 124"/>
            <p:cNvSpPr/>
            <p:nvPr/>
          </p:nvSpPr>
          <p:spPr bwMode="auto">
            <a:xfrm>
              <a:off x="4231457" y="3807683"/>
              <a:ext cx="446418" cy="810684"/>
            </a:xfrm>
            <a:prstGeom prst="rect">
              <a:avLst/>
            </a:prstGeom>
            <a:noFill/>
            <a:ln w="9525">
              <a:noFill/>
              <a:miter lim="800000"/>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Shape 125"/>
            <p:cNvSpPr/>
            <p:nvPr/>
          </p:nvSpPr>
          <p:spPr bwMode="auto">
            <a:xfrm>
              <a:off x="4564722" y="3807683"/>
              <a:ext cx="113155" cy="810684"/>
            </a:xfrm>
            <a:custGeom>
              <a:cxnLst>
                <a:cxn ang="0">
                  <a:pos x="73" y="0"/>
                </a:cxn>
                <a:cxn ang="0">
                  <a:pos x="0" y="0"/>
                </a:cxn>
                <a:cxn ang="0">
                  <a:pos x="73" y="0"/>
                </a:cxn>
                <a:cxn ang="0">
                  <a:pos x="73" y="523"/>
                </a:cxn>
                <a:cxn ang="0">
                  <a:pos x="73" y="523"/>
                </a:cxn>
                <a:cxn ang="0">
                  <a:pos x="73" y="0"/>
                </a:cxn>
              </a:cxnLst>
              <a:rect l="0" t="0" r="r" b="b"/>
              <a:pathLst>
                <a:path w="73" h="523">
                  <a:moveTo>
                    <a:pt x="73" y="0"/>
                  </a:moveTo>
                  <a:lnTo>
                    <a:pt x="0" y="0"/>
                  </a:lnTo>
                  <a:lnTo>
                    <a:pt x="73" y="0"/>
                  </a:lnTo>
                  <a:lnTo>
                    <a:pt x="73" y="523"/>
                  </a:lnTo>
                  <a:lnTo>
                    <a:pt x="73" y="523"/>
                  </a:lnTo>
                  <a:lnTo>
                    <a:pt x="73" y="0"/>
                  </a:lnTo>
                  <a:close/>
                </a:path>
              </a:pathLst>
            </a:custGeom>
            <a:solidFill>
              <a:srgbClr val="DBDBDB"/>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Shape 126"/>
            <p:cNvSpPr/>
            <p:nvPr/>
          </p:nvSpPr>
          <p:spPr bwMode="auto">
            <a:xfrm>
              <a:off x="4564722" y="3807683"/>
              <a:ext cx="113155" cy="810684"/>
            </a:xfrm>
            <a:custGeom>
              <a:cxnLst>
                <a:cxn ang="0">
                  <a:pos x="73" y="0"/>
                </a:cxn>
                <a:cxn ang="0">
                  <a:pos x="0" y="0"/>
                </a:cxn>
                <a:cxn ang="0">
                  <a:pos x="73" y="0"/>
                </a:cxn>
                <a:cxn ang="0">
                  <a:pos x="73" y="523"/>
                </a:cxn>
                <a:cxn ang="0">
                  <a:pos x="73" y="523"/>
                </a:cxn>
                <a:cxn ang="0">
                  <a:pos x="73" y="0"/>
                </a:cxn>
              </a:cxnLst>
              <a:rect l="0" t="0" r="r" b="b"/>
              <a:pathLst>
                <a:path w="73" h="523">
                  <a:moveTo>
                    <a:pt x="73" y="0"/>
                  </a:moveTo>
                  <a:lnTo>
                    <a:pt x="0" y="0"/>
                  </a:lnTo>
                  <a:lnTo>
                    <a:pt x="73" y="0"/>
                  </a:lnTo>
                  <a:lnTo>
                    <a:pt x="73" y="523"/>
                  </a:lnTo>
                  <a:lnTo>
                    <a:pt x="73" y="523"/>
                  </a:lnTo>
                  <a:lnTo>
                    <a:pt x="73" y="0"/>
                  </a:lnTo>
                </a:path>
              </a:pathLst>
            </a:custGeom>
            <a:no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6" name="Rectangle 127"/>
            <p:cNvSpPr/>
            <p:nvPr/>
          </p:nvSpPr>
          <p:spPr bwMode="auto">
            <a:xfrm>
              <a:off x="4564722" y="3807684"/>
              <a:ext cx="113155" cy="1343905"/>
            </a:xfrm>
            <a:prstGeom prst="rect">
              <a:avLst/>
            </a:prstGeom>
            <a:solidFill>
              <a:schemeClr val="tx1">
                <a:lumMod val="50000"/>
                <a:lumOff val="50000"/>
              </a:schemeClr>
            </a:solidFill>
            <a:ln w="9525">
              <a:noFill/>
              <a:miter lim="800000"/>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nvGrpSpPr>
            <p:cNvPr id="27" name="Group 4"/>
            <p:cNvGrpSpPr/>
            <p:nvPr/>
          </p:nvGrpSpPr>
          <p:grpSpPr>
            <a:xfrm>
              <a:off x="3929196" y="2446728"/>
              <a:ext cx="858735" cy="1337706"/>
              <a:chOff x="5238926" y="3262304"/>
              <a:chExt cx="1144979" cy="1783606"/>
            </a:xfrm>
          </p:grpSpPr>
          <p:sp>
            <p:nvSpPr>
              <p:cNvPr id="36" name="Freeform: Shape 110"/>
              <p:cNvSpPr/>
              <p:nvPr/>
            </p:nvSpPr>
            <p:spPr bwMode="auto">
              <a:xfrm>
                <a:off x="5238926" y="3262304"/>
                <a:ext cx="1144979" cy="1783606"/>
              </a:xfrm>
              <a:custGeom>
                <a:cxnLst>
                  <a:cxn ang="0">
                    <a:pos x="527" y="913"/>
                  </a:cxn>
                  <a:cxn ang="0">
                    <a:pos x="527" y="865"/>
                  </a:cxn>
                  <a:cxn ang="0">
                    <a:pos x="555" y="728"/>
                  </a:cxn>
                  <a:cxn ang="0">
                    <a:pos x="586" y="609"/>
                  </a:cxn>
                  <a:cxn ang="0">
                    <a:pos x="586" y="421"/>
                  </a:cxn>
                  <a:cxn ang="0">
                    <a:pos x="586" y="420"/>
                  </a:cxn>
                  <a:cxn ang="0">
                    <a:pos x="586" y="418"/>
                  </a:cxn>
                  <a:cxn ang="0">
                    <a:pos x="574" y="375"/>
                  </a:cxn>
                  <a:cxn ang="0">
                    <a:pos x="508" y="344"/>
                  </a:cxn>
                  <a:cxn ang="0">
                    <a:pos x="504" y="344"/>
                  </a:cxn>
                  <a:cxn ang="0">
                    <a:pos x="494" y="337"/>
                  </a:cxn>
                  <a:cxn ang="0">
                    <a:pos x="494" y="337"/>
                  </a:cxn>
                  <a:cxn ang="0">
                    <a:pos x="494" y="337"/>
                  </a:cxn>
                  <a:cxn ang="0">
                    <a:pos x="492" y="333"/>
                  </a:cxn>
                  <a:cxn ang="0">
                    <a:pos x="484" y="323"/>
                  </a:cxn>
                  <a:cxn ang="0">
                    <a:pos x="441" y="307"/>
                  </a:cxn>
                  <a:cxn ang="0">
                    <a:pos x="413" y="311"/>
                  </a:cxn>
                  <a:cxn ang="0">
                    <a:pos x="402" y="306"/>
                  </a:cxn>
                  <a:cxn ang="0">
                    <a:pos x="401" y="305"/>
                  </a:cxn>
                  <a:cxn ang="0">
                    <a:pos x="398" y="300"/>
                  </a:cxn>
                  <a:cxn ang="0">
                    <a:pos x="386" y="286"/>
                  </a:cxn>
                  <a:cxn ang="0">
                    <a:pos x="342" y="267"/>
                  </a:cxn>
                  <a:cxn ang="0">
                    <a:pos x="323" y="270"/>
                  </a:cxn>
                  <a:cxn ang="0">
                    <a:pos x="314" y="268"/>
                  </a:cxn>
                  <a:cxn ang="0">
                    <a:pos x="310" y="260"/>
                  </a:cxn>
                  <a:cxn ang="0">
                    <a:pos x="310" y="57"/>
                  </a:cxn>
                  <a:cxn ang="0">
                    <a:pos x="310" y="55"/>
                  </a:cxn>
                  <a:cxn ang="0">
                    <a:pos x="308" y="49"/>
                  </a:cxn>
                  <a:cxn ang="0">
                    <a:pos x="297" y="29"/>
                  </a:cxn>
                  <a:cxn ang="0">
                    <a:pos x="249" y="0"/>
                  </a:cxn>
                  <a:cxn ang="0">
                    <a:pos x="248" y="0"/>
                  </a:cxn>
                  <a:cxn ang="0">
                    <a:pos x="196" y="26"/>
                  </a:cxn>
                  <a:cxn ang="0">
                    <a:pos x="178" y="64"/>
                  </a:cxn>
                  <a:cxn ang="0">
                    <a:pos x="178" y="66"/>
                  </a:cxn>
                  <a:cxn ang="0">
                    <a:pos x="178" y="440"/>
                  </a:cxn>
                  <a:cxn ang="0">
                    <a:pos x="164" y="449"/>
                  </a:cxn>
                  <a:cxn ang="0">
                    <a:pos x="153" y="448"/>
                  </a:cxn>
                  <a:cxn ang="0">
                    <a:pos x="118" y="417"/>
                  </a:cxn>
                  <a:cxn ang="0">
                    <a:pos x="104" y="409"/>
                  </a:cxn>
                  <a:cxn ang="0">
                    <a:pos x="64" y="397"/>
                  </a:cxn>
                  <a:cxn ang="0">
                    <a:pos x="61" y="397"/>
                  </a:cxn>
                  <a:cxn ang="0">
                    <a:pos x="20" y="413"/>
                  </a:cxn>
                  <a:cxn ang="0">
                    <a:pos x="0" y="456"/>
                  </a:cxn>
                  <a:cxn ang="0">
                    <a:pos x="0" y="456"/>
                  </a:cxn>
                  <a:cxn ang="0">
                    <a:pos x="27" y="510"/>
                  </a:cxn>
                  <a:cxn ang="0">
                    <a:pos x="82" y="568"/>
                  </a:cxn>
                  <a:cxn ang="0">
                    <a:pos x="100" y="611"/>
                  </a:cxn>
                  <a:cxn ang="0">
                    <a:pos x="141" y="686"/>
                  </a:cxn>
                  <a:cxn ang="0">
                    <a:pos x="190" y="895"/>
                  </a:cxn>
                  <a:cxn ang="0">
                    <a:pos x="190" y="913"/>
                  </a:cxn>
                  <a:cxn ang="0">
                    <a:pos x="527" y="913"/>
                  </a:cxn>
                </a:cxnLst>
                <a:rect l="0" t="0" r="r" b="b"/>
                <a:pathLst>
                  <a:path w="586" h="913">
                    <a:moveTo>
                      <a:pt x="527" y="913"/>
                    </a:moveTo>
                    <a:cubicBezTo>
                      <a:pt x="527" y="865"/>
                      <a:pt x="527" y="865"/>
                      <a:pt x="527" y="865"/>
                    </a:cubicBezTo>
                    <a:cubicBezTo>
                      <a:pt x="527" y="862"/>
                      <a:pt x="528" y="794"/>
                      <a:pt x="555" y="728"/>
                    </a:cubicBezTo>
                    <a:cubicBezTo>
                      <a:pt x="582" y="662"/>
                      <a:pt x="586" y="624"/>
                      <a:pt x="586" y="609"/>
                    </a:cubicBezTo>
                    <a:cubicBezTo>
                      <a:pt x="586" y="421"/>
                      <a:pt x="586" y="421"/>
                      <a:pt x="586" y="421"/>
                    </a:cubicBezTo>
                    <a:cubicBezTo>
                      <a:pt x="586" y="420"/>
                      <a:pt x="586" y="420"/>
                      <a:pt x="586" y="420"/>
                    </a:cubicBezTo>
                    <a:cubicBezTo>
                      <a:pt x="586" y="420"/>
                      <a:pt x="586" y="420"/>
                      <a:pt x="586" y="418"/>
                    </a:cubicBezTo>
                    <a:cubicBezTo>
                      <a:pt x="586" y="411"/>
                      <a:pt x="584" y="392"/>
                      <a:pt x="574" y="375"/>
                    </a:cubicBezTo>
                    <a:cubicBezTo>
                      <a:pt x="564" y="359"/>
                      <a:pt x="547" y="344"/>
                      <a:pt x="508" y="344"/>
                    </a:cubicBezTo>
                    <a:cubicBezTo>
                      <a:pt x="506" y="344"/>
                      <a:pt x="505" y="344"/>
                      <a:pt x="504" y="344"/>
                    </a:cubicBezTo>
                    <a:cubicBezTo>
                      <a:pt x="500" y="344"/>
                      <a:pt x="496" y="341"/>
                      <a:pt x="494" y="337"/>
                    </a:cubicBezTo>
                    <a:cubicBezTo>
                      <a:pt x="494" y="337"/>
                      <a:pt x="494" y="337"/>
                      <a:pt x="494" y="337"/>
                    </a:cubicBezTo>
                    <a:cubicBezTo>
                      <a:pt x="494" y="337"/>
                      <a:pt x="494" y="337"/>
                      <a:pt x="494" y="337"/>
                    </a:cubicBezTo>
                    <a:cubicBezTo>
                      <a:pt x="494" y="336"/>
                      <a:pt x="493" y="335"/>
                      <a:pt x="492" y="333"/>
                    </a:cubicBezTo>
                    <a:cubicBezTo>
                      <a:pt x="490" y="331"/>
                      <a:pt x="488" y="327"/>
                      <a:pt x="484" y="323"/>
                    </a:cubicBezTo>
                    <a:cubicBezTo>
                      <a:pt x="476" y="315"/>
                      <a:pt x="463" y="307"/>
                      <a:pt x="441" y="307"/>
                    </a:cubicBezTo>
                    <a:cubicBezTo>
                      <a:pt x="433" y="307"/>
                      <a:pt x="424" y="308"/>
                      <a:pt x="413" y="311"/>
                    </a:cubicBezTo>
                    <a:cubicBezTo>
                      <a:pt x="409" y="312"/>
                      <a:pt x="404" y="310"/>
                      <a:pt x="402" y="306"/>
                    </a:cubicBezTo>
                    <a:cubicBezTo>
                      <a:pt x="402" y="306"/>
                      <a:pt x="402" y="306"/>
                      <a:pt x="401" y="305"/>
                    </a:cubicBezTo>
                    <a:cubicBezTo>
                      <a:pt x="401" y="304"/>
                      <a:pt x="400" y="302"/>
                      <a:pt x="398" y="300"/>
                    </a:cubicBezTo>
                    <a:cubicBezTo>
                      <a:pt x="396" y="297"/>
                      <a:pt x="391" y="291"/>
                      <a:pt x="386" y="286"/>
                    </a:cubicBezTo>
                    <a:cubicBezTo>
                      <a:pt x="375" y="276"/>
                      <a:pt x="360" y="267"/>
                      <a:pt x="342" y="267"/>
                    </a:cubicBezTo>
                    <a:cubicBezTo>
                      <a:pt x="336" y="267"/>
                      <a:pt x="330" y="268"/>
                      <a:pt x="323" y="270"/>
                    </a:cubicBezTo>
                    <a:cubicBezTo>
                      <a:pt x="320" y="271"/>
                      <a:pt x="317" y="270"/>
                      <a:pt x="314" y="268"/>
                    </a:cubicBezTo>
                    <a:cubicBezTo>
                      <a:pt x="312" y="266"/>
                      <a:pt x="310" y="263"/>
                      <a:pt x="310" y="260"/>
                    </a:cubicBezTo>
                    <a:cubicBezTo>
                      <a:pt x="310" y="57"/>
                      <a:pt x="310" y="57"/>
                      <a:pt x="310" y="57"/>
                    </a:cubicBezTo>
                    <a:cubicBezTo>
                      <a:pt x="310" y="56"/>
                      <a:pt x="310" y="56"/>
                      <a:pt x="310" y="55"/>
                    </a:cubicBezTo>
                    <a:cubicBezTo>
                      <a:pt x="309" y="54"/>
                      <a:pt x="309" y="52"/>
                      <a:pt x="308" y="49"/>
                    </a:cubicBezTo>
                    <a:cubicBezTo>
                      <a:pt x="305" y="43"/>
                      <a:pt x="302" y="36"/>
                      <a:pt x="297" y="29"/>
                    </a:cubicBezTo>
                    <a:cubicBezTo>
                      <a:pt x="286" y="15"/>
                      <a:pt x="279" y="1"/>
                      <a:pt x="249" y="0"/>
                    </a:cubicBezTo>
                    <a:cubicBezTo>
                      <a:pt x="249" y="0"/>
                      <a:pt x="248" y="0"/>
                      <a:pt x="248" y="0"/>
                    </a:cubicBezTo>
                    <a:cubicBezTo>
                      <a:pt x="223" y="0"/>
                      <a:pt x="207" y="12"/>
                      <a:pt x="196" y="26"/>
                    </a:cubicBezTo>
                    <a:cubicBezTo>
                      <a:pt x="185" y="41"/>
                      <a:pt x="180" y="58"/>
                      <a:pt x="178" y="64"/>
                    </a:cubicBezTo>
                    <a:cubicBezTo>
                      <a:pt x="178" y="65"/>
                      <a:pt x="178" y="65"/>
                      <a:pt x="178" y="66"/>
                    </a:cubicBezTo>
                    <a:cubicBezTo>
                      <a:pt x="178" y="440"/>
                      <a:pt x="178" y="440"/>
                      <a:pt x="178" y="440"/>
                    </a:cubicBezTo>
                    <a:cubicBezTo>
                      <a:pt x="178" y="444"/>
                      <a:pt x="167" y="447"/>
                      <a:pt x="164" y="449"/>
                    </a:cubicBezTo>
                    <a:cubicBezTo>
                      <a:pt x="160" y="450"/>
                      <a:pt x="156" y="450"/>
                      <a:pt x="153" y="448"/>
                    </a:cubicBezTo>
                    <a:cubicBezTo>
                      <a:pt x="153" y="448"/>
                      <a:pt x="122" y="420"/>
                      <a:pt x="118" y="417"/>
                    </a:cubicBezTo>
                    <a:cubicBezTo>
                      <a:pt x="115" y="415"/>
                      <a:pt x="110" y="412"/>
                      <a:pt x="104" y="409"/>
                    </a:cubicBezTo>
                    <a:cubicBezTo>
                      <a:pt x="92" y="403"/>
                      <a:pt x="77" y="397"/>
                      <a:pt x="64" y="397"/>
                    </a:cubicBezTo>
                    <a:cubicBezTo>
                      <a:pt x="63" y="397"/>
                      <a:pt x="62" y="397"/>
                      <a:pt x="61" y="397"/>
                    </a:cubicBezTo>
                    <a:cubicBezTo>
                      <a:pt x="46" y="399"/>
                      <a:pt x="31" y="404"/>
                      <a:pt x="20" y="413"/>
                    </a:cubicBezTo>
                    <a:cubicBezTo>
                      <a:pt x="9" y="423"/>
                      <a:pt x="1" y="436"/>
                      <a:pt x="0" y="456"/>
                    </a:cubicBezTo>
                    <a:cubicBezTo>
                      <a:pt x="0" y="456"/>
                      <a:pt x="0" y="456"/>
                      <a:pt x="0" y="456"/>
                    </a:cubicBezTo>
                    <a:cubicBezTo>
                      <a:pt x="0" y="461"/>
                      <a:pt x="2" y="495"/>
                      <a:pt x="27" y="510"/>
                    </a:cubicBezTo>
                    <a:cubicBezTo>
                      <a:pt x="38" y="517"/>
                      <a:pt x="75" y="555"/>
                      <a:pt x="82" y="568"/>
                    </a:cubicBezTo>
                    <a:cubicBezTo>
                      <a:pt x="88" y="581"/>
                      <a:pt x="94" y="596"/>
                      <a:pt x="100" y="611"/>
                    </a:cubicBezTo>
                    <a:cubicBezTo>
                      <a:pt x="112" y="641"/>
                      <a:pt x="125" y="672"/>
                      <a:pt x="141" y="686"/>
                    </a:cubicBezTo>
                    <a:cubicBezTo>
                      <a:pt x="179" y="720"/>
                      <a:pt x="190" y="823"/>
                      <a:pt x="190" y="895"/>
                    </a:cubicBezTo>
                    <a:cubicBezTo>
                      <a:pt x="190" y="901"/>
                      <a:pt x="190" y="907"/>
                      <a:pt x="190" y="913"/>
                    </a:cubicBezTo>
                    <a:cubicBezTo>
                      <a:pt x="527" y="913"/>
                      <a:pt x="527" y="913"/>
                      <a:pt x="527" y="913"/>
                    </a:cubicBezTo>
                  </a:path>
                </a:pathLst>
              </a:custGeom>
              <a:solidFill>
                <a:schemeClr val="accent1">
                  <a:lumMod val="20000"/>
                  <a:lumOff val="80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nvGrpSpPr>
              <p:cNvPr id="37" name="Group 3"/>
              <p:cNvGrpSpPr/>
              <p:nvPr/>
            </p:nvGrpSpPr>
            <p:grpSpPr>
              <a:xfrm>
                <a:off x="5238926" y="3311906"/>
                <a:ext cx="551822" cy="915570"/>
                <a:chOff x="5238926" y="3311906"/>
                <a:chExt cx="551822" cy="915570"/>
              </a:xfrm>
            </p:grpSpPr>
            <p:sp>
              <p:nvSpPr>
                <p:cNvPr id="46" name="Freeform: Shape 153"/>
                <p:cNvSpPr/>
                <p:nvPr/>
              </p:nvSpPr>
              <p:spPr bwMode="auto">
                <a:xfrm>
                  <a:off x="5648142" y="3311906"/>
                  <a:ext cx="142606" cy="84737"/>
                </a:xfrm>
                <a:custGeom>
                  <a:cxnLst>
                    <a:cxn ang="0">
                      <a:pos x="73" y="22"/>
                    </a:cxn>
                    <a:cxn ang="0">
                      <a:pos x="51" y="44"/>
                    </a:cxn>
                    <a:cxn ang="0">
                      <a:pos x="22" y="44"/>
                    </a:cxn>
                    <a:cxn ang="0">
                      <a:pos x="0" y="22"/>
                    </a:cxn>
                    <a:cxn ang="0">
                      <a:pos x="22" y="0"/>
                    </a:cxn>
                    <a:cxn ang="0">
                      <a:pos x="51" y="0"/>
                    </a:cxn>
                    <a:cxn ang="0">
                      <a:pos x="73" y="22"/>
                    </a:cxn>
                  </a:cxnLst>
                  <a:rect l="0" t="0" r="r" b="b"/>
                  <a:pathLst>
                    <a:path w="73" h="44">
                      <a:moveTo>
                        <a:pt x="73" y="22"/>
                      </a:moveTo>
                      <a:cubicBezTo>
                        <a:pt x="73" y="34"/>
                        <a:pt x="63" y="44"/>
                        <a:pt x="51" y="44"/>
                      </a:cubicBezTo>
                      <a:cubicBezTo>
                        <a:pt x="22" y="44"/>
                        <a:pt x="22" y="44"/>
                        <a:pt x="22" y="44"/>
                      </a:cubicBezTo>
                      <a:cubicBezTo>
                        <a:pt x="10" y="44"/>
                        <a:pt x="0" y="34"/>
                        <a:pt x="0" y="22"/>
                      </a:cubicBezTo>
                      <a:cubicBezTo>
                        <a:pt x="0" y="10"/>
                        <a:pt x="10" y="0"/>
                        <a:pt x="22" y="0"/>
                      </a:cubicBezTo>
                      <a:cubicBezTo>
                        <a:pt x="51" y="0"/>
                        <a:pt x="51" y="0"/>
                        <a:pt x="51" y="0"/>
                      </a:cubicBezTo>
                      <a:cubicBezTo>
                        <a:pt x="63" y="0"/>
                        <a:pt x="73" y="10"/>
                        <a:pt x="73" y="22"/>
                      </a:cubicBezTo>
                      <a:close/>
                    </a:path>
                  </a:pathLst>
                </a:custGeom>
                <a:solidFill>
                  <a:schemeClr val="accent1">
                    <a:lumMod val="40000"/>
                    <a:lumOff val="60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Shape 154"/>
                <p:cNvSpPr/>
                <p:nvPr/>
              </p:nvSpPr>
              <p:spPr bwMode="auto">
                <a:xfrm>
                  <a:off x="5238926" y="4103471"/>
                  <a:ext cx="126072" cy="124005"/>
                </a:xfrm>
                <a:custGeom>
                  <a:cxnLst>
                    <a:cxn ang="0">
                      <a:pos x="58" y="15"/>
                    </a:cxn>
                    <a:cxn ang="0">
                      <a:pos x="28" y="6"/>
                    </a:cxn>
                    <a:cxn ang="0">
                      <a:pos x="1" y="21"/>
                    </a:cxn>
                    <a:cxn ang="0">
                      <a:pos x="0" y="26"/>
                    </a:cxn>
                    <a:cxn ang="0">
                      <a:pos x="0" y="26"/>
                    </a:cxn>
                    <a:cxn ang="0">
                      <a:pos x="12" y="64"/>
                    </a:cxn>
                    <a:cxn ang="0">
                      <a:pos x="17" y="62"/>
                    </a:cxn>
                    <a:cxn ang="0">
                      <a:pos x="49" y="44"/>
                    </a:cxn>
                    <a:cxn ang="0">
                      <a:pos x="58" y="15"/>
                    </a:cxn>
                  </a:cxnLst>
                  <a:rect l="0" t="0" r="r" b="b"/>
                  <a:pathLst>
                    <a:path w="64" h="64">
                      <a:moveTo>
                        <a:pt x="58" y="15"/>
                      </a:moveTo>
                      <a:cubicBezTo>
                        <a:pt x="52" y="4"/>
                        <a:pt x="39" y="0"/>
                        <a:pt x="28" y="6"/>
                      </a:cubicBezTo>
                      <a:cubicBezTo>
                        <a:pt x="1" y="21"/>
                        <a:pt x="1" y="21"/>
                        <a:pt x="1" y="21"/>
                      </a:cubicBezTo>
                      <a:cubicBezTo>
                        <a:pt x="1" y="23"/>
                        <a:pt x="0" y="24"/>
                        <a:pt x="0" y="26"/>
                      </a:cubicBezTo>
                      <a:cubicBezTo>
                        <a:pt x="0" y="26"/>
                        <a:pt x="0" y="26"/>
                        <a:pt x="0" y="26"/>
                      </a:cubicBezTo>
                      <a:cubicBezTo>
                        <a:pt x="0" y="30"/>
                        <a:pt x="1" y="48"/>
                        <a:pt x="12" y="64"/>
                      </a:cubicBezTo>
                      <a:cubicBezTo>
                        <a:pt x="13" y="64"/>
                        <a:pt x="15" y="63"/>
                        <a:pt x="17" y="62"/>
                      </a:cubicBezTo>
                      <a:cubicBezTo>
                        <a:pt x="49" y="44"/>
                        <a:pt x="49" y="44"/>
                        <a:pt x="49" y="44"/>
                      </a:cubicBezTo>
                      <a:cubicBezTo>
                        <a:pt x="60" y="38"/>
                        <a:pt x="64" y="25"/>
                        <a:pt x="58" y="15"/>
                      </a:cubicBezTo>
                      <a:close/>
                    </a:path>
                  </a:pathLst>
                </a:custGeom>
                <a:solidFill>
                  <a:schemeClr val="accent1">
                    <a:lumMod val="40000"/>
                    <a:lumOff val="60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8" name="Group 2"/>
              <p:cNvGrpSpPr/>
              <p:nvPr/>
            </p:nvGrpSpPr>
            <p:grpSpPr>
              <a:xfrm>
                <a:off x="5524137" y="3752123"/>
                <a:ext cx="859768" cy="1293786"/>
                <a:chOff x="5524137" y="3752123"/>
                <a:chExt cx="859768" cy="1293786"/>
              </a:xfrm>
            </p:grpSpPr>
            <p:sp>
              <p:nvSpPr>
                <p:cNvPr id="39" name="Freeform: Shape 122"/>
                <p:cNvSpPr/>
                <p:nvPr/>
              </p:nvSpPr>
              <p:spPr bwMode="auto">
                <a:xfrm>
                  <a:off x="6094560" y="3938131"/>
                  <a:ext cx="289345" cy="1107778"/>
                </a:xfrm>
                <a:custGeom>
                  <a:cxnLst>
                    <a:cxn ang="0">
                      <a:pos x="94" y="0"/>
                    </a:cxn>
                    <a:cxn ang="0">
                      <a:pos x="109" y="100"/>
                    </a:cxn>
                    <a:cxn ang="0">
                      <a:pos x="109" y="233"/>
                    </a:cxn>
                    <a:cxn ang="0">
                      <a:pos x="67" y="397"/>
                    </a:cxn>
                    <a:cxn ang="0">
                      <a:pos x="1" y="567"/>
                    </a:cxn>
                    <a:cxn ang="0">
                      <a:pos x="89" y="567"/>
                    </a:cxn>
                    <a:cxn ang="0">
                      <a:pos x="89" y="519"/>
                    </a:cxn>
                    <a:cxn ang="0">
                      <a:pos x="89" y="519"/>
                    </a:cxn>
                    <a:cxn ang="0">
                      <a:pos x="117" y="382"/>
                    </a:cxn>
                    <a:cxn ang="0">
                      <a:pos x="148" y="263"/>
                    </a:cxn>
                    <a:cxn ang="0">
                      <a:pos x="148" y="75"/>
                    </a:cxn>
                    <a:cxn ang="0">
                      <a:pos x="148" y="74"/>
                    </a:cxn>
                    <a:cxn ang="0">
                      <a:pos x="148" y="74"/>
                    </a:cxn>
                    <a:cxn ang="0">
                      <a:pos x="148" y="72"/>
                    </a:cxn>
                    <a:cxn ang="0">
                      <a:pos x="148" y="72"/>
                    </a:cxn>
                    <a:cxn ang="0">
                      <a:pos x="136" y="29"/>
                    </a:cxn>
                    <a:cxn ang="0">
                      <a:pos x="136" y="29"/>
                    </a:cxn>
                    <a:cxn ang="0">
                      <a:pos x="94" y="0"/>
                    </a:cxn>
                  </a:cxnLst>
                  <a:rect l="0" t="0" r="r" b="b"/>
                  <a:pathLst>
                    <a:path w="148" h="567">
                      <a:moveTo>
                        <a:pt x="94" y="0"/>
                      </a:moveTo>
                      <a:cubicBezTo>
                        <a:pt x="103" y="23"/>
                        <a:pt x="110" y="55"/>
                        <a:pt x="109" y="100"/>
                      </a:cubicBezTo>
                      <a:cubicBezTo>
                        <a:pt x="109" y="233"/>
                        <a:pt x="109" y="233"/>
                        <a:pt x="109" y="233"/>
                      </a:cubicBezTo>
                      <a:cubicBezTo>
                        <a:pt x="109" y="233"/>
                        <a:pt x="99" y="313"/>
                        <a:pt x="67" y="397"/>
                      </a:cubicBezTo>
                      <a:cubicBezTo>
                        <a:pt x="49" y="442"/>
                        <a:pt x="0" y="536"/>
                        <a:pt x="1" y="567"/>
                      </a:cubicBezTo>
                      <a:cubicBezTo>
                        <a:pt x="89" y="567"/>
                        <a:pt x="89" y="567"/>
                        <a:pt x="89" y="567"/>
                      </a:cubicBezTo>
                      <a:cubicBezTo>
                        <a:pt x="89" y="519"/>
                        <a:pt x="89" y="519"/>
                        <a:pt x="89" y="519"/>
                      </a:cubicBezTo>
                      <a:cubicBezTo>
                        <a:pt x="89" y="519"/>
                        <a:pt x="89" y="519"/>
                        <a:pt x="89" y="519"/>
                      </a:cubicBezTo>
                      <a:cubicBezTo>
                        <a:pt x="89" y="516"/>
                        <a:pt x="90" y="448"/>
                        <a:pt x="117" y="382"/>
                      </a:cubicBezTo>
                      <a:cubicBezTo>
                        <a:pt x="144" y="316"/>
                        <a:pt x="148" y="278"/>
                        <a:pt x="148" y="263"/>
                      </a:cubicBezTo>
                      <a:cubicBezTo>
                        <a:pt x="148" y="75"/>
                        <a:pt x="148" y="75"/>
                        <a:pt x="148" y="75"/>
                      </a:cubicBezTo>
                      <a:cubicBezTo>
                        <a:pt x="148" y="74"/>
                        <a:pt x="148" y="74"/>
                        <a:pt x="148" y="74"/>
                      </a:cubicBezTo>
                      <a:cubicBezTo>
                        <a:pt x="148" y="74"/>
                        <a:pt x="148" y="74"/>
                        <a:pt x="148" y="74"/>
                      </a:cubicBezTo>
                      <a:cubicBezTo>
                        <a:pt x="148" y="74"/>
                        <a:pt x="148" y="73"/>
                        <a:pt x="148" y="72"/>
                      </a:cubicBezTo>
                      <a:cubicBezTo>
                        <a:pt x="148" y="72"/>
                        <a:pt x="148" y="72"/>
                        <a:pt x="148" y="72"/>
                      </a:cubicBezTo>
                      <a:cubicBezTo>
                        <a:pt x="148" y="65"/>
                        <a:pt x="146" y="46"/>
                        <a:pt x="136" y="29"/>
                      </a:cubicBezTo>
                      <a:cubicBezTo>
                        <a:pt x="136" y="29"/>
                        <a:pt x="136" y="29"/>
                        <a:pt x="136" y="29"/>
                      </a:cubicBezTo>
                      <a:cubicBezTo>
                        <a:pt x="129" y="17"/>
                        <a:pt x="117" y="5"/>
                        <a:pt x="94" y="0"/>
                      </a:cubicBezTo>
                    </a:path>
                  </a:pathLst>
                </a:custGeom>
                <a:solidFill>
                  <a:schemeClr val="accent1">
                    <a:lumMod val="40000"/>
                    <a:lumOff val="60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Shape 149"/>
                <p:cNvSpPr/>
                <p:nvPr/>
              </p:nvSpPr>
              <p:spPr bwMode="auto">
                <a:xfrm>
                  <a:off x="6013956" y="3847194"/>
                  <a:ext cx="35135" cy="24801"/>
                </a:xfrm>
                <a:custGeom>
                  <a:cxnLst>
                    <a:cxn ang="0">
                      <a:pos x="0" y="0"/>
                    </a:cxn>
                    <a:cxn ang="0">
                      <a:pos x="1" y="1"/>
                    </a:cxn>
                    <a:cxn ang="0">
                      <a:pos x="4" y="6"/>
                    </a:cxn>
                    <a:cxn ang="0">
                      <a:pos x="5" y="7"/>
                    </a:cxn>
                    <a:cxn ang="0">
                      <a:pos x="14" y="13"/>
                    </a:cxn>
                    <a:cxn ang="0">
                      <a:pos x="16" y="12"/>
                    </a:cxn>
                    <a:cxn ang="0">
                      <a:pos x="18" y="12"/>
                    </a:cxn>
                    <a:cxn ang="0">
                      <a:pos x="16" y="12"/>
                    </a:cxn>
                    <a:cxn ang="0">
                      <a:pos x="14" y="13"/>
                    </a:cxn>
                    <a:cxn ang="0">
                      <a:pos x="5" y="7"/>
                    </a:cxn>
                    <a:cxn ang="0">
                      <a:pos x="4" y="6"/>
                    </a:cxn>
                    <a:cxn ang="0">
                      <a:pos x="1" y="1"/>
                    </a:cxn>
                    <a:cxn ang="0">
                      <a:pos x="0" y="0"/>
                    </a:cxn>
                  </a:cxnLst>
                  <a:rect l="0" t="0" r="r" b="b"/>
                  <a:pathLst>
                    <a:path w="18" h="13">
                      <a:moveTo>
                        <a:pt x="0" y="0"/>
                      </a:moveTo>
                      <a:cubicBezTo>
                        <a:pt x="1" y="0"/>
                        <a:pt x="1" y="1"/>
                        <a:pt x="1" y="1"/>
                      </a:cubicBezTo>
                      <a:cubicBezTo>
                        <a:pt x="3" y="3"/>
                        <a:pt x="4" y="5"/>
                        <a:pt x="4" y="6"/>
                      </a:cubicBezTo>
                      <a:cubicBezTo>
                        <a:pt x="5" y="7"/>
                        <a:pt x="5" y="7"/>
                        <a:pt x="5" y="7"/>
                      </a:cubicBezTo>
                      <a:cubicBezTo>
                        <a:pt x="7" y="11"/>
                        <a:pt x="10" y="13"/>
                        <a:pt x="14" y="13"/>
                      </a:cubicBezTo>
                      <a:cubicBezTo>
                        <a:pt x="15" y="13"/>
                        <a:pt x="16" y="12"/>
                        <a:pt x="16" y="12"/>
                      </a:cubicBezTo>
                      <a:cubicBezTo>
                        <a:pt x="17" y="12"/>
                        <a:pt x="18" y="12"/>
                        <a:pt x="18" y="12"/>
                      </a:cubicBezTo>
                      <a:cubicBezTo>
                        <a:pt x="18" y="12"/>
                        <a:pt x="17" y="12"/>
                        <a:pt x="16" y="12"/>
                      </a:cubicBezTo>
                      <a:cubicBezTo>
                        <a:pt x="16" y="12"/>
                        <a:pt x="15" y="13"/>
                        <a:pt x="14" y="13"/>
                      </a:cubicBezTo>
                      <a:cubicBezTo>
                        <a:pt x="10" y="13"/>
                        <a:pt x="7" y="11"/>
                        <a:pt x="5" y="7"/>
                      </a:cubicBezTo>
                      <a:cubicBezTo>
                        <a:pt x="5" y="7"/>
                        <a:pt x="5" y="7"/>
                        <a:pt x="4" y="6"/>
                      </a:cubicBezTo>
                      <a:cubicBezTo>
                        <a:pt x="4" y="5"/>
                        <a:pt x="3" y="3"/>
                        <a:pt x="1" y="1"/>
                      </a:cubicBezTo>
                      <a:cubicBezTo>
                        <a:pt x="1" y="1"/>
                        <a:pt x="1" y="0"/>
                        <a:pt x="0" y="0"/>
                      </a:cubicBezTo>
                    </a:path>
                  </a:pathLst>
                </a:custGeom>
                <a:solidFill>
                  <a:schemeClr val="accent1">
                    <a:lumMod val="40000"/>
                    <a:lumOff val="60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Shape 150"/>
                <p:cNvSpPr/>
                <p:nvPr/>
              </p:nvSpPr>
              <p:spPr bwMode="auto">
                <a:xfrm>
                  <a:off x="6011890" y="3843060"/>
                  <a:ext cx="57869" cy="314146"/>
                </a:xfrm>
                <a:custGeom>
                  <a:cxnLst>
                    <a:cxn ang="0">
                      <a:pos x="0" y="0"/>
                    </a:cxn>
                    <a:cxn ang="0">
                      <a:pos x="0" y="161"/>
                    </a:cxn>
                    <a:cxn ang="0">
                      <a:pos x="29" y="12"/>
                    </a:cxn>
                    <a:cxn ang="0">
                      <a:pos x="19" y="14"/>
                    </a:cxn>
                    <a:cxn ang="0">
                      <a:pos x="17" y="14"/>
                    </a:cxn>
                    <a:cxn ang="0">
                      <a:pos x="15" y="15"/>
                    </a:cxn>
                    <a:cxn ang="0">
                      <a:pos x="6" y="9"/>
                    </a:cxn>
                    <a:cxn ang="0">
                      <a:pos x="5" y="8"/>
                    </a:cxn>
                    <a:cxn ang="0">
                      <a:pos x="2" y="3"/>
                    </a:cxn>
                    <a:cxn ang="0">
                      <a:pos x="1" y="2"/>
                    </a:cxn>
                    <a:cxn ang="0">
                      <a:pos x="0" y="0"/>
                    </a:cxn>
                  </a:cxnLst>
                  <a:rect l="0" t="0" r="r" b="b"/>
                  <a:pathLst>
                    <a:path w="28" h="161">
                      <a:moveTo>
                        <a:pt x="0" y="0"/>
                      </a:moveTo>
                      <a:cubicBezTo>
                        <a:pt x="0" y="161"/>
                        <a:pt x="0" y="161"/>
                        <a:pt x="0" y="161"/>
                      </a:cubicBezTo>
                      <a:cubicBezTo>
                        <a:pt x="29" y="12"/>
                        <a:pt x="29" y="12"/>
                        <a:pt x="29" y="12"/>
                      </a:cubicBezTo>
                      <a:cubicBezTo>
                        <a:pt x="26" y="12"/>
                        <a:pt x="23" y="13"/>
                        <a:pt x="19" y="14"/>
                      </a:cubicBezTo>
                      <a:cubicBezTo>
                        <a:pt x="19" y="14"/>
                        <a:pt x="18" y="14"/>
                        <a:pt x="17" y="14"/>
                      </a:cubicBezTo>
                      <a:cubicBezTo>
                        <a:pt x="17" y="14"/>
                        <a:pt x="16" y="15"/>
                        <a:pt x="15" y="15"/>
                      </a:cubicBezTo>
                      <a:cubicBezTo>
                        <a:pt x="11" y="15"/>
                        <a:pt x="8" y="13"/>
                        <a:pt x="6" y="9"/>
                      </a:cubicBezTo>
                      <a:cubicBezTo>
                        <a:pt x="6" y="9"/>
                        <a:pt x="6" y="9"/>
                        <a:pt x="5" y="8"/>
                      </a:cubicBezTo>
                      <a:cubicBezTo>
                        <a:pt x="5" y="7"/>
                        <a:pt x="4" y="5"/>
                        <a:pt x="2" y="3"/>
                      </a:cubicBezTo>
                      <a:cubicBezTo>
                        <a:pt x="2" y="3"/>
                        <a:pt x="2" y="2"/>
                        <a:pt x="1" y="2"/>
                      </a:cubicBezTo>
                      <a:cubicBezTo>
                        <a:pt x="1" y="1"/>
                        <a:pt x="0" y="1"/>
                        <a:pt x="0" y="0"/>
                      </a:cubicBezTo>
                    </a:path>
                  </a:pathLst>
                </a:custGeom>
                <a:solidFill>
                  <a:schemeClr val="accent1">
                    <a:lumMod val="40000"/>
                    <a:lumOff val="60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Shape 151"/>
                <p:cNvSpPr/>
                <p:nvPr/>
              </p:nvSpPr>
              <p:spPr bwMode="auto">
                <a:xfrm>
                  <a:off x="5844483" y="3752123"/>
                  <a:ext cx="55803" cy="316213"/>
                </a:xfrm>
                <a:custGeom>
                  <a:cxnLst>
                    <a:cxn ang="0">
                      <a:pos x="0" y="0"/>
                    </a:cxn>
                    <a:cxn ang="0">
                      <a:pos x="0" y="161"/>
                    </a:cxn>
                    <a:cxn ang="0">
                      <a:pos x="28" y="16"/>
                    </a:cxn>
                    <a:cxn ang="0">
                      <a:pos x="13" y="19"/>
                    </a:cxn>
                    <a:cxn ang="0">
                      <a:pos x="13" y="19"/>
                    </a:cxn>
                    <a:cxn ang="0">
                      <a:pos x="10" y="19"/>
                    </a:cxn>
                    <a:cxn ang="0">
                      <a:pos x="4" y="17"/>
                    </a:cxn>
                    <a:cxn ang="0">
                      <a:pos x="0" y="9"/>
                    </a:cxn>
                    <a:cxn ang="0">
                      <a:pos x="0" y="0"/>
                    </a:cxn>
                    <a:cxn ang="0">
                      <a:pos x="0" y="0"/>
                    </a:cxn>
                  </a:cxnLst>
                  <a:rect l="0" t="0" r="r" b="b"/>
                  <a:pathLst>
                    <a:path w="28" h="161">
                      <a:moveTo>
                        <a:pt x="0" y="0"/>
                      </a:moveTo>
                      <a:cubicBezTo>
                        <a:pt x="0" y="161"/>
                        <a:pt x="0" y="161"/>
                        <a:pt x="0" y="161"/>
                      </a:cubicBezTo>
                      <a:cubicBezTo>
                        <a:pt x="28" y="16"/>
                        <a:pt x="28" y="16"/>
                        <a:pt x="28" y="16"/>
                      </a:cubicBezTo>
                      <a:cubicBezTo>
                        <a:pt x="23" y="16"/>
                        <a:pt x="18" y="17"/>
                        <a:pt x="13" y="19"/>
                      </a:cubicBezTo>
                      <a:cubicBezTo>
                        <a:pt x="13" y="19"/>
                        <a:pt x="13" y="19"/>
                        <a:pt x="13" y="19"/>
                      </a:cubicBezTo>
                      <a:cubicBezTo>
                        <a:pt x="12" y="19"/>
                        <a:pt x="11" y="19"/>
                        <a:pt x="10" y="19"/>
                      </a:cubicBezTo>
                      <a:cubicBezTo>
                        <a:pt x="8" y="19"/>
                        <a:pt x="6" y="19"/>
                        <a:pt x="4" y="17"/>
                      </a:cubicBezTo>
                      <a:cubicBezTo>
                        <a:pt x="2" y="15"/>
                        <a:pt x="0" y="12"/>
                        <a:pt x="0" y="9"/>
                      </a:cubicBezTo>
                      <a:cubicBezTo>
                        <a:pt x="0" y="0"/>
                        <a:pt x="0" y="0"/>
                        <a:pt x="0" y="0"/>
                      </a:cubicBezTo>
                      <a:cubicBezTo>
                        <a:pt x="0" y="0"/>
                        <a:pt x="0" y="0"/>
                        <a:pt x="0" y="0"/>
                      </a:cubicBezTo>
                    </a:path>
                  </a:pathLst>
                </a:custGeom>
                <a:solidFill>
                  <a:schemeClr val="accent1">
                    <a:lumMod val="40000"/>
                    <a:lumOff val="60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Shape 152"/>
                <p:cNvSpPr/>
                <p:nvPr/>
              </p:nvSpPr>
              <p:spPr bwMode="auto">
                <a:xfrm>
                  <a:off x="6189631" y="3898863"/>
                  <a:ext cx="51669" cy="301745"/>
                </a:xfrm>
                <a:custGeom>
                  <a:cxnLst>
                    <a:cxn ang="0">
                      <a:pos x="0" y="0"/>
                    </a:cxn>
                    <a:cxn ang="0">
                      <a:pos x="0" y="154"/>
                    </a:cxn>
                    <a:cxn ang="0">
                      <a:pos x="26" y="18"/>
                    </a:cxn>
                    <a:cxn ang="0">
                      <a:pos x="21" y="18"/>
                    </a:cxn>
                    <a:cxn ang="0">
                      <a:pos x="21" y="18"/>
                    </a:cxn>
                    <a:cxn ang="0">
                      <a:pos x="17" y="18"/>
                    </a:cxn>
                    <a:cxn ang="0">
                      <a:pos x="17" y="18"/>
                    </a:cxn>
                    <a:cxn ang="0">
                      <a:pos x="7" y="11"/>
                    </a:cxn>
                    <a:cxn ang="0">
                      <a:pos x="7" y="11"/>
                    </a:cxn>
                    <a:cxn ang="0">
                      <a:pos x="7" y="11"/>
                    </a:cxn>
                    <a:cxn ang="0">
                      <a:pos x="5" y="7"/>
                    </a:cxn>
                    <a:cxn ang="0">
                      <a:pos x="5" y="7"/>
                    </a:cxn>
                    <a:cxn ang="0">
                      <a:pos x="0" y="0"/>
                    </a:cxn>
                  </a:cxnLst>
                  <a:rect l="0" t="0" r="r" b="b"/>
                  <a:pathLst>
                    <a:path w="26" h="154">
                      <a:moveTo>
                        <a:pt x="0" y="0"/>
                      </a:moveTo>
                      <a:cubicBezTo>
                        <a:pt x="0" y="154"/>
                        <a:pt x="0" y="154"/>
                        <a:pt x="0" y="154"/>
                      </a:cubicBezTo>
                      <a:cubicBezTo>
                        <a:pt x="26" y="18"/>
                        <a:pt x="26" y="18"/>
                        <a:pt x="26" y="18"/>
                      </a:cubicBezTo>
                      <a:cubicBezTo>
                        <a:pt x="24" y="18"/>
                        <a:pt x="23" y="18"/>
                        <a:pt x="21" y="18"/>
                      </a:cubicBezTo>
                      <a:cubicBezTo>
                        <a:pt x="21" y="18"/>
                        <a:pt x="21" y="18"/>
                        <a:pt x="21" y="18"/>
                      </a:cubicBezTo>
                      <a:cubicBezTo>
                        <a:pt x="19" y="18"/>
                        <a:pt x="18" y="18"/>
                        <a:pt x="17" y="18"/>
                      </a:cubicBezTo>
                      <a:cubicBezTo>
                        <a:pt x="17" y="18"/>
                        <a:pt x="17" y="18"/>
                        <a:pt x="17" y="18"/>
                      </a:cubicBezTo>
                      <a:cubicBezTo>
                        <a:pt x="13" y="18"/>
                        <a:pt x="9" y="15"/>
                        <a:pt x="7" y="11"/>
                      </a:cubicBezTo>
                      <a:cubicBezTo>
                        <a:pt x="7" y="11"/>
                        <a:pt x="7" y="11"/>
                        <a:pt x="7" y="11"/>
                      </a:cubicBezTo>
                      <a:cubicBezTo>
                        <a:pt x="7" y="11"/>
                        <a:pt x="7" y="11"/>
                        <a:pt x="7" y="11"/>
                      </a:cubicBezTo>
                      <a:cubicBezTo>
                        <a:pt x="7" y="10"/>
                        <a:pt x="6" y="9"/>
                        <a:pt x="5" y="7"/>
                      </a:cubicBezTo>
                      <a:cubicBezTo>
                        <a:pt x="5" y="7"/>
                        <a:pt x="5" y="7"/>
                        <a:pt x="5" y="7"/>
                      </a:cubicBezTo>
                      <a:cubicBezTo>
                        <a:pt x="4" y="5"/>
                        <a:pt x="2" y="3"/>
                        <a:pt x="0" y="0"/>
                      </a:cubicBezTo>
                    </a:path>
                  </a:pathLst>
                </a:custGeom>
                <a:solidFill>
                  <a:schemeClr val="accent1">
                    <a:lumMod val="40000"/>
                    <a:lumOff val="60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Shape 155"/>
                <p:cNvSpPr/>
                <p:nvPr/>
              </p:nvSpPr>
              <p:spPr bwMode="auto">
                <a:xfrm>
                  <a:off x="5524137" y="4611891"/>
                  <a:ext cx="55803" cy="117805"/>
                </a:xfrm>
                <a:custGeom>
                  <a:cxnLst>
                    <a:cxn ang="0">
                      <a:pos x="0" y="0"/>
                    </a:cxn>
                    <a:cxn ang="0">
                      <a:pos x="28" y="60"/>
                    </a:cxn>
                    <a:cxn ang="0">
                      <a:pos x="28" y="60"/>
                    </a:cxn>
                    <a:cxn ang="0">
                      <a:pos x="0" y="0"/>
                    </a:cxn>
                    <a:cxn ang="0">
                      <a:pos x="0" y="0"/>
                    </a:cxn>
                  </a:cxnLst>
                  <a:rect l="0" t="0" r="r" b="b"/>
                  <a:pathLst>
                    <a:path w="28" h="60">
                      <a:moveTo>
                        <a:pt x="0" y="0"/>
                      </a:moveTo>
                      <a:cubicBezTo>
                        <a:pt x="12" y="14"/>
                        <a:pt x="21" y="35"/>
                        <a:pt x="28" y="60"/>
                      </a:cubicBezTo>
                      <a:cubicBezTo>
                        <a:pt x="28" y="60"/>
                        <a:pt x="28" y="60"/>
                        <a:pt x="28" y="60"/>
                      </a:cubicBezTo>
                      <a:cubicBezTo>
                        <a:pt x="22" y="35"/>
                        <a:pt x="12" y="14"/>
                        <a:pt x="0" y="0"/>
                      </a:cubicBezTo>
                      <a:cubicBezTo>
                        <a:pt x="0" y="0"/>
                        <a:pt x="0" y="0"/>
                        <a:pt x="0" y="0"/>
                      </a:cubicBezTo>
                    </a:path>
                  </a:pathLst>
                </a:custGeom>
                <a:solidFill>
                  <a:schemeClr val="accent1">
                    <a:lumMod val="40000"/>
                    <a:lumOff val="60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Shape 156"/>
                <p:cNvSpPr/>
                <p:nvPr/>
              </p:nvSpPr>
              <p:spPr bwMode="auto">
                <a:xfrm>
                  <a:off x="5524137" y="4611891"/>
                  <a:ext cx="248010" cy="117805"/>
                </a:xfrm>
                <a:custGeom>
                  <a:cxnLst>
                    <a:cxn ang="0">
                      <a:pos x="0" y="0"/>
                    </a:cxn>
                    <a:cxn ang="0">
                      <a:pos x="28" y="60"/>
                    </a:cxn>
                    <a:cxn ang="0">
                      <a:pos x="94" y="9"/>
                    </a:cxn>
                    <a:cxn ang="0">
                      <a:pos x="75" y="9"/>
                    </a:cxn>
                    <a:cxn ang="0">
                      <a:pos x="62" y="10"/>
                    </a:cxn>
                    <a:cxn ang="0">
                      <a:pos x="0" y="0"/>
                    </a:cxn>
                  </a:cxnLst>
                  <a:rect l="0" t="0" r="r" b="b"/>
                  <a:pathLst>
                    <a:path w="127" h="60">
                      <a:moveTo>
                        <a:pt x="0" y="0"/>
                      </a:moveTo>
                      <a:cubicBezTo>
                        <a:pt x="12" y="14"/>
                        <a:pt x="22" y="35"/>
                        <a:pt x="28" y="60"/>
                      </a:cubicBezTo>
                      <a:cubicBezTo>
                        <a:pt x="63" y="20"/>
                        <a:pt x="127" y="9"/>
                        <a:pt x="94" y="9"/>
                      </a:cubicBezTo>
                      <a:cubicBezTo>
                        <a:pt x="90" y="9"/>
                        <a:pt x="83" y="9"/>
                        <a:pt x="75" y="9"/>
                      </a:cubicBezTo>
                      <a:cubicBezTo>
                        <a:pt x="70" y="10"/>
                        <a:pt x="66" y="10"/>
                        <a:pt x="62" y="10"/>
                      </a:cubicBezTo>
                      <a:cubicBezTo>
                        <a:pt x="36" y="10"/>
                        <a:pt x="16" y="6"/>
                        <a:pt x="0" y="0"/>
                      </a:cubicBezTo>
                    </a:path>
                  </a:pathLst>
                </a:custGeom>
                <a:solidFill>
                  <a:schemeClr val="accent1">
                    <a:lumMod val="40000"/>
                    <a:lumOff val="60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28" name="Freeform: Shape 171"/>
            <p:cNvSpPr/>
            <p:nvPr/>
          </p:nvSpPr>
          <p:spPr bwMode="auto">
            <a:xfrm>
              <a:off x="1943563" y="2058055"/>
              <a:ext cx="230960" cy="227860"/>
            </a:xfrm>
            <a:custGeom>
              <a:cxnLst>
                <a:cxn ang="0">
                  <a:pos x="0" y="0"/>
                </a:cxn>
                <a:cxn ang="0">
                  <a:pos x="0" y="147"/>
                </a:cxn>
                <a:cxn ang="0">
                  <a:pos x="98" y="147"/>
                </a:cxn>
                <a:cxn ang="0">
                  <a:pos x="149" y="96"/>
                </a:cxn>
                <a:cxn ang="0">
                  <a:pos x="149" y="0"/>
                </a:cxn>
                <a:cxn ang="0">
                  <a:pos x="0" y="0"/>
                </a:cxn>
                <a:cxn ang="0">
                  <a:pos x="136" y="90"/>
                </a:cxn>
                <a:cxn ang="0">
                  <a:pos x="134" y="92"/>
                </a:cxn>
                <a:cxn ang="0">
                  <a:pos x="95" y="92"/>
                </a:cxn>
                <a:cxn ang="0">
                  <a:pos x="95" y="131"/>
                </a:cxn>
                <a:cxn ang="0">
                  <a:pos x="92" y="134"/>
                </a:cxn>
                <a:cxn ang="0">
                  <a:pos x="13" y="134"/>
                </a:cxn>
                <a:cxn ang="0">
                  <a:pos x="13" y="14"/>
                </a:cxn>
                <a:cxn ang="0">
                  <a:pos x="136" y="14"/>
                </a:cxn>
                <a:cxn ang="0">
                  <a:pos x="136" y="90"/>
                </a:cxn>
                <a:cxn ang="0">
                  <a:pos x="117" y="26"/>
                </a:cxn>
                <a:cxn ang="0">
                  <a:pos x="29" y="26"/>
                </a:cxn>
                <a:cxn ang="0">
                  <a:pos x="29" y="35"/>
                </a:cxn>
                <a:cxn ang="0">
                  <a:pos x="117" y="35"/>
                </a:cxn>
                <a:cxn ang="0">
                  <a:pos x="117" y="26"/>
                </a:cxn>
                <a:cxn ang="0">
                  <a:pos x="117" y="41"/>
                </a:cxn>
                <a:cxn ang="0">
                  <a:pos x="29" y="41"/>
                </a:cxn>
                <a:cxn ang="0">
                  <a:pos x="29" y="52"/>
                </a:cxn>
                <a:cxn ang="0">
                  <a:pos x="117" y="52"/>
                </a:cxn>
                <a:cxn ang="0">
                  <a:pos x="117" y="41"/>
                </a:cxn>
                <a:cxn ang="0">
                  <a:pos x="78" y="72"/>
                </a:cxn>
                <a:cxn ang="0">
                  <a:pos x="29" y="72"/>
                </a:cxn>
                <a:cxn ang="0">
                  <a:pos x="29" y="83"/>
                </a:cxn>
                <a:cxn ang="0">
                  <a:pos x="78" y="83"/>
                </a:cxn>
                <a:cxn ang="0">
                  <a:pos x="78" y="72"/>
                </a:cxn>
                <a:cxn ang="0">
                  <a:pos x="117" y="57"/>
                </a:cxn>
                <a:cxn ang="0">
                  <a:pos x="29" y="57"/>
                </a:cxn>
                <a:cxn ang="0">
                  <a:pos x="29" y="67"/>
                </a:cxn>
                <a:cxn ang="0">
                  <a:pos x="117" y="67"/>
                </a:cxn>
                <a:cxn ang="0">
                  <a:pos x="117" y="57"/>
                </a:cxn>
              </a:cxnLst>
              <a:rect l="0" t="0" r="r" b="b"/>
              <a:pathLst>
                <a:path w="149" h="147">
                  <a:moveTo>
                    <a:pt x="0" y="0"/>
                  </a:moveTo>
                  <a:lnTo>
                    <a:pt x="0" y="147"/>
                  </a:lnTo>
                  <a:lnTo>
                    <a:pt x="98" y="147"/>
                  </a:lnTo>
                  <a:lnTo>
                    <a:pt x="149" y="96"/>
                  </a:lnTo>
                  <a:lnTo>
                    <a:pt x="149" y="0"/>
                  </a:lnTo>
                  <a:lnTo>
                    <a:pt x="0" y="0"/>
                  </a:lnTo>
                  <a:close/>
                  <a:moveTo>
                    <a:pt x="136" y="90"/>
                  </a:moveTo>
                  <a:lnTo>
                    <a:pt x="134" y="92"/>
                  </a:lnTo>
                  <a:lnTo>
                    <a:pt x="95" y="92"/>
                  </a:lnTo>
                  <a:lnTo>
                    <a:pt x="95" y="131"/>
                  </a:lnTo>
                  <a:lnTo>
                    <a:pt x="92" y="134"/>
                  </a:lnTo>
                  <a:lnTo>
                    <a:pt x="13" y="134"/>
                  </a:lnTo>
                  <a:lnTo>
                    <a:pt x="13" y="14"/>
                  </a:lnTo>
                  <a:lnTo>
                    <a:pt x="136" y="14"/>
                  </a:lnTo>
                  <a:lnTo>
                    <a:pt x="136" y="90"/>
                  </a:lnTo>
                  <a:close/>
                  <a:moveTo>
                    <a:pt x="117" y="26"/>
                  </a:moveTo>
                  <a:lnTo>
                    <a:pt x="29" y="26"/>
                  </a:lnTo>
                  <a:lnTo>
                    <a:pt x="29" y="35"/>
                  </a:lnTo>
                  <a:lnTo>
                    <a:pt x="117" y="35"/>
                  </a:lnTo>
                  <a:lnTo>
                    <a:pt x="117" y="26"/>
                  </a:lnTo>
                  <a:close/>
                  <a:moveTo>
                    <a:pt x="117" y="41"/>
                  </a:moveTo>
                  <a:lnTo>
                    <a:pt x="29" y="41"/>
                  </a:lnTo>
                  <a:lnTo>
                    <a:pt x="29" y="52"/>
                  </a:lnTo>
                  <a:lnTo>
                    <a:pt x="117" y="52"/>
                  </a:lnTo>
                  <a:lnTo>
                    <a:pt x="117" y="41"/>
                  </a:lnTo>
                  <a:close/>
                  <a:moveTo>
                    <a:pt x="78" y="72"/>
                  </a:moveTo>
                  <a:lnTo>
                    <a:pt x="29" y="72"/>
                  </a:lnTo>
                  <a:lnTo>
                    <a:pt x="29" y="83"/>
                  </a:lnTo>
                  <a:lnTo>
                    <a:pt x="78" y="83"/>
                  </a:lnTo>
                  <a:lnTo>
                    <a:pt x="78" y="72"/>
                  </a:lnTo>
                  <a:close/>
                  <a:moveTo>
                    <a:pt x="117" y="57"/>
                  </a:moveTo>
                  <a:lnTo>
                    <a:pt x="29" y="57"/>
                  </a:lnTo>
                  <a:lnTo>
                    <a:pt x="29" y="67"/>
                  </a:lnTo>
                  <a:lnTo>
                    <a:pt x="117" y="67"/>
                  </a:lnTo>
                  <a:lnTo>
                    <a:pt x="117" y="57"/>
                  </a:lnTo>
                  <a:close/>
                </a:path>
              </a:pathLst>
            </a:custGeom>
            <a:solidFill>
              <a:schemeClr val="bg1"/>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nvGrpSpPr>
            <p:cNvPr id="29" name="Group 5"/>
            <p:cNvGrpSpPr/>
            <p:nvPr/>
          </p:nvGrpSpPr>
          <p:grpSpPr>
            <a:xfrm>
              <a:off x="4138453" y="3747232"/>
              <a:ext cx="632426" cy="165857"/>
              <a:chOff x="5517936" y="4996307"/>
              <a:chExt cx="843234" cy="221143"/>
            </a:xfrm>
          </p:grpSpPr>
          <p:sp>
            <p:nvSpPr>
              <p:cNvPr id="30" name="Freeform: Shape 128"/>
              <p:cNvSpPr/>
              <p:nvPr/>
            </p:nvSpPr>
            <p:spPr bwMode="auto">
              <a:xfrm>
                <a:off x="5517936" y="4996307"/>
                <a:ext cx="843234" cy="221143"/>
              </a:xfrm>
              <a:custGeom>
                <a:cxnLst>
                  <a:cxn ang="0">
                    <a:pos x="431" y="57"/>
                  </a:cxn>
                  <a:cxn ang="0">
                    <a:pos x="385" y="114"/>
                  </a:cxn>
                  <a:cxn ang="0">
                    <a:pos x="46" y="114"/>
                  </a:cxn>
                  <a:cxn ang="0">
                    <a:pos x="0" y="57"/>
                  </a:cxn>
                  <a:cxn ang="0">
                    <a:pos x="46" y="0"/>
                  </a:cxn>
                  <a:cxn ang="0">
                    <a:pos x="385" y="0"/>
                  </a:cxn>
                  <a:cxn ang="0">
                    <a:pos x="431" y="57"/>
                  </a:cxn>
                </a:cxnLst>
                <a:rect l="0" t="0" r="r" b="b"/>
                <a:pathLst>
                  <a:path w="431" h="114">
                    <a:moveTo>
                      <a:pt x="431" y="57"/>
                    </a:moveTo>
                    <a:cubicBezTo>
                      <a:pt x="431" y="88"/>
                      <a:pt x="410" y="114"/>
                      <a:pt x="385" y="114"/>
                    </a:cubicBezTo>
                    <a:cubicBezTo>
                      <a:pt x="46" y="114"/>
                      <a:pt x="46" y="114"/>
                      <a:pt x="46" y="114"/>
                    </a:cubicBezTo>
                    <a:cubicBezTo>
                      <a:pt x="21" y="114"/>
                      <a:pt x="0" y="88"/>
                      <a:pt x="0" y="57"/>
                    </a:cubicBezTo>
                    <a:cubicBezTo>
                      <a:pt x="0" y="25"/>
                      <a:pt x="21" y="0"/>
                      <a:pt x="46" y="0"/>
                    </a:cubicBezTo>
                    <a:cubicBezTo>
                      <a:pt x="385" y="0"/>
                      <a:pt x="385" y="0"/>
                      <a:pt x="385" y="0"/>
                    </a:cubicBezTo>
                    <a:cubicBezTo>
                      <a:pt x="410" y="0"/>
                      <a:pt x="431" y="25"/>
                      <a:pt x="431" y="57"/>
                    </a:cubicBezTo>
                    <a:close/>
                  </a:path>
                </a:pathLst>
              </a:custGeom>
              <a:solidFill>
                <a:schemeClr val="bg1">
                  <a:lumMod val="95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5" name="Oval 129"/>
              <p:cNvSpPr/>
              <p:nvPr/>
            </p:nvSpPr>
            <p:spPr bwMode="auto">
              <a:xfrm>
                <a:off x="6168963" y="5031442"/>
                <a:ext cx="103337" cy="103337"/>
              </a:xfrm>
              <a:prstGeom prst="ellipse">
                <a:avLst/>
              </a:prstGeom>
              <a:solidFill>
                <a:schemeClr val="tx1">
                  <a:lumMod val="50000"/>
                  <a:lumOff val="50000"/>
                </a:schemeClr>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8" name="Group 11"/>
          <p:cNvGrpSpPr/>
          <p:nvPr/>
        </p:nvGrpSpPr>
        <p:grpSpPr>
          <a:xfrm>
            <a:off x="7214550" y="1315094"/>
            <a:ext cx="3788949" cy="866338"/>
            <a:chOff x="7167098" y="1814461"/>
            <a:chExt cx="3789442" cy="866137"/>
          </a:xfrm>
        </p:grpSpPr>
        <p:grpSp>
          <p:nvGrpSpPr>
            <p:cNvPr id="79" name="Group 157"/>
            <p:cNvGrpSpPr/>
            <p:nvPr/>
          </p:nvGrpSpPr>
          <p:grpSpPr>
            <a:xfrm>
              <a:off x="10426468" y="1982984"/>
              <a:ext cx="530072" cy="529091"/>
              <a:chOff x="647700" y="1295400"/>
              <a:chExt cx="838200" cy="670560"/>
            </a:xfrm>
          </p:grpSpPr>
          <p:sp>
            <p:nvSpPr>
              <p:cNvPr id="83" name="Rectangle: Rounded Corners 158"/>
              <p:cNvSpPr/>
              <p:nvPr/>
            </p:nvSpPr>
            <p:spPr>
              <a:xfrm>
                <a:off x="647700" y="1356360"/>
                <a:ext cx="838200" cy="609600"/>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84" name="Rectangle: Rounded Corners 159"/>
              <p:cNvSpPr/>
              <p:nvPr/>
            </p:nvSpPr>
            <p:spPr>
              <a:xfrm>
                <a:off x="647700" y="1295400"/>
                <a:ext cx="838200" cy="6096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100" b="1">
                    <a:latin typeface="Arial" panose="020b0604020202020204" pitchFamily="34" charset="0"/>
                    <a:ea typeface="微软雅黑" panose="020b0503020204020204" pitchFamily="34" charset="-122"/>
                    <a:sym typeface="Arial" panose="020b0604020202020204" pitchFamily="34" charset="0"/>
                  </a:rPr>
                  <a:t>01</a:t>
                </a:r>
              </a:p>
            </p:txBody>
          </p:sp>
        </p:grpSp>
        <p:grpSp>
          <p:nvGrpSpPr>
            <p:cNvPr id="80" name="Group 105"/>
            <p:cNvGrpSpPr/>
            <p:nvPr/>
          </p:nvGrpSpPr>
          <p:grpSpPr>
            <a:xfrm>
              <a:off x="7167098" y="1814461"/>
              <a:ext cx="3259370" cy="866137"/>
              <a:chOff x="8495058" y="1521209"/>
              <a:chExt cx="2209454" cy="866137"/>
            </a:xfrm>
          </p:grpSpPr>
          <p:sp>
            <p:nvSpPr>
              <p:cNvPr id="81" name="TextBox 106"/>
              <p:cNvSpPr txBox="1"/>
              <p:nvPr/>
            </p:nvSpPr>
            <p:spPr bwMode="auto">
              <a:xfrm>
                <a:off x="8508268" y="1521209"/>
                <a:ext cx="2196244" cy="309958"/>
              </a:xfrm>
              <a:prstGeom prst="rect">
                <a:avLst/>
              </a:prstGeom>
              <a:noFill/>
              <a:extLst/>
            </p:spPr>
            <p:txBody>
              <a:bodyPr wrap="none" lIns="0" tIns="0" rIns="432000" bIns="0" anchor="ctr" anchorCtr="0">
                <a:normAutofit fontScale="92500" lnSpcReduction="10000"/>
              </a:bodyPr>
              <a:lstStyle/>
              <a:p>
                <a:pPr algn="r"/>
                <a:r>
                  <a:rPr lang="zh-CN" altLang="en-US" sz="2400">
                    <a:solidFill>
                      <a:schemeClr val="accent1">
                        <a:lumMod val="100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400">
                  <a:solidFill>
                    <a:schemeClr val="accent1">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TextBox 107"/>
              <p:cNvSpPr txBox="1"/>
              <p:nvPr/>
            </p:nvSpPr>
            <p:spPr bwMode="auto">
              <a:xfrm>
                <a:off x="8495058" y="1831167"/>
                <a:ext cx="2196244" cy="556179"/>
              </a:xfrm>
              <a:prstGeom prst="rect">
                <a:avLst/>
              </a:prstGeom>
              <a:noFill/>
              <a:extLst/>
            </p:spPr>
            <p:txBody>
              <a:bodyPr wrap="square" lIns="0" tIns="0" rIns="432000" bIns="0" anchor="t" anchorCtr="0">
                <a:normAutofit fontScale="77500" lnSpcReduction="20000"/>
              </a:bodyPr>
              <a:lstStyle/>
              <a:p>
                <a:pPr algn="r" latinLnBrk="0">
                  <a:lnSpc>
                    <a:spcPct val="120000"/>
                  </a:lnSpc>
                </a:pPr>
                <a:r>
                  <a:rPr lang="zh-CN" altLang="en-US" sz="1500">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br>
                  <a:rPr lang="zh-CN" altLang="en-US" sz="1500">
                    <a:latin typeface="Arial" panose="020b0604020202020204" pitchFamily="34" charset="0"/>
                    <a:ea typeface="微软雅黑" panose="020b0503020204020204" pitchFamily="34" charset="-122"/>
                    <a:sym typeface="Arial" panose="020b0604020202020204" pitchFamily="34" charset="0"/>
                  </a:rPr>
                </a:br>
                <a:endParaRPr lang="zh-CN" altLang="en-US" sz="1500">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5" name="Group 10"/>
          <p:cNvGrpSpPr/>
          <p:nvPr/>
        </p:nvGrpSpPr>
        <p:grpSpPr>
          <a:xfrm>
            <a:off x="7214550" y="2718534"/>
            <a:ext cx="3788949" cy="866338"/>
            <a:chOff x="7167098" y="2930585"/>
            <a:chExt cx="3789442" cy="866137"/>
          </a:xfrm>
        </p:grpSpPr>
        <p:grpSp>
          <p:nvGrpSpPr>
            <p:cNvPr id="86" name="Group 160"/>
            <p:cNvGrpSpPr/>
            <p:nvPr/>
          </p:nvGrpSpPr>
          <p:grpSpPr>
            <a:xfrm>
              <a:off x="10426468" y="3099108"/>
              <a:ext cx="530072" cy="529091"/>
              <a:chOff x="647700" y="1295400"/>
              <a:chExt cx="838200" cy="670560"/>
            </a:xfrm>
          </p:grpSpPr>
          <p:sp>
            <p:nvSpPr>
              <p:cNvPr id="90" name="Rectangle: Rounded Corners 161"/>
              <p:cNvSpPr/>
              <p:nvPr/>
            </p:nvSpPr>
            <p:spPr>
              <a:xfrm>
                <a:off x="647700" y="1356360"/>
                <a:ext cx="838200" cy="60960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91" name="Rectangle: Rounded Corners 162"/>
              <p:cNvSpPr/>
              <p:nvPr/>
            </p:nvSpPr>
            <p:spPr>
              <a:xfrm>
                <a:off x="647700" y="1295400"/>
                <a:ext cx="838200" cy="609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100" b="1">
                    <a:latin typeface="Arial" panose="020b0604020202020204" pitchFamily="34" charset="0"/>
                    <a:ea typeface="微软雅黑" panose="020b0503020204020204" pitchFamily="34" charset="-122"/>
                    <a:sym typeface="Arial" panose="020b0604020202020204" pitchFamily="34" charset="0"/>
                  </a:rPr>
                  <a:t>02</a:t>
                </a:r>
              </a:p>
            </p:txBody>
          </p:sp>
        </p:grpSp>
        <p:grpSp>
          <p:nvGrpSpPr>
            <p:cNvPr id="87" name="Group 111"/>
            <p:cNvGrpSpPr/>
            <p:nvPr/>
          </p:nvGrpSpPr>
          <p:grpSpPr>
            <a:xfrm>
              <a:off x="7167098" y="2930585"/>
              <a:ext cx="3259370" cy="866137"/>
              <a:chOff x="8495058" y="2637333"/>
              <a:chExt cx="2209454" cy="866137"/>
            </a:xfrm>
          </p:grpSpPr>
          <p:sp>
            <p:nvSpPr>
              <p:cNvPr id="88" name="TextBox 112"/>
              <p:cNvSpPr txBox="1"/>
              <p:nvPr/>
            </p:nvSpPr>
            <p:spPr bwMode="auto">
              <a:xfrm>
                <a:off x="8508268" y="2637333"/>
                <a:ext cx="2196244" cy="309958"/>
              </a:xfrm>
              <a:prstGeom prst="rect">
                <a:avLst/>
              </a:prstGeom>
              <a:noFill/>
              <a:extLst/>
            </p:spPr>
            <p:txBody>
              <a:bodyPr wrap="none" lIns="0" tIns="0" rIns="432000" bIns="0" anchor="ctr" anchorCtr="0">
                <a:normAutofit fontScale="92500" lnSpcReduction="10000"/>
              </a:bodyPr>
              <a:lstStyle/>
              <a:p>
                <a:pPr algn="r"/>
                <a:r>
                  <a:rPr lang="zh-CN" altLang="en-US" sz="2400">
                    <a:solidFill>
                      <a:schemeClr val="accent2">
                        <a:lumMod val="100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400">
                  <a:solidFill>
                    <a:schemeClr val="accent2">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TextBox 113"/>
              <p:cNvSpPr txBox="1"/>
              <p:nvPr/>
            </p:nvSpPr>
            <p:spPr bwMode="auto">
              <a:xfrm>
                <a:off x="8495058" y="2947291"/>
                <a:ext cx="2196244" cy="556179"/>
              </a:xfrm>
              <a:prstGeom prst="rect">
                <a:avLst/>
              </a:prstGeom>
              <a:noFill/>
              <a:extLst/>
            </p:spPr>
            <p:txBody>
              <a:bodyPr wrap="square" lIns="0" tIns="0" rIns="432000" bIns="0" anchor="t" anchorCtr="0">
                <a:normAutofit fontScale="77500" lnSpcReduction="20000"/>
              </a:bodyPr>
              <a:lstStyle/>
              <a:p>
                <a:pPr algn="r" latinLnBrk="0">
                  <a:lnSpc>
                    <a:spcPct val="120000"/>
                  </a:lnSpc>
                </a:pPr>
                <a:r>
                  <a:rPr lang="zh-CN" altLang="en-US" sz="1500">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br>
                  <a:rPr lang="zh-CN" altLang="en-US" sz="1500">
                    <a:latin typeface="Arial" panose="020b0604020202020204" pitchFamily="34" charset="0"/>
                    <a:ea typeface="微软雅黑" panose="020b0503020204020204" pitchFamily="34" charset="-122"/>
                    <a:sym typeface="Arial" panose="020b0604020202020204" pitchFamily="34" charset="0"/>
                  </a:rPr>
                </a:br>
                <a:endParaRPr lang="zh-CN" altLang="en-US" sz="1500">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92" name="Group 9"/>
          <p:cNvGrpSpPr/>
          <p:nvPr/>
        </p:nvGrpSpPr>
        <p:grpSpPr>
          <a:xfrm>
            <a:off x="7214550" y="4121975"/>
            <a:ext cx="3788949" cy="866338"/>
            <a:chOff x="7167098" y="4046065"/>
            <a:chExt cx="3789442" cy="866137"/>
          </a:xfrm>
        </p:grpSpPr>
        <p:grpSp>
          <p:nvGrpSpPr>
            <p:cNvPr id="93" name="Group 163"/>
            <p:cNvGrpSpPr/>
            <p:nvPr/>
          </p:nvGrpSpPr>
          <p:grpSpPr>
            <a:xfrm>
              <a:off x="10426468" y="4214588"/>
              <a:ext cx="530072" cy="529091"/>
              <a:chOff x="647700" y="1295400"/>
              <a:chExt cx="838200" cy="670560"/>
            </a:xfrm>
          </p:grpSpPr>
          <p:sp>
            <p:nvSpPr>
              <p:cNvPr id="97" name="Rectangle: Rounded Corners 164"/>
              <p:cNvSpPr/>
              <p:nvPr/>
            </p:nvSpPr>
            <p:spPr>
              <a:xfrm>
                <a:off x="647700" y="1356360"/>
                <a:ext cx="838200" cy="609600"/>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98" name="Rectangle: Rounded Corners 165"/>
              <p:cNvSpPr/>
              <p:nvPr/>
            </p:nvSpPr>
            <p:spPr>
              <a:xfrm>
                <a:off x="647700" y="1295400"/>
                <a:ext cx="838200" cy="6096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100" b="1">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94" name="Group 114"/>
            <p:cNvGrpSpPr/>
            <p:nvPr/>
          </p:nvGrpSpPr>
          <p:grpSpPr>
            <a:xfrm>
              <a:off x="7167098" y="4046065"/>
              <a:ext cx="3259370" cy="866137"/>
              <a:chOff x="8495058" y="3752813"/>
              <a:chExt cx="2209454" cy="866137"/>
            </a:xfrm>
          </p:grpSpPr>
          <p:sp>
            <p:nvSpPr>
              <p:cNvPr id="95" name="TextBox 115"/>
              <p:cNvSpPr txBox="1"/>
              <p:nvPr/>
            </p:nvSpPr>
            <p:spPr bwMode="auto">
              <a:xfrm>
                <a:off x="8508268" y="3752813"/>
                <a:ext cx="2196244" cy="309958"/>
              </a:xfrm>
              <a:prstGeom prst="rect">
                <a:avLst/>
              </a:prstGeom>
              <a:noFill/>
              <a:extLst/>
            </p:spPr>
            <p:txBody>
              <a:bodyPr wrap="none" lIns="0" tIns="0" rIns="432000" bIns="0" anchor="ctr" anchorCtr="0">
                <a:normAutofit fontScale="92500" lnSpcReduction="10000"/>
              </a:bodyPr>
              <a:lstStyle/>
              <a:p>
                <a:pPr algn="r"/>
                <a:r>
                  <a:rPr lang="zh-CN" altLang="en-US" sz="2400">
                    <a:solidFill>
                      <a:schemeClr val="accent3">
                        <a:lumMod val="100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400">
                  <a:solidFill>
                    <a:schemeClr val="accent3">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6" name="TextBox 116"/>
              <p:cNvSpPr txBox="1"/>
              <p:nvPr/>
            </p:nvSpPr>
            <p:spPr bwMode="auto">
              <a:xfrm>
                <a:off x="8495058" y="4062771"/>
                <a:ext cx="2196244" cy="556179"/>
              </a:xfrm>
              <a:prstGeom prst="rect">
                <a:avLst/>
              </a:prstGeom>
              <a:noFill/>
              <a:extLst/>
            </p:spPr>
            <p:txBody>
              <a:bodyPr wrap="square" lIns="0" tIns="0" rIns="432000" bIns="0" anchor="t" anchorCtr="0">
                <a:normAutofit fontScale="77500" lnSpcReduction="20000"/>
              </a:bodyPr>
              <a:lstStyle/>
              <a:p>
                <a:pPr algn="r" latinLnBrk="0">
                  <a:lnSpc>
                    <a:spcPct val="120000"/>
                  </a:lnSpc>
                </a:pPr>
                <a:r>
                  <a:rPr lang="zh-CN" altLang="en-US" sz="1500">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br>
                  <a:rPr lang="zh-CN" altLang="en-US" sz="1500">
                    <a:latin typeface="Arial" panose="020b0604020202020204" pitchFamily="34" charset="0"/>
                    <a:ea typeface="微软雅黑" panose="020b0503020204020204" pitchFamily="34" charset="-122"/>
                    <a:sym typeface="Arial" panose="020b0604020202020204" pitchFamily="34" charset="0"/>
                  </a:rPr>
                </a:br>
                <a:endParaRPr lang="zh-CN" altLang="en-US" sz="1500">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99" name="矩形 98"/>
          <p:cNvSpPr/>
          <p:nvPr/>
        </p:nvSpPr>
        <p:spPr>
          <a:xfrm>
            <a:off x="48386" y="-499788"/>
            <a:ext cx="12190413" cy="6859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100" name="图片 99"/>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8902087" y="5259703"/>
            <a:ext cx="3234859" cy="1602680"/>
          </a:xfrm>
          <a:prstGeom prst="rect">
            <a:avLst/>
          </a:prstGeom>
          <a:effectLst>
            <a:innerShdw blurRad="63500" dist="50800" dir="13500000">
              <a:prstClr val="black">
                <a:alpha val="50000"/>
              </a:prstClr>
            </a:innerShdw>
          </a:effectLst>
        </p:spPr>
      </p:pic>
      <p:grpSp>
        <p:nvGrpSpPr>
          <p:cNvPr id="101" name="组合 100"/>
          <p:cNvGrpSpPr/>
          <p:nvPr/>
        </p:nvGrpSpPr>
        <p:grpSpPr>
          <a:xfrm>
            <a:off x="62429" y="111281"/>
            <a:ext cx="7997728" cy="1097744"/>
            <a:chOff x="62429" y="111281"/>
            <a:chExt cx="7997728" cy="1097744"/>
          </a:xfrm>
        </p:grpSpPr>
        <p:sp>
          <p:nvSpPr>
            <p:cNvPr id="102" name="文本框 30"/>
            <p:cNvSpPr txBox="1"/>
            <p:nvPr/>
          </p:nvSpPr>
          <p:spPr>
            <a:xfrm>
              <a:off x="2278122" y="386234"/>
              <a:ext cx="5782035" cy="547838"/>
            </a:xfrm>
            <a:prstGeom prst="rect">
              <a:avLst/>
            </a:prstGeom>
            <a:noFill/>
          </p:spPr>
          <p:txBody>
            <a:bodyPr wrap="square" lIns="121917" tIns="60958" rIns="121917" bIns="60958">
              <a:spAutoFit/>
            </a:bodyPr>
            <a:lstStyle/>
            <a:p>
              <a:pPr>
                <a:lnSpc>
                  <a:spcPct val="120000"/>
                </a:lnSpc>
              </a:pPr>
              <a:r>
                <a:rPr lang="zh-CN" altLang="en-US" sz="2300" b="1">
                  <a:solidFill>
                    <a:schemeClr val="accent1"/>
                  </a:solidFill>
                  <a:latin typeface="Arial" panose="020b0604020202020204" pitchFamily="34" charset="0"/>
                  <a:ea typeface="微软雅黑" panose="020b0503020204020204" pitchFamily="34" charset="-122"/>
                  <a:sym typeface="Arial" panose="020b0604020202020204" pitchFamily="34" charset="0"/>
                </a:rPr>
                <a:t>请输入标题</a:t>
              </a:r>
            </a:p>
          </p:txBody>
        </p:sp>
        <p:pic>
          <p:nvPicPr>
            <p:cNvPr id="103" name="图片 102"/>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62429" y="111281"/>
              <a:ext cx="2215693" cy="1097744"/>
            </a:xfrm>
            <a:prstGeom prst="rect">
              <a:avLst/>
            </a:prstGeom>
          </p:spPr>
        </p:pic>
      </p:grpSp>
    </p:spTree>
    <p:extLst>
      <p:ext uri="{BB962C8B-B14F-4D97-AF65-F5344CB8AC3E}">
        <p14:creationId val="3055013688"/>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7"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11" fill="hold" nodeType="afterGroup">
                            <p:stCondLst>
                              <p:cond delay="1000"/>
                            </p:stCondLst>
                            <p:childTnLst>
                              <p:par>
                                <p:cTn id="12" presetID="42" presetClass="entr" presetSubtype="0" fill="hold" nodeType="afterEffect">
                                  <p:stCondLst>
                                    <p:cond delay="0"/>
                                  </p:stCondLst>
                                  <p:childTnLst>
                                    <p:set>
                                      <p:cBhvr>
                                        <p:cTn id="13" dur="1" fill="hold">
                                          <p:stCondLst>
                                            <p:cond delay="0"/>
                                          </p:stCondLst>
                                        </p:cTn>
                                        <p:tgtEl>
                                          <p:spTgt spid="78"/>
                                        </p:tgtEl>
                                        <p:attrNameLst>
                                          <p:attrName>style.visibility</p:attrName>
                                        </p:attrNameLst>
                                      </p:cBhvr>
                                      <p:to>
                                        <p:strVal val="visible"/>
                                      </p:to>
                                    </p:set>
                                    <p:animEffect transition="in" filter="fade">
                                      <p:cBhvr>
                                        <p:cTn id="14" dur="1000"/>
                                        <p:tgtEl>
                                          <p:spTgt spid="78"/>
                                        </p:tgtEl>
                                      </p:cBhvr>
                                    </p:animEffect>
                                    <p:anim calcmode="lin" valueType="num">
                                      <p:cBhvr>
                                        <p:cTn id="15" dur="1000" fill="hold"/>
                                        <p:tgtEl>
                                          <p:spTgt spid="78"/>
                                        </p:tgtEl>
                                        <p:attrNameLst>
                                          <p:attrName>ppt_x</p:attrName>
                                        </p:attrNameLst>
                                      </p:cBhvr>
                                      <p:tavLst>
                                        <p:tav tm="0">
                                          <p:val>
                                            <p:strVal val="#ppt_x"/>
                                          </p:val>
                                        </p:tav>
                                        <p:tav tm="100000">
                                          <p:val>
                                            <p:strVal val="#ppt_x"/>
                                          </p:val>
                                        </p:tav>
                                      </p:tavLst>
                                    </p:anim>
                                    <p:anim calcmode="lin" valueType="num">
                                      <p:cBhvr>
                                        <p:cTn id="16" dur="1000" fill="hold"/>
                                        <p:tgtEl>
                                          <p:spTgt spid="78"/>
                                        </p:tgtEl>
                                        <p:attrNameLst>
                                          <p:attrName>ppt_y</p:attrName>
                                        </p:attrNameLst>
                                      </p:cBhvr>
                                      <p:tavLst>
                                        <p:tav tm="0">
                                          <p:val>
                                            <p:strVal val="#ppt_y+.1"/>
                                          </p:val>
                                        </p:tav>
                                        <p:tav tm="100000">
                                          <p:val>
                                            <p:strVal val="#ppt_y"/>
                                          </p:val>
                                        </p:tav>
                                      </p:tavLst>
                                    </p:anim>
                                  </p:childTnLst>
                                </p:cTn>
                              </p:par>
                            </p:childTnLst>
                          </p:cTn>
                        </p:par>
                        <p:par>
                          <p:cTn id="17" fill="hold" nodeType="afterGroup">
                            <p:stCondLst>
                              <p:cond delay="2000"/>
                            </p:stCondLst>
                            <p:childTnLst>
                              <p:par>
                                <p:cTn id="18" presetID="42" presetClass="entr" presetSubtype="0" fill="hold" nodeType="afterEffect">
                                  <p:stCondLst>
                                    <p:cond delay="0"/>
                                  </p:stCondLst>
                                  <p:childTnLst>
                                    <p:set>
                                      <p:cBhvr>
                                        <p:cTn id="19" dur="1" fill="hold">
                                          <p:stCondLst>
                                            <p:cond delay="0"/>
                                          </p:stCondLst>
                                        </p:cTn>
                                        <p:tgtEl>
                                          <p:spTgt spid="85"/>
                                        </p:tgtEl>
                                        <p:attrNameLst>
                                          <p:attrName>style.visibility</p:attrName>
                                        </p:attrNameLst>
                                      </p:cBhvr>
                                      <p:to>
                                        <p:strVal val="visible"/>
                                      </p:to>
                                    </p:set>
                                    <p:animEffect transition="in" filter="fade">
                                      <p:cBhvr>
                                        <p:cTn id="20" dur="1000"/>
                                        <p:tgtEl>
                                          <p:spTgt spid="85"/>
                                        </p:tgtEl>
                                      </p:cBhvr>
                                    </p:animEffect>
                                    <p:anim calcmode="lin" valueType="num">
                                      <p:cBhvr>
                                        <p:cTn id="21" dur="1000" fill="hold"/>
                                        <p:tgtEl>
                                          <p:spTgt spid="85"/>
                                        </p:tgtEl>
                                        <p:attrNameLst>
                                          <p:attrName>ppt_x</p:attrName>
                                        </p:attrNameLst>
                                      </p:cBhvr>
                                      <p:tavLst>
                                        <p:tav tm="0">
                                          <p:val>
                                            <p:strVal val="#ppt_x"/>
                                          </p:val>
                                        </p:tav>
                                        <p:tav tm="100000">
                                          <p:val>
                                            <p:strVal val="#ppt_x"/>
                                          </p:val>
                                        </p:tav>
                                      </p:tavLst>
                                    </p:anim>
                                    <p:anim calcmode="lin" valueType="num">
                                      <p:cBhvr>
                                        <p:cTn id="22" dur="1000" fill="hold"/>
                                        <p:tgtEl>
                                          <p:spTgt spid="85"/>
                                        </p:tgtEl>
                                        <p:attrNameLst>
                                          <p:attrName>ppt_y</p:attrName>
                                        </p:attrNameLst>
                                      </p:cBhvr>
                                      <p:tavLst>
                                        <p:tav tm="0">
                                          <p:val>
                                            <p:strVal val="#ppt_y+.1"/>
                                          </p:val>
                                        </p:tav>
                                        <p:tav tm="100000">
                                          <p:val>
                                            <p:strVal val="#ppt_y"/>
                                          </p:val>
                                        </p:tav>
                                      </p:tavLst>
                                    </p:anim>
                                  </p:childTnLst>
                                </p:cTn>
                              </p:par>
                            </p:childTnLst>
                          </p:cTn>
                        </p:par>
                        <p:par>
                          <p:cTn id="23" fill="hold" nodeType="afterGroup">
                            <p:stCondLst>
                              <p:cond delay="3000"/>
                            </p:stCondLst>
                            <p:childTnLst>
                              <p:par>
                                <p:cTn id="24" presetID="42" presetClass="entr" presetSubtype="0" fill="hold" nodeType="afterEffect">
                                  <p:stCondLst>
                                    <p:cond delay="0"/>
                                  </p:stCondLst>
                                  <p:childTnLst>
                                    <p:set>
                                      <p:cBhvr>
                                        <p:cTn id="25" dur="1" fill="hold">
                                          <p:stCondLst>
                                            <p:cond delay="0"/>
                                          </p:stCondLst>
                                        </p:cTn>
                                        <p:tgtEl>
                                          <p:spTgt spid="92"/>
                                        </p:tgtEl>
                                        <p:attrNameLst>
                                          <p:attrName>style.visibility</p:attrName>
                                        </p:attrNameLst>
                                      </p:cBhvr>
                                      <p:to>
                                        <p:strVal val="visible"/>
                                      </p:to>
                                    </p:set>
                                    <p:animEffect transition="in" filter="fade">
                                      <p:cBhvr>
                                        <p:cTn id="26" dur="1000"/>
                                        <p:tgtEl>
                                          <p:spTgt spid="92"/>
                                        </p:tgtEl>
                                      </p:cBhvr>
                                    </p:animEffect>
                                    <p:anim calcmode="lin" valueType="num">
                                      <p:cBhvr>
                                        <p:cTn id="27" dur="1000" fill="hold"/>
                                        <p:tgtEl>
                                          <p:spTgt spid="92"/>
                                        </p:tgtEl>
                                        <p:attrNameLst>
                                          <p:attrName>ppt_x</p:attrName>
                                        </p:attrNameLst>
                                      </p:cBhvr>
                                      <p:tavLst>
                                        <p:tav tm="0">
                                          <p:val>
                                            <p:strVal val="#ppt_x"/>
                                          </p:val>
                                        </p:tav>
                                        <p:tav tm="100000">
                                          <p:val>
                                            <p:strVal val="#ppt_x"/>
                                          </p:val>
                                        </p:tav>
                                      </p:tavLst>
                                    </p:anim>
                                    <p:anim calcmode="lin" valueType="num">
                                      <p:cBhvr>
                                        <p:cTn id="28" dur="10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6" name="TextBox 64"/>
          <p:cNvSpPr txBox="1"/>
          <p:nvPr/>
        </p:nvSpPr>
        <p:spPr>
          <a:xfrm>
            <a:off x="3620290" y="2890846"/>
            <a:ext cx="1587101" cy="438103"/>
          </a:xfrm>
          <a:prstGeom prst="rect">
            <a:avLst/>
          </a:prstGeom>
          <a:noFill/>
        </p:spPr>
        <p:txBody>
          <a:bodyPr wrap="none" lIns="108643" tIns="54321" rIns="108643" bIns="54321" rtlCol="0">
            <a:spAutoFit/>
          </a:bodyPr>
          <a:lstStyle/>
          <a:p>
            <a:r>
              <a:rPr lang="zh-CN" altLang="en-US" sz="21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添加标题三</a:t>
            </a:r>
            <a:endParaRPr lang="zh-CN" altLang="en-US" sz="21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Box 65"/>
          <p:cNvSpPr txBox="1"/>
          <p:nvPr/>
        </p:nvSpPr>
        <p:spPr>
          <a:xfrm>
            <a:off x="3106999" y="4187519"/>
            <a:ext cx="1587101" cy="438103"/>
          </a:xfrm>
          <a:prstGeom prst="rect">
            <a:avLst/>
          </a:prstGeom>
          <a:noFill/>
        </p:spPr>
        <p:txBody>
          <a:bodyPr wrap="none" lIns="108643" tIns="54321" rIns="108643" bIns="54321" rtlCol="0">
            <a:spAutoFit/>
          </a:bodyPr>
          <a:lstStyle/>
          <a:p>
            <a:r>
              <a:rPr lang="zh-CN" altLang="en-US" sz="21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添加标题五</a:t>
            </a:r>
            <a:endParaRPr lang="zh-CN" altLang="en-US" sz="21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69"/>
          <p:cNvSpPr txBox="1"/>
          <p:nvPr/>
        </p:nvSpPr>
        <p:spPr>
          <a:xfrm>
            <a:off x="8371741" y="2874500"/>
            <a:ext cx="1587101" cy="438103"/>
          </a:xfrm>
          <a:prstGeom prst="rect">
            <a:avLst/>
          </a:prstGeom>
          <a:noFill/>
        </p:spPr>
        <p:txBody>
          <a:bodyPr wrap="none" lIns="108643" tIns="54321" rIns="108643" bIns="54321" rtlCol="0">
            <a:spAutoFit/>
          </a:bodyPr>
          <a:lstStyle/>
          <a:p>
            <a:r>
              <a:rPr lang="zh-CN" altLang="en-US" sz="21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添加标题四</a:t>
            </a:r>
            <a:endParaRPr lang="zh-CN" altLang="en-US" sz="21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70"/>
          <p:cNvSpPr txBox="1"/>
          <p:nvPr/>
        </p:nvSpPr>
        <p:spPr>
          <a:xfrm>
            <a:off x="7807813" y="4191181"/>
            <a:ext cx="1587101" cy="438103"/>
          </a:xfrm>
          <a:prstGeom prst="rect">
            <a:avLst/>
          </a:prstGeom>
          <a:noFill/>
        </p:spPr>
        <p:txBody>
          <a:bodyPr wrap="none" lIns="108643" tIns="54321" rIns="108643" bIns="54321" rtlCol="0">
            <a:spAutoFit/>
          </a:bodyPr>
          <a:lstStyle/>
          <a:p>
            <a:r>
              <a:rPr lang="zh-CN" altLang="en-US" sz="21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添加标题六</a:t>
            </a:r>
            <a:endParaRPr lang="zh-CN" altLang="en-US" sz="21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椭圆 34"/>
          <p:cNvSpPr/>
          <p:nvPr/>
        </p:nvSpPr>
        <p:spPr>
          <a:xfrm rot="16200000">
            <a:off x="5393226" y="2602901"/>
            <a:ext cx="1089247" cy="1399822"/>
          </a:xfrm>
          <a:custGeom>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43" tIns="54321" rIns="108643" bIns="54321" rtlCol="0" anchor="ctr"/>
          <a:lstStyle/>
          <a:p>
            <a:pPr algn="ctr"/>
            <a:endParaRPr lang="zh-CN" altLang="en-US"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1" name="组合 10"/>
          <p:cNvGrpSpPr/>
          <p:nvPr/>
        </p:nvGrpSpPr>
        <p:grpSpPr>
          <a:xfrm rot="5400000">
            <a:off x="7105045" y="2572724"/>
            <a:ext cx="1073104" cy="1393205"/>
            <a:chOff x="4020870" y="2194485"/>
            <a:chExt cx="1102258" cy="1432090"/>
          </a:xfrm>
          <a:effectLst>
            <a:outerShdw blurRad="444500" dist="254000" dir="8100000" algn="tr" rotWithShape="0">
              <a:prstClr val="black">
                <a:alpha val="50000"/>
              </a:prstClr>
            </a:outerShdw>
          </a:effectLst>
        </p:grpSpPr>
        <p:sp>
          <p:nvSpPr>
            <p:cNvPr id="12" name="等腰三角形 43"/>
            <p:cNvSpPr/>
            <p:nvPr/>
          </p:nvSpPr>
          <p:spPr>
            <a:xfrm>
              <a:off x="4020870" y="2194485"/>
              <a:ext cx="1102258" cy="1432090"/>
            </a:xfrm>
            <a:custGeom>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等腰三角形 42"/>
            <p:cNvSpPr/>
            <p:nvPr/>
          </p:nvSpPr>
          <p:spPr>
            <a:xfrm>
              <a:off x="4044928" y="2251925"/>
              <a:ext cx="1054142" cy="1350592"/>
            </a:xfrm>
            <a:custGeom>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4" name="椭圆 34"/>
          <p:cNvSpPr/>
          <p:nvPr/>
        </p:nvSpPr>
        <p:spPr>
          <a:xfrm rot="5400000">
            <a:off x="6417612" y="3897311"/>
            <a:ext cx="1089247" cy="1399820"/>
          </a:xfrm>
          <a:custGeom>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43" tIns="54321" rIns="108643" bIns="54321" rtlCol="0" anchor="ctr"/>
          <a:lstStyle/>
          <a:p>
            <a:pPr algn="ctr"/>
            <a:endParaRPr lang="zh-CN" altLang="en-US"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5" name="组合 14"/>
          <p:cNvGrpSpPr/>
          <p:nvPr/>
        </p:nvGrpSpPr>
        <p:grpSpPr>
          <a:xfrm rot="16200000">
            <a:off x="4751944" y="3869127"/>
            <a:ext cx="1073104" cy="1393205"/>
            <a:chOff x="4020870" y="2194485"/>
            <a:chExt cx="1102258" cy="1432090"/>
          </a:xfrm>
          <a:effectLst>
            <a:outerShdw blurRad="444500" dist="254000" dir="8100000" algn="tr" rotWithShape="0">
              <a:prstClr val="black">
                <a:alpha val="50000"/>
              </a:prstClr>
            </a:outerShdw>
          </a:effectLst>
        </p:grpSpPr>
        <p:sp>
          <p:nvSpPr>
            <p:cNvPr id="16" name="等腰三角形 43"/>
            <p:cNvSpPr/>
            <p:nvPr/>
          </p:nvSpPr>
          <p:spPr>
            <a:xfrm>
              <a:off x="4020870" y="2194485"/>
              <a:ext cx="1102258" cy="1432090"/>
            </a:xfrm>
            <a:custGeom>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等腰三角形 42"/>
            <p:cNvSpPr/>
            <p:nvPr/>
          </p:nvSpPr>
          <p:spPr>
            <a:xfrm>
              <a:off x="4044928" y="2251925"/>
              <a:ext cx="1054142" cy="1350592"/>
            </a:xfrm>
            <a:custGeom>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8" name="TextBox 79"/>
          <p:cNvSpPr txBox="1"/>
          <p:nvPr/>
        </p:nvSpPr>
        <p:spPr>
          <a:xfrm>
            <a:off x="7787804" y="4593067"/>
            <a:ext cx="3681894" cy="571368"/>
          </a:xfrm>
          <a:prstGeom prst="rect">
            <a:avLst/>
          </a:prstGeom>
          <a:noFill/>
        </p:spPr>
        <p:txBody>
          <a:bodyPr wrap="none" lIns="108643" tIns="54321" rIns="108643" bIns="54321" rtlCol="0">
            <a:spAutoFit/>
          </a:bodyPr>
          <a:lstStyle/>
          <a:p>
            <a:pPr>
              <a:defRPr/>
            </a:pPr>
            <a:r>
              <a:rPr lang="zh-CN" altLang="en-US"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单击此处添加简短说明，添加简短文字，</a:t>
            </a:r>
            <a:endParaRPr lang="en-US" altLang="zh-CN"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defRPr/>
            </a:pPr>
            <a:r>
              <a:rPr lang="zh-CN" altLang="en-US"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具体文字添加此处。</a:t>
            </a:r>
            <a:endParaRPr lang="en-US" altLang="zh-CN"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80"/>
          <p:cNvSpPr txBox="1"/>
          <p:nvPr/>
        </p:nvSpPr>
        <p:spPr>
          <a:xfrm>
            <a:off x="1439427" y="3299524"/>
            <a:ext cx="3681894" cy="571368"/>
          </a:xfrm>
          <a:prstGeom prst="rect">
            <a:avLst/>
          </a:prstGeom>
          <a:noFill/>
        </p:spPr>
        <p:txBody>
          <a:bodyPr wrap="none" lIns="108643" tIns="54321" rIns="108643" bIns="54321" rtlCol="0">
            <a:spAutoFit/>
          </a:bodyPr>
          <a:lstStyle/>
          <a:p>
            <a:pPr algn="r">
              <a:defRPr/>
            </a:pPr>
            <a:r>
              <a:rPr lang="zh-CN" altLang="en-US"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单击此处添加简短说明，添加简短文字，</a:t>
            </a:r>
            <a:endParaRPr lang="en-US" altLang="zh-CN"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r">
              <a:defRPr/>
            </a:pPr>
            <a:r>
              <a:rPr lang="zh-CN" altLang="en-US"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具体文字添加此处。</a:t>
            </a:r>
            <a:endParaRPr lang="en-US" altLang="zh-CN"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81"/>
          <p:cNvSpPr txBox="1"/>
          <p:nvPr/>
        </p:nvSpPr>
        <p:spPr>
          <a:xfrm>
            <a:off x="868993" y="4588767"/>
            <a:ext cx="3681894" cy="571368"/>
          </a:xfrm>
          <a:prstGeom prst="rect">
            <a:avLst/>
          </a:prstGeom>
          <a:noFill/>
        </p:spPr>
        <p:txBody>
          <a:bodyPr wrap="none" lIns="108643" tIns="54321" rIns="108643" bIns="54321" rtlCol="0">
            <a:spAutoFit/>
          </a:bodyPr>
          <a:lstStyle/>
          <a:p>
            <a:pPr algn="r">
              <a:defRPr/>
            </a:pPr>
            <a:r>
              <a:rPr lang="zh-CN" altLang="en-US"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单击此处添加简短说明，添加简短文字，</a:t>
            </a:r>
            <a:endParaRPr lang="en-US" altLang="zh-CN"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r">
              <a:defRPr/>
            </a:pPr>
            <a:r>
              <a:rPr lang="zh-CN" altLang="en-US"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具体文字添加此处。</a:t>
            </a:r>
            <a:endParaRPr lang="en-US" altLang="zh-CN"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82"/>
          <p:cNvSpPr txBox="1"/>
          <p:nvPr/>
        </p:nvSpPr>
        <p:spPr>
          <a:xfrm>
            <a:off x="8408527" y="3666082"/>
            <a:ext cx="3681894" cy="571368"/>
          </a:xfrm>
          <a:prstGeom prst="rect">
            <a:avLst/>
          </a:prstGeom>
          <a:noFill/>
        </p:spPr>
        <p:txBody>
          <a:bodyPr wrap="none" lIns="108643" tIns="54321" rIns="108643" bIns="54321" rtlCol="0">
            <a:spAutoFit/>
          </a:bodyPr>
          <a:lstStyle/>
          <a:p>
            <a:pPr>
              <a:defRPr/>
            </a:pPr>
            <a:r>
              <a:rPr lang="zh-CN" altLang="en-US"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单击此处添加简短说明，添加简短文字，</a:t>
            </a:r>
            <a:endParaRPr lang="en-US" altLang="zh-CN"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defRPr/>
            </a:pPr>
            <a:r>
              <a:rPr lang="zh-CN" altLang="en-US"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具体文字添加此处。</a:t>
            </a:r>
            <a:endParaRPr lang="en-US" altLang="zh-CN"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83"/>
          <p:cNvSpPr txBox="1"/>
          <p:nvPr/>
        </p:nvSpPr>
        <p:spPr>
          <a:xfrm>
            <a:off x="2963786" y="1590512"/>
            <a:ext cx="1587101" cy="438103"/>
          </a:xfrm>
          <a:prstGeom prst="rect">
            <a:avLst/>
          </a:prstGeom>
          <a:noFill/>
        </p:spPr>
        <p:txBody>
          <a:bodyPr wrap="none" lIns="108643" tIns="54321" rIns="108643" bIns="54321" rtlCol="0">
            <a:spAutoFit/>
          </a:bodyPr>
          <a:lstStyle/>
          <a:p>
            <a:pPr algn="r"/>
            <a:r>
              <a:rPr lang="zh-CN" altLang="en-US" sz="21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添加标题一</a:t>
            </a:r>
            <a:endParaRPr lang="zh-CN" altLang="en-US" sz="21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85"/>
          <p:cNvSpPr txBox="1"/>
          <p:nvPr/>
        </p:nvSpPr>
        <p:spPr>
          <a:xfrm>
            <a:off x="7790777" y="1632276"/>
            <a:ext cx="1587101" cy="438103"/>
          </a:xfrm>
          <a:prstGeom prst="rect">
            <a:avLst/>
          </a:prstGeom>
          <a:noFill/>
        </p:spPr>
        <p:txBody>
          <a:bodyPr wrap="none" lIns="108643" tIns="54321" rIns="108643" bIns="54321" rtlCol="0">
            <a:spAutoFit/>
          </a:bodyPr>
          <a:lstStyle/>
          <a:p>
            <a:r>
              <a:rPr lang="zh-CN" altLang="en-US" sz="21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添加标题二</a:t>
            </a:r>
            <a:endParaRPr lang="zh-CN" altLang="en-US" sz="21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椭圆 34"/>
          <p:cNvSpPr/>
          <p:nvPr/>
        </p:nvSpPr>
        <p:spPr>
          <a:xfrm rot="5400000">
            <a:off x="6436403" y="1329214"/>
            <a:ext cx="1089247" cy="1399820"/>
          </a:xfrm>
          <a:custGeom>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43" tIns="54321" rIns="108643" bIns="54321" rtlCol="0" anchor="ctr"/>
          <a:lstStyle/>
          <a:p>
            <a:pPr algn="ctr"/>
            <a:endParaRPr lang="zh-CN" altLang="en-US"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5" name="组合 24"/>
          <p:cNvGrpSpPr/>
          <p:nvPr/>
        </p:nvGrpSpPr>
        <p:grpSpPr>
          <a:xfrm rot="16200000">
            <a:off x="4770733" y="1301029"/>
            <a:ext cx="1073104" cy="1393205"/>
            <a:chOff x="4020870" y="2194485"/>
            <a:chExt cx="1102258" cy="1432090"/>
          </a:xfrm>
          <a:effectLst>
            <a:outerShdw blurRad="444500" dist="254000" dir="8100000" algn="tr" rotWithShape="0">
              <a:prstClr val="black">
                <a:alpha val="50000"/>
              </a:prstClr>
            </a:outerShdw>
          </a:effectLst>
        </p:grpSpPr>
        <p:sp>
          <p:nvSpPr>
            <p:cNvPr id="26" name="等腰三角形 43"/>
            <p:cNvSpPr/>
            <p:nvPr/>
          </p:nvSpPr>
          <p:spPr>
            <a:xfrm>
              <a:off x="4020870" y="2194485"/>
              <a:ext cx="1102258" cy="1432090"/>
            </a:xfrm>
            <a:custGeom>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等腰三角形 42"/>
            <p:cNvSpPr/>
            <p:nvPr/>
          </p:nvSpPr>
          <p:spPr>
            <a:xfrm>
              <a:off x="4044928" y="2251925"/>
              <a:ext cx="1054142" cy="1350592"/>
            </a:xfrm>
            <a:custGeom>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8" name="TextBox 90"/>
          <p:cNvSpPr txBox="1"/>
          <p:nvPr/>
        </p:nvSpPr>
        <p:spPr>
          <a:xfrm>
            <a:off x="7766979" y="1974674"/>
            <a:ext cx="3681894" cy="571368"/>
          </a:xfrm>
          <a:prstGeom prst="rect">
            <a:avLst/>
          </a:prstGeom>
          <a:noFill/>
        </p:spPr>
        <p:txBody>
          <a:bodyPr wrap="none" lIns="108643" tIns="54321" rIns="108643" bIns="54321" rtlCol="0">
            <a:spAutoFit/>
          </a:bodyPr>
          <a:lstStyle/>
          <a:p>
            <a:pPr>
              <a:defRPr/>
            </a:pPr>
            <a:r>
              <a:rPr lang="zh-CN" altLang="en-US"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单击此处添加简短说明，添加简短文字，</a:t>
            </a:r>
            <a:endParaRPr lang="en-US" altLang="zh-CN"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defRPr/>
            </a:pPr>
            <a:r>
              <a:rPr lang="zh-CN" altLang="en-US"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具体文字添加此处。</a:t>
            </a:r>
            <a:endParaRPr lang="en-US" altLang="zh-CN"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91"/>
          <p:cNvSpPr txBox="1"/>
          <p:nvPr/>
        </p:nvSpPr>
        <p:spPr>
          <a:xfrm>
            <a:off x="954531" y="1978547"/>
            <a:ext cx="3681894" cy="571368"/>
          </a:xfrm>
          <a:prstGeom prst="rect">
            <a:avLst/>
          </a:prstGeom>
          <a:noFill/>
        </p:spPr>
        <p:txBody>
          <a:bodyPr wrap="none" lIns="108643" tIns="54321" rIns="108643" bIns="54321" rtlCol="0">
            <a:spAutoFit/>
          </a:bodyPr>
          <a:lstStyle/>
          <a:p>
            <a:pPr algn="r">
              <a:defRPr/>
            </a:pPr>
            <a:r>
              <a:rPr lang="zh-CN" altLang="en-US"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单击此处添加简短说明，添加简短文字，</a:t>
            </a:r>
            <a:endParaRPr lang="en-US" altLang="zh-CN"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r">
              <a:defRPr/>
            </a:pPr>
            <a:r>
              <a:rPr lang="zh-CN" altLang="en-US"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具体文字添加此处。</a:t>
            </a:r>
            <a:endParaRPr lang="en-US" altLang="zh-CN" sz="15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KSO_Shape"/>
          <p:cNvSpPr/>
          <p:nvPr/>
        </p:nvSpPr>
        <p:spPr bwMode="auto">
          <a:xfrm>
            <a:off x="5151845" y="1736804"/>
            <a:ext cx="657492" cy="559269"/>
          </a:xfrm>
          <a:custGeom>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accent1"/>
          </a:solidFill>
          <a:ln>
            <a:noFill/>
          </a:ln>
        </p:spPr>
        <p:txBody>
          <a:bodyPr lIns="108643" tIns="54321" rIns="108643" bIns="54321" anchor="ctr">
            <a:scene3d>
              <a:camera prst="orthographicFront"/>
              <a:lightRig rig="threePt" dir="t"/>
            </a:scene3d>
            <a:sp3d contourW="12700">
              <a:contourClr>
                <a:srgbClr val="FFFFFF"/>
              </a:contourClr>
            </a:sp3d>
          </a:bodyPr>
          <a:lstStyle/>
          <a:p>
            <a:pPr algn="ctr">
              <a:defRPr/>
            </a:pPr>
            <a:endParaRPr lang="zh-CN" altLang="en-US" sz="27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KSO_Shape"/>
          <p:cNvSpPr/>
          <p:nvPr/>
        </p:nvSpPr>
        <p:spPr bwMode="auto">
          <a:xfrm>
            <a:off x="5816814" y="2985518"/>
            <a:ext cx="618597" cy="620077"/>
          </a:xfrm>
          <a:custGeom>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p:spPr>
        <p:txBody>
          <a:bodyPr lIns="108643" tIns="54321" rIns="108643" bIns="54321" anchor="ctr">
            <a:scene3d>
              <a:camera prst="orthographicFront"/>
              <a:lightRig rig="threePt" dir="t"/>
            </a:scene3d>
          </a:bodyPr>
          <a:lstStyle/>
          <a:p>
            <a:pPr algn="ctr">
              <a:defRPr/>
            </a:pPr>
            <a:endParaRPr lang="zh-CN" altLang="en-US" sz="27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KSO_Shape"/>
          <p:cNvSpPr/>
          <p:nvPr/>
        </p:nvSpPr>
        <p:spPr bwMode="auto">
          <a:xfrm>
            <a:off x="5145822" y="4304304"/>
            <a:ext cx="614484" cy="529863"/>
          </a:xfrm>
          <a:custGeom>
            <a:gdLst>
              <a:gd name="T0" fmla="*/ 838518 w 3856038"/>
              <a:gd name="T1" fmla="*/ 3035936 h 3319463"/>
              <a:gd name="T2" fmla="*/ 807086 w 3856038"/>
              <a:gd name="T3" fmla="*/ 3078481 h 3319463"/>
              <a:gd name="T4" fmla="*/ 345758 w 3856038"/>
              <a:gd name="T5" fmla="*/ 3083244 h 3319463"/>
              <a:gd name="T6" fmla="*/ 306705 w 3856038"/>
              <a:gd name="T7" fmla="*/ 3047684 h 3319463"/>
              <a:gd name="T8" fmla="*/ 1938189 w 3856038"/>
              <a:gd name="T9" fmla="*/ 1874411 h 3319463"/>
              <a:gd name="T10" fmla="*/ 2032113 w 3856038"/>
              <a:gd name="T11" fmla="*/ 1927728 h 3319463"/>
              <a:gd name="T12" fmla="*/ 2127625 w 3856038"/>
              <a:gd name="T13" fmla="*/ 1936931 h 3319463"/>
              <a:gd name="T14" fmla="*/ 2209174 w 3856038"/>
              <a:gd name="T15" fmla="*/ 1913446 h 3319463"/>
              <a:gd name="T16" fmla="*/ 2208222 w 3856038"/>
              <a:gd name="T17" fmla="*/ 3063251 h 3319463"/>
              <a:gd name="T18" fmla="*/ 2159673 w 3856038"/>
              <a:gd name="T19" fmla="*/ 3086101 h 3319463"/>
              <a:gd name="T20" fmla="*/ 1703060 w 3856038"/>
              <a:gd name="T21" fmla="*/ 3067694 h 3319463"/>
              <a:gd name="T22" fmla="*/ 1684338 w 3856038"/>
              <a:gd name="T23" fmla="*/ 1620838 h 3319463"/>
              <a:gd name="T24" fmla="*/ 1517659 w 3856038"/>
              <a:gd name="T25" fmla="*/ 3063249 h 3319463"/>
              <a:gd name="T26" fmla="*/ 1469110 w 3856038"/>
              <a:gd name="T27" fmla="*/ 3086100 h 3319463"/>
              <a:gd name="T28" fmla="*/ 1012179 w 3856038"/>
              <a:gd name="T29" fmla="*/ 3067693 h 3319463"/>
              <a:gd name="T30" fmla="*/ 993775 w 3856038"/>
              <a:gd name="T31" fmla="*/ 2030516 h 3319463"/>
              <a:gd name="T32" fmla="*/ 2903512 w 3856038"/>
              <a:gd name="T33" fmla="*/ 3058483 h 3319463"/>
              <a:gd name="T34" fmla="*/ 2858002 w 3856038"/>
              <a:gd name="T35" fmla="*/ 3085784 h 3319463"/>
              <a:gd name="T36" fmla="*/ 2397814 w 3856038"/>
              <a:gd name="T37" fmla="*/ 3071816 h 3319463"/>
              <a:gd name="T38" fmla="*/ 2374900 w 3856038"/>
              <a:gd name="T39" fmla="*/ 3023247 h 3319463"/>
              <a:gd name="T40" fmla="*/ 3393565 w 3856038"/>
              <a:gd name="T41" fmla="*/ 829618 h 3319463"/>
              <a:gd name="T42" fmla="*/ 3441797 w 3856038"/>
              <a:gd name="T43" fmla="*/ 916284 h 3319463"/>
              <a:gd name="T44" fmla="*/ 3518904 w 3856038"/>
              <a:gd name="T45" fmla="*/ 976601 h 3319463"/>
              <a:gd name="T46" fmla="*/ 3605213 w 3856038"/>
              <a:gd name="T47" fmla="*/ 3023244 h 3319463"/>
              <a:gd name="T48" fmla="*/ 3582367 w 3856038"/>
              <a:gd name="T49" fmla="*/ 3071815 h 3319463"/>
              <a:gd name="T50" fmla="*/ 3123532 w 3856038"/>
              <a:gd name="T51" fmla="*/ 3085783 h 3319463"/>
              <a:gd name="T52" fmla="*/ 3077839 w 3856038"/>
              <a:gd name="T53" fmla="*/ 3058481 h 3319463"/>
              <a:gd name="T54" fmla="*/ 3032368 w 3856038"/>
              <a:gd name="T55" fmla="*/ 0 h 3319463"/>
              <a:gd name="T56" fmla="*/ 3669057 w 3856038"/>
              <a:gd name="T57" fmla="*/ 6984 h 3319463"/>
              <a:gd name="T58" fmla="*/ 3714445 w 3856038"/>
              <a:gd name="T59" fmla="*/ 35552 h 3319463"/>
              <a:gd name="T60" fmla="*/ 3742692 w 3856038"/>
              <a:gd name="T61" fmla="*/ 80308 h 3319463"/>
              <a:gd name="T62" fmla="*/ 3749358 w 3856038"/>
              <a:gd name="T63" fmla="*/ 717377 h 3319463"/>
              <a:gd name="T64" fmla="*/ 3735075 w 3856038"/>
              <a:gd name="T65" fmla="*/ 769117 h 3319463"/>
              <a:gd name="T66" fmla="*/ 3700797 w 3856038"/>
              <a:gd name="T67" fmla="*/ 808795 h 3319463"/>
              <a:gd name="T68" fmla="*/ 3652870 w 3856038"/>
              <a:gd name="T69" fmla="*/ 830698 h 3319463"/>
              <a:gd name="T70" fmla="*/ 3597644 w 3856038"/>
              <a:gd name="T71" fmla="*/ 829110 h 3319463"/>
              <a:gd name="T72" fmla="*/ 3550670 w 3856038"/>
              <a:gd name="T73" fmla="*/ 804986 h 3319463"/>
              <a:gd name="T74" fmla="*/ 3518296 w 3856038"/>
              <a:gd name="T75" fmla="*/ 764039 h 3319463"/>
              <a:gd name="T76" fmla="*/ 3506552 w 3856038"/>
              <a:gd name="T77" fmla="*/ 711346 h 3319463"/>
              <a:gd name="T78" fmla="*/ 2155095 w 3856038"/>
              <a:gd name="T79" fmla="*/ 1756621 h 3319463"/>
              <a:gd name="T80" fmla="*/ 2103678 w 3856038"/>
              <a:gd name="T81" fmla="*/ 1768049 h 3319463"/>
              <a:gd name="T82" fmla="*/ 2052577 w 3856038"/>
              <a:gd name="T83" fmla="*/ 1756621 h 3319463"/>
              <a:gd name="T84" fmla="*/ 207257 w 3856038"/>
              <a:gd name="T85" fmla="*/ 2594619 h 3319463"/>
              <a:gd name="T86" fmla="*/ 161553 w 3856038"/>
              <a:gd name="T87" fmla="*/ 2623505 h 3319463"/>
              <a:gd name="T88" fmla="*/ 109818 w 3856038"/>
              <a:gd name="T89" fmla="*/ 2629853 h 3319463"/>
              <a:gd name="T90" fmla="*/ 59670 w 3856038"/>
              <a:gd name="T91" fmla="*/ 2613665 h 3319463"/>
              <a:gd name="T92" fmla="*/ 19996 w 3856038"/>
              <a:gd name="T93" fmla="*/ 2575574 h 3319463"/>
              <a:gd name="T94" fmla="*/ 952 w 3856038"/>
              <a:gd name="T95" fmla="*/ 2526056 h 3319463"/>
              <a:gd name="T96" fmla="*/ 5078 w 3856038"/>
              <a:gd name="T97" fmla="*/ 2473998 h 3319463"/>
              <a:gd name="T98" fmla="*/ 31105 w 3856038"/>
              <a:gd name="T99" fmla="*/ 2427337 h 3319463"/>
              <a:gd name="T100" fmla="*/ 1492697 w 3856038"/>
              <a:gd name="T101" fmla="*/ 975760 h 3319463"/>
              <a:gd name="T102" fmla="*/ 1543797 w 3856038"/>
              <a:gd name="T103" fmla="*/ 964333 h 3319463"/>
              <a:gd name="T104" fmla="*/ 1595215 w 3856038"/>
              <a:gd name="T105" fmla="*/ 975760 h 3319463"/>
              <a:gd name="T106" fmla="*/ 3334526 w 3856038"/>
              <a:gd name="T107" fmla="*/ 243464 h 3319463"/>
              <a:gd name="T108" fmla="*/ 2991107 w 3856038"/>
              <a:gd name="T109" fmla="*/ 233624 h 3319463"/>
              <a:gd name="T110" fmla="*/ 2948576 w 3856038"/>
              <a:gd name="T111" fmla="*/ 203151 h 3319463"/>
              <a:gd name="T112" fmla="*/ 2922550 w 3856038"/>
              <a:gd name="T113" fmla="*/ 157760 h 3319463"/>
              <a:gd name="T114" fmla="*/ 2918424 w 3856038"/>
              <a:gd name="T115" fmla="*/ 102845 h 3319463"/>
              <a:gd name="T116" fmla="*/ 2937468 w 3856038"/>
              <a:gd name="T117" fmla="*/ 53645 h 3319463"/>
              <a:gd name="T118" fmla="*/ 2975555 w 3856038"/>
              <a:gd name="T119" fmla="*/ 17459 h 3319463"/>
              <a:gd name="T120" fmla="*/ 3026338 w 3856038"/>
              <a:gd name="T121" fmla="*/ 318 h 331946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56038" h="3319463">
                <a:moveTo>
                  <a:pt x="50800" y="3187700"/>
                </a:moveTo>
                <a:lnTo>
                  <a:pt x="3856038" y="3187700"/>
                </a:lnTo>
                <a:lnTo>
                  <a:pt x="3856038" y="3319463"/>
                </a:lnTo>
                <a:lnTo>
                  <a:pt x="50800" y="3319463"/>
                </a:lnTo>
                <a:lnTo>
                  <a:pt x="50800" y="3187700"/>
                </a:lnTo>
                <a:close/>
                <a:moveTo>
                  <a:pt x="839788" y="2182813"/>
                </a:moveTo>
                <a:lnTo>
                  <a:pt x="839788" y="3023236"/>
                </a:lnTo>
                <a:lnTo>
                  <a:pt x="839471" y="3029586"/>
                </a:lnTo>
                <a:lnTo>
                  <a:pt x="838518" y="3035936"/>
                </a:lnTo>
                <a:lnTo>
                  <a:pt x="837248" y="3041969"/>
                </a:lnTo>
                <a:lnTo>
                  <a:pt x="834708" y="3047684"/>
                </a:lnTo>
                <a:lnTo>
                  <a:pt x="832486" y="3053399"/>
                </a:lnTo>
                <a:lnTo>
                  <a:pt x="829311" y="3058479"/>
                </a:lnTo>
                <a:lnTo>
                  <a:pt x="825501" y="3063241"/>
                </a:lnTo>
                <a:lnTo>
                  <a:pt x="821373" y="3067686"/>
                </a:lnTo>
                <a:lnTo>
                  <a:pt x="816928" y="3071814"/>
                </a:lnTo>
                <a:lnTo>
                  <a:pt x="812166" y="3075306"/>
                </a:lnTo>
                <a:lnTo>
                  <a:pt x="807086" y="3078481"/>
                </a:lnTo>
                <a:lnTo>
                  <a:pt x="801688" y="3081339"/>
                </a:lnTo>
                <a:lnTo>
                  <a:pt x="795656" y="3083244"/>
                </a:lnTo>
                <a:lnTo>
                  <a:pt x="789623" y="3084831"/>
                </a:lnTo>
                <a:lnTo>
                  <a:pt x="783591" y="3085784"/>
                </a:lnTo>
                <a:lnTo>
                  <a:pt x="777241" y="3086101"/>
                </a:lnTo>
                <a:lnTo>
                  <a:pt x="364173" y="3086101"/>
                </a:lnTo>
                <a:lnTo>
                  <a:pt x="357823" y="3085784"/>
                </a:lnTo>
                <a:lnTo>
                  <a:pt x="351473" y="3084831"/>
                </a:lnTo>
                <a:lnTo>
                  <a:pt x="345758" y="3083244"/>
                </a:lnTo>
                <a:lnTo>
                  <a:pt x="339725" y="3081339"/>
                </a:lnTo>
                <a:lnTo>
                  <a:pt x="334328" y="3078481"/>
                </a:lnTo>
                <a:lnTo>
                  <a:pt x="329248" y="3075306"/>
                </a:lnTo>
                <a:lnTo>
                  <a:pt x="324485" y="3071814"/>
                </a:lnTo>
                <a:lnTo>
                  <a:pt x="320040" y="3067686"/>
                </a:lnTo>
                <a:lnTo>
                  <a:pt x="315595" y="3063241"/>
                </a:lnTo>
                <a:lnTo>
                  <a:pt x="312103" y="3058479"/>
                </a:lnTo>
                <a:lnTo>
                  <a:pt x="308928" y="3053399"/>
                </a:lnTo>
                <a:lnTo>
                  <a:pt x="306705" y="3047684"/>
                </a:lnTo>
                <a:lnTo>
                  <a:pt x="304165" y="3041969"/>
                </a:lnTo>
                <a:lnTo>
                  <a:pt x="302578" y="3035936"/>
                </a:lnTo>
                <a:lnTo>
                  <a:pt x="301943" y="3029586"/>
                </a:lnTo>
                <a:lnTo>
                  <a:pt x="301625" y="3023236"/>
                </a:lnTo>
                <a:lnTo>
                  <a:pt x="301625" y="2721293"/>
                </a:lnTo>
                <a:lnTo>
                  <a:pt x="839788" y="2182813"/>
                </a:lnTo>
                <a:close/>
                <a:moveTo>
                  <a:pt x="1684338" y="1620838"/>
                </a:moveTo>
                <a:lnTo>
                  <a:pt x="1929304" y="1865842"/>
                </a:lnTo>
                <a:lnTo>
                  <a:pt x="1938189" y="1874411"/>
                </a:lnTo>
                <a:lnTo>
                  <a:pt x="1947708" y="1882345"/>
                </a:lnTo>
                <a:lnTo>
                  <a:pt x="1957227" y="1889644"/>
                </a:lnTo>
                <a:lnTo>
                  <a:pt x="1967064" y="1896944"/>
                </a:lnTo>
                <a:lnTo>
                  <a:pt x="1977218" y="1903291"/>
                </a:lnTo>
                <a:lnTo>
                  <a:pt x="1987690" y="1909003"/>
                </a:lnTo>
                <a:lnTo>
                  <a:pt x="1998478" y="1914716"/>
                </a:lnTo>
                <a:lnTo>
                  <a:pt x="2009267" y="1919476"/>
                </a:lnTo>
                <a:lnTo>
                  <a:pt x="2020690" y="1923602"/>
                </a:lnTo>
                <a:lnTo>
                  <a:pt x="2032113" y="1927728"/>
                </a:lnTo>
                <a:lnTo>
                  <a:pt x="2043537" y="1930901"/>
                </a:lnTo>
                <a:lnTo>
                  <a:pt x="2055277" y="1933440"/>
                </a:lnTo>
                <a:lnTo>
                  <a:pt x="2067335" y="1935344"/>
                </a:lnTo>
                <a:lnTo>
                  <a:pt x="2079393" y="1936931"/>
                </a:lnTo>
                <a:lnTo>
                  <a:pt x="2091768" y="1937883"/>
                </a:lnTo>
                <a:lnTo>
                  <a:pt x="2103826" y="1938201"/>
                </a:lnTo>
                <a:lnTo>
                  <a:pt x="2111759" y="1937883"/>
                </a:lnTo>
                <a:lnTo>
                  <a:pt x="2119692" y="1937566"/>
                </a:lnTo>
                <a:lnTo>
                  <a:pt x="2127625" y="1936931"/>
                </a:lnTo>
                <a:lnTo>
                  <a:pt x="2135240" y="1935979"/>
                </a:lnTo>
                <a:lnTo>
                  <a:pt x="2142856" y="1934710"/>
                </a:lnTo>
                <a:lnTo>
                  <a:pt x="2150788" y="1933440"/>
                </a:lnTo>
                <a:lnTo>
                  <a:pt x="2158404" y="1931536"/>
                </a:lnTo>
                <a:lnTo>
                  <a:pt x="2165702" y="1929949"/>
                </a:lnTo>
                <a:lnTo>
                  <a:pt x="2173318" y="1927728"/>
                </a:lnTo>
                <a:lnTo>
                  <a:pt x="2180299" y="1925189"/>
                </a:lnTo>
                <a:lnTo>
                  <a:pt x="2194895" y="1919794"/>
                </a:lnTo>
                <a:lnTo>
                  <a:pt x="2209174" y="1913446"/>
                </a:lnTo>
                <a:lnTo>
                  <a:pt x="2222501" y="1906782"/>
                </a:lnTo>
                <a:lnTo>
                  <a:pt x="2222501" y="3023263"/>
                </a:lnTo>
                <a:lnTo>
                  <a:pt x="2222501" y="3029611"/>
                </a:lnTo>
                <a:lnTo>
                  <a:pt x="2221232" y="3035958"/>
                </a:lnTo>
                <a:lnTo>
                  <a:pt x="2219645" y="3041988"/>
                </a:lnTo>
                <a:lnTo>
                  <a:pt x="2217742" y="3047700"/>
                </a:lnTo>
                <a:lnTo>
                  <a:pt x="2214886" y="3053413"/>
                </a:lnTo>
                <a:lnTo>
                  <a:pt x="2211713" y="3058491"/>
                </a:lnTo>
                <a:lnTo>
                  <a:pt x="2208222" y="3063251"/>
                </a:lnTo>
                <a:lnTo>
                  <a:pt x="2204414" y="3067694"/>
                </a:lnTo>
                <a:lnTo>
                  <a:pt x="2199655" y="3071820"/>
                </a:lnTo>
                <a:lnTo>
                  <a:pt x="2194895" y="3075311"/>
                </a:lnTo>
                <a:lnTo>
                  <a:pt x="2189818" y="3078484"/>
                </a:lnTo>
                <a:lnTo>
                  <a:pt x="2184424" y="3081341"/>
                </a:lnTo>
                <a:lnTo>
                  <a:pt x="2178712" y="3083245"/>
                </a:lnTo>
                <a:lnTo>
                  <a:pt x="2172366" y="3084832"/>
                </a:lnTo>
                <a:lnTo>
                  <a:pt x="2166654" y="3085784"/>
                </a:lnTo>
                <a:lnTo>
                  <a:pt x="2159673" y="3086101"/>
                </a:lnTo>
                <a:lnTo>
                  <a:pt x="1747166" y="3086101"/>
                </a:lnTo>
                <a:lnTo>
                  <a:pt x="1740820" y="3085784"/>
                </a:lnTo>
                <a:lnTo>
                  <a:pt x="1734474" y="3084832"/>
                </a:lnTo>
                <a:lnTo>
                  <a:pt x="1728445" y="3083245"/>
                </a:lnTo>
                <a:lnTo>
                  <a:pt x="1723050" y="3081341"/>
                </a:lnTo>
                <a:lnTo>
                  <a:pt x="1717656" y="3078484"/>
                </a:lnTo>
                <a:lnTo>
                  <a:pt x="1712579" y="3075311"/>
                </a:lnTo>
                <a:lnTo>
                  <a:pt x="1707185" y="3071820"/>
                </a:lnTo>
                <a:lnTo>
                  <a:pt x="1703060" y="3067694"/>
                </a:lnTo>
                <a:lnTo>
                  <a:pt x="1698935" y="3063251"/>
                </a:lnTo>
                <a:lnTo>
                  <a:pt x="1695444" y="3058491"/>
                </a:lnTo>
                <a:lnTo>
                  <a:pt x="1692271" y="3053413"/>
                </a:lnTo>
                <a:lnTo>
                  <a:pt x="1689415" y="3047700"/>
                </a:lnTo>
                <a:lnTo>
                  <a:pt x="1687511" y="3041988"/>
                </a:lnTo>
                <a:lnTo>
                  <a:pt x="1685925" y="3035958"/>
                </a:lnTo>
                <a:lnTo>
                  <a:pt x="1684973" y="3029611"/>
                </a:lnTo>
                <a:lnTo>
                  <a:pt x="1684338" y="3023263"/>
                </a:lnTo>
                <a:lnTo>
                  <a:pt x="1684338" y="1620838"/>
                </a:lnTo>
                <a:close/>
                <a:moveTo>
                  <a:pt x="1531938" y="1492251"/>
                </a:moveTo>
                <a:lnTo>
                  <a:pt x="1531938" y="3023260"/>
                </a:lnTo>
                <a:lnTo>
                  <a:pt x="1531304" y="3029608"/>
                </a:lnTo>
                <a:lnTo>
                  <a:pt x="1530669" y="3035955"/>
                </a:lnTo>
                <a:lnTo>
                  <a:pt x="1529082" y="3041985"/>
                </a:lnTo>
                <a:lnTo>
                  <a:pt x="1527178" y="3047698"/>
                </a:lnTo>
                <a:lnTo>
                  <a:pt x="1524323" y="3053411"/>
                </a:lnTo>
                <a:lnTo>
                  <a:pt x="1521150" y="3058489"/>
                </a:lnTo>
                <a:lnTo>
                  <a:pt x="1517659" y="3063249"/>
                </a:lnTo>
                <a:lnTo>
                  <a:pt x="1513217" y="3067693"/>
                </a:lnTo>
                <a:lnTo>
                  <a:pt x="1509092" y="3071818"/>
                </a:lnTo>
                <a:lnTo>
                  <a:pt x="1504332" y="3075309"/>
                </a:lnTo>
                <a:lnTo>
                  <a:pt x="1498938" y="3078483"/>
                </a:lnTo>
                <a:lnTo>
                  <a:pt x="1493543" y="3081340"/>
                </a:lnTo>
                <a:lnTo>
                  <a:pt x="1487514" y="3083244"/>
                </a:lnTo>
                <a:lnTo>
                  <a:pt x="1481803" y="3084831"/>
                </a:lnTo>
                <a:lnTo>
                  <a:pt x="1475456" y="3085783"/>
                </a:lnTo>
                <a:lnTo>
                  <a:pt x="1469110" y="3086100"/>
                </a:lnTo>
                <a:lnTo>
                  <a:pt x="1056286" y="3086100"/>
                </a:lnTo>
                <a:lnTo>
                  <a:pt x="1050257" y="3085783"/>
                </a:lnTo>
                <a:lnTo>
                  <a:pt x="1043911" y="3084831"/>
                </a:lnTo>
                <a:lnTo>
                  <a:pt x="1037882" y="3083244"/>
                </a:lnTo>
                <a:lnTo>
                  <a:pt x="1031853" y="3081340"/>
                </a:lnTo>
                <a:lnTo>
                  <a:pt x="1026776" y="3078483"/>
                </a:lnTo>
                <a:lnTo>
                  <a:pt x="1021381" y="3075309"/>
                </a:lnTo>
                <a:lnTo>
                  <a:pt x="1016622" y="3071818"/>
                </a:lnTo>
                <a:lnTo>
                  <a:pt x="1012179" y="3067693"/>
                </a:lnTo>
                <a:lnTo>
                  <a:pt x="1008372" y="3063249"/>
                </a:lnTo>
                <a:lnTo>
                  <a:pt x="1004246" y="3058489"/>
                </a:lnTo>
                <a:lnTo>
                  <a:pt x="1001391" y="3053411"/>
                </a:lnTo>
                <a:lnTo>
                  <a:pt x="998852" y="3047698"/>
                </a:lnTo>
                <a:lnTo>
                  <a:pt x="996631" y="3041985"/>
                </a:lnTo>
                <a:lnTo>
                  <a:pt x="995044" y="3035955"/>
                </a:lnTo>
                <a:lnTo>
                  <a:pt x="994092" y="3029608"/>
                </a:lnTo>
                <a:lnTo>
                  <a:pt x="993775" y="3023260"/>
                </a:lnTo>
                <a:lnTo>
                  <a:pt x="993775" y="2030516"/>
                </a:lnTo>
                <a:lnTo>
                  <a:pt x="1531938" y="1492251"/>
                </a:lnTo>
                <a:close/>
                <a:moveTo>
                  <a:pt x="2914650" y="1230313"/>
                </a:moveTo>
                <a:lnTo>
                  <a:pt x="2914650" y="3023247"/>
                </a:lnTo>
                <a:lnTo>
                  <a:pt x="2914014" y="3029596"/>
                </a:lnTo>
                <a:lnTo>
                  <a:pt x="2913059" y="3035945"/>
                </a:lnTo>
                <a:lnTo>
                  <a:pt x="2911468" y="3041976"/>
                </a:lnTo>
                <a:lnTo>
                  <a:pt x="2909240" y="3047690"/>
                </a:lnTo>
                <a:lnTo>
                  <a:pt x="2906694" y="3053404"/>
                </a:lnTo>
                <a:lnTo>
                  <a:pt x="2903512" y="3058483"/>
                </a:lnTo>
                <a:lnTo>
                  <a:pt x="2900011" y="3063245"/>
                </a:lnTo>
                <a:lnTo>
                  <a:pt x="2895874" y="3067689"/>
                </a:lnTo>
                <a:lnTo>
                  <a:pt x="2891736" y="3071816"/>
                </a:lnTo>
                <a:lnTo>
                  <a:pt x="2886326" y="3075308"/>
                </a:lnTo>
                <a:lnTo>
                  <a:pt x="2881234" y="3078482"/>
                </a:lnTo>
                <a:lnTo>
                  <a:pt x="2875824" y="3081340"/>
                </a:lnTo>
                <a:lnTo>
                  <a:pt x="2870414" y="3083244"/>
                </a:lnTo>
                <a:lnTo>
                  <a:pt x="2864367" y="3084831"/>
                </a:lnTo>
                <a:lnTo>
                  <a:pt x="2858002" y="3085784"/>
                </a:lnTo>
                <a:lnTo>
                  <a:pt x="2851637" y="3086101"/>
                </a:lnTo>
                <a:lnTo>
                  <a:pt x="2437914" y="3086101"/>
                </a:lnTo>
                <a:lnTo>
                  <a:pt x="2430912" y="3085784"/>
                </a:lnTo>
                <a:lnTo>
                  <a:pt x="2425184" y="3084831"/>
                </a:lnTo>
                <a:lnTo>
                  <a:pt x="2418819" y="3083244"/>
                </a:lnTo>
                <a:lnTo>
                  <a:pt x="2413090" y="3081340"/>
                </a:lnTo>
                <a:lnTo>
                  <a:pt x="2407680" y="3078482"/>
                </a:lnTo>
                <a:lnTo>
                  <a:pt x="2402588" y="3075308"/>
                </a:lnTo>
                <a:lnTo>
                  <a:pt x="2397814" y="3071816"/>
                </a:lnTo>
                <a:lnTo>
                  <a:pt x="2393040" y="3067689"/>
                </a:lnTo>
                <a:lnTo>
                  <a:pt x="2389221" y="3063245"/>
                </a:lnTo>
                <a:lnTo>
                  <a:pt x="2385721" y="3058483"/>
                </a:lnTo>
                <a:lnTo>
                  <a:pt x="2382538" y="3053404"/>
                </a:lnTo>
                <a:lnTo>
                  <a:pt x="2379674" y="3047690"/>
                </a:lnTo>
                <a:lnTo>
                  <a:pt x="2377764" y="3041976"/>
                </a:lnTo>
                <a:lnTo>
                  <a:pt x="2376173" y="3035945"/>
                </a:lnTo>
                <a:lnTo>
                  <a:pt x="2374900" y="3029596"/>
                </a:lnTo>
                <a:lnTo>
                  <a:pt x="2374900" y="3023247"/>
                </a:lnTo>
                <a:lnTo>
                  <a:pt x="2374900" y="1768701"/>
                </a:lnTo>
                <a:lnTo>
                  <a:pt x="2914650" y="1230313"/>
                </a:lnTo>
                <a:close/>
                <a:moveTo>
                  <a:pt x="3382142" y="762000"/>
                </a:moveTo>
                <a:lnTo>
                  <a:pt x="3382777" y="774063"/>
                </a:lnTo>
                <a:lnTo>
                  <a:pt x="3384046" y="785492"/>
                </a:lnTo>
                <a:lnTo>
                  <a:pt x="3385633" y="796920"/>
                </a:lnTo>
                <a:lnTo>
                  <a:pt x="3387536" y="808031"/>
                </a:lnTo>
                <a:lnTo>
                  <a:pt x="3390392" y="818825"/>
                </a:lnTo>
                <a:lnTo>
                  <a:pt x="3393565" y="829618"/>
                </a:lnTo>
                <a:lnTo>
                  <a:pt x="3397056" y="840094"/>
                </a:lnTo>
                <a:lnTo>
                  <a:pt x="3401181" y="850888"/>
                </a:lnTo>
                <a:lnTo>
                  <a:pt x="3405623" y="860729"/>
                </a:lnTo>
                <a:lnTo>
                  <a:pt x="3410383" y="870570"/>
                </a:lnTo>
                <a:lnTo>
                  <a:pt x="3416095" y="880411"/>
                </a:lnTo>
                <a:lnTo>
                  <a:pt x="3421806" y="889935"/>
                </a:lnTo>
                <a:lnTo>
                  <a:pt x="3427835" y="899141"/>
                </a:lnTo>
                <a:lnTo>
                  <a:pt x="3434499" y="907713"/>
                </a:lnTo>
                <a:lnTo>
                  <a:pt x="3441797" y="916284"/>
                </a:lnTo>
                <a:lnTo>
                  <a:pt x="3448778" y="924220"/>
                </a:lnTo>
                <a:lnTo>
                  <a:pt x="3456711" y="932157"/>
                </a:lnTo>
                <a:lnTo>
                  <a:pt x="3464644" y="939776"/>
                </a:lnTo>
                <a:lnTo>
                  <a:pt x="3472894" y="946760"/>
                </a:lnTo>
                <a:lnTo>
                  <a:pt x="3481461" y="953426"/>
                </a:lnTo>
                <a:lnTo>
                  <a:pt x="3490663" y="960093"/>
                </a:lnTo>
                <a:lnTo>
                  <a:pt x="3499548" y="966125"/>
                </a:lnTo>
                <a:lnTo>
                  <a:pt x="3509067" y="971521"/>
                </a:lnTo>
                <a:lnTo>
                  <a:pt x="3518904" y="976601"/>
                </a:lnTo>
                <a:lnTo>
                  <a:pt x="3529058" y="981363"/>
                </a:lnTo>
                <a:lnTo>
                  <a:pt x="3539529" y="985807"/>
                </a:lnTo>
                <a:lnTo>
                  <a:pt x="3549683" y="989616"/>
                </a:lnTo>
                <a:lnTo>
                  <a:pt x="3560155" y="992791"/>
                </a:lnTo>
                <a:lnTo>
                  <a:pt x="3571261" y="995966"/>
                </a:lnTo>
                <a:lnTo>
                  <a:pt x="3582367" y="998505"/>
                </a:lnTo>
                <a:lnTo>
                  <a:pt x="3593790" y="1000093"/>
                </a:lnTo>
                <a:lnTo>
                  <a:pt x="3605213" y="1001680"/>
                </a:lnTo>
                <a:lnTo>
                  <a:pt x="3605213" y="3023244"/>
                </a:lnTo>
                <a:lnTo>
                  <a:pt x="3604896" y="3029593"/>
                </a:lnTo>
                <a:lnTo>
                  <a:pt x="3603944" y="3035942"/>
                </a:lnTo>
                <a:lnTo>
                  <a:pt x="3602357" y="3041974"/>
                </a:lnTo>
                <a:lnTo>
                  <a:pt x="3600136" y="3047688"/>
                </a:lnTo>
                <a:lnTo>
                  <a:pt x="3597598" y="3053402"/>
                </a:lnTo>
                <a:lnTo>
                  <a:pt x="3594425" y="3058481"/>
                </a:lnTo>
                <a:lnTo>
                  <a:pt x="3590617" y="3063243"/>
                </a:lnTo>
                <a:lnTo>
                  <a:pt x="3586809" y="3067688"/>
                </a:lnTo>
                <a:lnTo>
                  <a:pt x="3582367" y="3071815"/>
                </a:lnTo>
                <a:lnTo>
                  <a:pt x="3577607" y="3075307"/>
                </a:lnTo>
                <a:lnTo>
                  <a:pt x="3572213" y="3078481"/>
                </a:lnTo>
                <a:lnTo>
                  <a:pt x="3567136" y="3081338"/>
                </a:lnTo>
                <a:lnTo>
                  <a:pt x="3561107" y="3083243"/>
                </a:lnTo>
                <a:lnTo>
                  <a:pt x="3555078" y="3084830"/>
                </a:lnTo>
                <a:lnTo>
                  <a:pt x="3548732" y="3085783"/>
                </a:lnTo>
                <a:lnTo>
                  <a:pt x="3542703" y="3086100"/>
                </a:lnTo>
                <a:lnTo>
                  <a:pt x="3129878" y="3086100"/>
                </a:lnTo>
                <a:lnTo>
                  <a:pt x="3123532" y="3085783"/>
                </a:lnTo>
                <a:lnTo>
                  <a:pt x="3117186" y="3084830"/>
                </a:lnTo>
                <a:lnTo>
                  <a:pt x="3111474" y="3083243"/>
                </a:lnTo>
                <a:lnTo>
                  <a:pt x="3105445" y="3081338"/>
                </a:lnTo>
                <a:lnTo>
                  <a:pt x="3099733" y="3078481"/>
                </a:lnTo>
                <a:lnTo>
                  <a:pt x="3094656" y="3075307"/>
                </a:lnTo>
                <a:lnTo>
                  <a:pt x="3089897" y="3071815"/>
                </a:lnTo>
                <a:lnTo>
                  <a:pt x="3085454" y="3067688"/>
                </a:lnTo>
                <a:lnTo>
                  <a:pt x="3081329" y="3063243"/>
                </a:lnTo>
                <a:lnTo>
                  <a:pt x="3077839" y="3058481"/>
                </a:lnTo>
                <a:lnTo>
                  <a:pt x="3074666" y="3053402"/>
                </a:lnTo>
                <a:lnTo>
                  <a:pt x="3071810" y="3047688"/>
                </a:lnTo>
                <a:lnTo>
                  <a:pt x="3069906" y="3041974"/>
                </a:lnTo>
                <a:lnTo>
                  <a:pt x="3068320" y="3035942"/>
                </a:lnTo>
                <a:lnTo>
                  <a:pt x="3067685" y="3029593"/>
                </a:lnTo>
                <a:lnTo>
                  <a:pt x="3067050" y="3023244"/>
                </a:lnTo>
                <a:lnTo>
                  <a:pt x="3067050" y="1077552"/>
                </a:lnTo>
                <a:lnTo>
                  <a:pt x="3382142" y="762000"/>
                </a:lnTo>
                <a:close/>
                <a:moveTo>
                  <a:pt x="3032368" y="0"/>
                </a:moveTo>
                <a:lnTo>
                  <a:pt x="3038399" y="0"/>
                </a:lnTo>
                <a:lnTo>
                  <a:pt x="3628114" y="0"/>
                </a:lnTo>
                <a:lnTo>
                  <a:pt x="3634144" y="0"/>
                </a:lnTo>
                <a:lnTo>
                  <a:pt x="3640175" y="318"/>
                </a:lnTo>
                <a:lnTo>
                  <a:pt x="3646205" y="1270"/>
                </a:lnTo>
                <a:lnTo>
                  <a:pt x="3651918" y="2222"/>
                </a:lnTo>
                <a:lnTo>
                  <a:pt x="3657631" y="3492"/>
                </a:lnTo>
                <a:lnTo>
                  <a:pt x="3663344" y="5079"/>
                </a:lnTo>
                <a:lnTo>
                  <a:pt x="3669057" y="6984"/>
                </a:lnTo>
                <a:lnTo>
                  <a:pt x="3674453" y="9206"/>
                </a:lnTo>
                <a:lnTo>
                  <a:pt x="3680166" y="11428"/>
                </a:lnTo>
                <a:lnTo>
                  <a:pt x="3685562" y="14284"/>
                </a:lnTo>
                <a:lnTo>
                  <a:pt x="3690640" y="17459"/>
                </a:lnTo>
                <a:lnTo>
                  <a:pt x="3695718" y="20633"/>
                </a:lnTo>
                <a:lnTo>
                  <a:pt x="3700479" y="23807"/>
                </a:lnTo>
                <a:lnTo>
                  <a:pt x="3705240" y="27616"/>
                </a:lnTo>
                <a:lnTo>
                  <a:pt x="3710001" y="31425"/>
                </a:lnTo>
                <a:lnTo>
                  <a:pt x="3714445" y="35552"/>
                </a:lnTo>
                <a:lnTo>
                  <a:pt x="3718253" y="39678"/>
                </a:lnTo>
                <a:lnTo>
                  <a:pt x="3722062" y="44440"/>
                </a:lnTo>
                <a:lnTo>
                  <a:pt x="3725871" y="49201"/>
                </a:lnTo>
                <a:lnTo>
                  <a:pt x="3729362" y="53962"/>
                </a:lnTo>
                <a:lnTo>
                  <a:pt x="3732536" y="59041"/>
                </a:lnTo>
                <a:lnTo>
                  <a:pt x="3735075" y="64437"/>
                </a:lnTo>
                <a:lnTo>
                  <a:pt x="3737932" y="69516"/>
                </a:lnTo>
                <a:lnTo>
                  <a:pt x="3740471" y="74912"/>
                </a:lnTo>
                <a:lnTo>
                  <a:pt x="3742692" y="80308"/>
                </a:lnTo>
                <a:lnTo>
                  <a:pt x="3744279" y="86339"/>
                </a:lnTo>
                <a:lnTo>
                  <a:pt x="3745866" y="91736"/>
                </a:lnTo>
                <a:lnTo>
                  <a:pt x="3747453" y="97767"/>
                </a:lnTo>
                <a:lnTo>
                  <a:pt x="3748088" y="103798"/>
                </a:lnTo>
                <a:lnTo>
                  <a:pt x="3749040" y="109511"/>
                </a:lnTo>
                <a:lnTo>
                  <a:pt x="3749358" y="115542"/>
                </a:lnTo>
                <a:lnTo>
                  <a:pt x="3749675" y="121573"/>
                </a:lnTo>
                <a:lnTo>
                  <a:pt x="3749675" y="711346"/>
                </a:lnTo>
                <a:lnTo>
                  <a:pt x="3749358" y="717377"/>
                </a:lnTo>
                <a:lnTo>
                  <a:pt x="3749040" y="723726"/>
                </a:lnTo>
                <a:lnTo>
                  <a:pt x="3748088" y="729757"/>
                </a:lnTo>
                <a:lnTo>
                  <a:pt x="3747453" y="735788"/>
                </a:lnTo>
                <a:lnTo>
                  <a:pt x="3745866" y="741819"/>
                </a:lnTo>
                <a:lnTo>
                  <a:pt x="3744279" y="747215"/>
                </a:lnTo>
                <a:lnTo>
                  <a:pt x="3742375" y="753246"/>
                </a:lnTo>
                <a:lnTo>
                  <a:pt x="3740471" y="758642"/>
                </a:lnTo>
                <a:lnTo>
                  <a:pt x="3737614" y="764039"/>
                </a:lnTo>
                <a:lnTo>
                  <a:pt x="3735075" y="769117"/>
                </a:lnTo>
                <a:lnTo>
                  <a:pt x="3732219" y="774196"/>
                </a:lnTo>
                <a:lnTo>
                  <a:pt x="3729045" y="779275"/>
                </a:lnTo>
                <a:lnTo>
                  <a:pt x="3725871" y="784036"/>
                </a:lnTo>
                <a:lnTo>
                  <a:pt x="3721745" y="788798"/>
                </a:lnTo>
                <a:lnTo>
                  <a:pt x="3718253" y="793242"/>
                </a:lnTo>
                <a:lnTo>
                  <a:pt x="3714445" y="797368"/>
                </a:lnTo>
                <a:lnTo>
                  <a:pt x="3710001" y="801495"/>
                </a:lnTo>
                <a:lnTo>
                  <a:pt x="3705558" y="804986"/>
                </a:lnTo>
                <a:lnTo>
                  <a:pt x="3700797" y="808795"/>
                </a:lnTo>
                <a:lnTo>
                  <a:pt x="3696036" y="811970"/>
                </a:lnTo>
                <a:lnTo>
                  <a:pt x="3690958" y="815144"/>
                </a:lnTo>
                <a:lnTo>
                  <a:pt x="3685879" y="818318"/>
                </a:lnTo>
                <a:lnTo>
                  <a:pt x="3680801" y="820857"/>
                </a:lnTo>
                <a:lnTo>
                  <a:pt x="3675405" y="823397"/>
                </a:lnTo>
                <a:lnTo>
                  <a:pt x="3669692" y="825301"/>
                </a:lnTo>
                <a:lnTo>
                  <a:pt x="3664297" y="827523"/>
                </a:lnTo>
                <a:lnTo>
                  <a:pt x="3658583" y="829110"/>
                </a:lnTo>
                <a:lnTo>
                  <a:pt x="3652870" y="830698"/>
                </a:lnTo>
                <a:lnTo>
                  <a:pt x="3646523" y="831332"/>
                </a:lnTo>
                <a:lnTo>
                  <a:pt x="3640492" y="832285"/>
                </a:lnTo>
                <a:lnTo>
                  <a:pt x="3634144" y="832919"/>
                </a:lnTo>
                <a:lnTo>
                  <a:pt x="3628114" y="832919"/>
                </a:lnTo>
                <a:lnTo>
                  <a:pt x="3622083" y="832919"/>
                </a:lnTo>
                <a:lnTo>
                  <a:pt x="3615735" y="832285"/>
                </a:lnTo>
                <a:lnTo>
                  <a:pt x="3609705" y="831332"/>
                </a:lnTo>
                <a:lnTo>
                  <a:pt x="3603675" y="830698"/>
                </a:lnTo>
                <a:lnTo>
                  <a:pt x="3597644" y="829110"/>
                </a:lnTo>
                <a:lnTo>
                  <a:pt x="3592248" y="827523"/>
                </a:lnTo>
                <a:lnTo>
                  <a:pt x="3586218" y="825301"/>
                </a:lnTo>
                <a:lnTo>
                  <a:pt x="3580822" y="823397"/>
                </a:lnTo>
                <a:lnTo>
                  <a:pt x="3575427" y="820857"/>
                </a:lnTo>
                <a:lnTo>
                  <a:pt x="3570031" y="818318"/>
                </a:lnTo>
                <a:lnTo>
                  <a:pt x="3565270" y="815144"/>
                </a:lnTo>
                <a:lnTo>
                  <a:pt x="3560192" y="811970"/>
                </a:lnTo>
                <a:lnTo>
                  <a:pt x="3555431" y="808795"/>
                </a:lnTo>
                <a:lnTo>
                  <a:pt x="3550670" y="804986"/>
                </a:lnTo>
                <a:lnTo>
                  <a:pt x="3546227" y="801495"/>
                </a:lnTo>
                <a:lnTo>
                  <a:pt x="3542100" y="797368"/>
                </a:lnTo>
                <a:lnTo>
                  <a:pt x="3537974" y="793242"/>
                </a:lnTo>
                <a:lnTo>
                  <a:pt x="3534166" y="788798"/>
                </a:lnTo>
                <a:lnTo>
                  <a:pt x="3530674" y="784036"/>
                </a:lnTo>
                <a:lnTo>
                  <a:pt x="3527500" y="779275"/>
                </a:lnTo>
                <a:lnTo>
                  <a:pt x="3524326" y="774196"/>
                </a:lnTo>
                <a:lnTo>
                  <a:pt x="3521153" y="769117"/>
                </a:lnTo>
                <a:lnTo>
                  <a:pt x="3518296" y="764039"/>
                </a:lnTo>
                <a:lnTo>
                  <a:pt x="3516074" y="758642"/>
                </a:lnTo>
                <a:lnTo>
                  <a:pt x="3514170" y="753246"/>
                </a:lnTo>
                <a:lnTo>
                  <a:pt x="3511948" y="747215"/>
                </a:lnTo>
                <a:lnTo>
                  <a:pt x="3510361" y="741819"/>
                </a:lnTo>
                <a:lnTo>
                  <a:pt x="3508774" y="735788"/>
                </a:lnTo>
                <a:lnTo>
                  <a:pt x="3508139" y="729757"/>
                </a:lnTo>
                <a:lnTo>
                  <a:pt x="3507187" y="723726"/>
                </a:lnTo>
                <a:lnTo>
                  <a:pt x="3506552" y="717377"/>
                </a:lnTo>
                <a:lnTo>
                  <a:pt x="3506552" y="711346"/>
                </a:lnTo>
                <a:lnTo>
                  <a:pt x="3506552" y="415190"/>
                </a:lnTo>
                <a:lnTo>
                  <a:pt x="2189691" y="1732180"/>
                </a:lnTo>
                <a:lnTo>
                  <a:pt x="2185247" y="1736624"/>
                </a:lnTo>
                <a:lnTo>
                  <a:pt x="2180487" y="1740433"/>
                </a:lnTo>
                <a:lnTo>
                  <a:pt x="2175726" y="1744242"/>
                </a:lnTo>
                <a:lnTo>
                  <a:pt x="2170647" y="1748051"/>
                </a:lnTo>
                <a:lnTo>
                  <a:pt x="2165569" y="1750908"/>
                </a:lnTo>
                <a:lnTo>
                  <a:pt x="2160491" y="1753765"/>
                </a:lnTo>
                <a:lnTo>
                  <a:pt x="2155095" y="1756621"/>
                </a:lnTo>
                <a:lnTo>
                  <a:pt x="2149382" y="1758843"/>
                </a:lnTo>
                <a:lnTo>
                  <a:pt x="2143986" y="1761065"/>
                </a:lnTo>
                <a:lnTo>
                  <a:pt x="2138273" y="1762970"/>
                </a:lnTo>
                <a:lnTo>
                  <a:pt x="2132878" y="1764557"/>
                </a:lnTo>
                <a:lnTo>
                  <a:pt x="2126847" y="1765509"/>
                </a:lnTo>
                <a:lnTo>
                  <a:pt x="2121452" y="1766461"/>
                </a:lnTo>
                <a:lnTo>
                  <a:pt x="2115421" y="1767096"/>
                </a:lnTo>
                <a:lnTo>
                  <a:pt x="2109708" y="1767731"/>
                </a:lnTo>
                <a:lnTo>
                  <a:pt x="2103678" y="1768049"/>
                </a:lnTo>
                <a:lnTo>
                  <a:pt x="2098282" y="1767731"/>
                </a:lnTo>
                <a:lnTo>
                  <a:pt x="2092252" y="1767096"/>
                </a:lnTo>
                <a:lnTo>
                  <a:pt x="2086221" y="1766461"/>
                </a:lnTo>
                <a:lnTo>
                  <a:pt x="2080508" y="1765509"/>
                </a:lnTo>
                <a:lnTo>
                  <a:pt x="2074795" y="1764557"/>
                </a:lnTo>
                <a:lnTo>
                  <a:pt x="2069399" y="1762970"/>
                </a:lnTo>
                <a:lnTo>
                  <a:pt x="2063369" y="1761065"/>
                </a:lnTo>
                <a:lnTo>
                  <a:pt x="2057973" y="1758843"/>
                </a:lnTo>
                <a:lnTo>
                  <a:pt x="2052577" y="1756621"/>
                </a:lnTo>
                <a:lnTo>
                  <a:pt x="2047182" y="1753765"/>
                </a:lnTo>
                <a:lnTo>
                  <a:pt x="2042104" y="1750908"/>
                </a:lnTo>
                <a:lnTo>
                  <a:pt x="2037025" y="1748051"/>
                </a:lnTo>
                <a:lnTo>
                  <a:pt x="2031947" y="1744242"/>
                </a:lnTo>
                <a:lnTo>
                  <a:pt x="2027186" y="1740433"/>
                </a:lnTo>
                <a:lnTo>
                  <a:pt x="2022425" y="1736624"/>
                </a:lnTo>
                <a:lnTo>
                  <a:pt x="2017664" y="1732180"/>
                </a:lnTo>
                <a:lnTo>
                  <a:pt x="1543797" y="1257949"/>
                </a:lnTo>
                <a:lnTo>
                  <a:pt x="207257" y="2594619"/>
                </a:lnTo>
                <a:lnTo>
                  <a:pt x="202814" y="2599063"/>
                </a:lnTo>
                <a:lnTo>
                  <a:pt x="198053" y="2602872"/>
                </a:lnTo>
                <a:lnTo>
                  <a:pt x="193292" y="2606999"/>
                </a:lnTo>
                <a:lnTo>
                  <a:pt x="188214" y="2610490"/>
                </a:lnTo>
                <a:lnTo>
                  <a:pt x="183136" y="2613665"/>
                </a:lnTo>
                <a:lnTo>
                  <a:pt x="178057" y="2616204"/>
                </a:lnTo>
                <a:lnTo>
                  <a:pt x="172662" y="2619061"/>
                </a:lnTo>
                <a:lnTo>
                  <a:pt x="166949" y="2621600"/>
                </a:lnTo>
                <a:lnTo>
                  <a:pt x="161553" y="2623505"/>
                </a:lnTo>
                <a:lnTo>
                  <a:pt x="155840" y="2625409"/>
                </a:lnTo>
                <a:lnTo>
                  <a:pt x="150444" y="2626996"/>
                </a:lnTo>
                <a:lnTo>
                  <a:pt x="144414" y="2628266"/>
                </a:lnTo>
                <a:lnTo>
                  <a:pt x="139018" y="2628901"/>
                </a:lnTo>
                <a:lnTo>
                  <a:pt x="132988" y="2629853"/>
                </a:lnTo>
                <a:lnTo>
                  <a:pt x="127275" y="2630171"/>
                </a:lnTo>
                <a:lnTo>
                  <a:pt x="121244" y="2630488"/>
                </a:lnTo>
                <a:lnTo>
                  <a:pt x="115214" y="2630171"/>
                </a:lnTo>
                <a:lnTo>
                  <a:pt x="109818" y="2629853"/>
                </a:lnTo>
                <a:lnTo>
                  <a:pt x="103787" y="2628901"/>
                </a:lnTo>
                <a:lnTo>
                  <a:pt x="98074" y="2628266"/>
                </a:lnTo>
                <a:lnTo>
                  <a:pt x="92361" y="2626996"/>
                </a:lnTo>
                <a:lnTo>
                  <a:pt x="86648" y="2625409"/>
                </a:lnTo>
                <a:lnTo>
                  <a:pt x="80935" y="2623505"/>
                </a:lnTo>
                <a:lnTo>
                  <a:pt x="75540" y="2621600"/>
                </a:lnTo>
                <a:lnTo>
                  <a:pt x="70144" y="2619061"/>
                </a:lnTo>
                <a:lnTo>
                  <a:pt x="64748" y="2616204"/>
                </a:lnTo>
                <a:lnTo>
                  <a:pt x="59670" y="2613665"/>
                </a:lnTo>
                <a:lnTo>
                  <a:pt x="54592" y="2610490"/>
                </a:lnTo>
                <a:lnTo>
                  <a:pt x="49513" y="2606999"/>
                </a:lnTo>
                <a:lnTo>
                  <a:pt x="44752" y="2602872"/>
                </a:lnTo>
                <a:lnTo>
                  <a:pt x="39992" y="2599063"/>
                </a:lnTo>
                <a:lnTo>
                  <a:pt x="35231" y="2594619"/>
                </a:lnTo>
                <a:lnTo>
                  <a:pt x="31105" y="2590175"/>
                </a:lnTo>
                <a:lnTo>
                  <a:pt x="26978" y="2585731"/>
                </a:lnTo>
                <a:lnTo>
                  <a:pt x="23170" y="2580335"/>
                </a:lnTo>
                <a:lnTo>
                  <a:pt x="19996" y="2575574"/>
                </a:lnTo>
                <a:lnTo>
                  <a:pt x="16822" y="2570495"/>
                </a:lnTo>
                <a:lnTo>
                  <a:pt x="13648" y="2565099"/>
                </a:lnTo>
                <a:lnTo>
                  <a:pt x="10791" y="2560020"/>
                </a:lnTo>
                <a:lnTo>
                  <a:pt x="8570" y="2554307"/>
                </a:lnTo>
                <a:lnTo>
                  <a:pt x="6665" y="2548910"/>
                </a:lnTo>
                <a:lnTo>
                  <a:pt x="5078" y="2543514"/>
                </a:lnTo>
                <a:lnTo>
                  <a:pt x="3491" y="2537483"/>
                </a:lnTo>
                <a:lnTo>
                  <a:pt x="2222" y="2532087"/>
                </a:lnTo>
                <a:lnTo>
                  <a:pt x="952" y="2526056"/>
                </a:lnTo>
                <a:lnTo>
                  <a:pt x="318" y="2520660"/>
                </a:lnTo>
                <a:lnTo>
                  <a:pt x="0" y="2514629"/>
                </a:lnTo>
                <a:lnTo>
                  <a:pt x="0" y="2508598"/>
                </a:lnTo>
                <a:lnTo>
                  <a:pt x="0" y="2502884"/>
                </a:lnTo>
                <a:lnTo>
                  <a:pt x="318" y="2497170"/>
                </a:lnTo>
                <a:lnTo>
                  <a:pt x="952" y="2491457"/>
                </a:lnTo>
                <a:lnTo>
                  <a:pt x="2222" y="2485426"/>
                </a:lnTo>
                <a:lnTo>
                  <a:pt x="3491" y="2480029"/>
                </a:lnTo>
                <a:lnTo>
                  <a:pt x="5078" y="2473998"/>
                </a:lnTo>
                <a:lnTo>
                  <a:pt x="6665" y="2468285"/>
                </a:lnTo>
                <a:lnTo>
                  <a:pt x="8570" y="2462889"/>
                </a:lnTo>
                <a:lnTo>
                  <a:pt x="10791" y="2457492"/>
                </a:lnTo>
                <a:lnTo>
                  <a:pt x="13648" y="2452414"/>
                </a:lnTo>
                <a:lnTo>
                  <a:pt x="16822" y="2446700"/>
                </a:lnTo>
                <a:lnTo>
                  <a:pt x="19996" y="2441621"/>
                </a:lnTo>
                <a:lnTo>
                  <a:pt x="23487" y="2436860"/>
                </a:lnTo>
                <a:lnTo>
                  <a:pt x="26978" y="2431781"/>
                </a:lnTo>
                <a:lnTo>
                  <a:pt x="31105" y="2427337"/>
                </a:lnTo>
                <a:lnTo>
                  <a:pt x="35231" y="2422576"/>
                </a:lnTo>
                <a:lnTo>
                  <a:pt x="1457784" y="1000202"/>
                </a:lnTo>
                <a:lnTo>
                  <a:pt x="1462227" y="995758"/>
                </a:lnTo>
                <a:lnTo>
                  <a:pt x="1466988" y="991631"/>
                </a:lnTo>
                <a:lnTo>
                  <a:pt x="1471749" y="987822"/>
                </a:lnTo>
                <a:lnTo>
                  <a:pt x="1476827" y="984330"/>
                </a:lnTo>
                <a:lnTo>
                  <a:pt x="1481906" y="981156"/>
                </a:lnTo>
                <a:lnTo>
                  <a:pt x="1486984" y="978617"/>
                </a:lnTo>
                <a:lnTo>
                  <a:pt x="1492697" y="975760"/>
                </a:lnTo>
                <a:lnTo>
                  <a:pt x="1498093" y="973221"/>
                </a:lnTo>
                <a:lnTo>
                  <a:pt x="1503488" y="971316"/>
                </a:lnTo>
                <a:lnTo>
                  <a:pt x="1509202" y="969411"/>
                </a:lnTo>
                <a:lnTo>
                  <a:pt x="1514597" y="967824"/>
                </a:lnTo>
                <a:lnTo>
                  <a:pt x="1520628" y="966555"/>
                </a:lnTo>
                <a:lnTo>
                  <a:pt x="1526023" y="965602"/>
                </a:lnTo>
                <a:lnTo>
                  <a:pt x="1532054" y="964968"/>
                </a:lnTo>
                <a:lnTo>
                  <a:pt x="1537767" y="964650"/>
                </a:lnTo>
                <a:lnTo>
                  <a:pt x="1543797" y="964333"/>
                </a:lnTo>
                <a:lnTo>
                  <a:pt x="1549828" y="964650"/>
                </a:lnTo>
                <a:lnTo>
                  <a:pt x="1555223" y="964968"/>
                </a:lnTo>
                <a:lnTo>
                  <a:pt x="1561254" y="965602"/>
                </a:lnTo>
                <a:lnTo>
                  <a:pt x="1566967" y="966555"/>
                </a:lnTo>
                <a:lnTo>
                  <a:pt x="1572680" y="967824"/>
                </a:lnTo>
                <a:lnTo>
                  <a:pt x="1578393" y="969411"/>
                </a:lnTo>
                <a:lnTo>
                  <a:pt x="1584106" y="971316"/>
                </a:lnTo>
                <a:lnTo>
                  <a:pt x="1589502" y="973221"/>
                </a:lnTo>
                <a:lnTo>
                  <a:pt x="1595215" y="975760"/>
                </a:lnTo>
                <a:lnTo>
                  <a:pt x="1600293" y="978617"/>
                </a:lnTo>
                <a:lnTo>
                  <a:pt x="1605371" y="981156"/>
                </a:lnTo>
                <a:lnTo>
                  <a:pt x="1610450" y="984330"/>
                </a:lnTo>
                <a:lnTo>
                  <a:pt x="1615528" y="987822"/>
                </a:lnTo>
                <a:lnTo>
                  <a:pt x="1620289" y="991631"/>
                </a:lnTo>
                <a:lnTo>
                  <a:pt x="1625050" y="995758"/>
                </a:lnTo>
                <a:lnTo>
                  <a:pt x="1629811" y="1000202"/>
                </a:lnTo>
                <a:lnTo>
                  <a:pt x="2103678" y="1474115"/>
                </a:lnTo>
                <a:lnTo>
                  <a:pt x="3334526" y="243464"/>
                </a:lnTo>
                <a:lnTo>
                  <a:pt x="3038399" y="243464"/>
                </a:lnTo>
                <a:lnTo>
                  <a:pt x="3032368" y="242829"/>
                </a:lnTo>
                <a:lnTo>
                  <a:pt x="3026338" y="242512"/>
                </a:lnTo>
                <a:lnTo>
                  <a:pt x="3019990" y="241877"/>
                </a:lnTo>
                <a:lnTo>
                  <a:pt x="3013959" y="240607"/>
                </a:lnTo>
                <a:lnTo>
                  <a:pt x="3008246" y="239338"/>
                </a:lnTo>
                <a:lnTo>
                  <a:pt x="3002216" y="237750"/>
                </a:lnTo>
                <a:lnTo>
                  <a:pt x="2996820" y="235846"/>
                </a:lnTo>
                <a:lnTo>
                  <a:pt x="2991107" y="233624"/>
                </a:lnTo>
                <a:lnTo>
                  <a:pt x="2985711" y="231085"/>
                </a:lnTo>
                <a:lnTo>
                  <a:pt x="2980633" y="228228"/>
                </a:lnTo>
                <a:lnTo>
                  <a:pt x="2975555" y="225688"/>
                </a:lnTo>
                <a:lnTo>
                  <a:pt x="2970794" y="222514"/>
                </a:lnTo>
                <a:lnTo>
                  <a:pt x="2966033" y="219022"/>
                </a:lnTo>
                <a:lnTo>
                  <a:pt x="2961272" y="215213"/>
                </a:lnTo>
                <a:lnTo>
                  <a:pt x="2956829" y="211404"/>
                </a:lnTo>
                <a:lnTo>
                  <a:pt x="2952703" y="207595"/>
                </a:lnTo>
                <a:lnTo>
                  <a:pt x="2948576" y="203151"/>
                </a:lnTo>
                <a:lnTo>
                  <a:pt x="2944768" y="198707"/>
                </a:lnTo>
                <a:lnTo>
                  <a:pt x="2941276" y="194581"/>
                </a:lnTo>
                <a:lnTo>
                  <a:pt x="2937468" y="189820"/>
                </a:lnTo>
                <a:lnTo>
                  <a:pt x="2934294" y="184423"/>
                </a:lnTo>
                <a:lnTo>
                  <a:pt x="2931755" y="179345"/>
                </a:lnTo>
                <a:lnTo>
                  <a:pt x="2928898" y="174266"/>
                </a:lnTo>
                <a:lnTo>
                  <a:pt x="2926676" y="168870"/>
                </a:lnTo>
                <a:lnTo>
                  <a:pt x="2924137" y="163156"/>
                </a:lnTo>
                <a:lnTo>
                  <a:pt x="2922550" y="157760"/>
                </a:lnTo>
                <a:lnTo>
                  <a:pt x="2920646" y="151729"/>
                </a:lnTo>
                <a:lnTo>
                  <a:pt x="2919376" y="146015"/>
                </a:lnTo>
                <a:lnTo>
                  <a:pt x="2918424" y="139984"/>
                </a:lnTo>
                <a:lnTo>
                  <a:pt x="2917472" y="133953"/>
                </a:lnTo>
                <a:lnTo>
                  <a:pt x="2917155" y="127922"/>
                </a:lnTo>
                <a:lnTo>
                  <a:pt x="2917155" y="121573"/>
                </a:lnTo>
                <a:lnTo>
                  <a:pt x="2917155" y="115225"/>
                </a:lnTo>
                <a:lnTo>
                  <a:pt x="2917472" y="109194"/>
                </a:lnTo>
                <a:lnTo>
                  <a:pt x="2918424" y="102845"/>
                </a:lnTo>
                <a:lnTo>
                  <a:pt x="2919376" y="97132"/>
                </a:lnTo>
                <a:lnTo>
                  <a:pt x="2920646" y="91101"/>
                </a:lnTo>
                <a:lnTo>
                  <a:pt x="2922550" y="85070"/>
                </a:lnTo>
                <a:lnTo>
                  <a:pt x="2924137" y="79674"/>
                </a:lnTo>
                <a:lnTo>
                  <a:pt x="2926676" y="74277"/>
                </a:lnTo>
                <a:lnTo>
                  <a:pt x="2928898" y="68564"/>
                </a:lnTo>
                <a:lnTo>
                  <a:pt x="2931755" y="63485"/>
                </a:lnTo>
                <a:lnTo>
                  <a:pt x="2934294" y="58406"/>
                </a:lnTo>
                <a:lnTo>
                  <a:pt x="2937468" y="53645"/>
                </a:lnTo>
                <a:lnTo>
                  <a:pt x="2941276" y="48883"/>
                </a:lnTo>
                <a:lnTo>
                  <a:pt x="2944768" y="44122"/>
                </a:lnTo>
                <a:lnTo>
                  <a:pt x="2948576" y="39678"/>
                </a:lnTo>
                <a:lnTo>
                  <a:pt x="2952703" y="35552"/>
                </a:lnTo>
                <a:lnTo>
                  <a:pt x="2956829" y="31425"/>
                </a:lnTo>
                <a:lnTo>
                  <a:pt x="2961272" y="27616"/>
                </a:lnTo>
                <a:lnTo>
                  <a:pt x="2966033" y="24124"/>
                </a:lnTo>
                <a:lnTo>
                  <a:pt x="2970794" y="20633"/>
                </a:lnTo>
                <a:lnTo>
                  <a:pt x="2975555" y="17459"/>
                </a:lnTo>
                <a:lnTo>
                  <a:pt x="2980633" y="14602"/>
                </a:lnTo>
                <a:lnTo>
                  <a:pt x="2985711" y="11745"/>
                </a:lnTo>
                <a:lnTo>
                  <a:pt x="2991107" y="9523"/>
                </a:lnTo>
                <a:lnTo>
                  <a:pt x="2996820" y="6984"/>
                </a:lnTo>
                <a:lnTo>
                  <a:pt x="3002216" y="5397"/>
                </a:lnTo>
                <a:lnTo>
                  <a:pt x="3008246" y="3492"/>
                </a:lnTo>
                <a:lnTo>
                  <a:pt x="3013959" y="2222"/>
                </a:lnTo>
                <a:lnTo>
                  <a:pt x="3019990" y="1270"/>
                </a:lnTo>
                <a:lnTo>
                  <a:pt x="3026338" y="318"/>
                </a:lnTo>
                <a:lnTo>
                  <a:pt x="3032368" y="0"/>
                </a:lnTo>
                <a:close/>
              </a:path>
            </a:pathLst>
          </a:custGeom>
          <a:solidFill>
            <a:schemeClr val="accent3"/>
          </a:solidFill>
          <a:ln>
            <a:noFill/>
          </a:ln>
        </p:spPr>
        <p:txBody>
          <a:bodyPr lIns="108643" tIns="54321" rIns="108643" bIns="54321" anchor="ctr">
            <a:scene3d>
              <a:camera prst="orthographicFront"/>
              <a:lightRig rig="threePt" dir="t"/>
            </a:scene3d>
          </a:bodyPr>
          <a:lstStyle/>
          <a:p>
            <a:pPr algn="ctr">
              <a:defRPr/>
            </a:pPr>
            <a:endParaRPr lang="zh-CN" altLang="en-US" sz="27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KSO_Shape"/>
          <p:cNvSpPr/>
          <p:nvPr/>
        </p:nvSpPr>
        <p:spPr bwMode="auto">
          <a:xfrm>
            <a:off x="6485621" y="1784274"/>
            <a:ext cx="709342" cy="487434"/>
          </a:xfrm>
          <a:custGeom>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lIns="108643" tIns="54321" rIns="108643" bIns="54321" anchor="ctr">
            <a:scene3d>
              <a:camera prst="orthographicFront"/>
              <a:lightRig rig="threePt" dir="t"/>
            </a:scene3d>
            <a:sp3d contourW="12700">
              <a:contourClr>
                <a:srgbClr val="FFFFFF"/>
              </a:contourClr>
            </a:sp3d>
          </a:bodyPr>
          <a:lstStyle/>
          <a:p>
            <a:pPr algn="ctr">
              <a:defRPr/>
            </a:pPr>
            <a:endParaRPr lang="zh-CN" altLang="en-US" sz="27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KSO_Shape"/>
          <p:cNvSpPr/>
          <p:nvPr/>
        </p:nvSpPr>
        <p:spPr bwMode="auto">
          <a:xfrm>
            <a:off x="7162297" y="2969173"/>
            <a:ext cx="621215" cy="615448"/>
          </a:xfrm>
          <a:custGeom>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accent2"/>
          </a:solidFill>
          <a:ln>
            <a:noFill/>
          </a:ln>
        </p:spPr>
        <p:txBody>
          <a:bodyPr lIns="108643" tIns="54321" rIns="108643" bIns="54321" anchor="ctr">
            <a:scene3d>
              <a:camera prst="orthographicFront"/>
              <a:lightRig rig="threePt" dir="t"/>
            </a:scene3d>
            <a:sp3d contourW="12700">
              <a:contourClr>
                <a:srgbClr val="FFFFFF"/>
              </a:contourClr>
            </a:sp3d>
          </a:bodyPr>
          <a:lstStyle/>
          <a:p>
            <a:pPr algn="ctr">
              <a:defRPr/>
            </a:pPr>
            <a:endParaRPr lang="zh-CN" altLang="en-US" sz="27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KSO_Shape"/>
          <p:cNvSpPr/>
          <p:nvPr/>
        </p:nvSpPr>
        <p:spPr>
          <a:xfrm>
            <a:off x="6518147" y="4314100"/>
            <a:ext cx="570532" cy="570946"/>
          </a:xfrm>
          <a:custGeom>
            <a:gdLst>
              <a:gd name="connsiteX0" fmla="*/ 1063385 w 1944000"/>
              <a:gd name="connsiteY0" fmla="*/ 1082014 h 1944000"/>
              <a:gd name="connsiteX1" fmla="*/ 1093900 w 1944000"/>
              <a:gd name="connsiteY1" fmla="*/ 1089952 h 1944000"/>
              <a:gd name="connsiteX2" fmla="*/ 1121871 w 1944000"/>
              <a:gd name="connsiteY2" fmla="*/ 1097572 h 1944000"/>
              <a:gd name="connsiteX3" fmla="*/ 1146982 w 1944000"/>
              <a:gd name="connsiteY3" fmla="*/ 1104557 h 1944000"/>
              <a:gd name="connsiteX4" fmla="*/ 1169550 w 1944000"/>
              <a:gd name="connsiteY4" fmla="*/ 1111542 h 1944000"/>
              <a:gd name="connsiteX5" fmla="*/ 1188940 w 1944000"/>
              <a:gd name="connsiteY5" fmla="*/ 1118209 h 1944000"/>
              <a:gd name="connsiteX6" fmla="*/ 1205469 w 1944000"/>
              <a:gd name="connsiteY6" fmla="*/ 1124559 h 1944000"/>
              <a:gd name="connsiteX7" fmla="*/ 1212779 w 1944000"/>
              <a:gd name="connsiteY7" fmla="*/ 1127734 h 1944000"/>
              <a:gd name="connsiteX8" fmla="*/ 1219137 w 1944000"/>
              <a:gd name="connsiteY8" fmla="*/ 1130592 h 1944000"/>
              <a:gd name="connsiteX9" fmla="*/ 1225176 w 1944000"/>
              <a:gd name="connsiteY9" fmla="*/ 1133449 h 1944000"/>
              <a:gd name="connsiteX10" fmla="*/ 1230262 w 1944000"/>
              <a:gd name="connsiteY10" fmla="*/ 1136307 h 1944000"/>
              <a:gd name="connsiteX11" fmla="*/ 1238526 w 1944000"/>
              <a:gd name="connsiteY11" fmla="*/ 1141704 h 1944000"/>
              <a:gd name="connsiteX12" fmla="*/ 1245837 w 1944000"/>
              <a:gd name="connsiteY12" fmla="*/ 1146784 h 1944000"/>
              <a:gd name="connsiteX13" fmla="*/ 1253148 w 1944000"/>
              <a:gd name="connsiteY13" fmla="*/ 1152499 h 1944000"/>
              <a:gd name="connsiteX14" fmla="*/ 1259823 w 1944000"/>
              <a:gd name="connsiteY14" fmla="*/ 1158532 h 1944000"/>
              <a:gd name="connsiteX15" fmla="*/ 1265862 w 1944000"/>
              <a:gd name="connsiteY15" fmla="*/ 1164564 h 1944000"/>
              <a:gd name="connsiteX16" fmla="*/ 1271266 w 1944000"/>
              <a:gd name="connsiteY16" fmla="*/ 1170914 h 1944000"/>
              <a:gd name="connsiteX17" fmla="*/ 1276351 w 1944000"/>
              <a:gd name="connsiteY17" fmla="*/ 1177582 h 1944000"/>
              <a:gd name="connsiteX18" fmla="*/ 1280801 w 1944000"/>
              <a:gd name="connsiteY18" fmla="*/ 1184567 h 1944000"/>
              <a:gd name="connsiteX19" fmla="*/ 1284934 w 1944000"/>
              <a:gd name="connsiteY19" fmla="*/ 1191234 h 1944000"/>
              <a:gd name="connsiteX20" fmla="*/ 1288112 w 1944000"/>
              <a:gd name="connsiteY20" fmla="*/ 1198537 h 1944000"/>
              <a:gd name="connsiteX21" fmla="*/ 1291291 w 1944000"/>
              <a:gd name="connsiteY21" fmla="*/ 1206157 h 1944000"/>
              <a:gd name="connsiteX22" fmla="*/ 1293516 w 1944000"/>
              <a:gd name="connsiteY22" fmla="*/ 1214094 h 1944000"/>
              <a:gd name="connsiteX23" fmla="*/ 1295423 w 1944000"/>
              <a:gd name="connsiteY23" fmla="*/ 1222032 h 1944000"/>
              <a:gd name="connsiteX24" fmla="*/ 1296694 w 1944000"/>
              <a:gd name="connsiteY24" fmla="*/ 1230287 h 1944000"/>
              <a:gd name="connsiteX25" fmla="*/ 1297330 w 1944000"/>
              <a:gd name="connsiteY25" fmla="*/ 1238859 h 1944000"/>
              <a:gd name="connsiteX26" fmla="*/ 1297648 w 1944000"/>
              <a:gd name="connsiteY26" fmla="*/ 1247432 h 1944000"/>
              <a:gd name="connsiteX27" fmla="*/ 1297330 w 1944000"/>
              <a:gd name="connsiteY27" fmla="*/ 1257275 h 1944000"/>
              <a:gd name="connsiteX28" fmla="*/ 1296377 w 1944000"/>
              <a:gd name="connsiteY28" fmla="*/ 1266800 h 1944000"/>
              <a:gd name="connsiteX29" fmla="*/ 1295105 w 1944000"/>
              <a:gd name="connsiteY29" fmla="*/ 1276007 h 1944000"/>
              <a:gd name="connsiteX30" fmla="*/ 1292880 w 1944000"/>
              <a:gd name="connsiteY30" fmla="*/ 1285215 h 1944000"/>
              <a:gd name="connsiteX31" fmla="*/ 1290019 w 1944000"/>
              <a:gd name="connsiteY31" fmla="*/ 1294422 h 1944000"/>
              <a:gd name="connsiteX32" fmla="*/ 1286841 w 1944000"/>
              <a:gd name="connsiteY32" fmla="*/ 1303312 h 1944000"/>
              <a:gd name="connsiteX33" fmla="*/ 1283344 w 1944000"/>
              <a:gd name="connsiteY33" fmla="*/ 1312202 h 1944000"/>
              <a:gd name="connsiteX34" fmla="*/ 1278576 w 1944000"/>
              <a:gd name="connsiteY34" fmla="*/ 1320775 h 1944000"/>
              <a:gd name="connsiteX35" fmla="*/ 1273808 w 1944000"/>
              <a:gd name="connsiteY35" fmla="*/ 1329347 h 1944000"/>
              <a:gd name="connsiteX36" fmla="*/ 1267769 w 1944000"/>
              <a:gd name="connsiteY36" fmla="*/ 1337602 h 1944000"/>
              <a:gd name="connsiteX37" fmla="*/ 1261412 w 1944000"/>
              <a:gd name="connsiteY37" fmla="*/ 1345857 h 1944000"/>
              <a:gd name="connsiteX38" fmla="*/ 1254737 w 1944000"/>
              <a:gd name="connsiteY38" fmla="*/ 1353795 h 1944000"/>
              <a:gd name="connsiteX39" fmla="*/ 1247426 w 1944000"/>
              <a:gd name="connsiteY39" fmla="*/ 1361732 h 1944000"/>
              <a:gd name="connsiteX40" fmla="*/ 1239162 w 1944000"/>
              <a:gd name="connsiteY40" fmla="*/ 1369670 h 1944000"/>
              <a:gd name="connsiteX41" fmla="*/ 1230580 w 1944000"/>
              <a:gd name="connsiteY41" fmla="*/ 1376655 h 1944000"/>
              <a:gd name="connsiteX42" fmla="*/ 1221362 w 1944000"/>
              <a:gd name="connsiteY42" fmla="*/ 1384275 h 1944000"/>
              <a:gd name="connsiteX43" fmla="*/ 1214051 w 1944000"/>
              <a:gd name="connsiteY43" fmla="*/ 1389672 h 1944000"/>
              <a:gd name="connsiteX44" fmla="*/ 1206422 w 1944000"/>
              <a:gd name="connsiteY44" fmla="*/ 1394435 h 1944000"/>
              <a:gd name="connsiteX45" fmla="*/ 1198476 w 1944000"/>
              <a:gd name="connsiteY45" fmla="*/ 1399515 h 1944000"/>
              <a:gd name="connsiteX46" fmla="*/ 1190211 w 1944000"/>
              <a:gd name="connsiteY46" fmla="*/ 1403960 h 1944000"/>
              <a:gd name="connsiteX47" fmla="*/ 1181311 w 1944000"/>
              <a:gd name="connsiteY47" fmla="*/ 1408087 h 1944000"/>
              <a:gd name="connsiteX48" fmla="*/ 1172411 w 1944000"/>
              <a:gd name="connsiteY48" fmla="*/ 1411897 h 1944000"/>
              <a:gd name="connsiteX49" fmla="*/ 1163193 w 1944000"/>
              <a:gd name="connsiteY49" fmla="*/ 1416025 h 1944000"/>
              <a:gd name="connsiteX50" fmla="*/ 1153340 w 1944000"/>
              <a:gd name="connsiteY50" fmla="*/ 1419517 h 1944000"/>
              <a:gd name="connsiteX51" fmla="*/ 1143486 w 1944000"/>
              <a:gd name="connsiteY51" fmla="*/ 1422692 h 1944000"/>
              <a:gd name="connsiteX52" fmla="*/ 1132997 w 1944000"/>
              <a:gd name="connsiteY52" fmla="*/ 1425867 h 1944000"/>
              <a:gd name="connsiteX53" fmla="*/ 1122189 w 1944000"/>
              <a:gd name="connsiteY53" fmla="*/ 1428407 h 1944000"/>
              <a:gd name="connsiteX54" fmla="*/ 1111064 w 1944000"/>
              <a:gd name="connsiteY54" fmla="*/ 1431265 h 1944000"/>
              <a:gd name="connsiteX55" fmla="*/ 1099621 w 1944000"/>
              <a:gd name="connsiteY55" fmla="*/ 1433487 h 1944000"/>
              <a:gd name="connsiteX56" fmla="*/ 1087860 w 1944000"/>
              <a:gd name="connsiteY56" fmla="*/ 1435392 h 1944000"/>
              <a:gd name="connsiteX57" fmla="*/ 1075782 w 1944000"/>
              <a:gd name="connsiteY57" fmla="*/ 1436980 h 1944000"/>
              <a:gd name="connsiteX58" fmla="*/ 1063385 w 1944000"/>
              <a:gd name="connsiteY58" fmla="*/ 1438567 h 1944000"/>
              <a:gd name="connsiteX59" fmla="*/ 880616 w 1944000"/>
              <a:gd name="connsiteY59" fmla="*/ 505752 h 1944000"/>
              <a:gd name="connsiteX60" fmla="*/ 880616 w 1944000"/>
              <a:gd name="connsiteY60" fmla="*/ 814362 h 1944000"/>
              <a:gd name="connsiteX61" fmla="*/ 847241 w 1944000"/>
              <a:gd name="connsiteY61" fmla="*/ 805789 h 1944000"/>
              <a:gd name="connsiteX62" fmla="*/ 820223 w 1944000"/>
              <a:gd name="connsiteY62" fmla="*/ 798804 h 1944000"/>
              <a:gd name="connsiteX63" fmla="*/ 799879 w 1944000"/>
              <a:gd name="connsiteY63" fmla="*/ 793089 h 1944000"/>
              <a:gd name="connsiteX64" fmla="*/ 785894 w 1944000"/>
              <a:gd name="connsiteY64" fmla="*/ 788327 h 1944000"/>
              <a:gd name="connsiteX65" fmla="*/ 771590 w 1944000"/>
              <a:gd name="connsiteY65" fmla="*/ 782929 h 1944000"/>
              <a:gd name="connsiteX66" fmla="*/ 757922 w 1944000"/>
              <a:gd name="connsiteY66" fmla="*/ 776897 h 1944000"/>
              <a:gd name="connsiteX67" fmla="*/ 745843 w 1944000"/>
              <a:gd name="connsiteY67" fmla="*/ 770229 h 1944000"/>
              <a:gd name="connsiteX68" fmla="*/ 739804 w 1944000"/>
              <a:gd name="connsiteY68" fmla="*/ 767054 h 1944000"/>
              <a:gd name="connsiteX69" fmla="*/ 734400 w 1944000"/>
              <a:gd name="connsiteY69" fmla="*/ 763879 h 1944000"/>
              <a:gd name="connsiteX70" fmla="*/ 728679 w 1944000"/>
              <a:gd name="connsiteY70" fmla="*/ 760069 h 1944000"/>
              <a:gd name="connsiteX71" fmla="*/ 723593 w 1944000"/>
              <a:gd name="connsiteY71" fmla="*/ 756577 h 1944000"/>
              <a:gd name="connsiteX72" fmla="*/ 718825 w 1944000"/>
              <a:gd name="connsiteY72" fmla="*/ 752767 h 1944000"/>
              <a:gd name="connsiteX73" fmla="*/ 714057 w 1944000"/>
              <a:gd name="connsiteY73" fmla="*/ 749274 h 1944000"/>
              <a:gd name="connsiteX74" fmla="*/ 709925 w 1944000"/>
              <a:gd name="connsiteY74" fmla="*/ 745464 h 1944000"/>
              <a:gd name="connsiteX75" fmla="*/ 705475 w 1944000"/>
              <a:gd name="connsiteY75" fmla="*/ 741337 h 1944000"/>
              <a:gd name="connsiteX76" fmla="*/ 701979 w 1944000"/>
              <a:gd name="connsiteY76" fmla="*/ 737209 h 1944000"/>
              <a:gd name="connsiteX77" fmla="*/ 698164 w 1944000"/>
              <a:gd name="connsiteY77" fmla="*/ 733082 h 1944000"/>
              <a:gd name="connsiteX78" fmla="*/ 694668 w 1944000"/>
              <a:gd name="connsiteY78" fmla="*/ 728954 h 1944000"/>
              <a:gd name="connsiteX79" fmla="*/ 691807 w 1944000"/>
              <a:gd name="connsiteY79" fmla="*/ 724827 h 1944000"/>
              <a:gd name="connsiteX80" fmla="*/ 688629 w 1944000"/>
              <a:gd name="connsiteY80" fmla="*/ 720699 h 1944000"/>
              <a:gd name="connsiteX81" fmla="*/ 686086 w 1944000"/>
              <a:gd name="connsiteY81" fmla="*/ 716254 h 1944000"/>
              <a:gd name="connsiteX82" fmla="*/ 683543 w 1944000"/>
              <a:gd name="connsiteY82" fmla="*/ 712127 h 1944000"/>
              <a:gd name="connsiteX83" fmla="*/ 681000 w 1944000"/>
              <a:gd name="connsiteY83" fmla="*/ 707682 h 1944000"/>
              <a:gd name="connsiteX84" fmla="*/ 679093 w 1944000"/>
              <a:gd name="connsiteY84" fmla="*/ 703237 h 1944000"/>
              <a:gd name="connsiteX85" fmla="*/ 677186 w 1944000"/>
              <a:gd name="connsiteY85" fmla="*/ 698474 h 1944000"/>
              <a:gd name="connsiteX86" fmla="*/ 675596 w 1944000"/>
              <a:gd name="connsiteY86" fmla="*/ 694347 h 1944000"/>
              <a:gd name="connsiteX87" fmla="*/ 674325 w 1944000"/>
              <a:gd name="connsiteY87" fmla="*/ 689584 h 1944000"/>
              <a:gd name="connsiteX88" fmla="*/ 673053 w 1944000"/>
              <a:gd name="connsiteY88" fmla="*/ 684822 h 1944000"/>
              <a:gd name="connsiteX89" fmla="*/ 671782 w 1944000"/>
              <a:gd name="connsiteY89" fmla="*/ 680059 h 1944000"/>
              <a:gd name="connsiteX90" fmla="*/ 671146 w 1944000"/>
              <a:gd name="connsiteY90" fmla="*/ 675297 h 1944000"/>
              <a:gd name="connsiteX91" fmla="*/ 670511 w 1944000"/>
              <a:gd name="connsiteY91" fmla="*/ 670217 h 1944000"/>
              <a:gd name="connsiteX92" fmla="*/ 670193 w 1944000"/>
              <a:gd name="connsiteY92" fmla="*/ 665137 h 1944000"/>
              <a:gd name="connsiteX93" fmla="*/ 670193 w 1944000"/>
              <a:gd name="connsiteY93" fmla="*/ 660374 h 1944000"/>
              <a:gd name="connsiteX94" fmla="*/ 670511 w 1944000"/>
              <a:gd name="connsiteY94" fmla="*/ 652437 h 1944000"/>
              <a:gd name="connsiteX95" fmla="*/ 671146 w 1944000"/>
              <a:gd name="connsiteY95" fmla="*/ 644499 h 1944000"/>
              <a:gd name="connsiteX96" fmla="*/ 672736 w 1944000"/>
              <a:gd name="connsiteY96" fmla="*/ 636879 h 1944000"/>
              <a:gd name="connsiteX97" fmla="*/ 674643 w 1944000"/>
              <a:gd name="connsiteY97" fmla="*/ 629259 h 1944000"/>
              <a:gd name="connsiteX98" fmla="*/ 676868 w 1944000"/>
              <a:gd name="connsiteY98" fmla="*/ 622274 h 1944000"/>
              <a:gd name="connsiteX99" fmla="*/ 679728 w 1944000"/>
              <a:gd name="connsiteY99" fmla="*/ 614972 h 1944000"/>
              <a:gd name="connsiteX100" fmla="*/ 683225 w 1944000"/>
              <a:gd name="connsiteY100" fmla="*/ 607669 h 1944000"/>
              <a:gd name="connsiteX101" fmla="*/ 687039 w 1944000"/>
              <a:gd name="connsiteY101" fmla="*/ 600684 h 1944000"/>
              <a:gd name="connsiteX102" fmla="*/ 691807 w 1944000"/>
              <a:gd name="connsiteY102" fmla="*/ 593699 h 1944000"/>
              <a:gd name="connsiteX103" fmla="*/ 696575 w 1944000"/>
              <a:gd name="connsiteY103" fmla="*/ 587349 h 1944000"/>
              <a:gd name="connsiteX104" fmla="*/ 702297 w 1944000"/>
              <a:gd name="connsiteY104" fmla="*/ 580682 h 1944000"/>
              <a:gd name="connsiteX105" fmla="*/ 708336 w 1944000"/>
              <a:gd name="connsiteY105" fmla="*/ 574014 h 1944000"/>
              <a:gd name="connsiteX106" fmla="*/ 714693 w 1944000"/>
              <a:gd name="connsiteY106" fmla="*/ 567664 h 1944000"/>
              <a:gd name="connsiteX107" fmla="*/ 722004 w 1944000"/>
              <a:gd name="connsiteY107" fmla="*/ 561632 h 1944000"/>
              <a:gd name="connsiteX108" fmla="*/ 729632 w 1944000"/>
              <a:gd name="connsiteY108" fmla="*/ 555282 h 1944000"/>
              <a:gd name="connsiteX109" fmla="*/ 737897 w 1944000"/>
              <a:gd name="connsiteY109" fmla="*/ 549249 h 1944000"/>
              <a:gd name="connsiteX110" fmla="*/ 743936 w 1944000"/>
              <a:gd name="connsiteY110" fmla="*/ 545122 h 1944000"/>
              <a:gd name="connsiteX111" fmla="*/ 750293 w 1944000"/>
              <a:gd name="connsiteY111" fmla="*/ 540994 h 1944000"/>
              <a:gd name="connsiteX112" fmla="*/ 757286 w 1944000"/>
              <a:gd name="connsiteY112" fmla="*/ 537502 h 1944000"/>
              <a:gd name="connsiteX113" fmla="*/ 764597 w 1944000"/>
              <a:gd name="connsiteY113" fmla="*/ 533692 h 1944000"/>
              <a:gd name="connsiteX114" fmla="*/ 772544 w 1944000"/>
              <a:gd name="connsiteY114" fmla="*/ 530517 h 1944000"/>
              <a:gd name="connsiteX115" fmla="*/ 780490 w 1944000"/>
              <a:gd name="connsiteY115" fmla="*/ 527342 h 1944000"/>
              <a:gd name="connsiteX116" fmla="*/ 789072 w 1944000"/>
              <a:gd name="connsiteY116" fmla="*/ 524167 h 1944000"/>
              <a:gd name="connsiteX117" fmla="*/ 797654 w 1944000"/>
              <a:gd name="connsiteY117" fmla="*/ 521627 h 1944000"/>
              <a:gd name="connsiteX118" fmla="*/ 806872 w 1944000"/>
              <a:gd name="connsiteY118" fmla="*/ 519087 h 1944000"/>
              <a:gd name="connsiteX119" fmla="*/ 816408 w 1944000"/>
              <a:gd name="connsiteY119" fmla="*/ 516229 h 1944000"/>
              <a:gd name="connsiteX120" fmla="*/ 825944 w 1944000"/>
              <a:gd name="connsiteY120" fmla="*/ 514324 h 1944000"/>
              <a:gd name="connsiteX121" fmla="*/ 836116 w 1944000"/>
              <a:gd name="connsiteY121" fmla="*/ 512102 h 1944000"/>
              <a:gd name="connsiteX122" fmla="*/ 846923 w 1944000"/>
              <a:gd name="connsiteY122" fmla="*/ 510514 h 1944000"/>
              <a:gd name="connsiteX123" fmla="*/ 858048 w 1944000"/>
              <a:gd name="connsiteY123" fmla="*/ 508927 h 1944000"/>
              <a:gd name="connsiteX124" fmla="*/ 869173 w 1944000"/>
              <a:gd name="connsiteY124" fmla="*/ 507022 h 1944000"/>
              <a:gd name="connsiteX125" fmla="*/ 880616 w 1944000"/>
              <a:gd name="connsiteY125" fmla="*/ 217144 h 1944000"/>
              <a:gd name="connsiteX126" fmla="*/ 880616 w 1944000"/>
              <a:gd name="connsiteY126" fmla="*/ 333984 h 1944000"/>
              <a:gd name="connsiteX127" fmla="*/ 863451 w 1944000"/>
              <a:gd name="connsiteY127" fmla="*/ 335254 h 1944000"/>
              <a:gd name="connsiteX128" fmla="*/ 846287 w 1944000"/>
              <a:gd name="connsiteY128" fmla="*/ 337159 h 1944000"/>
              <a:gd name="connsiteX129" fmla="*/ 829440 w 1944000"/>
              <a:gd name="connsiteY129" fmla="*/ 339382 h 1944000"/>
              <a:gd name="connsiteX130" fmla="*/ 812912 w 1944000"/>
              <a:gd name="connsiteY130" fmla="*/ 341922 h 1944000"/>
              <a:gd name="connsiteX131" fmla="*/ 796701 w 1944000"/>
              <a:gd name="connsiteY131" fmla="*/ 344779 h 1944000"/>
              <a:gd name="connsiteX132" fmla="*/ 780490 w 1944000"/>
              <a:gd name="connsiteY132" fmla="*/ 347954 h 1944000"/>
              <a:gd name="connsiteX133" fmla="*/ 764279 w 1944000"/>
              <a:gd name="connsiteY133" fmla="*/ 351764 h 1944000"/>
              <a:gd name="connsiteX134" fmla="*/ 748386 w 1944000"/>
              <a:gd name="connsiteY134" fmla="*/ 355892 h 1944000"/>
              <a:gd name="connsiteX135" fmla="*/ 726136 w 1944000"/>
              <a:gd name="connsiteY135" fmla="*/ 362242 h 1944000"/>
              <a:gd name="connsiteX136" fmla="*/ 704839 w 1944000"/>
              <a:gd name="connsiteY136" fmla="*/ 368909 h 1944000"/>
              <a:gd name="connsiteX137" fmla="*/ 684814 w 1944000"/>
              <a:gd name="connsiteY137" fmla="*/ 375894 h 1944000"/>
              <a:gd name="connsiteX138" fmla="*/ 666061 w 1944000"/>
              <a:gd name="connsiteY138" fmla="*/ 383197 h 1944000"/>
              <a:gd name="connsiteX139" fmla="*/ 657160 w 1944000"/>
              <a:gd name="connsiteY139" fmla="*/ 387324 h 1944000"/>
              <a:gd name="connsiteX140" fmla="*/ 648260 w 1944000"/>
              <a:gd name="connsiteY140" fmla="*/ 391134 h 1944000"/>
              <a:gd name="connsiteX141" fmla="*/ 639996 w 1944000"/>
              <a:gd name="connsiteY141" fmla="*/ 395262 h 1944000"/>
              <a:gd name="connsiteX142" fmla="*/ 632050 w 1944000"/>
              <a:gd name="connsiteY142" fmla="*/ 399072 h 1944000"/>
              <a:gd name="connsiteX143" fmla="*/ 624103 w 1944000"/>
              <a:gd name="connsiteY143" fmla="*/ 403517 h 1944000"/>
              <a:gd name="connsiteX144" fmla="*/ 616792 w 1944000"/>
              <a:gd name="connsiteY144" fmla="*/ 407644 h 1944000"/>
              <a:gd name="connsiteX145" fmla="*/ 609481 w 1944000"/>
              <a:gd name="connsiteY145" fmla="*/ 412089 h 1944000"/>
              <a:gd name="connsiteX146" fmla="*/ 602806 w 1944000"/>
              <a:gd name="connsiteY146" fmla="*/ 416534 h 1944000"/>
              <a:gd name="connsiteX147" fmla="*/ 593906 w 1944000"/>
              <a:gd name="connsiteY147" fmla="*/ 422567 h 1944000"/>
              <a:gd name="connsiteX148" fmla="*/ 585642 w 1944000"/>
              <a:gd name="connsiteY148" fmla="*/ 428282 h 1944000"/>
              <a:gd name="connsiteX149" fmla="*/ 577060 w 1944000"/>
              <a:gd name="connsiteY149" fmla="*/ 434632 h 1944000"/>
              <a:gd name="connsiteX150" fmla="*/ 569113 w 1944000"/>
              <a:gd name="connsiteY150" fmla="*/ 440982 h 1944000"/>
              <a:gd name="connsiteX151" fmla="*/ 561167 w 1944000"/>
              <a:gd name="connsiteY151" fmla="*/ 447967 h 1944000"/>
              <a:gd name="connsiteX152" fmla="*/ 553538 w 1944000"/>
              <a:gd name="connsiteY152" fmla="*/ 454317 h 1944000"/>
              <a:gd name="connsiteX153" fmla="*/ 545910 w 1944000"/>
              <a:gd name="connsiteY153" fmla="*/ 461302 h 1944000"/>
              <a:gd name="connsiteX154" fmla="*/ 538917 w 1944000"/>
              <a:gd name="connsiteY154" fmla="*/ 468604 h 1944000"/>
              <a:gd name="connsiteX155" fmla="*/ 532241 w 1944000"/>
              <a:gd name="connsiteY155" fmla="*/ 475907 h 1944000"/>
              <a:gd name="connsiteX156" fmla="*/ 525249 w 1944000"/>
              <a:gd name="connsiteY156" fmla="*/ 483527 h 1944000"/>
              <a:gd name="connsiteX157" fmla="*/ 518891 w 1944000"/>
              <a:gd name="connsiteY157" fmla="*/ 491464 h 1944000"/>
              <a:gd name="connsiteX158" fmla="*/ 512534 w 1944000"/>
              <a:gd name="connsiteY158" fmla="*/ 499402 h 1944000"/>
              <a:gd name="connsiteX159" fmla="*/ 506813 w 1944000"/>
              <a:gd name="connsiteY159" fmla="*/ 507022 h 1944000"/>
              <a:gd name="connsiteX160" fmla="*/ 501091 w 1944000"/>
              <a:gd name="connsiteY160" fmla="*/ 515277 h 1944000"/>
              <a:gd name="connsiteX161" fmla="*/ 495370 w 1944000"/>
              <a:gd name="connsiteY161" fmla="*/ 523849 h 1944000"/>
              <a:gd name="connsiteX162" fmla="*/ 490284 w 1944000"/>
              <a:gd name="connsiteY162" fmla="*/ 532422 h 1944000"/>
              <a:gd name="connsiteX163" fmla="*/ 485198 w 1944000"/>
              <a:gd name="connsiteY163" fmla="*/ 541312 h 1944000"/>
              <a:gd name="connsiteX164" fmla="*/ 480430 w 1944000"/>
              <a:gd name="connsiteY164" fmla="*/ 550202 h 1944000"/>
              <a:gd name="connsiteX165" fmla="*/ 475980 w 1944000"/>
              <a:gd name="connsiteY165" fmla="*/ 559092 h 1944000"/>
              <a:gd name="connsiteX166" fmla="*/ 472166 w 1944000"/>
              <a:gd name="connsiteY166" fmla="*/ 568299 h 1944000"/>
              <a:gd name="connsiteX167" fmla="*/ 468352 w 1944000"/>
              <a:gd name="connsiteY167" fmla="*/ 577507 h 1944000"/>
              <a:gd name="connsiteX168" fmla="*/ 464855 w 1944000"/>
              <a:gd name="connsiteY168" fmla="*/ 586714 h 1944000"/>
              <a:gd name="connsiteX169" fmla="*/ 461994 w 1944000"/>
              <a:gd name="connsiteY169" fmla="*/ 596239 h 1944000"/>
              <a:gd name="connsiteX170" fmla="*/ 459134 w 1944000"/>
              <a:gd name="connsiteY170" fmla="*/ 605764 h 1944000"/>
              <a:gd name="connsiteX171" fmla="*/ 456591 w 1944000"/>
              <a:gd name="connsiteY171" fmla="*/ 615289 h 1944000"/>
              <a:gd name="connsiteX172" fmla="*/ 454684 w 1944000"/>
              <a:gd name="connsiteY172" fmla="*/ 624814 h 1944000"/>
              <a:gd name="connsiteX173" fmla="*/ 453094 w 1944000"/>
              <a:gd name="connsiteY173" fmla="*/ 634657 h 1944000"/>
              <a:gd name="connsiteX174" fmla="*/ 451187 w 1944000"/>
              <a:gd name="connsiteY174" fmla="*/ 644182 h 1944000"/>
              <a:gd name="connsiteX175" fmla="*/ 450234 w 1944000"/>
              <a:gd name="connsiteY175" fmla="*/ 654024 h 1944000"/>
              <a:gd name="connsiteX176" fmla="*/ 449280 w 1944000"/>
              <a:gd name="connsiteY176" fmla="*/ 664184 h 1944000"/>
              <a:gd name="connsiteX177" fmla="*/ 448962 w 1944000"/>
              <a:gd name="connsiteY177" fmla="*/ 674344 h 1944000"/>
              <a:gd name="connsiteX178" fmla="*/ 448644 w 1944000"/>
              <a:gd name="connsiteY178" fmla="*/ 684822 h 1944000"/>
              <a:gd name="connsiteX179" fmla="*/ 448962 w 1944000"/>
              <a:gd name="connsiteY179" fmla="*/ 695934 h 1944000"/>
              <a:gd name="connsiteX180" fmla="*/ 449598 w 1944000"/>
              <a:gd name="connsiteY180" fmla="*/ 706729 h 1944000"/>
              <a:gd name="connsiteX181" fmla="*/ 450552 w 1944000"/>
              <a:gd name="connsiteY181" fmla="*/ 717842 h 1944000"/>
              <a:gd name="connsiteX182" fmla="*/ 452141 w 1944000"/>
              <a:gd name="connsiteY182" fmla="*/ 728637 h 1944000"/>
              <a:gd name="connsiteX183" fmla="*/ 453730 w 1944000"/>
              <a:gd name="connsiteY183" fmla="*/ 739432 h 1944000"/>
              <a:gd name="connsiteX184" fmla="*/ 455955 w 1944000"/>
              <a:gd name="connsiteY184" fmla="*/ 749909 h 1944000"/>
              <a:gd name="connsiteX185" fmla="*/ 458180 w 1944000"/>
              <a:gd name="connsiteY185" fmla="*/ 760387 h 1944000"/>
              <a:gd name="connsiteX186" fmla="*/ 461359 w 1944000"/>
              <a:gd name="connsiteY186" fmla="*/ 770547 h 1944000"/>
              <a:gd name="connsiteX187" fmla="*/ 464537 w 1944000"/>
              <a:gd name="connsiteY187" fmla="*/ 781024 h 1944000"/>
              <a:gd name="connsiteX188" fmla="*/ 468352 w 1944000"/>
              <a:gd name="connsiteY188" fmla="*/ 791184 h 1944000"/>
              <a:gd name="connsiteX189" fmla="*/ 472484 w 1944000"/>
              <a:gd name="connsiteY189" fmla="*/ 801027 h 1944000"/>
              <a:gd name="connsiteX190" fmla="*/ 476934 w 1944000"/>
              <a:gd name="connsiteY190" fmla="*/ 810869 h 1944000"/>
              <a:gd name="connsiteX191" fmla="*/ 482020 w 1944000"/>
              <a:gd name="connsiteY191" fmla="*/ 820712 h 1944000"/>
              <a:gd name="connsiteX192" fmla="*/ 487423 w 1944000"/>
              <a:gd name="connsiteY192" fmla="*/ 830237 h 1944000"/>
              <a:gd name="connsiteX193" fmla="*/ 492827 w 1944000"/>
              <a:gd name="connsiteY193" fmla="*/ 839762 h 1944000"/>
              <a:gd name="connsiteX194" fmla="*/ 498866 w 1944000"/>
              <a:gd name="connsiteY194" fmla="*/ 848969 h 1944000"/>
              <a:gd name="connsiteX195" fmla="*/ 505541 w 1944000"/>
              <a:gd name="connsiteY195" fmla="*/ 858177 h 1944000"/>
              <a:gd name="connsiteX196" fmla="*/ 512216 w 1944000"/>
              <a:gd name="connsiteY196" fmla="*/ 867067 h 1944000"/>
              <a:gd name="connsiteX197" fmla="*/ 519527 w 1944000"/>
              <a:gd name="connsiteY197" fmla="*/ 875957 h 1944000"/>
              <a:gd name="connsiteX198" fmla="*/ 527156 w 1944000"/>
              <a:gd name="connsiteY198" fmla="*/ 884212 h 1944000"/>
              <a:gd name="connsiteX199" fmla="*/ 535102 w 1944000"/>
              <a:gd name="connsiteY199" fmla="*/ 892467 h 1944000"/>
              <a:gd name="connsiteX200" fmla="*/ 543367 w 1944000"/>
              <a:gd name="connsiteY200" fmla="*/ 900404 h 1944000"/>
              <a:gd name="connsiteX201" fmla="*/ 551949 w 1944000"/>
              <a:gd name="connsiteY201" fmla="*/ 908024 h 1944000"/>
              <a:gd name="connsiteX202" fmla="*/ 561167 w 1944000"/>
              <a:gd name="connsiteY202" fmla="*/ 915644 h 1944000"/>
              <a:gd name="connsiteX203" fmla="*/ 570385 w 1944000"/>
              <a:gd name="connsiteY203" fmla="*/ 922947 h 1944000"/>
              <a:gd name="connsiteX204" fmla="*/ 580238 w 1944000"/>
              <a:gd name="connsiteY204" fmla="*/ 929932 h 1944000"/>
              <a:gd name="connsiteX205" fmla="*/ 590410 w 1944000"/>
              <a:gd name="connsiteY205" fmla="*/ 936282 h 1944000"/>
              <a:gd name="connsiteX206" fmla="*/ 600899 w 1944000"/>
              <a:gd name="connsiteY206" fmla="*/ 942632 h 1944000"/>
              <a:gd name="connsiteX207" fmla="*/ 611706 w 1944000"/>
              <a:gd name="connsiteY207" fmla="*/ 948982 h 1944000"/>
              <a:gd name="connsiteX208" fmla="*/ 623149 w 1944000"/>
              <a:gd name="connsiteY208" fmla="*/ 954697 h 1944000"/>
              <a:gd name="connsiteX209" fmla="*/ 634592 w 1944000"/>
              <a:gd name="connsiteY209" fmla="*/ 960412 h 1944000"/>
              <a:gd name="connsiteX210" fmla="*/ 646671 w 1944000"/>
              <a:gd name="connsiteY210" fmla="*/ 966127 h 1944000"/>
              <a:gd name="connsiteX211" fmla="*/ 666378 w 1944000"/>
              <a:gd name="connsiteY211" fmla="*/ 974064 h 1944000"/>
              <a:gd name="connsiteX212" fmla="*/ 688629 w 1944000"/>
              <a:gd name="connsiteY212" fmla="*/ 982637 h 1944000"/>
              <a:gd name="connsiteX213" fmla="*/ 713739 w 1944000"/>
              <a:gd name="connsiteY213" fmla="*/ 991209 h 1944000"/>
              <a:gd name="connsiteX214" fmla="*/ 741711 w 1944000"/>
              <a:gd name="connsiteY214" fmla="*/ 1000099 h 1944000"/>
              <a:gd name="connsiteX215" fmla="*/ 772544 w 1944000"/>
              <a:gd name="connsiteY215" fmla="*/ 1009307 h 1944000"/>
              <a:gd name="connsiteX216" fmla="*/ 805919 w 1944000"/>
              <a:gd name="connsiteY216" fmla="*/ 1018514 h 1944000"/>
              <a:gd name="connsiteX217" fmla="*/ 841837 w 1944000"/>
              <a:gd name="connsiteY217" fmla="*/ 1028357 h 1944000"/>
              <a:gd name="connsiteX218" fmla="*/ 880616 w 1944000"/>
              <a:gd name="connsiteY218" fmla="*/ 1038199 h 1944000"/>
              <a:gd name="connsiteX219" fmla="*/ 880616 w 1944000"/>
              <a:gd name="connsiteY219" fmla="*/ 1433487 h 1944000"/>
              <a:gd name="connsiteX220" fmla="*/ 870444 w 1944000"/>
              <a:gd name="connsiteY220" fmla="*/ 1431582 h 1944000"/>
              <a:gd name="connsiteX221" fmla="*/ 860591 w 1944000"/>
              <a:gd name="connsiteY221" fmla="*/ 1429042 h 1944000"/>
              <a:gd name="connsiteX222" fmla="*/ 850737 w 1944000"/>
              <a:gd name="connsiteY222" fmla="*/ 1426820 h 1944000"/>
              <a:gd name="connsiteX223" fmla="*/ 841519 w 1944000"/>
              <a:gd name="connsiteY223" fmla="*/ 1424280 h 1944000"/>
              <a:gd name="connsiteX224" fmla="*/ 831983 w 1944000"/>
              <a:gd name="connsiteY224" fmla="*/ 1421422 h 1944000"/>
              <a:gd name="connsiteX225" fmla="*/ 823083 w 1944000"/>
              <a:gd name="connsiteY225" fmla="*/ 1418247 h 1944000"/>
              <a:gd name="connsiteX226" fmla="*/ 814183 w 1944000"/>
              <a:gd name="connsiteY226" fmla="*/ 1415072 h 1944000"/>
              <a:gd name="connsiteX227" fmla="*/ 805283 w 1944000"/>
              <a:gd name="connsiteY227" fmla="*/ 1411580 h 1944000"/>
              <a:gd name="connsiteX228" fmla="*/ 796701 w 1944000"/>
              <a:gd name="connsiteY228" fmla="*/ 1408087 h 1944000"/>
              <a:gd name="connsiteX229" fmla="*/ 788437 w 1944000"/>
              <a:gd name="connsiteY229" fmla="*/ 1404277 h 1944000"/>
              <a:gd name="connsiteX230" fmla="*/ 780490 w 1944000"/>
              <a:gd name="connsiteY230" fmla="*/ 1400150 h 1944000"/>
              <a:gd name="connsiteX231" fmla="*/ 772544 w 1944000"/>
              <a:gd name="connsiteY231" fmla="*/ 1396022 h 1944000"/>
              <a:gd name="connsiteX232" fmla="*/ 764915 w 1944000"/>
              <a:gd name="connsiteY232" fmla="*/ 1391260 h 1944000"/>
              <a:gd name="connsiteX233" fmla="*/ 757604 w 1944000"/>
              <a:gd name="connsiteY233" fmla="*/ 1386815 h 1944000"/>
              <a:gd name="connsiteX234" fmla="*/ 750293 w 1944000"/>
              <a:gd name="connsiteY234" fmla="*/ 1381735 h 1944000"/>
              <a:gd name="connsiteX235" fmla="*/ 743618 w 1944000"/>
              <a:gd name="connsiteY235" fmla="*/ 1376655 h 1944000"/>
              <a:gd name="connsiteX236" fmla="*/ 732811 w 1944000"/>
              <a:gd name="connsiteY236" fmla="*/ 1368082 h 1944000"/>
              <a:gd name="connsiteX237" fmla="*/ 722640 w 1944000"/>
              <a:gd name="connsiteY237" fmla="*/ 1359192 h 1944000"/>
              <a:gd name="connsiteX238" fmla="*/ 713104 w 1944000"/>
              <a:gd name="connsiteY238" fmla="*/ 1349985 h 1944000"/>
              <a:gd name="connsiteX239" fmla="*/ 704204 w 1944000"/>
              <a:gd name="connsiteY239" fmla="*/ 1340142 h 1944000"/>
              <a:gd name="connsiteX240" fmla="*/ 695621 w 1944000"/>
              <a:gd name="connsiteY240" fmla="*/ 1329982 h 1944000"/>
              <a:gd name="connsiteX241" fmla="*/ 687675 w 1944000"/>
              <a:gd name="connsiteY241" fmla="*/ 1319187 h 1944000"/>
              <a:gd name="connsiteX242" fmla="*/ 680046 w 1944000"/>
              <a:gd name="connsiteY242" fmla="*/ 1308075 h 1944000"/>
              <a:gd name="connsiteX243" fmla="*/ 673371 w 1944000"/>
              <a:gd name="connsiteY243" fmla="*/ 1296327 h 1944000"/>
              <a:gd name="connsiteX244" fmla="*/ 667014 w 1944000"/>
              <a:gd name="connsiteY244" fmla="*/ 1284262 h 1944000"/>
              <a:gd name="connsiteX245" fmla="*/ 660975 w 1944000"/>
              <a:gd name="connsiteY245" fmla="*/ 1271562 h 1944000"/>
              <a:gd name="connsiteX246" fmla="*/ 655889 w 1944000"/>
              <a:gd name="connsiteY246" fmla="*/ 1258862 h 1944000"/>
              <a:gd name="connsiteX247" fmla="*/ 651121 w 1944000"/>
              <a:gd name="connsiteY247" fmla="*/ 1245209 h 1944000"/>
              <a:gd name="connsiteX248" fmla="*/ 646989 w 1944000"/>
              <a:gd name="connsiteY248" fmla="*/ 1231557 h 1944000"/>
              <a:gd name="connsiteX249" fmla="*/ 642857 w 1944000"/>
              <a:gd name="connsiteY249" fmla="*/ 1217269 h 1944000"/>
              <a:gd name="connsiteX250" fmla="*/ 639996 w 1944000"/>
              <a:gd name="connsiteY250" fmla="*/ 1202664 h 1944000"/>
              <a:gd name="connsiteX251" fmla="*/ 637453 w 1944000"/>
              <a:gd name="connsiteY251" fmla="*/ 1187424 h 1944000"/>
              <a:gd name="connsiteX252" fmla="*/ 410819 w 1944000"/>
              <a:gd name="connsiteY252" fmla="*/ 1219492 h 1944000"/>
              <a:gd name="connsiteX253" fmla="*/ 413044 w 1944000"/>
              <a:gd name="connsiteY253" fmla="*/ 1231557 h 1944000"/>
              <a:gd name="connsiteX254" fmla="*/ 415587 w 1944000"/>
              <a:gd name="connsiteY254" fmla="*/ 1243304 h 1944000"/>
              <a:gd name="connsiteX255" fmla="*/ 418766 w 1944000"/>
              <a:gd name="connsiteY255" fmla="*/ 1255370 h 1944000"/>
              <a:gd name="connsiteX256" fmla="*/ 421626 w 1944000"/>
              <a:gd name="connsiteY256" fmla="*/ 1266800 h 1944000"/>
              <a:gd name="connsiteX257" fmla="*/ 424805 w 1944000"/>
              <a:gd name="connsiteY257" fmla="*/ 1278230 h 1944000"/>
              <a:gd name="connsiteX258" fmla="*/ 428619 w 1944000"/>
              <a:gd name="connsiteY258" fmla="*/ 1289660 h 1944000"/>
              <a:gd name="connsiteX259" fmla="*/ 432116 w 1944000"/>
              <a:gd name="connsiteY259" fmla="*/ 1300455 h 1944000"/>
              <a:gd name="connsiteX260" fmla="*/ 435930 w 1944000"/>
              <a:gd name="connsiteY260" fmla="*/ 1311250 h 1944000"/>
              <a:gd name="connsiteX261" fmla="*/ 440062 w 1944000"/>
              <a:gd name="connsiteY261" fmla="*/ 1321727 h 1944000"/>
              <a:gd name="connsiteX262" fmla="*/ 444512 w 1944000"/>
              <a:gd name="connsiteY262" fmla="*/ 1332205 h 1944000"/>
              <a:gd name="connsiteX263" fmla="*/ 448644 w 1944000"/>
              <a:gd name="connsiteY263" fmla="*/ 1342682 h 1944000"/>
              <a:gd name="connsiteX264" fmla="*/ 453412 w 1944000"/>
              <a:gd name="connsiteY264" fmla="*/ 1352525 h 1944000"/>
              <a:gd name="connsiteX265" fmla="*/ 458180 w 1944000"/>
              <a:gd name="connsiteY265" fmla="*/ 1362367 h 1944000"/>
              <a:gd name="connsiteX266" fmla="*/ 463266 w 1944000"/>
              <a:gd name="connsiteY266" fmla="*/ 1372210 h 1944000"/>
              <a:gd name="connsiteX267" fmla="*/ 468352 w 1944000"/>
              <a:gd name="connsiteY267" fmla="*/ 1381735 h 1944000"/>
              <a:gd name="connsiteX268" fmla="*/ 473755 w 1944000"/>
              <a:gd name="connsiteY268" fmla="*/ 1390942 h 1944000"/>
              <a:gd name="connsiteX269" fmla="*/ 479477 w 1944000"/>
              <a:gd name="connsiteY269" fmla="*/ 1399832 h 1944000"/>
              <a:gd name="connsiteX270" fmla="*/ 485198 w 1944000"/>
              <a:gd name="connsiteY270" fmla="*/ 1409040 h 1944000"/>
              <a:gd name="connsiteX271" fmla="*/ 491238 w 1944000"/>
              <a:gd name="connsiteY271" fmla="*/ 1417612 h 1944000"/>
              <a:gd name="connsiteX272" fmla="*/ 497595 w 1944000"/>
              <a:gd name="connsiteY272" fmla="*/ 1426185 h 1944000"/>
              <a:gd name="connsiteX273" fmla="*/ 503634 w 1944000"/>
              <a:gd name="connsiteY273" fmla="*/ 1434757 h 1944000"/>
              <a:gd name="connsiteX274" fmla="*/ 510309 w 1944000"/>
              <a:gd name="connsiteY274" fmla="*/ 1442695 h 1944000"/>
              <a:gd name="connsiteX275" fmla="*/ 517302 w 1944000"/>
              <a:gd name="connsiteY275" fmla="*/ 1450950 h 1944000"/>
              <a:gd name="connsiteX276" fmla="*/ 524295 w 1944000"/>
              <a:gd name="connsiteY276" fmla="*/ 1458570 h 1944000"/>
              <a:gd name="connsiteX277" fmla="*/ 531288 w 1944000"/>
              <a:gd name="connsiteY277" fmla="*/ 1466190 h 1944000"/>
              <a:gd name="connsiteX278" fmla="*/ 538599 w 1944000"/>
              <a:gd name="connsiteY278" fmla="*/ 1473492 h 1944000"/>
              <a:gd name="connsiteX279" fmla="*/ 546227 w 1944000"/>
              <a:gd name="connsiteY279" fmla="*/ 1480795 h 1944000"/>
              <a:gd name="connsiteX280" fmla="*/ 553856 w 1944000"/>
              <a:gd name="connsiteY280" fmla="*/ 1487780 h 1944000"/>
              <a:gd name="connsiteX281" fmla="*/ 561802 w 1944000"/>
              <a:gd name="connsiteY281" fmla="*/ 1494765 h 1944000"/>
              <a:gd name="connsiteX282" fmla="*/ 570067 w 1944000"/>
              <a:gd name="connsiteY282" fmla="*/ 1501750 h 1944000"/>
              <a:gd name="connsiteX283" fmla="*/ 578331 w 1944000"/>
              <a:gd name="connsiteY283" fmla="*/ 1507782 h 1944000"/>
              <a:gd name="connsiteX284" fmla="*/ 586913 w 1944000"/>
              <a:gd name="connsiteY284" fmla="*/ 1514132 h 1944000"/>
              <a:gd name="connsiteX285" fmla="*/ 600581 w 1944000"/>
              <a:gd name="connsiteY285" fmla="*/ 1523657 h 1944000"/>
              <a:gd name="connsiteX286" fmla="*/ 615203 w 1944000"/>
              <a:gd name="connsiteY286" fmla="*/ 1532865 h 1944000"/>
              <a:gd name="connsiteX287" fmla="*/ 630142 w 1944000"/>
              <a:gd name="connsiteY287" fmla="*/ 1541437 h 1944000"/>
              <a:gd name="connsiteX288" fmla="*/ 645717 w 1944000"/>
              <a:gd name="connsiteY288" fmla="*/ 1549375 h 1944000"/>
              <a:gd name="connsiteX289" fmla="*/ 661928 w 1944000"/>
              <a:gd name="connsiteY289" fmla="*/ 1556995 h 1944000"/>
              <a:gd name="connsiteX290" fmla="*/ 678775 w 1944000"/>
              <a:gd name="connsiteY290" fmla="*/ 1563980 h 1944000"/>
              <a:gd name="connsiteX291" fmla="*/ 696257 w 1944000"/>
              <a:gd name="connsiteY291" fmla="*/ 1570647 h 1944000"/>
              <a:gd name="connsiteX292" fmla="*/ 714375 w 1944000"/>
              <a:gd name="connsiteY292" fmla="*/ 1576680 h 1944000"/>
              <a:gd name="connsiteX293" fmla="*/ 733129 w 1944000"/>
              <a:gd name="connsiteY293" fmla="*/ 1582395 h 1944000"/>
              <a:gd name="connsiteX294" fmla="*/ 752518 w 1944000"/>
              <a:gd name="connsiteY294" fmla="*/ 1587475 h 1944000"/>
              <a:gd name="connsiteX295" fmla="*/ 772544 w 1944000"/>
              <a:gd name="connsiteY295" fmla="*/ 1592237 h 1944000"/>
              <a:gd name="connsiteX296" fmla="*/ 792887 w 1944000"/>
              <a:gd name="connsiteY296" fmla="*/ 1596365 h 1944000"/>
              <a:gd name="connsiteX297" fmla="*/ 814183 w 1944000"/>
              <a:gd name="connsiteY297" fmla="*/ 1600175 h 1944000"/>
              <a:gd name="connsiteX298" fmla="*/ 835480 w 1944000"/>
              <a:gd name="connsiteY298" fmla="*/ 1603350 h 1944000"/>
              <a:gd name="connsiteX299" fmla="*/ 858048 w 1944000"/>
              <a:gd name="connsiteY299" fmla="*/ 1606525 h 1944000"/>
              <a:gd name="connsiteX300" fmla="*/ 880616 w 1944000"/>
              <a:gd name="connsiteY300" fmla="*/ 1608747 h 1944000"/>
              <a:gd name="connsiteX301" fmla="*/ 880616 w 1944000"/>
              <a:gd name="connsiteY301" fmla="*/ 1726857 h 1944000"/>
              <a:gd name="connsiteX302" fmla="*/ 1063385 w 1944000"/>
              <a:gd name="connsiteY302" fmla="*/ 1726857 h 1944000"/>
              <a:gd name="connsiteX303" fmla="*/ 1063385 w 1944000"/>
              <a:gd name="connsiteY303" fmla="*/ 1610652 h 1944000"/>
              <a:gd name="connsiteX304" fmla="*/ 1077371 w 1944000"/>
              <a:gd name="connsiteY304" fmla="*/ 1609382 h 1944000"/>
              <a:gd name="connsiteX305" fmla="*/ 1091675 w 1944000"/>
              <a:gd name="connsiteY305" fmla="*/ 1607795 h 1944000"/>
              <a:gd name="connsiteX306" fmla="*/ 1105661 w 1944000"/>
              <a:gd name="connsiteY306" fmla="*/ 1606207 h 1944000"/>
              <a:gd name="connsiteX307" fmla="*/ 1119329 w 1944000"/>
              <a:gd name="connsiteY307" fmla="*/ 1603985 h 1944000"/>
              <a:gd name="connsiteX308" fmla="*/ 1133314 w 1944000"/>
              <a:gd name="connsiteY308" fmla="*/ 1602080 h 1944000"/>
              <a:gd name="connsiteX309" fmla="*/ 1146665 w 1944000"/>
              <a:gd name="connsiteY309" fmla="*/ 1599857 h 1944000"/>
              <a:gd name="connsiteX310" fmla="*/ 1160015 w 1944000"/>
              <a:gd name="connsiteY310" fmla="*/ 1597317 h 1944000"/>
              <a:gd name="connsiteX311" fmla="*/ 1173047 w 1944000"/>
              <a:gd name="connsiteY311" fmla="*/ 1594142 h 1944000"/>
              <a:gd name="connsiteX312" fmla="*/ 1186397 w 1944000"/>
              <a:gd name="connsiteY312" fmla="*/ 1591285 h 1944000"/>
              <a:gd name="connsiteX313" fmla="*/ 1199111 w 1944000"/>
              <a:gd name="connsiteY313" fmla="*/ 1587792 h 1944000"/>
              <a:gd name="connsiteX314" fmla="*/ 1212144 w 1944000"/>
              <a:gd name="connsiteY314" fmla="*/ 1584300 h 1944000"/>
              <a:gd name="connsiteX315" fmla="*/ 1224540 w 1944000"/>
              <a:gd name="connsiteY315" fmla="*/ 1580807 h 1944000"/>
              <a:gd name="connsiteX316" fmla="*/ 1236937 w 1944000"/>
              <a:gd name="connsiteY316" fmla="*/ 1576680 h 1944000"/>
              <a:gd name="connsiteX317" fmla="*/ 1249333 w 1944000"/>
              <a:gd name="connsiteY317" fmla="*/ 1572552 h 1944000"/>
              <a:gd name="connsiteX318" fmla="*/ 1261412 w 1944000"/>
              <a:gd name="connsiteY318" fmla="*/ 1567790 h 1944000"/>
              <a:gd name="connsiteX319" fmla="*/ 1273491 w 1944000"/>
              <a:gd name="connsiteY319" fmla="*/ 1563345 h 1944000"/>
              <a:gd name="connsiteX320" fmla="*/ 1288748 w 1944000"/>
              <a:gd name="connsiteY320" fmla="*/ 1556995 h 1944000"/>
              <a:gd name="connsiteX321" fmla="*/ 1304005 w 1944000"/>
              <a:gd name="connsiteY321" fmla="*/ 1550010 h 1944000"/>
              <a:gd name="connsiteX322" fmla="*/ 1318627 w 1944000"/>
              <a:gd name="connsiteY322" fmla="*/ 1543025 h 1944000"/>
              <a:gd name="connsiteX323" fmla="*/ 1332613 w 1944000"/>
              <a:gd name="connsiteY323" fmla="*/ 1535722 h 1944000"/>
              <a:gd name="connsiteX324" fmla="*/ 1346598 w 1944000"/>
              <a:gd name="connsiteY324" fmla="*/ 1528102 h 1944000"/>
              <a:gd name="connsiteX325" fmla="*/ 1359631 w 1944000"/>
              <a:gd name="connsiteY325" fmla="*/ 1519847 h 1944000"/>
              <a:gd name="connsiteX326" fmla="*/ 1372345 w 1944000"/>
              <a:gd name="connsiteY326" fmla="*/ 1511592 h 1944000"/>
              <a:gd name="connsiteX327" fmla="*/ 1384742 w 1944000"/>
              <a:gd name="connsiteY327" fmla="*/ 1502702 h 1944000"/>
              <a:gd name="connsiteX328" fmla="*/ 1396185 w 1944000"/>
              <a:gd name="connsiteY328" fmla="*/ 1493812 h 1944000"/>
              <a:gd name="connsiteX329" fmla="*/ 1407945 w 1944000"/>
              <a:gd name="connsiteY329" fmla="*/ 1484287 h 1944000"/>
              <a:gd name="connsiteX330" fmla="*/ 1418753 w 1944000"/>
              <a:gd name="connsiteY330" fmla="*/ 1474762 h 1944000"/>
              <a:gd name="connsiteX331" fmla="*/ 1429242 w 1944000"/>
              <a:gd name="connsiteY331" fmla="*/ 1464602 h 1944000"/>
              <a:gd name="connsiteX332" fmla="*/ 1439096 w 1944000"/>
              <a:gd name="connsiteY332" fmla="*/ 1454125 h 1944000"/>
              <a:gd name="connsiteX333" fmla="*/ 1448631 w 1944000"/>
              <a:gd name="connsiteY333" fmla="*/ 1443647 h 1944000"/>
              <a:gd name="connsiteX334" fmla="*/ 1457531 w 1944000"/>
              <a:gd name="connsiteY334" fmla="*/ 1432535 h 1944000"/>
              <a:gd name="connsiteX335" fmla="*/ 1466114 w 1944000"/>
              <a:gd name="connsiteY335" fmla="*/ 1421422 h 1944000"/>
              <a:gd name="connsiteX336" fmla="*/ 1474378 w 1944000"/>
              <a:gd name="connsiteY336" fmla="*/ 1409675 h 1944000"/>
              <a:gd name="connsiteX337" fmla="*/ 1482007 w 1944000"/>
              <a:gd name="connsiteY337" fmla="*/ 1398245 h 1944000"/>
              <a:gd name="connsiteX338" fmla="*/ 1489000 w 1944000"/>
              <a:gd name="connsiteY338" fmla="*/ 1386497 h 1944000"/>
              <a:gd name="connsiteX339" fmla="*/ 1495675 w 1944000"/>
              <a:gd name="connsiteY339" fmla="*/ 1374432 h 1944000"/>
              <a:gd name="connsiteX340" fmla="*/ 1501396 w 1944000"/>
              <a:gd name="connsiteY340" fmla="*/ 1362685 h 1944000"/>
              <a:gd name="connsiteX341" fmla="*/ 1507118 w 1944000"/>
              <a:gd name="connsiteY341" fmla="*/ 1350620 h 1944000"/>
              <a:gd name="connsiteX342" fmla="*/ 1512203 w 1944000"/>
              <a:gd name="connsiteY342" fmla="*/ 1338555 h 1944000"/>
              <a:gd name="connsiteX343" fmla="*/ 1516335 w 1944000"/>
              <a:gd name="connsiteY343" fmla="*/ 1326490 h 1944000"/>
              <a:gd name="connsiteX344" fmla="*/ 1520468 w 1944000"/>
              <a:gd name="connsiteY344" fmla="*/ 1314107 h 1944000"/>
              <a:gd name="connsiteX345" fmla="*/ 1523964 w 1944000"/>
              <a:gd name="connsiteY345" fmla="*/ 1301725 h 1944000"/>
              <a:gd name="connsiteX346" fmla="*/ 1526507 w 1944000"/>
              <a:gd name="connsiteY346" fmla="*/ 1289025 h 1944000"/>
              <a:gd name="connsiteX347" fmla="*/ 1528732 w 1944000"/>
              <a:gd name="connsiteY347" fmla="*/ 1276642 h 1944000"/>
              <a:gd name="connsiteX348" fmla="*/ 1530957 w 1944000"/>
              <a:gd name="connsiteY348" fmla="*/ 1263942 h 1944000"/>
              <a:gd name="connsiteX349" fmla="*/ 1532228 w 1944000"/>
              <a:gd name="connsiteY349" fmla="*/ 1251242 h 1944000"/>
              <a:gd name="connsiteX350" fmla="*/ 1532864 w 1944000"/>
              <a:gd name="connsiteY350" fmla="*/ 1238542 h 1944000"/>
              <a:gd name="connsiteX351" fmla="*/ 1533182 w 1944000"/>
              <a:gd name="connsiteY351" fmla="*/ 1225207 h 1944000"/>
              <a:gd name="connsiteX352" fmla="*/ 1533182 w 1944000"/>
              <a:gd name="connsiteY352" fmla="*/ 1212189 h 1944000"/>
              <a:gd name="connsiteX353" fmla="*/ 1532546 w 1944000"/>
              <a:gd name="connsiteY353" fmla="*/ 1199172 h 1944000"/>
              <a:gd name="connsiteX354" fmla="*/ 1531275 w 1944000"/>
              <a:gd name="connsiteY354" fmla="*/ 1186789 h 1944000"/>
              <a:gd name="connsiteX355" fmla="*/ 1530003 w 1944000"/>
              <a:gd name="connsiteY355" fmla="*/ 1174407 h 1944000"/>
              <a:gd name="connsiteX356" fmla="*/ 1527778 w 1944000"/>
              <a:gd name="connsiteY356" fmla="*/ 1162342 h 1944000"/>
              <a:gd name="connsiteX357" fmla="*/ 1525553 w 1944000"/>
              <a:gd name="connsiteY357" fmla="*/ 1150594 h 1944000"/>
              <a:gd name="connsiteX358" fmla="*/ 1522693 w 1944000"/>
              <a:gd name="connsiteY358" fmla="*/ 1138847 h 1944000"/>
              <a:gd name="connsiteX359" fmla="*/ 1519514 w 1944000"/>
              <a:gd name="connsiteY359" fmla="*/ 1127734 h 1944000"/>
              <a:gd name="connsiteX360" fmla="*/ 1516018 w 1944000"/>
              <a:gd name="connsiteY360" fmla="*/ 1116939 h 1944000"/>
              <a:gd name="connsiteX361" fmla="*/ 1511885 w 1944000"/>
              <a:gd name="connsiteY361" fmla="*/ 1106144 h 1944000"/>
              <a:gd name="connsiteX362" fmla="*/ 1507435 w 1944000"/>
              <a:gd name="connsiteY362" fmla="*/ 1095349 h 1944000"/>
              <a:gd name="connsiteX363" fmla="*/ 1502350 w 1944000"/>
              <a:gd name="connsiteY363" fmla="*/ 1085189 h 1944000"/>
              <a:gd name="connsiteX364" fmla="*/ 1496946 w 1944000"/>
              <a:gd name="connsiteY364" fmla="*/ 1075347 h 1944000"/>
              <a:gd name="connsiteX365" fmla="*/ 1491225 w 1944000"/>
              <a:gd name="connsiteY365" fmla="*/ 1065822 h 1944000"/>
              <a:gd name="connsiteX366" fmla="*/ 1485185 w 1944000"/>
              <a:gd name="connsiteY366" fmla="*/ 1056614 h 1944000"/>
              <a:gd name="connsiteX367" fmla="*/ 1478510 w 1944000"/>
              <a:gd name="connsiteY367" fmla="*/ 1047407 h 1944000"/>
              <a:gd name="connsiteX368" fmla="*/ 1471517 w 1944000"/>
              <a:gd name="connsiteY368" fmla="*/ 1038517 h 1944000"/>
              <a:gd name="connsiteX369" fmla="*/ 1463889 w 1944000"/>
              <a:gd name="connsiteY369" fmla="*/ 1029944 h 1944000"/>
              <a:gd name="connsiteX370" fmla="*/ 1456260 w 1944000"/>
              <a:gd name="connsiteY370" fmla="*/ 1021689 h 1944000"/>
              <a:gd name="connsiteX371" fmla="*/ 1448314 w 1944000"/>
              <a:gd name="connsiteY371" fmla="*/ 1013752 h 1944000"/>
              <a:gd name="connsiteX372" fmla="*/ 1440049 w 1944000"/>
              <a:gd name="connsiteY372" fmla="*/ 1005814 h 1944000"/>
              <a:gd name="connsiteX373" fmla="*/ 1431467 w 1944000"/>
              <a:gd name="connsiteY373" fmla="*/ 998512 h 1944000"/>
              <a:gd name="connsiteX374" fmla="*/ 1422567 w 1944000"/>
              <a:gd name="connsiteY374" fmla="*/ 991527 h 1944000"/>
              <a:gd name="connsiteX375" fmla="*/ 1413349 w 1944000"/>
              <a:gd name="connsiteY375" fmla="*/ 984542 h 1944000"/>
              <a:gd name="connsiteX376" fmla="*/ 1403813 w 1944000"/>
              <a:gd name="connsiteY376" fmla="*/ 977557 h 1944000"/>
              <a:gd name="connsiteX377" fmla="*/ 1393959 w 1944000"/>
              <a:gd name="connsiteY377" fmla="*/ 971207 h 1944000"/>
              <a:gd name="connsiteX378" fmla="*/ 1383788 w 1944000"/>
              <a:gd name="connsiteY378" fmla="*/ 965174 h 1944000"/>
              <a:gd name="connsiteX379" fmla="*/ 1373299 w 1944000"/>
              <a:gd name="connsiteY379" fmla="*/ 959142 h 1944000"/>
              <a:gd name="connsiteX380" fmla="*/ 1362491 w 1944000"/>
              <a:gd name="connsiteY380" fmla="*/ 953427 h 1944000"/>
              <a:gd name="connsiteX381" fmla="*/ 1351048 w 1944000"/>
              <a:gd name="connsiteY381" fmla="*/ 948347 h 1944000"/>
              <a:gd name="connsiteX382" fmla="*/ 1339605 w 1944000"/>
              <a:gd name="connsiteY382" fmla="*/ 942949 h 1944000"/>
              <a:gd name="connsiteX383" fmla="*/ 1327845 w 1944000"/>
              <a:gd name="connsiteY383" fmla="*/ 937869 h 1944000"/>
              <a:gd name="connsiteX384" fmla="*/ 1305912 w 1944000"/>
              <a:gd name="connsiteY384" fmla="*/ 930249 h 1944000"/>
              <a:gd name="connsiteX385" fmla="*/ 1280801 w 1944000"/>
              <a:gd name="connsiteY385" fmla="*/ 921677 h 1944000"/>
              <a:gd name="connsiteX386" fmla="*/ 1252512 w 1944000"/>
              <a:gd name="connsiteY386" fmla="*/ 912469 h 1944000"/>
              <a:gd name="connsiteX387" fmla="*/ 1221362 w 1944000"/>
              <a:gd name="connsiteY387" fmla="*/ 902627 h 1944000"/>
              <a:gd name="connsiteX388" fmla="*/ 1186397 w 1944000"/>
              <a:gd name="connsiteY388" fmla="*/ 892784 h 1944000"/>
              <a:gd name="connsiteX389" fmla="*/ 1148572 w 1944000"/>
              <a:gd name="connsiteY389" fmla="*/ 882307 h 1944000"/>
              <a:gd name="connsiteX390" fmla="*/ 1107568 w 1944000"/>
              <a:gd name="connsiteY390" fmla="*/ 871512 h 1944000"/>
              <a:gd name="connsiteX391" fmla="*/ 1063385 w 1944000"/>
              <a:gd name="connsiteY391" fmla="*/ 860399 h 1944000"/>
              <a:gd name="connsiteX392" fmla="*/ 1063385 w 1944000"/>
              <a:gd name="connsiteY392" fmla="*/ 511149 h 1944000"/>
              <a:gd name="connsiteX393" fmla="*/ 1078960 w 1944000"/>
              <a:gd name="connsiteY393" fmla="*/ 514642 h 1944000"/>
              <a:gd name="connsiteX394" fmla="*/ 1093582 w 1944000"/>
              <a:gd name="connsiteY394" fmla="*/ 518769 h 1944000"/>
              <a:gd name="connsiteX395" fmla="*/ 1108204 w 1944000"/>
              <a:gd name="connsiteY395" fmla="*/ 523214 h 1944000"/>
              <a:gd name="connsiteX396" fmla="*/ 1121554 w 1944000"/>
              <a:gd name="connsiteY396" fmla="*/ 528612 h 1944000"/>
              <a:gd name="connsiteX397" fmla="*/ 1128229 w 1944000"/>
              <a:gd name="connsiteY397" fmla="*/ 531469 h 1944000"/>
              <a:gd name="connsiteX398" fmla="*/ 1134904 w 1944000"/>
              <a:gd name="connsiteY398" fmla="*/ 534644 h 1944000"/>
              <a:gd name="connsiteX399" fmla="*/ 1141261 w 1944000"/>
              <a:gd name="connsiteY399" fmla="*/ 537502 h 1944000"/>
              <a:gd name="connsiteX400" fmla="*/ 1146982 w 1944000"/>
              <a:gd name="connsiteY400" fmla="*/ 540677 h 1944000"/>
              <a:gd name="connsiteX401" fmla="*/ 1153022 w 1944000"/>
              <a:gd name="connsiteY401" fmla="*/ 544169 h 1944000"/>
              <a:gd name="connsiteX402" fmla="*/ 1159061 w 1944000"/>
              <a:gd name="connsiteY402" fmla="*/ 547662 h 1944000"/>
              <a:gd name="connsiteX403" fmla="*/ 1164465 w 1944000"/>
              <a:gd name="connsiteY403" fmla="*/ 551154 h 1944000"/>
              <a:gd name="connsiteX404" fmla="*/ 1169868 w 1944000"/>
              <a:gd name="connsiteY404" fmla="*/ 555282 h 1944000"/>
              <a:gd name="connsiteX405" fmla="*/ 1178768 w 1944000"/>
              <a:gd name="connsiteY405" fmla="*/ 561949 h 1944000"/>
              <a:gd name="connsiteX406" fmla="*/ 1187351 w 1944000"/>
              <a:gd name="connsiteY406" fmla="*/ 568934 h 1944000"/>
              <a:gd name="connsiteX407" fmla="*/ 1195297 w 1944000"/>
              <a:gd name="connsiteY407" fmla="*/ 576554 h 1944000"/>
              <a:gd name="connsiteX408" fmla="*/ 1202926 w 1944000"/>
              <a:gd name="connsiteY408" fmla="*/ 584174 h 1944000"/>
              <a:gd name="connsiteX409" fmla="*/ 1209919 w 1944000"/>
              <a:gd name="connsiteY409" fmla="*/ 592429 h 1944000"/>
              <a:gd name="connsiteX410" fmla="*/ 1216594 w 1944000"/>
              <a:gd name="connsiteY410" fmla="*/ 601002 h 1944000"/>
              <a:gd name="connsiteX411" fmla="*/ 1222633 w 1944000"/>
              <a:gd name="connsiteY411" fmla="*/ 609574 h 1944000"/>
              <a:gd name="connsiteX412" fmla="*/ 1228355 w 1944000"/>
              <a:gd name="connsiteY412" fmla="*/ 618782 h 1944000"/>
              <a:gd name="connsiteX413" fmla="*/ 1233758 w 1944000"/>
              <a:gd name="connsiteY413" fmla="*/ 627989 h 1944000"/>
              <a:gd name="connsiteX414" fmla="*/ 1238844 w 1944000"/>
              <a:gd name="connsiteY414" fmla="*/ 637832 h 1944000"/>
              <a:gd name="connsiteX415" fmla="*/ 1242976 w 1944000"/>
              <a:gd name="connsiteY415" fmla="*/ 647674 h 1944000"/>
              <a:gd name="connsiteX416" fmla="*/ 1247108 w 1944000"/>
              <a:gd name="connsiteY416" fmla="*/ 658469 h 1944000"/>
              <a:gd name="connsiteX417" fmla="*/ 1250287 w 1944000"/>
              <a:gd name="connsiteY417" fmla="*/ 668947 h 1944000"/>
              <a:gd name="connsiteX418" fmla="*/ 1253465 w 1944000"/>
              <a:gd name="connsiteY418" fmla="*/ 680059 h 1944000"/>
              <a:gd name="connsiteX419" fmla="*/ 1256326 w 1944000"/>
              <a:gd name="connsiteY419" fmla="*/ 691172 h 1944000"/>
              <a:gd name="connsiteX420" fmla="*/ 1258233 w 1944000"/>
              <a:gd name="connsiteY420" fmla="*/ 702919 h 1944000"/>
              <a:gd name="connsiteX421" fmla="*/ 1482324 w 1944000"/>
              <a:gd name="connsiteY421" fmla="*/ 675297 h 1944000"/>
              <a:gd name="connsiteX422" fmla="*/ 1479464 w 1944000"/>
              <a:gd name="connsiteY422" fmla="*/ 660692 h 1944000"/>
              <a:gd name="connsiteX423" fmla="*/ 1475967 w 1944000"/>
              <a:gd name="connsiteY423" fmla="*/ 646087 h 1944000"/>
              <a:gd name="connsiteX424" fmla="*/ 1472789 w 1944000"/>
              <a:gd name="connsiteY424" fmla="*/ 632434 h 1944000"/>
              <a:gd name="connsiteX425" fmla="*/ 1469292 w 1944000"/>
              <a:gd name="connsiteY425" fmla="*/ 618782 h 1944000"/>
              <a:gd name="connsiteX426" fmla="*/ 1465160 w 1944000"/>
              <a:gd name="connsiteY426" fmla="*/ 605764 h 1944000"/>
              <a:gd name="connsiteX427" fmla="*/ 1461028 w 1944000"/>
              <a:gd name="connsiteY427" fmla="*/ 592747 h 1944000"/>
              <a:gd name="connsiteX428" fmla="*/ 1456260 w 1944000"/>
              <a:gd name="connsiteY428" fmla="*/ 580364 h 1944000"/>
              <a:gd name="connsiteX429" fmla="*/ 1451810 w 1944000"/>
              <a:gd name="connsiteY429" fmla="*/ 568299 h 1944000"/>
              <a:gd name="connsiteX430" fmla="*/ 1446406 w 1944000"/>
              <a:gd name="connsiteY430" fmla="*/ 556552 h 1944000"/>
              <a:gd name="connsiteX431" fmla="*/ 1441321 w 1944000"/>
              <a:gd name="connsiteY431" fmla="*/ 545439 h 1944000"/>
              <a:gd name="connsiteX432" fmla="*/ 1435599 w 1944000"/>
              <a:gd name="connsiteY432" fmla="*/ 534644 h 1944000"/>
              <a:gd name="connsiteX433" fmla="*/ 1429560 w 1944000"/>
              <a:gd name="connsiteY433" fmla="*/ 523532 h 1944000"/>
              <a:gd name="connsiteX434" fmla="*/ 1423838 w 1944000"/>
              <a:gd name="connsiteY434" fmla="*/ 513689 h 1944000"/>
              <a:gd name="connsiteX435" fmla="*/ 1417163 w 1944000"/>
              <a:gd name="connsiteY435" fmla="*/ 503847 h 1944000"/>
              <a:gd name="connsiteX436" fmla="*/ 1410488 w 1944000"/>
              <a:gd name="connsiteY436" fmla="*/ 494322 h 1944000"/>
              <a:gd name="connsiteX437" fmla="*/ 1403177 w 1944000"/>
              <a:gd name="connsiteY437" fmla="*/ 485432 h 1944000"/>
              <a:gd name="connsiteX438" fmla="*/ 1395867 w 1944000"/>
              <a:gd name="connsiteY438" fmla="*/ 476542 h 1944000"/>
              <a:gd name="connsiteX439" fmla="*/ 1388238 w 1944000"/>
              <a:gd name="connsiteY439" fmla="*/ 467969 h 1944000"/>
              <a:gd name="connsiteX440" fmla="*/ 1379974 w 1944000"/>
              <a:gd name="connsiteY440" fmla="*/ 459714 h 1944000"/>
              <a:gd name="connsiteX441" fmla="*/ 1371074 w 1944000"/>
              <a:gd name="connsiteY441" fmla="*/ 451459 h 1944000"/>
              <a:gd name="connsiteX442" fmla="*/ 1361538 w 1944000"/>
              <a:gd name="connsiteY442" fmla="*/ 443522 h 1944000"/>
              <a:gd name="connsiteX443" fmla="*/ 1351366 w 1944000"/>
              <a:gd name="connsiteY443" fmla="*/ 435902 h 1944000"/>
              <a:gd name="connsiteX444" fmla="*/ 1341195 w 1944000"/>
              <a:gd name="connsiteY444" fmla="*/ 428599 h 1944000"/>
              <a:gd name="connsiteX445" fmla="*/ 1330388 w 1944000"/>
              <a:gd name="connsiteY445" fmla="*/ 421614 h 1944000"/>
              <a:gd name="connsiteX446" fmla="*/ 1319262 w 1944000"/>
              <a:gd name="connsiteY446" fmla="*/ 414629 h 1944000"/>
              <a:gd name="connsiteX447" fmla="*/ 1307184 w 1944000"/>
              <a:gd name="connsiteY447" fmla="*/ 407962 h 1944000"/>
              <a:gd name="connsiteX448" fmla="*/ 1294787 w 1944000"/>
              <a:gd name="connsiteY448" fmla="*/ 401294 h 1944000"/>
              <a:gd name="connsiteX449" fmla="*/ 1282073 w 1944000"/>
              <a:gd name="connsiteY449" fmla="*/ 395262 h 1944000"/>
              <a:gd name="connsiteX450" fmla="*/ 1268723 w 1944000"/>
              <a:gd name="connsiteY450" fmla="*/ 389229 h 1944000"/>
              <a:gd name="connsiteX451" fmla="*/ 1254737 w 1944000"/>
              <a:gd name="connsiteY451" fmla="*/ 383197 h 1944000"/>
              <a:gd name="connsiteX452" fmla="*/ 1240751 w 1944000"/>
              <a:gd name="connsiteY452" fmla="*/ 378117 h 1944000"/>
              <a:gd name="connsiteX453" fmla="*/ 1225812 w 1944000"/>
              <a:gd name="connsiteY453" fmla="*/ 372402 h 1944000"/>
              <a:gd name="connsiteX454" fmla="*/ 1207058 w 1944000"/>
              <a:gd name="connsiteY454" fmla="*/ 366369 h 1944000"/>
              <a:gd name="connsiteX455" fmla="*/ 1187986 w 1944000"/>
              <a:gd name="connsiteY455" fmla="*/ 360972 h 1944000"/>
              <a:gd name="connsiteX456" fmla="*/ 1168279 w 1944000"/>
              <a:gd name="connsiteY456" fmla="*/ 355574 h 1944000"/>
              <a:gd name="connsiteX457" fmla="*/ 1147936 w 1944000"/>
              <a:gd name="connsiteY457" fmla="*/ 351129 h 1944000"/>
              <a:gd name="connsiteX458" fmla="*/ 1127593 w 1944000"/>
              <a:gd name="connsiteY458" fmla="*/ 346684 h 1944000"/>
              <a:gd name="connsiteX459" fmla="*/ 1106614 w 1944000"/>
              <a:gd name="connsiteY459" fmla="*/ 343192 h 1944000"/>
              <a:gd name="connsiteX460" fmla="*/ 1085000 w 1944000"/>
              <a:gd name="connsiteY460" fmla="*/ 339699 h 1944000"/>
              <a:gd name="connsiteX461" fmla="*/ 1063385 w 1944000"/>
              <a:gd name="connsiteY461" fmla="*/ 337159 h 1944000"/>
              <a:gd name="connsiteX462" fmla="*/ 1063385 w 1944000"/>
              <a:gd name="connsiteY462" fmla="*/ 217144 h 1944000"/>
              <a:gd name="connsiteX463" fmla="*/ 972000 w 1944000"/>
              <a:gd name="connsiteY463" fmla="*/ 0 h 1944000"/>
              <a:gd name="connsiteX464" fmla="*/ 1944000 w 1944000"/>
              <a:gd name="connsiteY464" fmla="*/ 972000 h 1944000"/>
              <a:gd name="connsiteX465" fmla="*/ 972000 w 1944000"/>
              <a:gd name="connsiteY465" fmla="*/ 1944000 h 1944000"/>
              <a:gd name="connsiteX466" fmla="*/ 0 w 1944000"/>
              <a:gd name="connsiteY466" fmla="*/ 972000 h 1944000"/>
              <a:gd name="connsiteX467" fmla="*/ 972000 w 1944000"/>
              <a:gd name="connsiteY467" fmla="*/ 0 h 194400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Lst>
            <a:rect l="l" t="t" r="r" b="b"/>
            <a:pathLst>
              <a:path w="1944000" h="1944000">
                <a:moveTo>
                  <a:pt x="1063385" y="1082014"/>
                </a:moveTo>
                <a:lnTo>
                  <a:pt x="1093900" y="1089952"/>
                </a:lnTo>
                <a:lnTo>
                  <a:pt x="1121871" y="1097572"/>
                </a:lnTo>
                <a:lnTo>
                  <a:pt x="1146982" y="1104557"/>
                </a:lnTo>
                <a:lnTo>
                  <a:pt x="1169550" y="1111542"/>
                </a:lnTo>
                <a:lnTo>
                  <a:pt x="1188940" y="1118209"/>
                </a:lnTo>
                <a:lnTo>
                  <a:pt x="1205469" y="1124559"/>
                </a:lnTo>
                <a:lnTo>
                  <a:pt x="1212779" y="1127734"/>
                </a:lnTo>
                <a:lnTo>
                  <a:pt x="1219137" y="1130592"/>
                </a:lnTo>
                <a:lnTo>
                  <a:pt x="1225176" y="1133449"/>
                </a:lnTo>
                <a:lnTo>
                  <a:pt x="1230262" y="1136307"/>
                </a:lnTo>
                <a:lnTo>
                  <a:pt x="1238526" y="1141704"/>
                </a:lnTo>
                <a:lnTo>
                  <a:pt x="1245837" y="1146784"/>
                </a:lnTo>
                <a:lnTo>
                  <a:pt x="1253148" y="1152499"/>
                </a:lnTo>
                <a:lnTo>
                  <a:pt x="1259823" y="1158532"/>
                </a:lnTo>
                <a:lnTo>
                  <a:pt x="1265862" y="1164564"/>
                </a:lnTo>
                <a:lnTo>
                  <a:pt x="1271266" y="1170914"/>
                </a:lnTo>
                <a:lnTo>
                  <a:pt x="1276351" y="1177582"/>
                </a:lnTo>
                <a:lnTo>
                  <a:pt x="1280801" y="1184567"/>
                </a:lnTo>
                <a:lnTo>
                  <a:pt x="1284934" y="1191234"/>
                </a:lnTo>
                <a:lnTo>
                  <a:pt x="1288112" y="1198537"/>
                </a:lnTo>
                <a:lnTo>
                  <a:pt x="1291291" y="1206157"/>
                </a:lnTo>
                <a:lnTo>
                  <a:pt x="1293516" y="1214094"/>
                </a:lnTo>
                <a:lnTo>
                  <a:pt x="1295423" y="1222032"/>
                </a:lnTo>
                <a:lnTo>
                  <a:pt x="1296694" y="1230287"/>
                </a:lnTo>
                <a:lnTo>
                  <a:pt x="1297330" y="1238859"/>
                </a:lnTo>
                <a:lnTo>
                  <a:pt x="1297648" y="1247432"/>
                </a:lnTo>
                <a:lnTo>
                  <a:pt x="1297330" y="1257275"/>
                </a:lnTo>
                <a:lnTo>
                  <a:pt x="1296377" y="1266800"/>
                </a:lnTo>
                <a:lnTo>
                  <a:pt x="1295105" y="1276007"/>
                </a:lnTo>
                <a:lnTo>
                  <a:pt x="1292880" y="1285215"/>
                </a:lnTo>
                <a:lnTo>
                  <a:pt x="1290019" y="1294422"/>
                </a:lnTo>
                <a:lnTo>
                  <a:pt x="1286841" y="1303312"/>
                </a:lnTo>
                <a:lnTo>
                  <a:pt x="1283344" y="1312202"/>
                </a:lnTo>
                <a:lnTo>
                  <a:pt x="1278576" y="1320775"/>
                </a:lnTo>
                <a:lnTo>
                  <a:pt x="1273808" y="1329347"/>
                </a:lnTo>
                <a:lnTo>
                  <a:pt x="1267769" y="1337602"/>
                </a:lnTo>
                <a:lnTo>
                  <a:pt x="1261412" y="1345857"/>
                </a:lnTo>
                <a:lnTo>
                  <a:pt x="1254737" y="1353795"/>
                </a:lnTo>
                <a:lnTo>
                  <a:pt x="1247426" y="1361732"/>
                </a:lnTo>
                <a:lnTo>
                  <a:pt x="1239162" y="1369670"/>
                </a:lnTo>
                <a:lnTo>
                  <a:pt x="1230580" y="1376655"/>
                </a:lnTo>
                <a:lnTo>
                  <a:pt x="1221362" y="1384275"/>
                </a:lnTo>
                <a:lnTo>
                  <a:pt x="1214051" y="1389672"/>
                </a:lnTo>
                <a:lnTo>
                  <a:pt x="1206422" y="1394435"/>
                </a:lnTo>
                <a:lnTo>
                  <a:pt x="1198476" y="1399515"/>
                </a:lnTo>
                <a:lnTo>
                  <a:pt x="1190211" y="1403960"/>
                </a:lnTo>
                <a:lnTo>
                  <a:pt x="1181311" y="1408087"/>
                </a:lnTo>
                <a:lnTo>
                  <a:pt x="1172411" y="1411897"/>
                </a:lnTo>
                <a:lnTo>
                  <a:pt x="1163193" y="1416025"/>
                </a:lnTo>
                <a:lnTo>
                  <a:pt x="1153340" y="1419517"/>
                </a:lnTo>
                <a:lnTo>
                  <a:pt x="1143486" y="1422692"/>
                </a:lnTo>
                <a:lnTo>
                  <a:pt x="1132997" y="1425867"/>
                </a:lnTo>
                <a:lnTo>
                  <a:pt x="1122189" y="1428407"/>
                </a:lnTo>
                <a:lnTo>
                  <a:pt x="1111064" y="1431265"/>
                </a:lnTo>
                <a:lnTo>
                  <a:pt x="1099621" y="1433487"/>
                </a:lnTo>
                <a:lnTo>
                  <a:pt x="1087860" y="1435392"/>
                </a:lnTo>
                <a:lnTo>
                  <a:pt x="1075782" y="1436980"/>
                </a:lnTo>
                <a:lnTo>
                  <a:pt x="1063385" y="1438567"/>
                </a:lnTo>
                <a:close/>
                <a:moveTo>
                  <a:pt x="880616" y="505752"/>
                </a:moveTo>
                <a:lnTo>
                  <a:pt x="880616" y="814362"/>
                </a:lnTo>
                <a:lnTo>
                  <a:pt x="847241" y="805789"/>
                </a:lnTo>
                <a:lnTo>
                  <a:pt x="820223" y="798804"/>
                </a:lnTo>
                <a:lnTo>
                  <a:pt x="799879" y="793089"/>
                </a:lnTo>
                <a:lnTo>
                  <a:pt x="785894" y="788327"/>
                </a:lnTo>
                <a:lnTo>
                  <a:pt x="771590" y="782929"/>
                </a:lnTo>
                <a:lnTo>
                  <a:pt x="757922" y="776897"/>
                </a:lnTo>
                <a:lnTo>
                  <a:pt x="745843" y="770229"/>
                </a:lnTo>
                <a:lnTo>
                  <a:pt x="739804" y="767054"/>
                </a:lnTo>
                <a:lnTo>
                  <a:pt x="734400" y="763879"/>
                </a:lnTo>
                <a:lnTo>
                  <a:pt x="728679" y="760069"/>
                </a:lnTo>
                <a:lnTo>
                  <a:pt x="723593" y="756577"/>
                </a:lnTo>
                <a:lnTo>
                  <a:pt x="718825" y="752767"/>
                </a:lnTo>
                <a:lnTo>
                  <a:pt x="714057" y="749274"/>
                </a:lnTo>
                <a:lnTo>
                  <a:pt x="709925" y="745464"/>
                </a:lnTo>
                <a:lnTo>
                  <a:pt x="705475" y="741337"/>
                </a:lnTo>
                <a:lnTo>
                  <a:pt x="701979" y="737209"/>
                </a:lnTo>
                <a:lnTo>
                  <a:pt x="698164" y="733082"/>
                </a:lnTo>
                <a:lnTo>
                  <a:pt x="694668" y="728954"/>
                </a:lnTo>
                <a:lnTo>
                  <a:pt x="691807" y="724827"/>
                </a:lnTo>
                <a:lnTo>
                  <a:pt x="688629" y="720699"/>
                </a:lnTo>
                <a:lnTo>
                  <a:pt x="686086" y="716254"/>
                </a:lnTo>
                <a:lnTo>
                  <a:pt x="683543" y="712127"/>
                </a:lnTo>
                <a:lnTo>
                  <a:pt x="681000" y="707682"/>
                </a:lnTo>
                <a:lnTo>
                  <a:pt x="679093" y="703237"/>
                </a:lnTo>
                <a:lnTo>
                  <a:pt x="677186" y="698474"/>
                </a:lnTo>
                <a:lnTo>
                  <a:pt x="675596" y="694347"/>
                </a:lnTo>
                <a:lnTo>
                  <a:pt x="674325" y="689584"/>
                </a:lnTo>
                <a:lnTo>
                  <a:pt x="673053" y="684822"/>
                </a:lnTo>
                <a:lnTo>
                  <a:pt x="671782" y="680059"/>
                </a:lnTo>
                <a:lnTo>
                  <a:pt x="671146" y="675297"/>
                </a:lnTo>
                <a:lnTo>
                  <a:pt x="670511" y="670217"/>
                </a:lnTo>
                <a:lnTo>
                  <a:pt x="670193" y="665137"/>
                </a:lnTo>
                <a:lnTo>
                  <a:pt x="670193" y="660374"/>
                </a:lnTo>
                <a:lnTo>
                  <a:pt x="670511" y="652437"/>
                </a:lnTo>
                <a:lnTo>
                  <a:pt x="671146" y="644499"/>
                </a:lnTo>
                <a:lnTo>
                  <a:pt x="672736" y="636879"/>
                </a:lnTo>
                <a:lnTo>
                  <a:pt x="674643" y="629259"/>
                </a:lnTo>
                <a:lnTo>
                  <a:pt x="676868" y="622274"/>
                </a:lnTo>
                <a:lnTo>
                  <a:pt x="679728" y="614972"/>
                </a:lnTo>
                <a:lnTo>
                  <a:pt x="683225" y="607669"/>
                </a:lnTo>
                <a:lnTo>
                  <a:pt x="687039" y="600684"/>
                </a:lnTo>
                <a:lnTo>
                  <a:pt x="691807" y="593699"/>
                </a:lnTo>
                <a:lnTo>
                  <a:pt x="696575" y="587349"/>
                </a:lnTo>
                <a:lnTo>
                  <a:pt x="702297" y="580682"/>
                </a:lnTo>
                <a:lnTo>
                  <a:pt x="708336" y="574014"/>
                </a:lnTo>
                <a:lnTo>
                  <a:pt x="714693" y="567664"/>
                </a:lnTo>
                <a:lnTo>
                  <a:pt x="722004" y="561632"/>
                </a:lnTo>
                <a:lnTo>
                  <a:pt x="729632" y="555282"/>
                </a:lnTo>
                <a:lnTo>
                  <a:pt x="737897" y="549249"/>
                </a:lnTo>
                <a:lnTo>
                  <a:pt x="743936" y="545122"/>
                </a:lnTo>
                <a:lnTo>
                  <a:pt x="750293" y="540994"/>
                </a:lnTo>
                <a:lnTo>
                  <a:pt x="757286" y="537502"/>
                </a:lnTo>
                <a:lnTo>
                  <a:pt x="764597" y="533692"/>
                </a:lnTo>
                <a:lnTo>
                  <a:pt x="772544" y="530517"/>
                </a:lnTo>
                <a:lnTo>
                  <a:pt x="780490" y="527342"/>
                </a:lnTo>
                <a:lnTo>
                  <a:pt x="789072" y="524167"/>
                </a:lnTo>
                <a:lnTo>
                  <a:pt x="797654" y="521627"/>
                </a:lnTo>
                <a:lnTo>
                  <a:pt x="806872" y="519087"/>
                </a:lnTo>
                <a:lnTo>
                  <a:pt x="816408" y="516229"/>
                </a:lnTo>
                <a:lnTo>
                  <a:pt x="825944" y="514324"/>
                </a:lnTo>
                <a:lnTo>
                  <a:pt x="836116" y="512102"/>
                </a:lnTo>
                <a:lnTo>
                  <a:pt x="846923" y="510514"/>
                </a:lnTo>
                <a:lnTo>
                  <a:pt x="858048" y="508927"/>
                </a:lnTo>
                <a:lnTo>
                  <a:pt x="869173" y="507022"/>
                </a:lnTo>
                <a:close/>
                <a:moveTo>
                  <a:pt x="880616" y="217144"/>
                </a:moveTo>
                <a:lnTo>
                  <a:pt x="880616" y="333984"/>
                </a:lnTo>
                <a:lnTo>
                  <a:pt x="863451" y="335254"/>
                </a:lnTo>
                <a:lnTo>
                  <a:pt x="846287" y="337159"/>
                </a:lnTo>
                <a:lnTo>
                  <a:pt x="829440" y="339382"/>
                </a:lnTo>
                <a:lnTo>
                  <a:pt x="812912" y="341922"/>
                </a:lnTo>
                <a:lnTo>
                  <a:pt x="796701" y="344779"/>
                </a:lnTo>
                <a:lnTo>
                  <a:pt x="780490" y="347954"/>
                </a:lnTo>
                <a:lnTo>
                  <a:pt x="764279" y="351764"/>
                </a:lnTo>
                <a:lnTo>
                  <a:pt x="748386" y="355892"/>
                </a:lnTo>
                <a:lnTo>
                  <a:pt x="726136" y="362242"/>
                </a:lnTo>
                <a:lnTo>
                  <a:pt x="704839" y="368909"/>
                </a:lnTo>
                <a:lnTo>
                  <a:pt x="684814" y="375894"/>
                </a:lnTo>
                <a:lnTo>
                  <a:pt x="666061" y="383197"/>
                </a:lnTo>
                <a:lnTo>
                  <a:pt x="657160" y="387324"/>
                </a:lnTo>
                <a:lnTo>
                  <a:pt x="648260" y="391134"/>
                </a:lnTo>
                <a:lnTo>
                  <a:pt x="639996" y="395262"/>
                </a:lnTo>
                <a:lnTo>
                  <a:pt x="632050" y="399072"/>
                </a:lnTo>
                <a:lnTo>
                  <a:pt x="624103" y="403517"/>
                </a:lnTo>
                <a:lnTo>
                  <a:pt x="616792" y="407644"/>
                </a:lnTo>
                <a:lnTo>
                  <a:pt x="609481" y="412089"/>
                </a:lnTo>
                <a:lnTo>
                  <a:pt x="602806" y="416534"/>
                </a:lnTo>
                <a:lnTo>
                  <a:pt x="593906" y="422567"/>
                </a:lnTo>
                <a:lnTo>
                  <a:pt x="585642" y="428282"/>
                </a:lnTo>
                <a:lnTo>
                  <a:pt x="577060" y="434632"/>
                </a:lnTo>
                <a:lnTo>
                  <a:pt x="569113" y="440982"/>
                </a:lnTo>
                <a:lnTo>
                  <a:pt x="561167" y="447967"/>
                </a:lnTo>
                <a:lnTo>
                  <a:pt x="553538" y="454317"/>
                </a:lnTo>
                <a:lnTo>
                  <a:pt x="545910" y="461302"/>
                </a:lnTo>
                <a:lnTo>
                  <a:pt x="538917" y="468604"/>
                </a:lnTo>
                <a:lnTo>
                  <a:pt x="532241" y="475907"/>
                </a:lnTo>
                <a:lnTo>
                  <a:pt x="525249" y="483527"/>
                </a:lnTo>
                <a:lnTo>
                  <a:pt x="518891" y="491464"/>
                </a:lnTo>
                <a:lnTo>
                  <a:pt x="512534" y="499402"/>
                </a:lnTo>
                <a:lnTo>
                  <a:pt x="506813" y="507022"/>
                </a:lnTo>
                <a:lnTo>
                  <a:pt x="501091" y="515277"/>
                </a:lnTo>
                <a:lnTo>
                  <a:pt x="495370" y="523849"/>
                </a:lnTo>
                <a:lnTo>
                  <a:pt x="490284" y="532422"/>
                </a:lnTo>
                <a:lnTo>
                  <a:pt x="485198" y="541312"/>
                </a:lnTo>
                <a:lnTo>
                  <a:pt x="480430" y="550202"/>
                </a:lnTo>
                <a:lnTo>
                  <a:pt x="475980" y="559092"/>
                </a:lnTo>
                <a:lnTo>
                  <a:pt x="472166" y="568299"/>
                </a:lnTo>
                <a:lnTo>
                  <a:pt x="468352" y="577507"/>
                </a:lnTo>
                <a:lnTo>
                  <a:pt x="464855" y="586714"/>
                </a:lnTo>
                <a:lnTo>
                  <a:pt x="461994" y="596239"/>
                </a:lnTo>
                <a:lnTo>
                  <a:pt x="459134" y="605764"/>
                </a:lnTo>
                <a:lnTo>
                  <a:pt x="456591" y="615289"/>
                </a:lnTo>
                <a:lnTo>
                  <a:pt x="454684" y="624814"/>
                </a:lnTo>
                <a:lnTo>
                  <a:pt x="453094" y="634657"/>
                </a:lnTo>
                <a:lnTo>
                  <a:pt x="451187" y="644182"/>
                </a:lnTo>
                <a:lnTo>
                  <a:pt x="450234" y="654024"/>
                </a:lnTo>
                <a:lnTo>
                  <a:pt x="449280" y="664184"/>
                </a:lnTo>
                <a:lnTo>
                  <a:pt x="448962" y="674344"/>
                </a:lnTo>
                <a:lnTo>
                  <a:pt x="448644" y="684822"/>
                </a:lnTo>
                <a:lnTo>
                  <a:pt x="448962" y="695934"/>
                </a:lnTo>
                <a:lnTo>
                  <a:pt x="449598" y="706729"/>
                </a:lnTo>
                <a:lnTo>
                  <a:pt x="450552" y="717842"/>
                </a:lnTo>
                <a:lnTo>
                  <a:pt x="452141" y="728637"/>
                </a:lnTo>
                <a:lnTo>
                  <a:pt x="453730" y="739432"/>
                </a:lnTo>
                <a:lnTo>
                  <a:pt x="455955" y="749909"/>
                </a:lnTo>
                <a:lnTo>
                  <a:pt x="458180" y="760387"/>
                </a:lnTo>
                <a:lnTo>
                  <a:pt x="461359" y="770547"/>
                </a:lnTo>
                <a:lnTo>
                  <a:pt x="464537" y="781024"/>
                </a:lnTo>
                <a:lnTo>
                  <a:pt x="468352" y="791184"/>
                </a:lnTo>
                <a:lnTo>
                  <a:pt x="472484" y="801027"/>
                </a:lnTo>
                <a:lnTo>
                  <a:pt x="476934" y="810869"/>
                </a:lnTo>
                <a:lnTo>
                  <a:pt x="482020" y="820712"/>
                </a:lnTo>
                <a:lnTo>
                  <a:pt x="487423" y="830237"/>
                </a:lnTo>
                <a:lnTo>
                  <a:pt x="492827" y="839762"/>
                </a:lnTo>
                <a:lnTo>
                  <a:pt x="498866" y="848969"/>
                </a:lnTo>
                <a:lnTo>
                  <a:pt x="505541" y="858177"/>
                </a:lnTo>
                <a:lnTo>
                  <a:pt x="512216" y="867067"/>
                </a:lnTo>
                <a:lnTo>
                  <a:pt x="519527" y="875957"/>
                </a:lnTo>
                <a:lnTo>
                  <a:pt x="527156" y="884212"/>
                </a:lnTo>
                <a:lnTo>
                  <a:pt x="535102" y="892467"/>
                </a:lnTo>
                <a:lnTo>
                  <a:pt x="543367" y="900404"/>
                </a:lnTo>
                <a:lnTo>
                  <a:pt x="551949" y="908024"/>
                </a:lnTo>
                <a:lnTo>
                  <a:pt x="561167" y="915644"/>
                </a:lnTo>
                <a:lnTo>
                  <a:pt x="570385" y="922947"/>
                </a:lnTo>
                <a:lnTo>
                  <a:pt x="580238" y="929932"/>
                </a:lnTo>
                <a:lnTo>
                  <a:pt x="590410" y="936282"/>
                </a:lnTo>
                <a:lnTo>
                  <a:pt x="600899" y="942632"/>
                </a:lnTo>
                <a:lnTo>
                  <a:pt x="611706" y="948982"/>
                </a:lnTo>
                <a:lnTo>
                  <a:pt x="623149" y="954697"/>
                </a:lnTo>
                <a:lnTo>
                  <a:pt x="634592" y="960412"/>
                </a:lnTo>
                <a:lnTo>
                  <a:pt x="646671" y="966127"/>
                </a:lnTo>
                <a:lnTo>
                  <a:pt x="666378" y="974064"/>
                </a:lnTo>
                <a:lnTo>
                  <a:pt x="688629" y="982637"/>
                </a:lnTo>
                <a:lnTo>
                  <a:pt x="713739" y="991209"/>
                </a:lnTo>
                <a:lnTo>
                  <a:pt x="741711" y="1000099"/>
                </a:lnTo>
                <a:lnTo>
                  <a:pt x="772544" y="1009307"/>
                </a:lnTo>
                <a:lnTo>
                  <a:pt x="805919" y="1018514"/>
                </a:lnTo>
                <a:lnTo>
                  <a:pt x="841837" y="1028357"/>
                </a:lnTo>
                <a:lnTo>
                  <a:pt x="880616" y="1038199"/>
                </a:lnTo>
                <a:lnTo>
                  <a:pt x="880616" y="1433487"/>
                </a:lnTo>
                <a:lnTo>
                  <a:pt x="870444" y="1431582"/>
                </a:lnTo>
                <a:lnTo>
                  <a:pt x="860591" y="1429042"/>
                </a:lnTo>
                <a:lnTo>
                  <a:pt x="850737" y="1426820"/>
                </a:lnTo>
                <a:lnTo>
                  <a:pt x="841519" y="1424280"/>
                </a:lnTo>
                <a:lnTo>
                  <a:pt x="831983" y="1421422"/>
                </a:lnTo>
                <a:lnTo>
                  <a:pt x="823083" y="1418247"/>
                </a:lnTo>
                <a:lnTo>
                  <a:pt x="814183" y="1415072"/>
                </a:lnTo>
                <a:lnTo>
                  <a:pt x="805283" y="1411580"/>
                </a:lnTo>
                <a:lnTo>
                  <a:pt x="796701" y="1408087"/>
                </a:lnTo>
                <a:lnTo>
                  <a:pt x="788437" y="1404277"/>
                </a:lnTo>
                <a:lnTo>
                  <a:pt x="780490" y="1400150"/>
                </a:lnTo>
                <a:lnTo>
                  <a:pt x="772544" y="1396022"/>
                </a:lnTo>
                <a:lnTo>
                  <a:pt x="764915" y="1391260"/>
                </a:lnTo>
                <a:lnTo>
                  <a:pt x="757604" y="1386815"/>
                </a:lnTo>
                <a:lnTo>
                  <a:pt x="750293" y="1381735"/>
                </a:lnTo>
                <a:lnTo>
                  <a:pt x="743618" y="1376655"/>
                </a:lnTo>
                <a:lnTo>
                  <a:pt x="732811" y="1368082"/>
                </a:lnTo>
                <a:lnTo>
                  <a:pt x="722640" y="1359192"/>
                </a:lnTo>
                <a:lnTo>
                  <a:pt x="713104" y="1349985"/>
                </a:lnTo>
                <a:lnTo>
                  <a:pt x="704204" y="1340142"/>
                </a:lnTo>
                <a:lnTo>
                  <a:pt x="695621" y="1329982"/>
                </a:lnTo>
                <a:lnTo>
                  <a:pt x="687675" y="1319187"/>
                </a:lnTo>
                <a:lnTo>
                  <a:pt x="680046" y="1308075"/>
                </a:lnTo>
                <a:lnTo>
                  <a:pt x="673371" y="1296327"/>
                </a:lnTo>
                <a:lnTo>
                  <a:pt x="667014" y="1284262"/>
                </a:lnTo>
                <a:lnTo>
                  <a:pt x="660975" y="1271562"/>
                </a:lnTo>
                <a:lnTo>
                  <a:pt x="655889" y="1258862"/>
                </a:lnTo>
                <a:lnTo>
                  <a:pt x="651121" y="1245209"/>
                </a:lnTo>
                <a:lnTo>
                  <a:pt x="646989" y="1231557"/>
                </a:lnTo>
                <a:lnTo>
                  <a:pt x="642857" y="1217269"/>
                </a:lnTo>
                <a:lnTo>
                  <a:pt x="639996" y="1202664"/>
                </a:lnTo>
                <a:lnTo>
                  <a:pt x="637453" y="1187424"/>
                </a:lnTo>
                <a:lnTo>
                  <a:pt x="410819" y="1219492"/>
                </a:lnTo>
                <a:lnTo>
                  <a:pt x="413044" y="1231557"/>
                </a:lnTo>
                <a:lnTo>
                  <a:pt x="415587" y="1243304"/>
                </a:lnTo>
                <a:lnTo>
                  <a:pt x="418766" y="1255370"/>
                </a:lnTo>
                <a:lnTo>
                  <a:pt x="421626" y="1266800"/>
                </a:lnTo>
                <a:lnTo>
                  <a:pt x="424805" y="1278230"/>
                </a:lnTo>
                <a:lnTo>
                  <a:pt x="428619" y="1289660"/>
                </a:lnTo>
                <a:lnTo>
                  <a:pt x="432116" y="1300455"/>
                </a:lnTo>
                <a:lnTo>
                  <a:pt x="435930" y="1311250"/>
                </a:lnTo>
                <a:lnTo>
                  <a:pt x="440062" y="1321727"/>
                </a:lnTo>
                <a:lnTo>
                  <a:pt x="444512" y="1332205"/>
                </a:lnTo>
                <a:lnTo>
                  <a:pt x="448644" y="1342682"/>
                </a:lnTo>
                <a:lnTo>
                  <a:pt x="453412" y="1352525"/>
                </a:lnTo>
                <a:lnTo>
                  <a:pt x="458180" y="1362367"/>
                </a:lnTo>
                <a:lnTo>
                  <a:pt x="463266" y="1372210"/>
                </a:lnTo>
                <a:lnTo>
                  <a:pt x="468352" y="1381735"/>
                </a:lnTo>
                <a:lnTo>
                  <a:pt x="473755" y="1390942"/>
                </a:lnTo>
                <a:lnTo>
                  <a:pt x="479477" y="1399832"/>
                </a:lnTo>
                <a:lnTo>
                  <a:pt x="485198" y="1409040"/>
                </a:lnTo>
                <a:lnTo>
                  <a:pt x="491238" y="1417612"/>
                </a:lnTo>
                <a:lnTo>
                  <a:pt x="497595" y="1426185"/>
                </a:lnTo>
                <a:lnTo>
                  <a:pt x="503634" y="1434757"/>
                </a:lnTo>
                <a:lnTo>
                  <a:pt x="510309" y="1442695"/>
                </a:lnTo>
                <a:lnTo>
                  <a:pt x="517302" y="1450950"/>
                </a:lnTo>
                <a:lnTo>
                  <a:pt x="524295" y="1458570"/>
                </a:lnTo>
                <a:lnTo>
                  <a:pt x="531288" y="1466190"/>
                </a:lnTo>
                <a:lnTo>
                  <a:pt x="538599" y="1473492"/>
                </a:lnTo>
                <a:lnTo>
                  <a:pt x="546227" y="1480795"/>
                </a:lnTo>
                <a:lnTo>
                  <a:pt x="553856" y="1487780"/>
                </a:lnTo>
                <a:lnTo>
                  <a:pt x="561802" y="1494765"/>
                </a:lnTo>
                <a:lnTo>
                  <a:pt x="570067" y="1501750"/>
                </a:lnTo>
                <a:lnTo>
                  <a:pt x="578331" y="1507782"/>
                </a:lnTo>
                <a:lnTo>
                  <a:pt x="586913" y="1514132"/>
                </a:lnTo>
                <a:lnTo>
                  <a:pt x="600581" y="1523657"/>
                </a:lnTo>
                <a:lnTo>
                  <a:pt x="615203" y="1532865"/>
                </a:lnTo>
                <a:lnTo>
                  <a:pt x="630142" y="1541437"/>
                </a:lnTo>
                <a:lnTo>
                  <a:pt x="645717" y="1549375"/>
                </a:lnTo>
                <a:lnTo>
                  <a:pt x="661928" y="1556995"/>
                </a:lnTo>
                <a:lnTo>
                  <a:pt x="678775" y="1563980"/>
                </a:lnTo>
                <a:lnTo>
                  <a:pt x="696257" y="1570647"/>
                </a:lnTo>
                <a:lnTo>
                  <a:pt x="714375" y="1576680"/>
                </a:lnTo>
                <a:lnTo>
                  <a:pt x="733129" y="1582395"/>
                </a:lnTo>
                <a:lnTo>
                  <a:pt x="752518" y="1587475"/>
                </a:lnTo>
                <a:lnTo>
                  <a:pt x="772544" y="1592237"/>
                </a:lnTo>
                <a:lnTo>
                  <a:pt x="792887" y="1596365"/>
                </a:lnTo>
                <a:lnTo>
                  <a:pt x="814183" y="1600175"/>
                </a:lnTo>
                <a:lnTo>
                  <a:pt x="835480" y="1603350"/>
                </a:lnTo>
                <a:lnTo>
                  <a:pt x="858048" y="1606525"/>
                </a:lnTo>
                <a:lnTo>
                  <a:pt x="880616" y="1608747"/>
                </a:lnTo>
                <a:lnTo>
                  <a:pt x="880616" y="1726857"/>
                </a:lnTo>
                <a:lnTo>
                  <a:pt x="1063385" y="1726857"/>
                </a:lnTo>
                <a:lnTo>
                  <a:pt x="1063385" y="1610652"/>
                </a:lnTo>
                <a:lnTo>
                  <a:pt x="1077371" y="1609382"/>
                </a:lnTo>
                <a:lnTo>
                  <a:pt x="1091675" y="1607795"/>
                </a:lnTo>
                <a:lnTo>
                  <a:pt x="1105661" y="1606207"/>
                </a:lnTo>
                <a:lnTo>
                  <a:pt x="1119329" y="1603985"/>
                </a:lnTo>
                <a:lnTo>
                  <a:pt x="1133314" y="1602080"/>
                </a:lnTo>
                <a:lnTo>
                  <a:pt x="1146665" y="1599857"/>
                </a:lnTo>
                <a:lnTo>
                  <a:pt x="1160015" y="1597317"/>
                </a:lnTo>
                <a:lnTo>
                  <a:pt x="1173047" y="1594142"/>
                </a:lnTo>
                <a:lnTo>
                  <a:pt x="1186397" y="1591285"/>
                </a:lnTo>
                <a:lnTo>
                  <a:pt x="1199111" y="1587792"/>
                </a:lnTo>
                <a:lnTo>
                  <a:pt x="1212144" y="1584300"/>
                </a:lnTo>
                <a:lnTo>
                  <a:pt x="1224540" y="1580807"/>
                </a:lnTo>
                <a:lnTo>
                  <a:pt x="1236937" y="1576680"/>
                </a:lnTo>
                <a:lnTo>
                  <a:pt x="1249333" y="1572552"/>
                </a:lnTo>
                <a:lnTo>
                  <a:pt x="1261412" y="1567790"/>
                </a:lnTo>
                <a:lnTo>
                  <a:pt x="1273491" y="1563345"/>
                </a:lnTo>
                <a:lnTo>
                  <a:pt x="1288748" y="1556995"/>
                </a:lnTo>
                <a:lnTo>
                  <a:pt x="1304005" y="1550010"/>
                </a:lnTo>
                <a:lnTo>
                  <a:pt x="1318627" y="1543025"/>
                </a:lnTo>
                <a:lnTo>
                  <a:pt x="1332613" y="1535722"/>
                </a:lnTo>
                <a:lnTo>
                  <a:pt x="1346598" y="1528102"/>
                </a:lnTo>
                <a:lnTo>
                  <a:pt x="1359631" y="1519847"/>
                </a:lnTo>
                <a:lnTo>
                  <a:pt x="1372345" y="1511592"/>
                </a:lnTo>
                <a:lnTo>
                  <a:pt x="1384742" y="1502702"/>
                </a:lnTo>
                <a:lnTo>
                  <a:pt x="1396185" y="1493812"/>
                </a:lnTo>
                <a:lnTo>
                  <a:pt x="1407945" y="1484287"/>
                </a:lnTo>
                <a:lnTo>
                  <a:pt x="1418753" y="1474762"/>
                </a:lnTo>
                <a:lnTo>
                  <a:pt x="1429242" y="1464602"/>
                </a:lnTo>
                <a:lnTo>
                  <a:pt x="1439096" y="1454125"/>
                </a:lnTo>
                <a:lnTo>
                  <a:pt x="1448631" y="1443647"/>
                </a:lnTo>
                <a:lnTo>
                  <a:pt x="1457531" y="1432535"/>
                </a:lnTo>
                <a:lnTo>
                  <a:pt x="1466114" y="1421422"/>
                </a:lnTo>
                <a:lnTo>
                  <a:pt x="1474378" y="1409675"/>
                </a:lnTo>
                <a:lnTo>
                  <a:pt x="1482007" y="1398245"/>
                </a:lnTo>
                <a:lnTo>
                  <a:pt x="1489000" y="1386497"/>
                </a:lnTo>
                <a:lnTo>
                  <a:pt x="1495675" y="1374432"/>
                </a:lnTo>
                <a:lnTo>
                  <a:pt x="1501396" y="1362685"/>
                </a:lnTo>
                <a:lnTo>
                  <a:pt x="1507118" y="1350620"/>
                </a:lnTo>
                <a:lnTo>
                  <a:pt x="1512203" y="1338555"/>
                </a:lnTo>
                <a:lnTo>
                  <a:pt x="1516335" y="1326490"/>
                </a:lnTo>
                <a:lnTo>
                  <a:pt x="1520468" y="1314107"/>
                </a:lnTo>
                <a:lnTo>
                  <a:pt x="1523964" y="1301725"/>
                </a:lnTo>
                <a:lnTo>
                  <a:pt x="1526507" y="1289025"/>
                </a:lnTo>
                <a:lnTo>
                  <a:pt x="1528732" y="1276642"/>
                </a:lnTo>
                <a:lnTo>
                  <a:pt x="1530957" y="1263942"/>
                </a:lnTo>
                <a:lnTo>
                  <a:pt x="1532228" y="1251242"/>
                </a:lnTo>
                <a:lnTo>
                  <a:pt x="1532864" y="1238542"/>
                </a:lnTo>
                <a:lnTo>
                  <a:pt x="1533182" y="1225207"/>
                </a:lnTo>
                <a:lnTo>
                  <a:pt x="1533182" y="1212189"/>
                </a:lnTo>
                <a:lnTo>
                  <a:pt x="1532546" y="1199172"/>
                </a:lnTo>
                <a:lnTo>
                  <a:pt x="1531275" y="1186789"/>
                </a:lnTo>
                <a:lnTo>
                  <a:pt x="1530003" y="1174407"/>
                </a:lnTo>
                <a:lnTo>
                  <a:pt x="1527778" y="1162342"/>
                </a:lnTo>
                <a:lnTo>
                  <a:pt x="1525553" y="1150594"/>
                </a:lnTo>
                <a:lnTo>
                  <a:pt x="1522693" y="1138847"/>
                </a:lnTo>
                <a:lnTo>
                  <a:pt x="1519514" y="1127734"/>
                </a:lnTo>
                <a:lnTo>
                  <a:pt x="1516018" y="1116939"/>
                </a:lnTo>
                <a:lnTo>
                  <a:pt x="1511885" y="1106144"/>
                </a:lnTo>
                <a:lnTo>
                  <a:pt x="1507435" y="1095349"/>
                </a:lnTo>
                <a:lnTo>
                  <a:pt x="1502350" y="1085189"/>
                </a:lnTo>
                <a:lnTo>
                  <a:pt x="1496946" y="1075347"/>
                </a:lnTo>
                <a:lnTo>
                  <a:pt x="1491225" y="1065822"/>
                </a:lnTo>
                <a:lnTo>
                  <a:pt x="1485185" y="1056614"/>
                </a:lnTo>
                <a:lnTo>
                  <a:pt x="1478510" y="1047407"/>
                </a:lnTo>
                <a:lnTo>
                  <a:pt x="1471517" y="1038517"/>
                </a:lnTo>
                <a:lnTo>
                  <a:pt x="1463889" y="1029944"/>
                </a:lnTo>
                <a:lnTo>
                  <a:pt x="1456260" y="1021689"/>
                </a:lnTo>
                <a:lnTo>
                  <a:pt x="1448314" y="1013752"/>
                </a:lnTo>
                <a:lnTo>
                  <a:pt x="1440049" y="1005814"/>
                </a:lnTo>
                <a:lnTo>
                  <a:pt x="1431467" y="998512"/>
                </a:lnTo>
                <a:lnTo>
                  <a:pt x="1422567" y="991527"/>
                </a:lnTo>
                <a:lnTo>
                  <a:pt x="1413349" y="984542"/>
                </a:lnTo>
                <a:lnTo>
                  <a:pt x="1403813" y="977557"/>
                </a:lnTo>
                <a:lnTo>
                  <a:pt x="1393959" y="971207"/>
                </a:lnTo>
                <a:lnTo>
                  <a:pt x="1383788" y="965174"/>
                </a:lnTo>
                <a:lnTo>
                  <a:pt x="1373299" y="959142"/>
                </a:lnTo>
                <a:lnTo>
                  <a:pt x="1362491" y="953427"/>
                </a:lnTo>
                <a:lnTo>
                  <a:pt x="1351048" y="948347"/>
                </a:lnTo>
                <a:lnTo>
                  <a:pt x="1339605" y="942949"/>
                </a:lnTo>
                <a:lnTo>
                  <a:pt x="1327845" y="937869"/>
                </a:lnTo>
                <a:lnTo>
                  <a:pt x="1305912" y="930249"/>
                </a:lnTo>
                <a:lnTo>
                  <a:pt x="1280801" y="921677"/>
                </a:lnTo>
                <a:lnTo>
                  <a:pt x="1252512" y="912469"/>
                </a:lnTo>
                <a:lnTo>
                  <a:pt x="1221362" y="902627"/>
                </a:lnTo>
                <a:lnTo>
                  <a:pt x="1186397" y="892784"/>
                </a:lnTo>
                <a:lnTo>
                  <a:pt x="1148572" y="882307"/>
                </a:lnTo>
                <a:lnTo>
                  <a:pt x="1107568" y="871512"/>
                </a:lnTo>
                <a:lnTo>
                  <a:pt x="1063385" y="860399"/>
                </a:lnTo>
                <a:lnTo>
                  <a:pt x="1063385" y="511149"/>
                </a:lnTo>
                <a:lnTo>
                  <a:pt x="1078960" y="514642"/>
                </a:lnTo>
                <a:lnTo>
                  <a:pt x="1093582" y="518769"/>
                </a:lnTo>
                <a:lnTo>
                  <a:pt x="1108204" y="523214"/>
                </a:lnTo>
                <a:lnTo>
                  <a:pt x="1121554" y="528612"/>
                </a:lnTo>
                <a:lnTo>
                  <a:pt x="1128229" y="531469"/>
                </a:lnTo>
                <a:lnTo>
                  <a:pt x="1134904" y="534644"/>
                </a:lnTo>
                <a:lnTo>
                  <a:pt x="1141261" y="537502"/>
                </a:lnTo>
                <a:lnTo>
                  <a:pt x="1146982" y="540677"/>
                </a:lnTo>
                <a:lnTo>
                  <a:pt x="1153022" y="544169"/>
                </a:lnTo>
                <a:lnTo>
                  <a:pt x="1159061" y="547662"/>
                </a:lnTo>
                <a:lnTo>
                  <a:pt x="1164465" y="551154"/>
                </a:lnTo>
                <a:lnTo>
                  <a:pt x="1169868" y="555282"/>
                </a:lnTo>
                <a:lnTo>
                  <a:pt x="1178768" y="561949"/>
                </a:lnTo>
                <a:lnTo>
                  <a:pt x="1187351" y="568934"/>
                </a:lnTo>
                <a:lnTo>
                  <a:pt x="1195297" y="576554"/>
                </a:lnTo>
                <a:lnTo>
                  <a:pt x="1202926" y="584174"/>
                </a:lnTo>
                <a:lnTo>
                  <a:pt x="1209919" y="592429"/>
                </a:lnTo>
                <a:lnTo>
                  <a:pt x="1216594" y="601002"/>
                </a:lnTo>
                <a:lnTo>
                  <a:pt x="1222633" y="609574"/>
                </a:lnTo>
                <a:lnTo>
                  <a:pt x="1228355" y="618782"/>
                </a:lnTo>
                <a:lnTo>
                  <a:pt x="1233758" y="627989"/>
                </a:lnTo>
                <a:lnTo>
                  <a:pt x="1238844" y="637832"/>
                </a:lnTo>
                <a:lnTo>
                  <a:pt x="1242976" y="647674"/>
                </a:lnTo>
                <a:lnTo>
                  <a:pt x="1247108" y="658469"/>
                </a:lnTo>
                <a:lnTo>
                  <a:pt x="1250287" y="668947"/>
                </a:lnTo>
                <a:lnTo>
                  <a:pt x="1253465" y="680059"/>
                </a:lnTo>
                <a:lnTo>
                  <a:pt x="1256326" y="691172"/>
                </a:lnTo>
                <a:lnTo>
                  <a:pt x="1258233" y="702919"/>
                </a:lnTo>
                <a:lnTo>
                  <a:pt x="1482324" y="675297"/>
                </a:lnTo>
                <a:lnTo>
                  <a:pt x="1479464" y="660692"/>
                </a:lnTo>
                <a:lnTo>
                  <a:pt x="1475967" y="646087"/>
                </a:lnTo>
                <a:lnTo>
                  <a:pt x="1472789" y="632434"/>
                </a:lnTo>
                <a:lnTo>
                  <a:pt x="1469292" y="618782"/>
                </a:lnTo>
                <a:lnTo>
                  <a:pt x="1465160" y="605764"/>
                </a:lnTo>
                <a:lnTo>
                  <a:pt x="1461028" y="592747"/>
                </a:lnTo>
                <a:lnTo>
                  <a:pt x="1456260" y="580364"/>
                </a:lnTo>
                <a:lnTo>
                  <a:pt x="1451810" y="568299"/>
                </a:lnTo>
                <a:lnTo>
                  <a:pt x="1446406" y="556552"/>
                </a:lnTo>
                <a:lnTo>
                  <a:pt x="1441321" y="545439"/>
                </a:lnTo>
                <a:lnTo>
                  <a:pt x="1435599" y="534644"/>
                </a:lnTo>
                <a:lnTo>
                  <a:pt x="1429560" y="523532"/>
                </a:lnTo>
                <a:lnTo>
                  <a:pt x="1423838" y="513689"/>
                </a:lnTo>
                <a:lnTo>
                  <a:pt x="1417163" y="503847"/>
                </a:lnTo>
                <a:lnTo>
                  <a:pt x="1410488" y="494322"/>
                </a:lnTo>
                <a:lnTo>
                  <a:pt x="1403177" y="485432"/>
                </a:lnTo>
                <a:lnTo>
                  <a:pt x="1395867" y="476542"/>
                </a:lnTo>
                <a:lnTo>
                  <a:pt x="1388238" y="467969"/>
                </a:lnTo>
                <a:lnTo>
                  <a:pt x="1379974" y="459714"/>
                </a:lnTo>
                <a:lnTo>
                  <a:pt x="1371074" y="451459"/>
                </a:lnTo>
                <a:lnTo>
                  <a:pt x="1361538" y="443522"/>
                </a:lnTo>
                <a:lnTo>
                  <a:pt x="1351366" y="435902"/>
                </a:lnTo>
                <a:lnTo>
                  <a:pt x="1341195" y="428599"/>
                </a:lnTo>
                <a:lnTo>
                  <a:pt x="1330388" y="421614"/>
                </a:lnTo>
                <a:lnTo>
                  <a:pt x="1319262" y="414629"/>
                </a:lnTo>
                <a:lnTo>
                  <a:pt x="1307184" y="407962"/>
                </a:lnTo>
                <a:lnTo>
                  <a:pt x="1294787" y="401294"/>
                </a:lnTo>
                <a:lnTo>
                  <a:pt x="1282073" y="395262"/>
                </a:lnTo>
                <a:lnTo>
                  <a:pt x="1268723" y="389229"/>
                </a:lnTo>
                <a:lnTo>
                  <a:pt x="1254737" y="383197"/>
                </a:lnTo>
                <a:lnTo>
                  <a:pt x="1240751" y="378117"/>
                </a:lnTo>
                <a:lnTo>
                  <a:pt x="1225812" y="372402"/>
                </a:lnTo>
                <a:lnTo>
                  <a:pt x="1207058" y="366369"/>
                </a:lnTo>
                <a:lnTo>
                  <a:pt x="1187986" y="360972"/>
                </a:lnTo>
                <a:lnTo>
                  <a:pt x="1168279" y="355574"/>
                </a:lnTo>
                <a:lnTo>
                  <a:pt x="1147936" y="351129"/>
                </a:lnTo>
                <a:lnTo>
                  <a:pt x="1127593" y="346684"/>
                </a:lnTo>
                <a:lnTo>
                  <a:pt x="1106614" y="343192"/>
                </a:lnTo>
                <a:lnTo>
                  <a:pt x="1085000" y="339699"/>
                </a:lnTo>
                <a:lnTo>
                  <a:pt x="1063385" y="337159"/>
                </a:lnTo>
                <a:lnTo>
                  <a:pt x="1063385" y="217144"/>
                </a:lnTo>
                <a:close/>
                <a:moveTo>
                  <a:pt x="972000" y="0"/>
                </a:moveTo>
                <a:cubicBezTo>
                  <a:pt x="1508821" y="0"/>
                  <a:pt x="1944000" y="435179"/>
                  <a:pt x="1944000" y="972000"/>
                </a:cubicBezTo>
                <a:cubicBezTo>
                  <a:pt x="1944000" y="1508821"/>
                  <a:pt x="1508821" y="1944000"/>
                  <a:pt x="972000" y="1944000"/>
                </a:cubicBezTo>
                <a:cubicBezTo>
                  <a:pt x="435179" y="1944000"/>
                  <a:pt x="0" y="1508821"/>
                  <a:pt x="0" y="972000"/>
                </a:cubicBezTo>
                <a:cubicBezTo>
                  <a:pt x="0" y="435179"/>
                  <a:pt x="435179" y="0"/>
                  <a:pt x="972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8643" tIns="54321" rIns="108643" bIns="54321" anchor="ctr">
            <a:scene3d>
              <a:camera prst="orthographicFront"/>
              <a:lightRig rig="threePt" dir="t"/>
            </a:scene3d>
          </a:bodyPr>
          <a:lstStyle/>
          <a:p>
            <a:pPr algn="ctr">
              <a:defRPr/>
            </a:pPr>
            <a:endParaRPr lang="zh-CN" altLang="en-US" sz="27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矩形 39"/>
          <p:cNvSpPr/>
          <p:nvPr/>
        </p:nvSpPr>
        <p:spPr>
          <a:xfrm>
            <a:off x="0" y="0"/>
            <a:ext cx="12190413" cy="6859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41" name="图片 40"/>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8902087" y="5259703"/>
            <a:ext cx="3234859" cy="1602680"/>
          </a:xfrm>
          <a:prstGeom prst="rect">
            <a:avLst/>
          </a:prstGeom>
          <a:effectLst>
            <a:innerShdw blurRad="63500" dist="50800" dir="13500000">
              <a:prstClr val="black">
                <a:alpha val="50000"/>
              </a:prstClr>
            </a:innerShdw>
          </a:effectLst>
        </p:spPr>
      </p:pic>
      <p:grpSp>
        <p:nvGrpSpPr>
          <p:cNvPr id="42" name="组合 41"/>
          <p:cNvGrpSpPr/>
          <p:nvPr/>
        </p:nvGrpSpPr>
        <p:grpSpPr>
          <a:xfrm>
            <a:off x="62429" y="111281"/>
            <a:ext cx="7997728" cy="1097744"/>
            <a:chOff x="62429" y="111281"/>
            <a:chExt cx="7997728" cy="1097744"/>
          </a:xfrm>
        </p:grpSpPr>
        <p:sp>
          <p:nvSpPr>
            <p:cNvPr id="43" name="文本框 30"/>
            <p:cNvSpPr txBox="1"/>
            <p:nvPr/>
          </p:nvSpPr>
          <p:spPr>
            <a:xfrm>
              <a:off x="2278122" y="386234"/>
              <a:ext cx="5782035" cy="547838"/>
            </a:xfrm>
            <a:prstGeom prst="rect">
              <a:avLst/>
            </a:prstGeom>
            <a:noFill/>
          </p:spPr>
          <p:txBody>
            <a:bodyPr wrap="square" lIns="121917" tIns="60958" rIns="121917" bIns="60958">
              <a:spAutoFit/>
            </a:bodyPr>
            <a:lstStyle/>
            <a:p>
              <a:pPr>
                <a:lnSpc>
                  <a:spcPct val="120000"/>
                </a:lnSpc>
              </a:pPr>
              <a:r>
                <a:rPr lang="zh-CN" altLang="en-US" sz="2300" b="1">
                  <a:solidFill>
                    <a:schemeClr val="accent1"/>
                  </a:solidFill>
                  <a:latin typeface="Arial" panose="020b0604020202020204" pitchFamily="34" charset="0"/>
                  <a:ea typeface="微软雅黑" panose="020b0503020204020204" pitchFamily="34" charset="-122"/>
                  <a:sym typeface="Arial" panose="020b0604020202020204" pitchFamily="34" charset="0"/>
                </a:rPr>
                <a:t>请输入标题</a:t>
              </a:r>
            </a:p>
          </p:txBody>
        </p:sp>
        <p:pic>
          <p:nvPicPr>
            <p:cNvPr id="44" name="图片 4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62429" y="111281"/>
              <a:ext cx="2215693" cy="1097744"/>
            </a:xfrm>
            <a:prstGeom prst="rect">
              <a:avLst/>
            </a:prstGeom>
          </p:spPr>
        </p:pic>
      </p:grpSp>
    </p:spTree>
    <p:extLst>
      <p:ext uri="{BB962C8B-B14F-4D97-AF65-F5344CB8AC3E}">
        <p14:creationId val="574472242"/>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par>
                                <p:cTn id="9" presetID="12" presetClass="entr" presetSubtype="8" fill="hold" grpId="0" nodeType="withEffect">
                                  <p:stCondLst>
                                    <p:cond delay="20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300"/>
                                        <p:tgtEl>
                                          <p:spTgt spid="29"/>
                                        </p:tgtEl>
                                        <p:attrNameLst>
                                          <p:attrName>ppt_x</p:attrName>
                                        </p:attrNameLst>
                                      </p:cBhvr>
                                      <p:tavLst>
                                        <p:tav tm="0">
                                          <p:val>
                                            <p:strVal val="#ppt_x-#ppt_w*1.125000"/>
                                          </p:val>
                                        </p:tav>
                                        <p:tav tm="100000">
                                          <p:val>
                                            <p:strVal val="#ppt_x"/>
                                          </p:val>
                                        </p:tav>
                                      </p:tavLst>
                                    </p:anim>
                                    <p:animEffect transition="in" filter="wipe(right)">
                                      <p:cBhvr>
                                        <p:cTn id="12" dur="300"/>
                                        <p:tgtEl>
                                          <p:spTgt spid="29"/>
                                        </p:tgtEl>
                                      </p:cBhvr>
                                    </p:animEffect>
                                  </p:childTnLst>
                                </p:cTn>
                              </p:par>
                              <p:par>
                                <p:cTn id="13" presetID="12" presetClass="entr" presetSubtype="8" fill="hold" grpId="0" nodeType="withEffect">
                                  <p:stCondLst>
                                    <p:cond delay="20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300"/>
                                        <p:tgtEl>
                                          <p:spTgt spid="22"/>
                                        </p:tgtEl>
                                        <p:attrNameLst>
                                          <p:attrName>ppt_x</p:attrName>
                                        </p:attrNameLst>
                                      </p:cBhvr>
                                      <p:tavLst>
                                        <p:tav tm="0">
                                          <p:val>
                                            <p:strVal val="#ppt_x-#ppt_w*1.125000"/>
                                          </p:val>
                                        </p:tav>
                                        <p:tav tm="100000">
                                          <p:val>
                                            <p:strVal val="#ppt_x"/>
                                          </p:val>
                                        </p:tav>
                                      </p:tavLst>
                                    </p:anim>
                                    <p:animEffect transition="in" filter="wipe(right)">
                                      <p:cBhvr>
                                        <p:cTn id="16" dur="300"/>
                                        <p:tgtEl>
                                          <p:spTgt spid="22"/>
                                        </p:tgtEl>
                                      </p:cBhvr>
                                    </p:animEffect>
                                  </p:childTnLst>
                                </p:cTn>
                              </p:par>
                            </p:childTnLst>
                          </p:cTn>
                        </p:par>
                        <p:par>
                          <p:cTn id="17" fill="hold" nodeType="afterGroup">
                            <p:stCondLst>
                              <p:cond delay="500"/>
                            </p:stCondLst>
                            <p:childTnLst>
                              <p:par>
                                <p:cTn id="18" presetID="2" presetClass="entr" presetSubtype="2"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500" fill="hold"/>
                                        <p:tgtEl>
                                          <p:spTgt spid="24"/>
                                        </p:tgtEl>
                                        <p:attrNameLst>
                                          <p:attrName>ppt_x</p:attrName>
                                        </p:attrNameLst>
                                      </p:cBhvr>
                                      <p:tavLst>
                                        <p:tav tm="0">
                                          <p:val>
                                            <p:strVal val="1+#ppt_w/2"/>
                                          </p:val>
                                        </p:tav>
                                        <p:tav tm="100000">
                                          <p:val>
                                            <p:strVal val="#ppt_x"/>
                                          </p:val>
                                        </p:tav>
                                      </p:tavLst>
                                    </p:anim>
                                    <p:anim calcmode="lin" valueType="num">
                                      <p:cBhvr additive="base">
                                        <p:cTn id="21" dur="500" fill="hold"/>
                                        <p:tgtEl>
                                          <p:spTgt spid="24"/>
                                        </p:tgtEl>
                                        <p:attrNameLst>
                                          <p:attrName>ppt_y</p:attrName>
                                        </p:attrNameLst>
                                      </p:cBhvr>
                                      <p:tavLst>
                                        <p:tav tm="0">
                                          <p:val>
                                            <p:strVal val="#ppt_y"/>
                                          </p:val>
                                        </p:tav>
                                        <p:tav tm="100000">
                                          <p:val>
                                            <p:strVal val="#ppt_y"/>
                                          </p:val>
                                        </p:tav>
                                      </p:tavLst>
                                    </p:anim>
                                  </p:childTnLst>
                                </p:cTn>
                              </p:par>
                              <p:par>
                                <p:cTn id="22" presetID="12" presetClass="entr" presetSubtype="2" fill="hold" grpId="0" nodeType="withEffect">
                                  <p:stCondLst>
                                    <p:cond delay="20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300"/>
                                        <p:tgtEl>
                                          <p:spTgt spid="23"/>
                                        </p:tgtEl>
                                        <p:attrNameLst>
                                          <p:attrName>ppt_x</p:attrName>
                                        </p:attrNameLst>
                                      </p:cBhvr>
                                      <p:tavLst>
                                        <p:tav tm="0">
                                          <p:val>
                                            <p:strVal val="#ppt_x+#ppt_w*1.125000"/>
                                          </p:val>
                                        </p:tav>
                                        <p:tav tm="100000">
                                          <p:val>
                                            <p:strVal val="#ppt_x"/>
                                          </p:val>
                                        </p:tav>
                                      </p:tavLst>
                                    </p:anim>
                                    <p:animEffect transition="in" filter="wipe(left)">
                                      <p:cBhvr>
                                        <p:cTn id="25" dur="300"/>
                                        <p:tgtEl>
                                          <p:spTgt spid="23"/>
                                        </p:tgtEl>
                                      </p:cBhvr>
                                    </p:animEffect>
                                  </p:childTnLst>
                                </p:cTn>
                              </p:par>
                              <p:par>
                                <p:cTn id="26" presetID="12" presetClass="entr" presetSubtype="2" fill="hold" grpId="0" nodeType="withEffect">
                                  <p:stCondLst>
                                    <p:cond delay="200"/>
                                  </p:stCondLst>
                                  <p:childTnLst>
                                    <p:set>
                                      <p:cBhvr>
                                        <p:cTn id="27" dur="1" fill="hold">
                                          <p:stCondLst>
                                            <p:cond delay="0"/>
                                          </p:stCondLst>
                                        </p:cTn>
                                        <p:tgtEl>
                                          <p:spTgt spid="28"/>
                                        </p:tgtEl>
                                        <p:attrNameLst>
                                          <p:attrName>style.visibility</p:attrName>
                                        </p:attrNameLst>
                                      </p:cBhvr>
                                      <p:to>
                                        <p:strVal val="visible"/>
                                      </p:to>
                                    </p:set>
                                    <p:anim calcmode="lin" valueType="num">
                                      <p:cBhvr additive="base">
                                        <p:cTn id="28" dur="300"/>
                                        <p:tgtEl>
                                          <p:spTgt spid="28"/>
                                        </p:tgtEl>
                                        <p:attrNameLst>
                                          <p:attrName>ppt_x</p:attrName>
                                        </p:attrNameLst>
                                      </p:cBhvr>
                                      <p:tavLst>
                                        <p:tav tm="0">
                                          <p:val>
                                            <p:strVal val="#ppt_x+#ppt_w*1.125000"/>
                                          </p:val>
                                        </p:tav>
                                        <p:tav tm="100000">
                                          <p:val>
                                            <p:strVal val="#ppt_x"/>
                                          </p:val>
                                        </p:tav>
                                      </p:tavLst>
                                    </p:anim>
                                    <p:animEffect transition="in" filter="wipe(left)">
                                      <p:cBhvr>
                                        <p:cTn id="29" dur="300"/>
                                        <p:tgtEl>
                                          <p:spTgt spid="28"/>
                                        </p:tgtEl>
                                      </p:cBhvr>
                                    </p:animEffect>
                                  </p:childTnLst>
                                </p:cTn>
                              </p:par>
                            </p:childTnLst>
                          </p:cTn>
                        </p:par>
                        <p:par>
                          <p:cTn id="30" fill="hold" nodeType="afterGroup">
                            <p:stCondLst>
                              <p:cond delay="1000"/>
                            </p:stCondLst>
                            <p:childTnLst>
                              <p:par>
                                <p:cTn id="31" presetID="2" presetClass="entr" presetSubtype="8"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0-#ppt_w/2"/>
                                          </p:val>
                                        </p:tav>
                                        <p:tav tm="100000">
                                          <p:val>
                                            <p:strVal val="#ppt_x"/>
                                          </p:val>
                                        </p:tav>
                                      </p:tavLst>
                                    </p:anim>
                                    <p:anim calcmode="lin" valueType="num">
                                      <p:cBhvr additive="base">
                                        <p:cTn id="34" dur="500" fill="hold"/>
                                        <p:tgtEl>
                                          <p:spTgt spid="10"/>
                                        </p:tgtEl>
                                        <p:attrNameLst>
                                          <p:attrName>ppt_y</p:attrName>
                                        </p:attrNameLst>
                                      </p:cBhvr>
                                      <p:tavLst>
                                        <p:tav tm="0">
                                          <p:val>
                                            <p:strVal val="#ppt_y"/>
                                          </p:val>
                                        </p:tav>
                                        <p:tav tm="100000">
                                          <p:val>
                                            <p:strVal val="#ppt_y"/>
                                          </p:val>
                                        </p:tav>
                                      </p:tavLst>
                                    </p:anim>
                                  </p:childTnLst>
                                </p:cTn>
                              </p:par>
                              <p:par>
                                <p:cTn id="35" presetID="12" presetClass="entr" presetSubtype="8" fill="hold" grpId="0" nodeType="withEffect">
                                  <p:stCondLst>
                                    <p:cond delay="20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300"/>
                                        <p:tgtEl>
                                          <p:spTgt spid="6"/>
                                        </p:tgtEl>
                                        <p:attrNameLst>
                                          <p:attrName>ppt_x</p:attrName>
                                        </p:attrNameLst>
                                      </p:cBhvr>
                                      <p:tavLst>
                                        <p:tav tm="0">
                                          <p:val>
                                            <p:strVal val="#ppt_x-#ppt_w*1.125000"/>
                                          </p:val>
                                        </p:tav>
                                        <p:tav tm="100000">
                                          <p:val>
                                            <p:strVal val="#ppt_x"/>
                                          </p:val>
                                        </p:tav>
                                      </p:tavLst>
                                    </p:anim>
                                    <p:animEffect transition="in" filter="wipe(right)">
                                      <p:cBhvr>
                                        <p:cTn id="38" dur="300"/>
                                        <p:tgtEl>
                                          <p:spTgt spid="6"/>
                                        </p:tgtEl>
                                      </p:cBhvr>
                                    </p:animEffect>
                                  </p:childTnLst>
                                </p:cTn>
                              </p:par>
                              <p:par>
                                <p:cTn id="39" presetID="12" presetClass="entr" presetSubtype="8" fill="hold" grpId="0" nodeType="withEffect">
                                  <p:stCondLst>
                                    <p:cond delay="20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300"/>
                                        <p:tgtEl>
                                          <p:spTgt spid="19"/>
                                        </p:tgtEl>
                                        <p:attrNameLst>
                                          <p:attrName>ppt_x</p:attrName>
                                        </p:attrNameLst>
                                      </p:cBhvr>
                                      <p:tavLst>
                                        <p:tav tm="0">
                                          <p:val>
                                            <p:strVal val="#ppt_x-#ppt_w*1.125000"/>
                                          </p:val>
                                        </p:tav>
                                        <p:tav tm="100000">
                                          <p:val>
                                            <p:strVal val="#ppt_x"/>
                                          </p:val>
                                        </p:tav>
                                      </p:tavLst>
                                    </p:anim>
                                    <p:animEffect transition="in" filter="wipe(right)">
                                      <p:cBhvr>
                                        <p:cTn id="42" dur="300"/>
                                        <p:tgtEl>
                                          <p:spTgt spid="19"/>
                                        </p:tgtEl>
                                      </p:cBhvr>
                                    </p:animEffect>
                                  </p:childTnLst>
                                </p:cTn>
                              </p:par>
                            </p:childTnLst>
                          </p:cTn>
                        </p:par>
                        <p:par>
                          <p:cTn id="43" fill="hold" nodeType="afterGroup">
                            <p:stCondLst>
                              <p:cond delay="1500"/>
                            </p:stCondLst>
                            <p:childTnLst>
                              <p:par>
                                <p:cTn id="44" presetID="2" presetClass="entr" presetSubtype="2" fill="hold"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500" fill="hold"/>
                                        <p:tgtEl>
                                          <p:spTgt spid="11"/>
                                        </p:tgtEl>
                                        <p:attrNameLst>
                                          <p:attrName>ppt_x</p:attrName>
                                        </p:attrNameLst>
                                      </p:cBhvr>
                                      <p:tavLst>
                                        <p:tav tm="0">
                                          <p:val>
                                            <p:strVal val="1+#ppt_w/2"/>
                                          </p:val>
                                        </p:tav>
                                        <p:tav tm="100000">
                                          <p:val>
                                            <p:strVal val="#ppt_x"/>
                                          </p:val>
                                        </p:tav>
                                      </p:tavLst>
                                    </p:anim>
                                    <p:anim calcmode="lin" valueType="num">
                                      <p:cBhvr additive="base">
                                        <p:cTn id="47" dur="500" fill="hold"/>
                                        <p:tgtEl>
                                          <p:spTgt spid="11"/>
                                        </p:tgtEl>
                                        <p:attrNameLst>
                                          <p:attrName>ppt_y</p:attrName>
                                        </p:attrNameLst>
                                      </p:cBhvr>
                                      <p:tavLst>
                                        <p:tav tm="0">
                                          <p:val>
                                            <p:strVal val="#ppt_y"/>
                                          </p:val>
                                        </p:tav>
                                        <p:tav tm="100000">
                                          <p:val>
                                            <p:strVal val="#ppt_y"/>
                                          </p:val>
                                        </p:tav>
                                      </p:tavLst>
                                    </p:anim>
                                  </p:childTnLst>
                                </p:cTn>
                              </p:par>
                              <p:par>
                                <p:cTn id="48" presetID="12" presetClass="entr" presetSubtype="2" fill="hold" grpId="0" nodeType="withEffect">
                                  <p:stCondLst>
                                    <p:cond delay="200"/>
                                  </p:stCondLst>
                                  <p:childTnLst>
                                    <p:set>
                                      <p:cBhvr>
                                        <p:cTn id="49" dur="1" fill="hold">
                                          <p:stCondLst>
                                            <p:cond delay="0"/>
                                          </p:stCondLst>
                                        </p:cTn>
                                        <p:tgtEl>
                                          <p:spTgt spid="8"/>
                                        </p:tgtEl>
                                        <p:attrNameLst>
                                          <p:attrName>style.visibility</p:attrName>
                                        </p:attrNameLst>
                                      </p:cBhvr>
                                      <p:to>
                                        <p:strVal val="visible"/>
                                      </p:to>
                                    </p:set>
                                    <p:anim calcmode="lin" valueType="num">
                                      <p:cBhvr additive="base">
                                        <p:cTn id="50" dur="300"/>
                                        <p:tgtEl>
                                          <p:spTgt spid="8"/>
                                        </p:tgtEl>
                                        <p:attrNameLst>
                                          <p:attrName>ppt_x</p:attrName>
                                        </p:attrNameLst>
                                      </p:cBhvr>
                                      <p:tavLst>
                                        <p:tav tm="0">
                                          <p:val>
                                            <p:strVal val="#ppt_x+#ppt_w*1.125000"/>
                                          </p:val>
                                        </p:tav>
                                        <p:tav tm="100000">
                                          <p:val>
                                            <p:strVal val="#ppt_x"/>
                                          </p:val>
                                        </p:tav>
                                      </p:tavLst>
                                    </p:anim>
                                    <p:animEffect transition="in" filter="wipe(left)">
                                      <p:cBhvr>
                                        <p:cTn id="51" dur="300"/>
                                        <p:tgtEl>
                                          <p:spTgt spid="8"/>
                                        </p:tgtEl>
                                      </p:cBhvr>
                                    </p:animEffect>
                                  </p:childTnLst>
                                </p:cTn>
                              </p:par>
                              <p:par>
                                <p:cTn id="52" presetID="12" presetClass="entr" presetSubtype="2" fill="hold" grpId="0" nodeType="withEffect">
                                  <p:stCondLst>
                                    <p:cond delay="20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300"/>
                                        <p:tgtEl>
                                          <p:spTgt spid="21"/>
                                        </p:tgtEl>
                                        <p:attrNameLst>
                                          <p:attrName>ppt_x</p:attrName>
                                        </p:attrNameLst>
                                      </p:cBhvr>
                                      <p:tavLst>
                                        <p:tav tm="0">
                                          <p:val>
                                            <p:strVal val="#ppt_x+#ppt_w*1.125000"/>
                                          </p:val>
                                        </p:tav>
                                        <p:tav tm="100000">
                                          <p:val>
                                            <p:strVal val="#ppt_x"/>
                                          </p:val>
                                        </p:tav>
                                      </p:tavLst>
                                    </p:anim>
                                    <p:animEffect transition="in" filter="wipe(left)">
                                      <p:cBhvr>
                                        <p:cTn id="55" dur="300"/>
                                        <p:tgtEl>
                                          <p:spTgt spid="21"/>
                                        </p:tgtEl>
                                      </p:cBhvr>
                                    </p:animEffect>
                                  </p:childTnLst>
                                </p:cTn>
                              </p:par>
                            </p:childTnLst>
                          </p:cTn>
                        </p:par>
                        <p:par>
                          <p:cTn id="56" fill="hold" nodeType="afterGroup">
                            <p:stCondLst>
                              <p:cond delay="2000"/>
                            </p:stCondLst>
                            <p:childTnLst>
                              <p:par>
                                <p:cTn id="57" presetID="2" presetClass="entr" presetSubtype="8" fill="hold" nodeType="after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500" fill="hold"/>
                                        <p:tgtEl>
                                          <p:spTgt spid="15"/>
                                        </p:tgtEl>
                                        <p:attrNameLst>
                                          <p:attrName>ppt_x</p:attrName>
                                        </p:attrNameLst>
                                      </p:cBhvr>
                                      <p:tavLst>
                                        <p:tav tm="0">
                                          <p:val>
                                            <p:strVal val="0-#ppt_w/2"/>
                                          </p:val>
                                        </p:tav>
                                        <p:tav tm="100000">
                                          <p:val>
                                            <p:strVal val="#ppt_x"/>
                                          </p:val>
                                        </p:tav>
                                      </p:tavLst>
                                    </p:anim>
                                    <p:anim calcmode="lin" valueType="num">
                                      <p:cBhvr additive="base">
                                        <p:cTn id="60" dur="500" fill="hold"/>
                                        <p:tgtEl>
                                          <p:spTgt spid="15"/>
                                        </p:tgtEl>
                                        <p:attrNameLst>
                                          <p:attrName>ppt_y</p:attrName>
                                        </p:attrNameLst>
                                      </p:cBhvr>
                                      <p:tavLst>
                                        <p:tav tm="0">
                                          <p:val>
                                            <p:strVal val="#ppt_y"/>
                                          </p:val>
                                        </p:tav>
                                        <p:tav tm="100000">
                                          <p:val>
                                            <p:strVal val="#ppt_y"/>
                                          </p:val>
                                        </p:tav>
                                      </p:tavLst>
                                    </p:anim>
                                  </p:childTnLst>
                                </p:cTn>
                              </p:par>
                              <p:par>
                                <p:cTn id="61" presetID="12" presetClass="entr" presetSubtype="8" fill="hold" grpId="0" nodeType="withEffect">
                                  <p:stCondLst>
                                    <p:cond delay="200"/>
                                  </p:stCondLst>
                                  <p:childTnLst>
                                    <p:set>
                                      <p:cBhvr>
                                        <p:cTn id="62" dur="1" fill="hold">
                                          <p:stCondLst>
                                            <p:cond delay="0"/>
                                          </p:stCondLst>
                                        </p:cTn>
                                        <p:tgtEl>
                                          <p:spTgt spid="20"/>
                                        </p:tgtEl>
                                        <p:attrNameLst>
                                          <p:attrName>style.visibility</p:attrName>
                                        </p:attrNameLst>
                                      </p:cBhvr>
                                      <p:to>
                                        <p:strVal val="visible"/>
                                      </p:to>
                                    </p:set>
                                    <p:anim calcmode="lin" valueType="num">
                                      <p:cBhvr additive="base">
                                        <p:cTn id="63" dur="300"/>
                                        <p:tgtEl>
                                          <p:spTgt spid="20"/>
                                        </p:tgtEl>
                                        <p:attrNameLst>
                                          <p:attrName>ppt_x</p:attrName>
                                        </p:attrNameLst>
                                      </p:cBhvr>
                                      <p:tavLst>
                                        <p:tav tm="0">
                                          <p:val>
                                            <p:strVal val="#ppt_x-#ppt_w*1.125000"/>
                                          </p:val>
                                        </p:tav>
                                        <p:tav tm="100000">
                                          <p:val>
                                            <p:strVal val="#ppt_x"/>
                                          </p:val>
                                        </p:tav>
                                      </p:tavLst>
                                    </p:anim>
                                    <p:animEffect transition="in" filter="wipe(right)">
                                      <p:cBhvr>
                                        <p:cTn id="64" dur="300"/>
                                        <p:tgtEl>
                                          <p:spTgt spid="20"/>
                                        </p:tgtEl>
                                      </p:cBhvr>
                                    </p:animEffect>
                                  </p:childTnLst>
                                </p:cTn>
                              </p:par>
                              <p:par>
                                <p:cTn id="65" presetID="12" presetClass="entr" presetSubtype="8" fill="hold" grpId="0" nodeType="withEffect">
                                  <p:stCondLst>
                                    <p:cond delay="200"/>
                                  </p:stCondLst>
                                  <p:childTnLst>
                                    <p:set>
                                      <p:cBhvr>
                                        <p:cTn id="66" dur="1" fill="hold">
                                          <p:stCondLst>
                                            <p:cond delay="0"/>
                                          </p:stCondLst>
                                        </p:cTn>
                                        <p:tgtEl>
                                          <p:spTgt spid="7"/>
                                        </p:tgtEl>
                                        <p:attrNameLst>
                                          <p:attrName>style.visibility</p:attrName>
                                        </p:attrNameLst>
                                      </p:cBhvr>
                                      <p:to>
                                        <p:strVal val="visible"/>
                                      </p:to>
                                    </p:set>
                                    <p:anim calcmode="lin" valueType="num">
                                      <p:cBhvr additive="base">
                                        <p:cTn id="67" dur="300"/>
                                        <p:tgtEl>
                                          <p:spTgt spid="7"/>
                                        </p:tgtEl>
                                        <p:attrNameLst>
                                          <p:attrName>ppt_x</p:attrName>
                                        </p:attrNameLst>
                                      </p:cBhvr>
                                      <p:tavLst>
                                        <p:tav tm="0">
                                          <p:val>
                                            <p:strVal val="#ppt_x-#ppt_w*1.125000"/>
                                          </p:val>
                                        </p:tav>
                                        <p:tav tm="100000">
                                          <p:val>
                                            <p:strVal val="#ppt_x"/>
                                          </p:val>
                                        </p:tav>
                                      </p:tavLst>
                                    </p:anim>
                                    <p:animEffect transition="in" filter="wipe(right)">
                                      <p:cBhvr>
                                        <p:cTn id="68" dur="300"/>
                                        <p:tgtEl>
                                          <p:spTgt spid="7"/>
                                        </p:tgtEl>
                                      </p:cBhvr>
                                    </p:animEffect>
                                  </p:childTnLst>
                                </p:cTn>
                              </p:par>
                            </p:childTnLst>
                          </p:cTn>
                        </p:par>
                        <p:par>
                          <p:cTn id="69" fill="hold" nodeType="afterGroup">
                            <p:stCondLst>
                              <p:cond delay="2500"/>
                            </p:stCondLst>
                            <p:childTnLst>
                              <p:par>
                                <p:cTn id="70" presetID="2" presetClass="entr" presetSubtype="2"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additive="base">
                                        <p:cTn id="72" dur="500" fill="hold"/>
                                        <p:tgtEl>
                                          <p:spTgt spid="14"/>
                                        </p:tgtEl>
                                        <p:attrNameLst>
                                          <p:attrName>ppt_x</p:attrName>
                                        </p:attrNameLst>
                                      </p:cBhvr>
                                      <p:tavLst>
                                        <p:tav tm="0">
                                          <p:val>
                                            <p:strVal val="1+#ppt_w/2"/>
                                          </p:val>
                                        </p:tav>
                                        <p:tav tm="100000">
                                          <p:val>
                                            <p:strVal val="#ppt_x"/>
                                          </p:val>
                                        </p:tav>
                                      </p:tavLst>
                                    </p:anim>
                                    <p:anim calcmode="lin" valueType="num">
                                      <p:cBhvr additive="base">
                                        <p:cTn id="73" dur="500" fill="hold"/>
                                        <p:tgtEl>
                                          <p:spTgt spid="14"/>
                                        </p:tgtEl>
                                        <p:attrNameLst>
                                          <p:attrName>ppt_y</p:attrName>
                                        </p:attrNameLst>
                                      </p:cBhvr>
                                      <p:tavLst>
                                        <p:tav tm="0">
                                          <p:val>
                                            <p:strVal val="#ppt_y"/>
                                          </p:val>
                                        </p:tav>
                                        <p:tav tm="100000">
                                          <p:val>
                                            <p:strVal val="#ppt_y"/>
                                          </p:val>
                                        </p:tav>
                                      </p:tavLst>
                                    </p:anim>
                                  </p:childTnLst>
                                </p:cTn>
                              </p:par>
                              <p:par>
                                <p:cTn id="74" presetID="12" presetClass="entr" presetSubtype="2" fill="hold" grpId="0" nodeType="withEffect">
                                  <p:stCondLst>
                                    <p:cond delay="200"/>
                                  </p:stCondLst>
                                  <p:childTnLst>
                                    <p:set>
                                      <p:cBhvr>
                                        <p:cTn id="75" dur="1" fill="hold">
                                          <p:stCondLst>
                                            <p:cond delay="0"/>
                                          </p:stCondLst>
                                        </p:cTn>
                                        <p:tgtEl>
                                          <p:spTgt spid="9"/>
                                        </p:tgtEl>
                                        <p:attrNameLst>
                                          <p:attrName>style.visibility</p:attrName>
                                        </p:attrNameLst>
                                      </p:cBhvr>
                                      <p:to>
                                        <p:strVal val="visible"/>
                                      </p:to>
                                    </p:set>
                                    <p:anim calcmode="lin" valueType="num">
                                      <p:cBhvr additive="base">
                                        <p:cTn id="76" dur="300"/>
                                        <p:tgtEl>
                                          <p:spTgt spid="9"/>
                                        </p:tgtEl>
                                        <p:attrNameLst>
                                          <p:attrName>ppt_x</p:attrName>
                                        </p:attrNameLst>
                                      </p:cBhvr>
                                      <p:tavLst>
                                        <p:tav tm="0">
                                          <p:val>
                                            <p:strVal val="#ppt_x+#ppt_w*1.125000"/>
                                          </p:val>
                                        </p:tav>
                                        <p:tav tm="100000">
                                          <p:val>
                                            <p:strVal val="#ppt_x"/>
                                          </p:val>
                                        </p:tav>
                                      </p:tavLst>
                                    </p:anim>
                                    <p:animEffect transition="in" filter="wipe(left)">
                                      <p:cBhvr>
                                        <p:cTn id="77" dur="300"/>
                                        <p:tgtEl>
                                          <p:spTgt spid="9"/>
                                        </p:tgtEl>
                                      </p:cBhvr>
                                    </p:animEffect>
                                  </p:childTnLst>
                                </p:cTn>
                              </p:par>
                              <p:par>
                                <p:cTn id="78" presetID="12" presetClass="entr" presetSubtype="2" fill="hold" grpId="0" nodeType="withEffect">
                                  <p:stCondLst>
                                    <p:cond delay="200"/>
                                  </p:stCondLst>
                                  <p:childTnLst>
                                    <p:set>
                                      <p:cBhvr>
                                        <p:cTn id="79" dur="1" fill="hold">
                                          <p:stCondLst>
                                            <p:cond delay="0"/>
                                          </p:stCondLst>
                                        </p:cTn>
                                        <p:tgtEl>
                                          <p:spTgt spid="18"/>
                                        </p:tgtEl>
                                        <p:attrNameLst>
                                          <p:attrName>style.visibility</p:attrName>
                                        </p:attrNameLst>
                                      </p:cBhvr>
                                      <p:to>
                                        <p:strVal val="visible"/>
                                      </p:to>
                                    </p:set>
                                    <p:anim calcmode="lin" valueType="num">
                                      <p:cBhvr additive="base">
                                        <p:cTn id="80" dur="300"/>
                                        <p:tgtEl>
                                          <p:spTgt spid="18"/>
                                        </p:tgtEl>
                                        <p:attrNameLst>
                                          <p:attrName>ppt_x</p:attrName>
                                        </p:attrNameLst>
                                      </p:cBhvr>
                                      <p:tavLst>
                                        <p:tav tm="0">
                                          <p:val>
                                            <p:strVal val="#ppt_x+#ppt_w*1.125000"/>
                                          </p:val>
                                        </p:tav>
                                        <p:tav tm="100000">
                                          <p:val>
                                            <p:strVal val="#ppt_x"/>
                                          </p:val>
                                        </p:tav>
                                      </p:tavLst>
                                    </p:anim>
                                    <p:animEffect transition="in" filter="wipe(left)">
                                      <p:cBhvr>
                                        <p:cTn id="81" dur="300"/>
                                        <p:tgtEl>
                                          <p:spTgt spid="18"/>
                                        </p:tgtEl>
                                      </p:cBhvr>
                                    </p:animEffect>
                                  </p:childTnLst>
                                </p:cTn>
                              </p:par>
                            </p:childTnLst>
                          </p:cTn>
                        </p:par>
                        <p:par>
                          <p:cTn id="82" fill="hold" nodeType="afterGroup">
                            <p:stCondLst>
                              <p:cond delay="3000"/>
                            </p:stCondLst>
                            <p:childTnLst>
                              <p:par>
                                <p:cTn id="83" presetID="53" presetClass="entr" presetSubtype="528"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 calcmode="lin" valueType="num">
                                      <p:cBhvr>
                                        <p:cTn id="85" dur="500" fill="hold"/>
                                        <p:tgtEl>
                                          <p:spTgt spid="37"/>
                                        </p:tgtEl>
                                        <p:attrNameLst>
                                          <p:attrName>ppt_w</p:attrName>
                                        </p:attrNameLst>
                                      </p:cBhvr>
                                      <p:tavLst>
                                        <p:tav tm="0">
                                          <p:val>
                                            <p:fltVal val="0"/>
                                          </p:val>
                                        </p:tav>
                                        <p:tav tm="100000">
                                          <p:val>
                                            <p:strVal val="#ppt_w"/>
                                          </p:val>
                                        </p:tav>
                                      </p:tavLst>
                                    </p:anim>
                                    <p:anim calcmode="lin" valueType="num">
                                      <p:cBhvr>
                                        <p:cTn id="86" dur="500" fill="hold"/>
                                        <p:tgtEl>
                                          <p:spTgt spid="37"/>
                                        </p:tgtEl>
                                        <p:attrNameLst>
                                          <p:attrName>ppt_h</p:attrName>
                                        </p:attrNameLst>
                                      </p:cBhvr>
                                      <p:tavLst>
                                        <p:tav tm="0">
                                          <p:val>
                                            <p:fltVal val="0"/>
                                          </p:val>
                                        </p:tav>
                                        <p:tav tm="100000">
                                          <p:val>
                                            <p:strVal val="#ppt_h"/>
                                          </p:val>
                                        </p:tav>
                                      </p:tavLst>
                                    </p:anim>
                                    <p:animEffect transition="in" filter="fade">
                                      <p:cBhvr>
                                        <p:cTn id="87" dur="500"/>
                                        <p:tgtEl>
                                          <p:spTgt spid="37"/>
                                        </p:tgtEl>
                                      </p:cBhvr>
                                    </p:animEffect>
                                    <p:anim calcmode="lin" valueType="num">
                                      <p:cBhvr>
                                        <p:cTn id="88" dur="500" fill="hold"/>
                                        <p:tgtEl>
                                          <p:spTgt spid="37"/>
                                        </p:tgtEl>
                                        <p:attrNameLst>
                                          <p:attrName>ppt_x</p:attrName>
                                        </p:attrNameLst>
                                      </p:cBhvr>
                                      <p:tavLst>
                                        <p:tav tm="0">
                                          <p:val>
                                            <p:fltVal val="0.5"/>
                                          </p:val>
                                        </p:tav>
                                        <p:tav tm="100000">
                                          <p:val>
                                            <p:strVal val="#ppt_x"/>
                                          </p:val>
                                        </p:tav>
                                      </p:tavLst>
                                    </p:anim>
                                    <p:anim calcmode="lin" valueType="num">
                                      <p:cBhvr>
                                        <p:cTn id="89" dur="500" fill="hold"/>
                                        <p:tgtEl>
                                          <p:spTgt spid="37"/>
                                        </p:tgtEl>
                                        <p:attrNameLst>
                                          <p:attrName>ppt_y</p:attrName>
                                        </p:attrNameLst>
                                      </p:cBhvr>
                                      <p:tavLst>
                                        <p:tav tm="0">
                                          <p:val>
                                            <p:fltVal val="0.5"/>
                                          </p:val>
                                        </p:tav>
                                        <p:tav tm="100000">
                                          <p:val>
                                            <p:strVal val="#ppt_y"/>
                                          </p:val>
                                        </p:tav>
                                      </p:tavLst>
                                    </p:anim>
                                  </p:childTnLst>
                                </p:cTn>
                              </p:par>
                              <p:par>
                                <p:cTn id="90" presetID="53" presetClass="entr" presetSubtype="528" fill="hold" grpId="0" nodeType="withEffect">
                                  <p:stCondLst>
                                    <p:cond delay="1000"/>
                                  </p:stCondLst>
                                  <p:childTnLst>
                                    <p:set>
                                      <p:cBhvr>
                                        <p:cTn id="91" dur="1" fill="hold">
                                          <p:stCondLst>
                                            <p:cond delay="0"/>
                                          </p:stCondLst>
                                        </p:cTn>
                                        <p:tgtEl>
                                          <p:spTgt spid="30"/>
                                        </p:tgtEl>
                                        <p:attrNameLst>
                                          <p:attrName>style.visibility</p:attrName>
                                        </p:attrNameLst>
                                      </p:cBhvr>
                                      <p:to>
                                        <p:strVal val="visible"/>
                                      </p:to>
                                    </p:set>
                                    <p:anim calcmode="lin" valueType="num">
                                      <p:cBhvr>
                                        <p:cTn id="92" dur="500" fill="hold"/>
                                        <p:tgtEl>
                                          <p:spTgt spid="30"/>
                                        </p:tgtEl>
                                        <p:attrNameLst>
                                          <p:attrName>ppt_w</p:attrName>
                                        </p:attrNameLst>
                                      </p:cBhvr>
                                      <p:tavLst>
                                        <p:tav tm="0">
                                          <p:val>
                                            <p:fltVal val="0"/>
                                          </p:val>
                                        </p:tav>
                                        <p:tav tm="100000">
                                          <p:val>
                                            <p:strVal val="#ppt_w"/>
                                          </p:val>
                                        </p:tav>
                                      </p:tavLst>
                                    </p:anim>
                                    <p:anim calcmode="lin" valueType="num">
                                      <p:cBhvr>
                                        <p:cTn id="93" dur="500" fill="hold"/>
                                        <p:tgtEl>
                                          <p:spTgt spid="30"/>
                                        </p:tgtEl>
                                        <p:attrNameLst>
                                          <p:attrName>ppt_h</p:attrName>
                                        </p:attrNameLst>
                                      </p:cBhvr>
                                      <p:tavLst>
                                        <p:tav tm="0">
                                          <p:val>
                                            <p:fltVal val="0"/>
                                          </p:val>
                                        </p:tav>
                                        <p:tav tm="100000">
                                          <p:val>
                                            <p:strVal val="#ppt_h"/>
                                          </p:val>
                                        </p:tav>
                                      </p:tavLst>
                                    </p:anim>
                                    <p:animEffect transition="in" filter="fade">
                                      <p:cBhvr>
                                        <p:cTn id="94" dur="500"/>
                                        <p:tgtEl>
                                          <p:spTgt spid="30"/>
                                        </p:tgtEl>
                                      </p:cBhvr>
                                    </p:animEffect>
                                    <p:anim calcmode="lin" valueType="num">
                                      <p:cBhvr>
                                        <p:cTn id="95" dur="500" fill="hold"/>
                                        <p:tgtEl>
                                          <p:spTgt spid="30"/>
                                        </p:tgtEl>
                                        <p:attrNameLst>
                                          <p:attrName>ppt_x</p:attrName>
                                        </p:attrNameLst>
                                      </p:cBhvr>
                                      <p:tavLst>
                                        <p:tav tm="0">
                                          <p:val>
                                            <p:fltVal val="0.5"/>
                                          </p:val>
                                        </p:tav>
                                        <p:tav tm="100000">
                                          <p:val>
                                            <p:strVal val="#ppt_x"/>
                                          </p:val>
                                        </p:tav>
                                      </p:tavLst>
                                    </p:anim>
                                    <p:anim calcmode="lin" valueType="num">
                                      <p:cBhvr>
                                        <p:cTn id="96" dur="500" fill="hold"/>
                                        <p:tgtEl>
                                          <p:spTgt spid="30"/>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800"/>
                                  </p:stCondLst>
                                  <p:childTnLst>
                                    <p:set>
                                      <p:cBhvr>
                                        <p:cTn id="98" dur="1" fill="hold">
                                          <p:stCondLst>
                                            <p:cond delay="0"/>
                                          </p:stCondLst>
                                        </p:cTn>
                                        <p:tgtEl>
                                          <p:spTgt spid="35"/>
                                        </p:tgtEl>
                                        <p:attrNameLst>
                                          <p:attrName>style.visibility</p:attrName>
                                        </p:attrNameLst>
                                      </p:cBhvr>
                                      <p:to>
                                        <p:strVal val="visible"/>
                                      </p:to>
                                    </p:set>
                                    <p:anim calcmode="lin" valueType="num">
                                      <p:cBhvr>
                                        <p:cTn id="99" dur="500" fill="hold"/>
                                        <p:tgtEl>
                                          <p:spTgt spid="35"/>
                                        </p:tgtEl>
                                        <p:attrNameLst>
                                          <p:attrName>ppt_w</p:attrName>
                                        </p:attrNameLst>
                                      </p:cBhvr>
                                      <p:tavLst>
                                        <p:tav tm="0">
                                          <p:val>
                                            <p:fltVal val="0"/>
                                          </p:val>
                                        </p:tav>
                                        <p:tav tm="100000">
                                          <p:val>
                                            <p:strVal val="#ppt_w"/>
                                          </p:val>
                                        </p:tav>
                                      </p:tavLst>
                                    </p:anim>
                                    <p:anim calcmode="lin" valueType="num">
                                      <p:cBhvr>
                                        <p:cTn id="100" dur="500" fill="hold"/>
                                        <p:tgtEl>
                                          <p:spTgt spid="35"/>
                                        </p:tgtEl>
                                        <p:attrNameLst>
                                          <p:attrName>ppt_h</p:attrName>
                                        </p:attrNameLst>
                                      </p:cBhvr>
                                      <p:tavLst>
                                        <p:tav tm="0">
                                          <p:val>
                                            <p:fltVal val="0"/>
                                          </p:val>
                                        </p:tav>
                                        <p:tav tm="100000">
                                          <p:val>
                                            <p:strVal val="#ppt_h"/>
                                          </p:val>
                                        </p:tav>
                                      </p:tavLst>
                                    </p:anim>
                                    <p:animEffect transition="in" filter="fade">
                                      <p:cBhvr>
                                        <p:cTn id="101" dur="500"/>
                                        <p:tgtEl>
                                          <p:spTgt spid="35"/>
                                        </p:tgtEl>
                                      </p:cBhvr>
                                    </p:animEffect>
                                    <p:anim calcmode="lin" valueType="num">
                                      <p:cBhvr>
                                        <p:cTn id="102" dur="500" fill="hold"/>
                                        <p:tgtEl>
                                          <p:spTgt spid="35"/>
                                        </p:tgtEl>
                                        <p:attrNameLst>
                                          <p:attrName>ppt_x</p:attrName>
                                        </p:attrNameLst>
                                      </p:cBhvr>
                                      <p:tavLst>
                                        <p:tav tm="0">
                                          <p:val>
                                            <p:fltVal val="0.5"/>
                                          </p:val>
                                        </p:tav>
                                        <p:tav tm="100000">
                                          <p:val>
                                            <p:strVal val="#ppt_x"/>
                                          </p:val>
                                        </p:tav>
                                      </p:tavLst>
                                    </p:anim>
                                    <p:anim calcmode="lin" valueType="num">
                                      <p:cBhvr>
                                        <p:cTn id="103" dur="500" fill="hold"/>
                                        <p:tgtEl>
                                          <p:spTgt spid="35"/>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600"/>
                                  </p:stCondLst>
                                  <p:childTnLst>
                                    <p:set>
                                      <p:cBhvr>
                                        <p:cTn id="105" dur="1" fill="hold">
                                          <p:stCondLst>
                                            <p:cond delay="0"/>
                                          </p:stCondLst>
                                        </p:cTn>
                                        <p:tgtEl>
                                          <p:spTgt spid="36"/>
                                        </p:tgtEl>
                                        <p:attrNameLst>
                                          <p:attrName>style.visibility</p:attrName>
                                        </p:attrNameLst>
                                      </p:cBhvr>
                                      <p:to>
                                        <p:strVal val="visible"/>
                                      </p:to>
                                    </p:set>
                                    <p:anim calcmode="lin" valueType="num">
                                      <p:cBhvr>
                                        <p:cTn id="106" dur="500" fill="hold"/>
                                        <p:tgtEl>
                                          <p:spTgt spid="36"/>
                                        </p:tgtEl>
                                        <p:attrNameLst>
                                          <p:attrName>ppt_w</p:attrName>
                                        </p:attrNameLst>
                                      </p:cBhvr>
                                      <p:tavLst>
                                        <p:tav tm="0">
                                          <p:val>
                                            <p:fltVal val="0"/>
                                          </p:val>
                                        </p:tav>
                                        <p:tav tm="100000">
                                          <p:val>
                                            <p:strVal val="#ppt_w"/>
                                          </p:val>
                                        </p:tav>
                                      </p:tavLst>
                                    </p:anim>
                                    <p:anim calcmode="lin" valueType="num">
                                      <p:cBhvr>
                                        <p:cTn id="107" dur="500" fill="hold"/>
                                        <p:tgtEl>
                                          <p:spTgt spid="36"/>
                                        </p:tgtEl>
                                        <p:attrNameLst>
                                          <p:attrName>ppt_h</p:attrName>
                                        </p:attrNameLst>
                                      </p:cBhvr>
                                      <p:tavLst>
                                        <p:tav tm="0">
                                          <p:val>
                                            <p:fltVal val="0"/>
                                          </p:val>
                                        </p:tav>
                                        <p:tav tm="100000">
                                          <p:val>
                                            <p:strVal val="#ppt_h"/>
                                          </p:val>
                                        </p:tav>
                                      </p:tavLst>
                                    </p:anim>
                                    <p:animEffect transition="in" filter="fade">
                                      <p:cBhvr>
                                        <p:cTn id="108" dur="500"/>
                                        <p:tgtEl>
                                          <p:spTgt spid="36"/>
                                        </p:tgtEl>
                                      </p:cBhvr>
                                    </p:animEffect>
                                    <p:anim calcmode="lin" valueType="num">
                                      <p:cBhvr>
                                        <p:cTn id="109" dur="500" fill="hold"/>
                                        <p:tgtEl>
                                          <p:spTgt spid="36"/>
                                        </p:tgtEl>
                                        <p:attrNameLst>
                                          <p:attrName>ppt_x</p:attrName>
                                        </p:attrNameLst>
                                      </p:cBhvr>
                                      <p:tavLst>
                                        <p:tav tm="0">
                                          <p:val>
                                            <p:fltVal val="0.5"/>
                                          </p:val>
                                        </p:tav>
                                        <p:tav tm="100000">
                                          <p:val>
                                            <p:strVal val="#ppt_x"/>
                                          </p:val>
                                        </p:tav>
                                      </p:tavLst>
                                    </p:anim>
                                    <p:anim calcmode="lin" valueType="num">
                                      <p:cBhvr>
                                        <p:cTn id="110" dur="500" fill="hold"/>
                                        <p:tgtEl>
                                          <p:spTgt spid="36"/>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200"/>
                                  </p:stCondLst>
                                  <p:childTnLst>
                                    <p:set>
                                      <p:cBhvr>
                                        <p:cTn id="112" dur="1" fill="hold">
                                          <p:stCondLst>
                                            <p:cond delay="0"/>
                                          </p:stCondLst>
                                        </p:cTn>
                                        <p:tgtEl>
                                          <p:spTgt spid="38"/>
                                        </p:tgtEl>
                                        <p:attrNameLst>
                                          <p:attrName>style.visibility</p:attrName>
                                        </p:attrNameLst>
                                      </p:cBhvr>
                                      <p:to>
                                        <p:strVal val="visible"/>
                                      </p:to>
                                    </p:set>
                                    <p:anim calcmode="lin" valueType="num">
                                      <p:cBhvr>
                                        <p:cTn id="113" dur="500" fill="hold"/>
                                        <p:tgtEl>
                                          <p:spTgt spid="38"/>
                                        </p:tgtEl>
                                        <p:attrNameLst>
                                          <p:attrName>ppt_w</p:attrName>
                                        </p:attrNameLst>
                                      </p:cBhvr>
                                      <p:tavLst>
                                        <p:tav tm="0">
                                          <p:val>
                                            <p:fltVal val="0"/>
                                          </p:val>
                                        </p:tav>
                                        <p:tav tm="100000">
                                          <p:val>
                                            <p:strVal val="#ppt_w"/>
                                          </p:val>
                                        </p:tav>
                                      </p:tavLst>
                                    </p:anim>
                                    <p:anim calcmode="lin" valueType="num">
                                      <p:cBhvr>
                                        <p:cTn id="114" dur="500" fill="hold"/>
                                        <p:tgtEl>
                                          <p:spTgt spid="38"/>
                                        </p:tgtEl>
                                        <p:attrNameLst>
                                          <p:attrName>ppt_h</p:attrName>
                                        </p:attrNameLst>
                                      </p:cBhvr>
                                      <p:tavLst>
                                        <p:tav tm="0">
                                          <p:val>
                                            <p:fltVal val="0"/>
                                          </p:val>
                                        </p:tav>
                                        <p:tav tm="100000">
                                          <p:val>
                                            <p:strVal val="#ppt_h"/>
                                          </p:val>
                                        </p:tav>
                                      </p:tavLst>
                                    </p:anim>
                                    <p:animEffect transition="in" filter="fade">
                                      <p:cBhvr>
                                        <p:cTn id="115" dur="500"/>
                                        <p:tgtEl>
                                          <p:spTgt spid="38"/>
                                        </p:tgtEl>
                                      </p:cBhvr>
                                    </p:animEffect>
                                    <p:anim calcmode="lin" valueType="num">
                                      <p:cBhvr>
                                        <p:cTn id="116" dur="500" fill="hold"/>
                                        <p:tgtEl>
                                          <p:spTgt spid="38"/>
                                        </p:tgtEl>
                                        <p:attrNameLst>
                                          <p:attrName>ppt_x</p:attrName>
                                        </p:attrNameLst>
                                      </p:cBhvr>
                                      <p:tavLst>
                                        <p:tav tm="0">
                                          <p:val>
                                            <p:fltVal val="0.5"/>
                                          </p:val>
                                        </p:tav>
                                        <p:tav tm="100000">
                                          <p:val>
                                            <p:strVal val="#ppt_x"/>
                                          </p:val>
                                        </p:tav>
                                      </p:tavLst>
                                    </p:anim>
                                    <p:anim calcmode="lin" valueType="num">
                                      <p:cBhvr>
                                        <p:cTn id="117" dur="500" fill="hold"/>
                                        <p:tgtEl>
                                          <p:spTgt spid="38"/>
                                        </p:tgtEl>
                                        <p:attrNameLst>
                                          <p:attrName>ppt_y</p:attrName>
                                        </p:attrNameLst>
                                      </p:cBhvr>
                                      <p:tavLst>
                                        <p:tav tm="0">
                                          <p:val>
                                            <p:fltVal val="0.5"/>
                                          </p:val>
                                        </p:tav>
                                        <p:tav tm="100000">
                                          <p:val>
                                            <p:strVal val="#ppt_y"/>
                                          </p:val>
                                        </p:tav>
                                      </p:tavLst>
                                    </p:anim>
                                  </p:childTnLst>
                                </p:cTn>
                              </p:par>
                              <p:par>
                                <p:cTn id="118" presetID="53" presetClass="entr" presetSubtype="528" fill="hold" grpId="0" nodeType="withEffect">
                                  <p:stCondLst>
                                    <p:cond delay="400"/>
                                  </p:stCondLst>
                                  <p:childTnLst>
                                    <p:set>
                                      <p:cBhvr>
                                        <p:cTn id="119" dur="1" fill="hold">
                                          <p:stCondLst>
                                            <p:cond delay="0"/>
                                          </p:stCondLst>
                                        </p:cTn>
                                        <p:tgtEl>
                                          <p:spTgt spid="39"/>
                                        </p:tgtEl>
                                        <p:attrNameLst>
                                          <p:attrName>style.visibility</p:attrName>
                                        </p:attrNameLst>
                                      </p:cBhvr>
                                      <p:to>
                                        <p:strVal val="visible"/>
                                      </p:to>
                                    </p:set>
                                    <p:anim calcmode="lin" valueType="num">
                                      <p:cBhvr>
                                        <p:cTn id="120" dur="500" fill="hold"/>
                                        <p:tgtEl>
                                          <p:spTgt spid="39"/>
                                        </p:tgtEl>
                                        <p:attrNameLst>
                                          <p:attrName>ppt_w</p:attrName>
                                        </p:attrNameLst>
                                      </p:cBhvr>
                                      <p:tavLst>
                                        <p:tav tm="0">
                                          <p:val>
                                            <p:fltVal val="0"/>
                                          </p:val>
                                        </p:tav>
                                        <p:tav tm="100000">
                                          <p:val>
                                            <p:strVal val="#ppt_w"/>
                                          </p:val>
                                        </p:tav>
                                      </p:tavLst>
                                    </p:anim>
                                    <p:anim calcmode="lin" valueType="num">
                                      <p:cBhvr>
                                        <p:cTn id="121" dur="500" fill="hold"/>
                                        <p:tgtEl>
                                          <p:spTgt spid="39"/>
                                        </p:tgtEl>
                                        <p:attrNameLst>
                                          <p:attrName>ppt_h</p:attrName>
                                        </p:attrNameLst>
                                      </p:cBhvr>
                                      <p:tavLst>
                                        <p:tav tm="0">
                                          <p:val>
                                            <p:fltVal val="0"/>
                                          </p:val>
                                        </p:tav>
                                        <p:tav tm="100000">
                                          <p:val>
                                            <p:strVal val="#ppt_h"/>
                                          </p:val>
                                        </p:tav>
                                      </p:tavLst>
                                    </p:anim>
                                    <p:animEffect transition="in" filter="fade">
                                      <p:cBhvr>
                                        <p:cTn id="122" dur="500"/>
                                        <p:tgtEl>
                                          <p:spTgt spid="39"/>
                                        </p:tgtEl>
                                      </p:cBhvr>
                                    </p:animEffect>
                                    <p:anim calcmode="lin" valueType="num">
                                      <p:cBhvr>
                                        <p:cTn id="123" dur="500" fill="hold"/>
                                        <p:tgtEl>
                                          <p:spTgt spid="39"/>
                                        </p:tgtEl>
                                        <p:attrNameLst>
                                          <p:attrName>ppt_x</p:attrName>
                                        </p:attrNameLst>
                                      </p:cBhvr>
                                      <p:tavLst>
                                        <p:tav tm="0">
                                          <p:val>
                                            <p:fltVal val="0.5"/>
                                          </p:val>
                                        </p:tav>
                                        <p:tav tm="100000">
                                          <p:val>
                                            <p:strVal val="#ppt_x"/>
                                          </p:val>
                                        </p:tav>
                                      </p:tavLst>
                                    </p:anim>
                                    <p:anim calcmode="lin" valueType="num">
                                      <p:cBhvr>
                                        <p:cTn id="124" dur="500" fill="hold"/>
                                        <p:tgtEl>
                                          <p:spTgt spid="3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animBg="1"/>
      <p:bldP spid="14" grpId="0" animBg="1"/>
      <p:bldP spid="18" grpId="0"/>
      <p:bldP spid="19" grpId="0"/>
      <p:bldP spid="20" grpId="0"/>
      <p:bldP spid="21" grpId="0"/>
      <p:bldP spid="22" grpId="0"/>
      <p:bldP spid="23" grpId="0"/>
      <p:bldP spid="24" grpId="0" animBg="1"/>
      <p:bldP spid="28" grpId="0"/>
      <p:bldP spid="29" grpId="0"/>
      <p:bldP spid="30" grpId="0" animBg="1"/>
      <p:bldP spid="35" grpId="0" animBg="1"/>
      <p:bldP spid="36" grpId="0" animBg="1"/>
      <p:bldP spid="37" grpId="0" animBg="1"/>
      <p:bldP spid="38" grpId="0" animBg="1"/>
      <p:bldP spid="39" grpId="0" animBg="1"/>
    </p:bldLst>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 name="矩形 4">
            <a:extLst>
              <a:ext uri="{FF2B5EF4-FFF2-40B4-BE49-F238E27FC236}">
                <a16:creationId xmlns="" xmlns:a16="http://schemas.microsoft.com/office/drawing/2014/main" id="{FE79AD23-E0CF-4B58-9AC9-EAFD24A83362}"/>
              </a:ext>
            </a:extLst>
          </p:cNvPr>
          <p:cNvSpPr/>
          <p:nvPr/>
        </p:nvSpPr>
        <p:spPr>
          <a:xfrm>
            <a:off x="2814164" y="4688384"/>
            <a:ext cx="6394753" cy="1231392"/>
          </a:xfrm>
          <a:prstGeom prst="rect">
            <a:avLst/>
          </a:prstGeom>
        </p:spPr>
        <p:txBody>
          <a:bodyPr wrap="square" lIns="121917" tIns="60958" rIns="121917" bIns="60958">
            <a:spAutoFit/>
          </a:bodyPr>
          <a:lstStyle/>
          <a:p>
            <a:pPr algn="ctr">
              <a:defRPr/>
            </a:pPr>
            <a:r>
              <a:rPr lang="zh-CN" altLang="en-US" sz="7200" b="1" spc="400">
                <a:solidFill>
                  <a:srgbClr val="333333"/>
                </a:solidFill>
                <a:latin typeface="Arial" panose="020b0604020202020204" pitchFamily="34" charset="0"/>
                <a:ea typeface="微软雅黑" panose="020b0503020204020204" pitchFamily="34" charset="-122"/>
                <a:cs typeface="+mn-ea"/>
                <a:sym typeface="Arial" panose="020b0604020202020204" pitchFamily="34" charset="0"/>
              </a:rPr>
              <a:t>请输入标题</a:t>
            </a:r>
            <a:endParaRPr lang="zh-CN" altLang="en-US" sz="7200" b="1" spc="400">
              <a:solidFill>
                <a:srgbClr val="33333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33"/>
          <p:cNvSpPr txBox="1"/>
          <p:nvPr/>
        </p:nvSpPr>
        <p:spPr>
          <a:xfrm>
            <a:off x="2897223" y="6122562"/>
            <a:ext cx="6395970" cy="369418"/>
          </a:xfrm>
          <a:prstGeom prst="rect">
            <a:avLst/>
          </a:prstGeom>
          <a:noFill/>
        </p:spPr>
        <p:txBody>
          <a:bodyPr wrap="square" lIns="121917" tIns="60958" rIns="121917" bIns="60958" rtlCol="0">
            <a:spAutoFit/>
          </a:bodyPr>
          <a:lstStyle/>
          <a:p>
            <a:r>
              <a:rPr lang="en-US" altLang="zh-CN" sz="160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rPr>
              <a:t>CCTV FUTURE ADVERTISING COMPANYIS CCTV TO EXOLORE</a:t>
            </a:r>
            <a:endParaRPr lang="zh-CN" altLang="en-US" sz="160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6" name="图片 25"/>
          <p:cNvPicPr>
            <a:picLocks noChangeAspect="1"/>
          </p:cNvPicPr>
          <p:nvPr/>
        </p:nvPicPr>
        <p:blipFill>
          <a:blip r:embed="rId2">
            <a:extLst>
              <a:ext uri="{28A0092B-C50C-407E-A947-70E740481C1C}">
                <a14:useLocalDpi xmlns:a14="http://schemas.microsoft.com/office/drawing/2010/main" val="0"/>
              </a:ext>
            </a:extLst>
          </a:blip>
          <a:srcRect l="127" t="8271" r="-127" b="45926"/>
          <a:stretch>
            <a:fillRect/>
          </a:stretch>
        </p:blipFill>
        <p:spPr>
          <a:xfrm>
            <a:off x="1" y="0"/>
            <a:ext cx="12190413" cy="4242254"/>
          </a:xfrm>
          <a:prstGeom prst="rect">
            <a:avLst/>
          </a:prstGeom>
        </p:spPr>
      </p:pic>
      <p:cxnSp>
        <p:nvCxnSpPr>
          <p:cNvPr id="27" name="直接连接符 26"/>
          <p:cNvCxnSpPr/>
          <p:nvPr/>
        </p:nvCxnSpPr>
        <p:spPr>
          <a:xfrm>
            <a:off x="4354318" y="2985031"/>
            <a:ext cx="331444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矩形 27">
            <a:extLst>
              <a:ext uri="{FF2B5EF4-FFF2-40B4-BE49-F238E27FC236}">
                <a16:creationId xmlns="" xmlns:a16="http://schemas.microsoft.com/office/drawing/2014/main" xmlns:lc="http://schemas.openxmlformats.org/drawingml/2006/lockedCanvas" id="{7DFA17FA-3D29-4B64-81C0-362F78C5557D}"/>
              </a:ext>
            </a:extLst>
          </p:cNvPr>
          <p:cNvSpPr>
            <a:spLocks noChangeArrowheads="1"/>
          </p:cNvSpPr>
          <p:nvPr/>
        </p:nvSpPr>
        <p:spPr bwMode="auto">
          <a:xfrm>
            <a:off x="4521651" y="1843809"/>
            <a:ext cx="3147114" cy="7950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ts val="6187"/>
              </a:lnSpc>
            </a:pPr>
            <a:r>
              <a:rPr lang="en-US" altLang="zh-CN" sz="6400" b="1" spc="800">
                <a:solidFill>
                  <a:schemeClr val="bg1"/>
                </a:solidFill>
                <a:effectLst>
                  <a:outerShdw blurRad="38100" dist="38100" dir="2700000" algn="tl">
                    <a:srgbClr val="000000">
                      <a:alpha val="43137"/>
                    </a:srgbClr>
                  </a:outerShdw>
                </a:effectLst>
                <a:latin typeface="+mj-ea"/>
                <a:ea typeface="+mj-ea"/>
                <a:cs typeface="【暖色君】华综变" panose="02000500000000000000" pitchFamily="2" charset="2"/>
              </a:rPr>
              <a:t>PART</a:t>
            </a:r>
            <a:endParaRPr lang="en-US" altLang="zh-CN" sz="6400" b="1" spc="800">
              <a:solidFill>
                <a:schemeClr val="bg1"/>
              </a:solidFill>
              <a:effectLst>
                <a:outerShdw blurRad="38100" dist="38100" dir="2700000" algn="tl">
                  <a:srgbClr val="000000">
                    <a:alpha val="43137"/>
                  </a:srgbClr>
                </a:outerShdw>
              </a:effectLst>
              <a:latin typeface="+mj-ea"/>
              <a:ea typeface="+mj-ea"/>
              <a:cs typeface="【暖色君】华综变" panose="02000500000000000000" pitchFamily="2" charset="2"/>
            </a:endParaRPr>
          </a:p>
        </p:txBody>
      </p:sp>
      <p:sp>
        <p:nvSpPr>
          <p:cNvPr id="29" name="v">
            <a:extLst>
              <a:ext uri="{FF2B5EF4-FFF2-40B4-BE49-F238E27FC236}">
                <a16:creationId xmlns="" xmlns:a16="http://schemas.microsoft.com/office/drawing/2014/main" xmlns:lc="http://schemas.openxmlformats.org/drawingml/2006/lockedCanvas" id="{B7414C7D-9768-4326-BC62-D3CF9053F9F5}"/>
              </a:ext>
            </a:extLst>
          </p:cNvPr>
          <p:cNvSpPr txBox="1"/>
          <p:nvPr/>
        </p:nvSpPr>
        <p:spPr>
          <a:xfrm>
            <a:off x="4354318" y="3113991"/>
            <a:ext cx="3481777" cy="1122373"/>
          </a:xfrm>
          <a:prstGeom prst="rect">
            <a:avLst/>
          </a:prstGeom>
          <a:noFill/>
          <a:effectLst/>
        </p:spPr>
        <p:txBody>
          <a:bodyPr wrap="square" lIns="128538" tIns="64269" rIns="128538" bIns="64269"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150000"/>
              </a:lnSpc>
              <a:buNone/>
            </a:pPr>
            <a:r>
              <a:rPr lang="en-US" altLang="zh-CN" sz="430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03</a:t>
            </a:r>
            <a:endParaRPr lang="zh-CN" altLang="en-US" sz="430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30" name="图片 29"/>
          <p:cNvPicPr>
            <a:picLocks noChangeAspect="1"/>
          </p:cNvPicPr>
          <p:nvPr/>
        </p:nvPicPr>
        <p:blipFill>
          <a:blip r:embed="rId2">
            <a:extLst>
              <a:ext uri="{28A0092B-C50C-407E-A947-70E740481C1C}">
                <a14:useLocalDpi xmlns:a14="http://schemas.microsoft.com/office/drawing/2010/main" val="0"/>
              </a:ext>
            </a:extLst>
          </a:blip>
          <a:srcRect l="127" t="51880" r="-127" b="45926"/>
          <a:stretch>
            <a:fillRect/>
          </a:stretch>
        </p:blipFill>
        <p:spPr>
          <a:xfrm>
            <a:off x="-1" y="4337443"/>
            <a:ext cx="12190413" cy="203247"/>
          </a:xfrm>
          <a:prstGeom prst="rect">
            <a:avLst/>
          </a:prstGeom>
        </p:spPr>
      </p:pic>
    </p:spTree>
    <p:extLst>
      <p:ext uri="{BB962C8B-B14F-4D97-AF65-F5344CB8AC3E}">
        <p14:creationId val="1210014883"/>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nodeType="afterGroup">
                            <p:stCondLst>
                              <p:cond delay="500"/>
                            </p:stCondLst>
                            <p:childTnLst>
                              <p:par>
                                <p:cTn id="11" presetID="53" presetClass="entr" presetSubtype="16"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nodeType="afterGroup">
                            <p:stCondLst>
                              <p:cond delay="1000"/>
                            </p:stCondLst>
                            <p:childTnLst>
                              <p:par>
                                <p:cTn id="17" presetID="14" presetClass="entr" presetSubtype="1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randombar(horizontal)">
                                      <p:cBhvr>
                                        <p:cTn id="19" dur="500"/>
                                        <p:tgtEl>
                                          <p:spTgt spid="29"/>
                                        </p:tgtEl>
                                      </p:cBhvr>
                                    </p:animEffect>
                                  </p:childTnLst>
                                </p:cTn>
                              </p:par>
                            </p:childTnLst>
                          </p:cTn>
                        </p:par>
                        <p:par>
                          <p:cTn id="20" fill="hold" nodeType="afterGroup">
                            <p:stCondLst>
                              <p:cond delay="1500"/>
                            </p:stCondLst>
                            <p:childTnLst>
                              <p:par>
                                <p:cTn id="21" presetID="37" presetClass="entr" presetSubtype="0" fill="hold" nodeType="afterEffect">
                                  <p:stCondLst>
                                    <p:cond delay="0"/>
                                  </p:stCondLst>
                                  <p:iterate type="lt">
                                    <p:tmPct val="10000"/>
                                  </p:iterate>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1000"/>
                                        <p:tgtEl>
                                          <p:spTgt spid="5">
                                            <p:txEl>
                                              <p:pRg st="0" end="0"/>
                                            </p:txEl>
                                          </p:spTgt>
                                        </p:tgtEl>
                                      </p:cBhvr>
                                    </p:animEffect>
                                    <p:anim calcmode="lin" valueType="num">
                                      <p:cBhvr>
                                        <p:cTn id="24"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par>
                          <p:cTn id="27" fill="hold" nodeType="afterGroup">
                            <p:stCondLst>
                              <p:cond delay="2500"/>
                            </p:stCondLst>
                            <p:childTnLst>
                              <p:par>
                                <p:cTn id="28" presetID="16" presetClass="entr" presetSubtype="21"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barn(inVertical)">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8" grpId="0"/>
      <p:bldP spid="29" grpId="0"/>
    </p:bldLst>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010" name="矩形 1009"/>
          <p:cNvSpPr/>
          <p:nvPr/>
        </p:nvSpPr>
        <p:spPr>
          <a:xfrm>
            <a:off x="0" y="0"/>
            <a:ext cx="12190413" cy="6859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027" name="组合 28"/>
          <p:cNvGrpSpPr/>
          <p:nvPr/>
        </p:nvGrpSpPr>
        <p:grpSpPr>
          <a:xfrm>
            <a:off x="4157043" y="1315730"/>
            <a:ext cx="3789925" cy="4370512"/>
            <a:chOff x="4165305" y="1575838"/>
            <a:chExt cx="3790418" cy="4368152"/>
          </a:xfrm>
        </p:grpSpPr>
        <p:grpSp>
          <p:nvGrpSpPr>
            <p:cNvPr id="1028" name="组合 29"/>
            <p:cNvGrpSpPr/>
            <p:nvPr/>
          </p:nvGrpSpPr>
          <p:grpSpPr>
            <a:xfrm>
              <a:off x="4165305" y="1575838"/>
              <a:ext cx="3790418" cy="4368152"/>
              <a:chOff x="4350514" y="1861198"/>
              <a:chExt cx="3442474" cy="3967174"/>
            </a:xfrm>
          </p:grpSpPr>
          <p:sp>
            <p:nvSpPr>
              <p:cNvPr id="1036" name="任意多边形 40"/>
              <p:cNvSpPr/>
              <p:nvPr/>
            </p:nvSpPr>
            <p:spPr>
              <a:xfrm rot="3600000">
                <a:off x="5948131" y="2398345"/>
                <a:ext cx="1903750" cy="829456"/>
              </a:xfrm>
              <a:custGeom>
                <a:gdLst>
                  <a:gd name="connsiteX0" fmla="*/ 1903750 w 1903750"/>
                  <a:gd name="connsiteY0" fmla="*/ 821961 h 829456"/>
                  <a:gd name="connsiteX1" fmla="*/ 1429062 w 1903750"/>
                  <a:gd name="connsiteY1" fmla="*/ 0 h 829456"/>
                  <a:gd name="connsiteX2" fmla="*/ 0 w 1903750"/>
                  <a:gd name="connsiteY2" fmla="*/ 829456 h 829456"/>
                  <a:gd name="connsiteX3" fmla="*/ 1903750 w 1903750"/>
                  <a:gd name="connsiteY3" fmla="*/ 821961 h 829456"/>
                  <a:gd name="connsiteX0-1" fmla="*/ 1903750 w 1903750"/>
                  <a:gd name="connsiteY0-2" fmla="*/ 821961 h 829456"/>
                  <a:gd name="connsiteX1-3" fmla="*/ 1429062 w 1903750"/>
                  <a:gd name="connsiteY1-4" fmla="*/ 0 h 829456"/>
                  <a:gd name="connsiteX2-5" fmla="*/ 0 w 1903750"/>
                  <a:gd name="connsiteY2-6" fmla="*/ 829456 h 829456"/>
                  <a:gd name="connsiteX3-7" fmla="*/ 1903750 w 1903750"/>
                  <a:gd name="connsiteY3-8" fmla="*/ 821961 h 829456"/>
                  <a:gd name="connsiteX0-9" fmla="*/ 1903750 w 1903750"/>
                  <a:gd name="connsiteY0-10" fmla="*/ 821961 h 829456"/>
                  <a:gd name="connsiteX1-11" fmla="*/ 1429062 w 1903750"/>
                  <a:gd name="connsiteY1-12" fmla="*/ 0 h 829456"/>
                  <a:gd name="connsiteX2-13" fmla="*/ 0 w 1903750"/>
                  <a:gd name="connsiteY2-14" fmla="*/ 829456 h 829456"/>
                  <a:gd name="connsiteX3-15" fmla="*/ 1903750 w 1903750"/>
                  <a:gd name="connsiteY3-16" fmla="*/ 821961 h 829456"/>
                </a:gdLst>
                <a:cxnLst>
                  <a:cxn ang="0">
                    <a:pos x="connsiteX0-1" y="connsiteY0-2"/>
                  </a:cxn>
                  <a:cxn ang="0">
                    <a:pos x="connsiteX1-3" y="connsiteY1-4"/>
                  </a:cxn>
                  <a:cxn ang="0">
                    <a:pos x="connsiteX2-5" y="connsiteY2-6"/>
                  </a:cxn>
                  <a:cxn ang="0">
                    <a:pos x="connsiteX3-7" y="connsiteY3-8"/>
                  </a:cxn>
                </a:cxnLst>
                <a:rect l="l" t="t" r="r" b="b"/>
                <a:pathLst>
                  <a:path w="1903750" h="829455">
                    <a:moveTo>
                      <a:pt x="1903750" y="821961"/>
                    </a:moveTo>
                    <a:lnTo>
                      <a:pt x="1429062" y="0"/>
                    </a:lnTo>
                    <a:cubicBezTo>
                      <a:pt x="1414905" y="219023"/>
                      <a:pt x="493842" y="790315"/>
                      <a:pt x="0" y="829456"/>
                    </a:cubicBezTo>
                    <a:lnTo>
                      <a:pt x="1903750" y="821961"/>
                    </a:lnTo>
                    <a:close/>
                  </a:path>
                </a:pathLst>
              </a:custGeom>
              <a:solidFill>
                <a:schemeClr val="accent2"/>
              </a:solidFill>
              <a:ln w="120650">
                <a:gradFill flip="none" rotWithShape="1">
                  <a:gsLst>
                    <a:gs pos="0">
                      <a:schemeClr val="bg1">
                        <a:lumMod val="78000"/>
                      </a:schemeClr>
                    </a:gs>
                    <a:gs pos="100000">
                      <a:schemeClr val="bg1">
                        <a:lumMod val="98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effectLst>
                    <a:outerShdw blurRad="38100" dist="38100" dir="2700000" algn="tl">
                      <a:srgbClr val="000000">
                        <a:alpha val="43137"/>
                      </a:srgbClr>
                    </a:outerShdw>
                  </a:effectLst>
                  <a:latin typeface="DIN-BoldItalic" pitchFamily="50" charset="0"/>
                </a:endParaRPr>
              </a:p>
            </p:txBody>
          </p:sp>
          <p:sp>
            <p:nvSpPr>
              <p:cNvPr id="1037" name="任意多边形 41"/>
              <p:cNvSpPr/>
              <p:nvPr/>
            </p:nvSpPr>
            <p:spPr>
              <a:xfrm>
                <a:off x="4643206" y="2188795"/>
                <a:ext cx="1903750" cy="829456"/>
              </a:xfrm>
              <a:custGeom>
                <a:gdLst>
                  <a:gd name="connsiteX0" fmla="*/ 1903750 w 1903750"/>
                  <a:gd name="connsiteY0" fmla="*/ 821961 h 829456"/>
                  <a:gd name="connsiteX1" fmla="*/ 1429062 w 1903750"/>
                  <a:gd name="connsiteY1" fmla="*/ 0 h 829456"/>
                  <a:gd name="connsiteX2" fmla="*/ 0 w 1903750"/>
                  <a:gd name="connsiteY2" fmla="*/ 829456 h 829456"/>
                  <a:gd name="connsiteX3" fmla="*/ 1903750 w 1903750"/>
                  <a:gd name="connsiteY3" fmla="*/ 821961 h 829456"/>
                  <a:gd name="connsiteX0-1" fmla="*/ 1903750 w 1903750"/>
                  <a:gd name="connsiteY0-2" fmla="*/ 821961 h 829456"/>
                  <a:gd name="connsiteX1-3" fmla="*/ 1429062 w 1903750"/>
                  <a:gd name="connsiteY1-4" fmla="*/ 0 h 829456"/>
                  <a:gd name="connsiteX2-5" fmla="*/ 0 w 1903750"/>
                  <a:gd name="connsiteY2-6" fmla="*/ 829456 h 829456"/>
                  <a:gd name="connsiteX3-7" fmla="*/ 1903750 w 1903750"/>
                  <a:gd name="connsiteY3-8" fmla="*/ 821961 h 829456"/>
                  <a:gd name="connsiteX0-9" fmla="*/ 1903750 w 1903750"/>
                  <a:gd name="connsiteY0-10" fmla="*/ 821961 h 829456"/>
                  <a:gd name="connsiteX1-11" fmla="*/ 1429062 w 1903750"/>
                  <a:gd name="connsiteY1-12" fmla="*/ 0 h 829456"/>
                  <a:gd name="connsiteX2-13" fmla="*/ 0 w 1903750"/>
                  <a:gd name="connsiteY2-14" fmla="*/ 829456 h 829456"/>
                  <a:gd name="connsiteX3-15" fmla="*/ 1903750 w 1903750"/>
                  <a:gd name="connsiteY3-16" fmla="*/ 821961 h 829456"/>
                </a:gdLst>
                <a:cxnLst>
                  <a:cxn ang="0">
                    <a:pos x="connsiteX0-1" y="connsiteY0-2"/>
                  </a:cxn>
                  <a:cxn ang="0">
                    <a:pos x="connsiteX1-3" y="connsiteY1-4"/>
                  </a:cxn>
                  <a:cxn ang="0">
                    <a:pos x="connsiteX2-5" y="connsiteY2-6"/>
                  </a:cxn>
                  <a:cxn ang="0">
                    <a:pos x="connsiteX3-7" y="connsiteY3-8"/>
                  </a:cxn>
                </a:cxnLst>
                <a:rect l="l" t="t" r="r" b="b"/>
                <a:pathLst>
                  <a:path w="1903750" h="829455">
                    <a:moveTo>
                      <a:pt x="1903750" y="821961"/>
                    </a:moveTo>
                    <a:lnTo>
                      <a:pt x="1429062" y="0"/>
                    </a:lnTo>
                    <a:cubicBezTo>
                      <a:pt x="1414905" y="219023"/>
                      <a:pt x="493842" y="790315"/>
                      <a:pt x="0" y="829456"/>
                    </a:cubicBezTo>
                    <a:lnTo>
                      <a:pt x="1903750" y="821961"/>
                    </a:lnTo>
                    <a:close/>
                  </a:path>
                </a:pathLst>
              </a:custGeom>
              <a:solidFill>
                <a:schemeClr val="accent1"/>
              </a:solidFill>
              <a:ln w="120650">
                <a:gradFill flip="none" rotWithShape="1">
                  <a:gsLst>
                    <a:gs pos="0">
                      <a:schemeClr val="bg1">
                        <a:lumMod val="78000"/>
                      </a:schemeClr>
                    </a:gs>
                    <a:gs pos="100000">
                      <a:schemeClr val="bg1">
                        <a:lumMod val="98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effectLst>
                    <a:outerShdw blurRad="38100" dist="38100" dir="2700000" algn="tl">
                      <a:srgbClr val="000000">
                        <a:alpha val="43137"/>
                      </a:srgbClr>
                    </a:outerShdw>
                  </a:effectLst>
                  <a:latin typeface="DIN-BoldItalic" pitchFamily="50" charset="0"/>
                </a:endParaRPr>
              </a:p>
            </p:txBody>
          </p:sp>
          <p:sp>
            <p:nvSpPr>
              <p:cNvPr id="1038" name="任意多边形 42"/>
              <p:cNvSpPr/>
              <p:nvPr/>
            </p:nvSpPr>
            <p:spPr>
              <a:xfrm rot="7200000">
                <a:off x="6426385" y="3635236"/>
                <a:ext cx="1903750" cy="829456"/>
              </a:xfrm>
              <a:custGeom>
                <a:gdLst>
                  <a:gd name="connsiteX0" fmla="*/ 1903750 w 1903750"/>
                  <a:gd name="connsiteY0" fmla="*/ 821961 h 829456"/>
                  <a:gd name="connsiteX1" fmla="*/ 1429062 w 1903750"/>
                  <a:gd name="connsiteY1" fmla="*/ 0 h 829456"/>
                  <a:gd name="connsiteX2" fmla="*/ 0 w 1903750"/>
                  <a:gd name="connsiteY2" fmla="*/ 829456 h 829456"/>
                  <a:gd name="connsiteX3" fmla="*/ 1903750 w 1903750"/>
                  <a:gd name="connsiteY3" fmla="*/ 821961 h 829456"/>
                  <a:gd name="connsiteX0-1" fmla="*/ 1903750 w 1903750"/>
                  <a:gd name="connsiteY0-2" fmla="*/ 821961 h 829456"/>
                  <a:gd name="connsiteX1-3" fmla="*/ 1429062 w 1903750"/>
                  <a:gd name="connsiteY1-4" fmla="*/ 0 h 829456"/>
                  <a:gd name="connsiteX2-5" fmla="*/ 0 w 1903750"/>
                  <a:gd name="connsiteY2-6" fmla="*/ 829456 h 829456"/>
                  <a:gd name="connsiteX3-7" fmla="*/ 1903750 w 1903750"/>
                  <a:gd name="connsiteY3-8" fmla="*/ 821961 h 829456"/>
                  <a:gd name="connsiteX0-9" fmla="*/ 1903750 w 1903750"/>
                  <a:gd name="connsiteY0-10" fmla="*/ 821961 h 829456"/>
                  <a:gd name="connsiteX1-11" fmla="*/ 1429062 w 1903750"/>
                  <a:gd name="connsiteY1-12" fmla="*/ 0 h 829456"/>
                  <a:gd name="connsiteX2-13" fmla="*/ 0 w 1903750"/>
                  <a:gd name="connsiteY2-14" fmla="*/ 829456 h 829456"/>
                  <a:gd name="connsiteX3-15" fmla="*/ 1903750 w 1903750"/>
                  <a:gd name="connsiteY3-16" fmla="*/ 821961 h 829456"/>
                </a:gdLst>
                <a:cxnLst>
                  <a:cxn ang="0">
                    <a:pos x="connsiteX0-1" y="connsiteY0-2"/>
                  </a:cxn>
                  <a:cxn ang="0">
                    <a:pos x="connsiteX1-3" y="connsiteY1-4"/>
                  </a:cxn>
                  <a:cxn ang="0">
                    <a:pos x="connsiteX2-5" y="connsiteY2-6"/>
                  </a:cxn>
                  <a:cxn ang="0">
                    <a:pos x="connsiteX3-7" y="connsiteY3-8"/>
                  </a:cxn>
                </a:cxnLst>
                <a:rect l="l" t="t" r="r" b="b"/>
                <a:pathLst>
                  <a:path w="1903750" h="829455">
                    <a:moveTo>
                      <a:pt x="1903750" y="821961"/>
                    </a:moveTo>
                    <a:lnTo>
                      <a:pt x="1429062" y="0"/>
                    </a:lnTo>
                    <a:cubicBezTo>
                      <a:pt x="1414905" y="219023"/>
                      <a:pt x="493842" y="790315"/>
                      <a:pt x="0" y="829456"/>
                    </a:cubicBezTo>
                    <a:lnTo>
                      <a:pt x="1903750" y="821961"/>
                    </a:lnTo>
                    <a:close/>
                  </a:path>
                </a:pathLst>
              </a:custGeom>
              <a:solidFill>
                <a:schemeClr val="accent3"/>
              </a:solidFill>
              <a:ln w="120650">
                <a:gradFill flip="none" rotWithShape="1">
                  <a:gsLst>
                    <a:gs pos="0">
                      <a:schemeClr val="bg1">
                        <a:lumMod val="78000"/>
                      </a:schemeClr>
                    </a:gs>
                    <a:gs pos="100000">
                      <a:schemeClr val="bg1">
                        <a:lumMod val="98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effectLst>
                    <a:outerShdw blurRad="38100" dist="38100" dir="2700000" algn="tl">
                      <a:srgbClr val="000000">
                        <a:alpha val="43137"/>
                      </a:srgbClr>
                    </a:outerShdw>
                  </a:effectLst>
                  <a:latin typeface="DIN-BoldItalic" pitchFamily="50" charset="0"/>
                </a:endParaRPr>
              </a:p>
            </p:txBody>
          </p:sp>
          <p:sp>
            <p:nvSpPr>
              <p:cNvPr id="1039" name="任意多边形 43"/>
              <p:cNvSpPr/>
              <p:nvPr/>
            </p:nvSpPr>
            <p:spPr>
              <a:xfrm rot="10800000">
                <a:off x="5598178" y="4666948"/>
                <a:ext cx="1903750" cy="829456"/>
              </a:xfrm>
              <a:custGeom>
                <a:gdLst>
                  <a:gd name="connsiteX0" fmla="*/ 1903750 w 1903750"/>
                  <a:gd name="connsiteY0" fmla="*/ 821961 h 829456"/>
                  <a:gd name="connsiteX1" fmla="*/ 1429062 w 1903750"/>
                  <a:gd name="connsiteY1" fmla="*/ 0 h 829456"/>
                  <a:gd name="connsiteX2" fmla="*/ 0 w 1903750"/>
                  <a:gd name="connsiteY2" fmla="*/ 829456 h 829456"/>
                  <a:gd name="connsiteX3" fmla="*/ 1903750 w 1903750"/>
                  <a:gd name="connsiteY3" fmla="*/ 821961 h 829456"/>
                  <a:gd name="connsiteX0-1" fmla="*/ 1903750 w 1903750"/>
                  <a:gd name="connsiteY0-2" fmla="*/ 821961 h 829456"/>
                  <a:gd name="connsiteX1-3" fmla="*/ 1429062 w 1903750"/>
                  <a:gd name="connsiteY1-4" fmla="*/ 0 h 829456"/>
                  <a:gd name="connsiteX2-5" fmla="*/ 0 w 1903750"/>
                  <a:gd name="connsiteY2-6" fmla="*/ 829456 h 829456"/>
                  <a:gd name="connsiteX3-7" fmla="*/ 1903750 w 1903750"/>
                  <a:gd name="connsiteY3-8" fmla="*/ 821961 h 829456"/>
                  <a:gd name="connsiteX0-9" fmla="*/ 1903750 w 1903750"/>
                  <a:gd name="connsiteY0-10" fmla="*/ 821961 h 829456"/>
                  <a:gd name="connsiteX1-11" fmla="*/ 1429062 w 1903750"/>
                  <a:gd name="connsiteY1-12" fmla="*/ 0 h 829456"/>
                  <a:gd name="connsiteX2-13" fmla="*/ 0 w 1903750"/>
                  <a:gd name="connsiteY2-14" fmla="*/ 829456 h 829456"/>
                  <a:gd name="connsiteX3-15" fmla="*/ 1903750 w 1903750"/>
                  <a:gd name="connsiteY3-16" fmla="*/ 821961 h 829456"/>
                </a:gdLst>
                <a:cxnLst>
                  <a:cxn ang="0">
                    <a:pos x="connsiteX0-1" y="connsiteY0-2"/>
                  </a:cxn>
                  <a:cxn ang="0">
                    <a:pos x="connsiteX1-3" y="connsiteY1-4"/>
                  </a:cxn>
                  <a:cxn ang="0">
                    <a:pos x="connsiteX2-5" y="connsiteY2-6"/>
                  </a:cxn>
                  <a:cxn ang="0">
                    <a:pos x="connsiteX3-7" y="connsiteY3-8"/>
                  </a:cxn>
                </a:cxnLst>
                <a:rect l="l" t="t" r="r" b="b"/>
                <a:pathLst>
                  <a:path w="1903750" h="829455">
                    <a:moveTo>
                      <a:pt x="1903750" y="821961"/>
                    </a:moveTo>
                    <a:lnTo>
                      <a:pt x="1429062" y="0"/>
                    </a:lnTo>
                    <a:cubicBezTo>
                      <a:pt x="1414905" y="219023"/>
                      <a:pt x="493842" y="790315"/>
                      <a:pt x="0" y="829456"/>
                    </a:cubicBezTo>
                    <a:lnTo>
                      <a:pt x="1903750" y="821961"/>
                    </a:lnTo>
                    <a:close/>
                  </a:path>
                </a:pathLst>
              </a:custGeom>
              <a:solidFill>
                <a:schemeClr val="accent4"/>
              </a:solidFill>
              <a:ln w="120650">
                <a:gradFill flip="none" rotWithShape="1">
                  <a:gsLst>
                    <a:gs pos="0">
                      <a:schemeClr val="bg1">
                        <a:lumMod val="78000"/>
                      </a:schemeClr>
                    </a:gs>
                    <a:gs pos="100000">
                      <a:schemeClr val="bg1">
                        <a:lumMod val="98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effectLst>
                    <a:outerShdw blurRad="38100" dist="38100" dir="2700000" algn="tl">
                      <a:srgbClr val="000000">
                        <a:alpha val="43137"/>
                      </a:srgbClr>
                    </a:outerShdw>
                  </a:effectLst>
                  <a:latin typeface="DIN-BoldItalic" pitchFamily="50" charset="0"/>
                </a:endParaRPr>
              </a:p>
            </p:txBody>
          </p:sp>
          <p:sp>
            <p:nvSpPr>
              <p:cNvPr id="1040" name="任意多边形 44"/>
              <p:cNvSpPr/>
              <p:nvPr/>
            </p:nvSpPr>
            <p:spPr>
              <a:xfrm rot="14400000">
                <a:off x="4291784" y="4461769"/>
                <a:ext cx="1903750" cy="829456"/>
              </a:xfrm>
              <a:custGeom>
                <a:gdLst>
                  <a:gd name="connsiteX0" fmla="*/ 1903750 w 1903750"/>
                  <a:gd name="connsiteY0" fmla="*/ 821961 h 829456"/>
                  <a:gd name="connsiteX1" fmla="*/ 1429062 w 1903750"/>
                  <a:gd name="connsiteY1" fmla="*/ 0 h 829456"/>
                  <a:gd name="connsiteX2" fmla="*/ 0 w 1903750"/>
                  <a:gd name="connsiteY2" fmla="*/ 829456 h 829456"/>
                  <a:gd name="connsiteX3" fmla="*/ 1903750 w 1903750"/>
                  <a:gd name="connsiteY3" fmla="*/ 821961 h 829456"/>
                  <a:gd name="connsiteX0-1" fmla="*/ 1903750 w 1903750"/>
                  <a:gd name="connsiteY0-2" fmla="*/ 821961 h 829456"/>
                  <a:gd name="connsiteX1-3" fmla="*/ 1429062 w 1903750"/>
                  <a:gd name="connsiteY1-4" fmla="*/ 0 h 829456"/>
                  <a:gd name="connsiteX2-5" fmla="*/ 0 w 1903750"/>
                  <a:gd name="connsiteY2-6" fmla="*/ 829456 h 829456"/>
                  <a:gd name="connsiteX3-7" fmla="*/ 1903750 w 1903750"/>
                  <a:gd name="connsiteY3-8" fmla="*/ 821961 h 829456"/>
                  <a:gd name="connsiteX0-9" fmla="*/ 1903750 w 1903750"/>
                  <a:gd name="connsiteY0-10" fmla="*/ 821961 h 829456"/>
                  <a:gd name="connsiteX1-11" fmla="*/ 1429062 w 1903750"/>
                  <a:gd name="connsiteY1-12" fmla="*/ 0 h 829456"/>
                  <a:gd name="connsiteX2-13" fmla="*/ 0 w 1903750"/>
                  <a:gd name="connsiteY2-14" fmla="*/ 829456 h 829456"/>
                  <a:gd name="connsiteX3-15" fmla="*/ 1903750 w 1903750"/>
                  <a:gd name="connsiteY3-16" fmla="*/ 821961 h 829456"/>
                </a:gdLst>
                <a:cxnLst>
                  <a:cxn ang="0">
                    <a:pos x="connsiteX0-1" y="connsiteY0-2"/>
                  </a:cxn>
                  <a:cxn ang="0">
                    <a:pos x="connsiteX1-3" y="connsiteY1-4"/>
                  </a:cxn>
                  <a:cxn ang="0">
                    <a:pos x="connsiteX2-5" y="connsiteY2-6"/>
                  </a:cxn>
                  <a:cxn ang="0">
                    <a:pos x="connsiteX3-7" y="connsiteY3-8"/>
                  </a:cxn>
                </a:cxnLst>
                <a:rect l="l" t="t" r="r" b="b"/>
                <a:pathLst>
                  <a:path w="1903750" h="829455">
                    <a:moveTo>
                      <a:pt x="1903750" y="821961"/>
                    </a:moveTo>
                    <a:lnTo>
                      <a:pt x="1429062" y="0"/>
                    </a:lnTo>
                    <a:cubicBezTo>
                      <a:pt x="1414905" y="219023"/>
                      <a:pt x="493842" y="790315"/>
                      <a:pt x="0" y="829456"/>
                    </a:cubicBezTo>
                    <a:lnTo>
                      <a:pt x="1903750" y="821961"/>
                    </a:lnTo>
                    <a:close/>
                  </a:path>
                </a:pathLst>
              </a:custGeom>
              <a:solidFill>
                <a:schemeClr val="accent1"/>
              </a:solidFill>
              <a:ln w="120650">
                <a:gradFill flip="none" rotWithShape="1">
                  <a:gsLst>
                    <a:gs pos="0">
                      <a:schemeClr val="bg1">
                        <a:lumMod val="78000"/>
                      </a:schemeClr>
                    </a:gs>
                    <a:gs pos="100000">
                      <a:schemeClr val="bg1">
                        <a:lumMod val="98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effectLst>
                    <a:outerShdw blurRad="38100" dist="38100" dir="2700000" algn="tl">
                      <a:srgbClr val="000000">
                        <a:alpha val="43137"/>
                      </a:srgbClr>
                    </a:outerShdw>
                  </a:effectLst>
                  <a:latin typeface="DIN-BoldItalic" pitchFamily="50" charset="0"/>
                </a:endParaRPr>
              </a:p>
            </p:txBody>
          </p:sp>
          <p:sp>
            <p:nvSpPr>
              <p:cNvPr id="1041" name="任意多边形 45"/>
              <p:cNvSpPr/>
              <p:nvPr/>
            </p:nvSpPr>
            <p:spPr>
              <a:xfrm rot="18000000">
                <a:off x="3813367" y="3220509"/>
                <a:ext cx="1903750" cy="829456"/>
              </a:xfrm>
              <a:custGeom>
                <a:gdLst>
                  <a:gd name="connsiteX0" fmla="*/ 1903750 w 1903750"/>
                  <a:gd name="connsiteY0" fmla="*/ 821961 h 829456"/>
                  <a:gd name="connsiteX1" fmla="*/ 1429062 w 1903750"/>
                  <a:gd name="connsiteY1" fmla="*/ 0 h 829456"/>
                  <a:gd name="connsiteX2" fmla="*/ 0 w 1903750"/>
                  <a:gd name="connsiteY2" fmla="*/ 829456 h 829456"/>
                  <a:gd name="connsiteX3" fmla="*/ 1903750 w 1903750"/>
                  <a:gd name="connsiteY3" fmla="*/ 821961 h 829456"/>
                  <a:gd name="connsiteX0-1" fmla="*/ 1903750 w 1903750"/>
                  <a:gd name="connsiteY0-2" fmla="*/ 821961 h 829456"/>
                  <a:gd name="connsiteX1-3" fmla="*/ 1429062 w 1903750"/>
                  <a:gd name="connsiteY1-4" fmla="*/ 0 h 829456"/>
                  <a:gd name="connsiteX2-5" fmla="*/ 0 w 1903750"/>
                  <a:gd name="connsiteY2-6" fmla="*/ 829456 h 829456"/>
                  <a:gd name="connsiteX3-7" fmla="*/ 1903750 w 1903750"/>
                  <a:gd name="connsiteY3-8" fmla="*/ 821961 h 829456"/>
                  <a:gd name="connsiteX0-9" fmla="*/ 1903750 w 1903750"/>
                  <a:gd name="connsiteY0-10" fmla="*/ 821961 h 829456"/>
                  <a:gd name="connsiteX1-11" fmla="*/ 1429062 w 1903750"/>
                  <a:gd name="connsiteY1-12" fmla="*/ 0 h 829456"/>
                  <a:gd name="connsiteX2-13" fmla="*/ 0 w 1903750"/>
                  <a:gd name="connsiteY2-14" fmla="*/ 829456 h 829456"/>
                  <a:gd name="connsiteX3-15" fmla="*/ 1903750 w 1903750"/>
                  <a:gd name="connsiteY3-16" fmla="*/ 821961 h 829456"/>
                </a:gdLst>
                <a:cxnLst>
                  <a:cxn ang="0">
                    <a:pos x="connsiteX0-1" y="connsiteY0-2"/>
                  </a:cxn>
                  <a:cxn ang="0">
                    <a:pos x="connsiteX1-3" y="connsiteY1-4"/>
                  </a:cxn>
                  <a:cxn ang="0">
                    <a:pos x="connsiteX2-5" y="connsiteY2-6"/>
                  </a:cxn>
                  <a:cxn ang="0">
                    <a:pos x="connsiteX3-7" y="connsiteY3-8"/>
                  </a:cxn>
                </a:cxnLst>
                <a:rect l="l" t="t" r="r" b="b"/>
                <a:pathLst>
                  <a:path w="1903750" h="829455">
                    <a:moveTo>
                      <a:pt x="1903750" y="821961"/>
                    </a:moveTo>
                    <a:lnTo>
                      <a:pt x="1429062" y="0"/>
                    </a:lnTo>
                    <a:cubicBezTo>
                      <a:pt x="1414905" y="219023"/>
                      <a:pt x="493842" y="790315"/>
                      <a:pt x="0" y="829456"/>
                    </a:cubicBezTo>
                    <a:lnTo>
                      <a:pt x="1903750" y="821961"/>
                    </a:lnTo>
                    <a:close/>
                  </a:path>
                </a:pathLst>
              </a:custGeom>
              <a:solidFill>
                <a:schemeClr val="accent2"/>
              </a:solidFill>
              <a:ln w="120650">
                <a:gradFill flip="none" rotWithShape="1">
                  <a:gsLst>
                    <a:gs pos="0">
                      <a:schemeClr val="bg1">
                        <a:lumMod val="78000"/>
                      </a:schemeClr>
                    </a:gs>
                    <a:gs pos="100000">
                      <a:schemeClr val="bg1">
                        <a:lumMod val="98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effectLst>
                    <a:outerShdw blurRad="38100" dist="38100" dir="2700000" algn="tl">
                      <a:srgbClr val="000000">
                        <a:alpha val="43137"/>
                      </a:srgbClr>
                    </a:outerShdw>
                  </a:effectLst>
                  <a:latin typeface="DIN-BoldItalic" pitchFamily="50" charset="0"/>
                </a:endParaRPr>
              </a:p>
            </p:txBody>
          </p:sp>
        </p:grpSp>
        <p:sp>
          <p:nvSpPr>
            <p:cNvPr id="1029" name="矩形 1028"/>
            <p:cNvSpPr/>
            <p:nvPr/>
          </p:nvSpPr>
          <p:spPr>
            <a:xfrm>
              <a:off x="5729585" y="3344414"/>
              <a:ext cx="646415" cy="645982"/>
            </a:xfrm>
            <a:prstGeom prst="rect">
              <a:avLst/>
            </a:prstGeom>
          </p:spPr>
          <p:txBody>
            <a:bodyPr wrap="none">
              <a:spAutoFit/>
            </a:bodyPr>
            <a:lstStyle/>
            <a:p>
              <a:pPr algn="ctr"/>
              <a:r>
                <a:rPr lang="zh-CN" altLang="en-US" b="1">
                  <a:solidFill>
                    <a:schemeClr val="bg1"/>
                  </a:solidFill>
                  <a:latin typeface="微软雅黑" pitchFamily="34" charset="-122"/>
                  <a:ea typeface="微软雅黑" panose="020b0503020204020204" pitchFamily="34" charset="-122"/>
                  <a:cs typeface="Segoe UI" panose="020b0502040204020203" pitchFamily="34" charset="0"/>
                </a:rPr>
                <a:t>重点</a:t>
              </a:r>
            </a:p>
            <a:p>
              <a:pPr algn="ctr"/>
              <a:r>
                <a:rPr lang="zh-CN" altLang="en-US" b="1">
                  <a:solidFill>
                    <a:schemeClr val="bg1"/>
                  </a:solidFill>
                  <a:latin typeface="微软雅黑" pitchFamily="34" charset="-122"/>
                  <a:ea typeface="微软雅黑" panose="020b0503020204020204" pitchFamily="34" charset="-122"/>
                  <a:cs typeface="Segoe UI" panose="020b0502040204020203" pitchFamily="34" charset="0"/>
                </a:rPr>
                <a:t>工作</a:t>
              </a:r>
            </a:p>
          </p:txBody>
        </p:sp>
        <p:sp>
          <p:nvSpPr>
            <p:cNvPr id="1030" name="矩形 1029"/>
            <p:cNvSpPr/>
            <p:nvPr/>
          </p:nvSpPr>
          <p:spPr>
            <a:xfrm>
              <a:off x="5508362" y="2335094"/>
              <a:ext cx="658664" cy="369133"/>
            </a:xfrm>
            <a:prstGeom prst="rect">
              <a:avLst/>
            </a:prstGeom>
          </p:spPr>
          <p:txBody>
            <a:bodyPr wrap="square">
              <a:spAutoFit/>
            </a:bodyPr>
            <a:lstStyle/>
            <a:p>
              <a:pPr algn="ctr"/>
              <a:r>
                <a:rPr lang="en-US" altLang="zh-CN">
                  <a:solidFill>
                    <a:prstClr val="white"/>
                  </a:solidFill>
                  <a:latin typeface="微软雅黑" pitchFamily="34" charset="-122"/>
                  <a:ea typeface="微软雅黑" panose="020b0503020204020204" pitchFamily="34" charset="-122"/>
                  <a:cs typeface="Arial Unicode MS" panose="020b0604020202020204" pitchFamily="34" charset="-122"/>
                </a:rPr>
                <a:t>01</a:t>
              </a:r>
              <a:endParaRPr lang="zh-CN" altLang="en-US">
                <a:solidFill>
                  <a:prstClr val="white"/>
                </a:solidFill>
                <a:latin typeface="微软雅黑" pitchFamily="34" charset="-122"/>
                <a:ea typeface="微软雅黑" panose="020b0503020204020204" pitchFamily="34" charset="-122"/>
                <a:cs typeface="Arial Unicode MS" panose="020b0604020202020204" pitchFamily="34" charset="-122"/>
              </a:endParaRPr>
            </a:p>
          </p:txBody>
        </p:sp>
        <p:sp>
          <p:nvSpPr>
            <p:cNvPr id="1031" name="矩形 1030"/>
            <p:cNvSpPr/>
            <p:nvPr/>
          </p:nvSpPr>
          <p:spPr>
            <a:xfrm>
              <a:off x="6777523" y="2836585"/>
              <a:ext cx="658664" cy="369133"/>
            </a:xfrm>
            <a:prstGeom prst="rect">
              <a:avLst/>
            </a:prstGeom>
          </p:spPr>
          <p:txBody>
            <a:bodyPr wrap="square">
              <a:spAutoFit/>
            </a:bodyPr>
            <a:lstStyle/>
            <a:p>
              <a:pPr algn="ctr"/>
              <a:r>
                <a:rPr lang="en-US" altLang="zh-CN">
                  <a:solidFill>
                    <a:prstClr val="white"/>
                  </a:solidFill>
                  <a:latin typeface="微软雅黑" pitchFamily="34" charset="-122"/>
                  <a:ea typeface="微软雅黑" panose="020b0503020204020204" pitchFamily="34" charset="-122"/>
                  <a:cs typeface="Arial Unicode MS" panose="020b0604020202020204" pitchFamily="34" charset="-122"/>
                </a:rPr>
                <a:t>02</a:t>
              </a:r>
              <a:endParaRPr lang="zh-CN" altLang="en-US">
                <a:solidFill>
                  <a:prstClr val="white"/>
                </a:solidFill>
                <a:latin typeface="微软雅黑" pitchFamily="34" charset="-122"/>
                <a:ea typeface="微软雅黑" panose="020b0503020204020204" pitchFamily="34" charset="-122"/>
                <a:cs typeface="Arial Unicode MS" panose="020b0604020202020204" pitchFamily="34" charset="-122"/>
              </a:endParaRPr>
            </a:p>
          </p:txBody>
        </p:sp>
        <p:sp>
          <p:nvSpPr>
            <p:cNvPr id="1032" name="矩形 1031"/>
            <p:cNvSpPr/>
            <p:nvPr/>
          </p:nvSpPr>
          <p:spPr>
            <a:xfrm>
              <a:off x="6840413" y="4127852"/>
              <a:ext cx="658664" cy="369133"/>
            </a:xfrm>
            <a:prstGeom prst="rect">
              <a:avLst/>
            </a:prstGeom>
          </p:spPr>
          <p:txBody>
            <a:bodyPr wrap="square">
              <a:spAutoFit/>
            </a:bodyPr>
            <a:lstStyle/>
            <a:p>
              <a:pPr algn="ctr"/>
              <a:r>
                <a:rPr lang="en-US" altLang="zh-CN">
                  <a:solidFill>
                    <a:prstClr val="white"/>
                  </a:solidFill>
                  <a:latin typeface="微软雅黑" pitchFamily="34" charset="-122"/>
                  <a:ea typeface="微软雅黑" panose="020b0503020204020204" pitchFamily="34" charset="-122"/>
                  <a:cs typeface="Arial Unicode MS" panose="020b0604020202020204" pitchFamily="34" charset="-122"/>
                </a:rPr>
                <a:t>03</a:t>
              </a:r>
              <a:endParaRPr lang="zh-CN" altLang="en-US">
                <a:solidFill>
                  <a:prstClr val="white"/>
                </a:solidFill>
                <a:latin typeface="微软雅黑" pitchFamily="34" charset="-122"/>
                <a:ea typeface="微软雅黑" panose="020b0503020204020204" pitchFamily="34" charset="-122"/>
                <a:cs typeface="Arial Unicode MS" panose="020b0604020202020204" pitchFamily="34" charset="-122"/>
              </a:endParaRPr>
            </a:p>
          </p:txBody>
        </p:sp>
        <p:sp>
          <p:nvSpPr>
            <p:cNvPr id="1033" name="矩形 1032"/>
            <p:cNvSpPr/>
            <p:nvPr/>
          </p:nvSpPr>
          <p:spPr>
            <a:xfrm>
              <a:off x="5863743" y="4694192"/>
              <a:ext cx="658664" cy="369133"/>
            </a:xfrm>
            <a:prstGeom prst="rect">
              <a:avLst/>
            </a:prstGeom>
          </p:spPr>
          <p:txBody>
            <a:bodyPr wrap="square">
              <a:spAutoFit/>
            </a:bodyPr>
            <a:lstStyle/>
            <a:p>
              <a:pPr algn="ctr"/>
              <a:r>
                <a:rPr lang="en-US" altLang="zh-CN">
                  <a:solidFill>
                    <a:prstClr val="white"/>
                  </a:solidFill>
                  <a:latin typeface="微软雅黑" pitchFamily="34" charset="-122"/>
                  <a:ea typeface="微软雅黑" panose="020b0503020204020204" pitchFamily="34" charset="-122"/>
                  <a:cs typeface="Arial Unicode MS" panose="020b0604020202020204" pitchFamily="34" charset="-122"/>
                </a:rPr>
                <a:t>04</a:t>
              </a:r>
              <a:endParaRPr lang="zh-CN" altLang="en-US">
                <a:solidFill>
                  <a:prstClr val="white"/>
                </a:solidFill>
                <a:latin typeface="微软雅黑" pitchFamily="34" charset="-122"/>
                <a:ea typeface="微软雅黑" panose="020b0503020204020204" pitchFamily="34" charset="-122"/>
                <a:cs typeface="Arial Unicode MS" panose="020b0604020202020204" pitchFamily="34" charset="-122"/>
              </a:endParaRPr>
            </a:p>
          </p:txBody>
        </p:sp>
        <p:sp>
          <p:nvSpPr>
            <p:cNvPr id="1034" name="矩形 1033"/>
            <p:cNvSpPr/>
            <p:nvPr/>
          </p:nvSpPr>
          <p:spPr>
            <a:xfrm>
              <a:off x="4698229" y="4216558"/>
              <a:ext cx="658664" cy="369133"/>
            </a:xfrm>
            <a:prstGeom prst="rect">
              <a:avLst/>
            </a:prstGeom>
          </p:spPr>
          <p:txBody>
            <a:bodyPr wrap="square">
              <a:spAutoFit/>
            </a:bodyPr>
            <a:lstStyle/>
            <a:p>
              <a:pPr algn="ctr"/>
              <a:r>
                <a:rPr lang="en-US" altLang="zh-CN">
                  <a:solidFill>
                    <a:prstClr val="white"/>
                  </a:solidFill>
                  <a:latin typeface="微软雅黑" pitchFamily="34" charset="-122"/>
                  <a:ea typeface="微软雅黑" panose="020b0503020204020204" pitchFamily="34" charset="-122"/>
                  <a:cs typeface="Arial Unicode MS" panose="020b0604020202020204" pitchFamily="34" charset="-122"/>
                </a:rPr>
                <a:t>05</a:t>
              </a:r>
              <a:endParaRPr lang="zh-CN" altLang="en-US">
                <a:solidFill>
                  <a:prstClr val="white"/>
                </a:solidFill>
                <a:latin typeface="微软雅黑" pitchFamily="34" charset="-122"/>
                <a:ea typeface="微软雅黑" panose="020b0503020204020204" pitchFamily="34" charset="-122"/>
                <a:cs typeface="Arial Unicode MS" panose="020b0604020202020204" pitchFamily="34" charset="-122"/>
              </a:endParaRPr>
            </a:p>
          </p:txBody>
        </p:sp>
        <p:sp>
          <p:nvSpPr>
            <p:cNvPr id="1035" name="矩形 1034"/>
            <p:cNvSpPr/>
            <p:nvPr/>
          </p:nvSpPr>
          <p:spPr>
            <a:xfrm>
              <a:off x="4651988" y="2939888"/>
              <a:ext cx="658664" cy="369133"/>
            </a:xfrm>
            <a:prstGeom prst="rect">
              <a:avLst/>
            </a:prstGeom>
          </p:spPr>
          <p:txBody>
            <a:bodyPr wrap="square">
              <a:spAutoFit/>
            </a:bodyPr>
            <a:lstStyle/>
            <a:p>
              <a:pPr algn="ctr"/>
              <a:r>
                <a:rPr lang="en-US" altLang="zh-CN">
                  <a:solidFill>
                    <a:prstClr val="white"/>
                  </a:solidFill>
                  <a:latin typeface="微软雅黑" pitchFamily="34" charset="-122"/>
                  <a:ea typeface="微软雅黑" panose="020b0503020204020204" pitchFamily="34" charset="-122"/>
                  <a:cs typeface="Arial Unicode MS" panose="020b0604020202020204" pitchFamily="34" charset="-122"/>
                </a:rPr>
                <a:t>06</a:t>
              </a:r>
              <a:endParaRPr lang="zh-CN" altLang="en-US">
                <a:solidFill>
                  <a:prstClr val="white"/>
                </a:solidFill>
                <a:latin typeface="微软雅黑" pitchFamily="34" charset="-122"/>
                <a:ea typeface="微软雅黑" panose="020b0503020204020204" pitchFamily="34" charset="-122"/>
                <a:cs typeface="Arial Unicode MS" panose="020b0604020202020204" pitchFamily="34" charset="-122"/>
              </a:endParaRPr>
            </a:p>
          </p:txBody>
        </p:sp>
      </p:grpSp>
      <p:grpSp>
        <p:nvGrpSpPr>
          <p:cNvPr id="1042" name="组合 46"/>
          <p:cNvGrpSpPr/>
          <p:nvPr/>
        </p:nvGrpSpPr>
        <p:grpSpPr>
          <a:xfrm>
            <a:off x="8046332" y="1762337"/>
            <a:ext cx="2676920" cy="766701"/>
            <a:chOff x="8055099" y="1793608"/>
            <a:chExt cx="2677268" cy="766287"/>
          </a:xfrm>
        </p:grpSpPr>
        <p:sp>
          <p:nvSpPr>
            <p:cNvPr id="1043" name="TextBox 30"/>
            <p:cNvSpPr txBox="1"/>
            <p:nvPr/>
          </p:nvSpPr>
          <p:spPr>
            <a:xfrm>
              <a:off x="8061888" y="2098479"/>
              <a:ext cx="2670479" cy="461416"/>
            </a:xfrm>
            <a:prstGeom prst="rect">
              <a:avLst/>
            </a:prstGeom>
            <a:noFill/>
          </p:spPr>
          <p:txBody>
            <a:bodyPr wrap="square" rtlCol="0">
              <a:spAutoFit/>
            </a:bodyPr>
            <a:lstStyle/>
            <a:p>
              <a:r>
                <a:rPr lang="zh-CN" altLang="en-US" sz="1200">
                  <a:solidFill>
                    <a:schemeClr val="tx1">
                      <a:lumMod val="50000"/>
                      <a:lumOff val="50000"/>
                    </a:schemeClr>
                  </a:solidFill>
                  <a:latin typeface="微软雅黑" pitchFamily="34" charset="-122"/>
                  <a:ea typeface="微软雅黑" panose="020b0503020204020204" pitchFamily="34" charset="-122"/>
                </a:rPr>
                <a:t>此处添加详细文本描述，建议与标题相关并符合整体语言风格。</a:t>
              </a:r>
              <a:endParaRPr lang="en-US" altLang="zh-CN" sz="1200">
                <a:solidFill>
                  <a:schemeClr val="tx1">
                    <a:lumMod val="50000"/>
                    <a:lumOff val="50000"/>
                  </a:schemeClr>
                </a:solidFill>
                <a:latin typeface="微软雅黑" pitchFamily="34" charset="-122"/>
                <a:ea typeface="微软雅黑" panose="020b0503020204020204" pitchFamily="34" charset="-122"/>
              </a:endParaRPr>
            </a:p>
          </p:txBody>
        </p:sp>
        <p:sp>
          <p:nvSpPr>
            <p:cNvPr id="1044" name="TextBox 30"/>
            <p:cNvSpPr txBox="1"/>
            <p:nvPr/>
          </p:nvSpPr>
          <p:spPr>
            <a:xfrm>
              <a:off x="8055099" y="1793608"/>
              <a:ext cx="2670479" cy="338371"/>
            </a:xfrm>
            <a:prstGeom prst="rect">
              <a:avLst/>
            </a:prstGeom>
            <a:noFill/>
          </p:spPr>
          <p:txBody>
            <a:bodyPr wrap="square" rtlCol="0">
              <a:spAutoFit/>
            </a:bodyPr>
            <a:lstStyle/>
            <a:p>
              <a:r>
                <a:rPr lang="zh-CN" altLang="en-US" sz="1600">
                  <a:solidFill>
                    <a:schemeClr val="tx1">
                      <a:lumMod val="75000"/>
                      <a:lumOff val="25000"/>
                    </a:schemeClr>
                  </a:solidFill>
                  <a:latin typeface="微软雅黑" pitchFamily="34" charset="-122"/>
                  <a:ea typeface="微软雅黑" panose="020b0503020204020204" pitchFamily="34" charset="-122"/>
                </a:rPr>
                <a:t>单击添加标题二</a:t>
              </a:r>
            </a:p>
          </p:txBody>
        </p:sp>
      </p:grpSp>
      <p:grpSp>
        <p:nvGrpSpPr>
          <p:cNvPr id="1045" name="组合 49"/>
          <p:cNvGrpSpPr/>
          <p:nvPr/>
        </p:nvGrpSpPr>
        <p:grpSpPr>
          <a:xfrm>
            <a:off x="8046332" y="3123331"/>
            <a:ext cx="2676920" cy="757905"/>
            <a:chOff x="8055099" y="3112003"/>
            <a:chExt cx="2677268" cy="757496"/>
          </a:xfrm>
        </p:grpSpPr>
        <p:sp>
          <p:nvSpPr>
            <p:cNvPr id="1046" name="TextBox 30"/>
            <p:cNvSpPr txBox="1"/>
            <p:nvPr/>
          </p:nvSpPr>
          <p:spPr>
            <a:xfrm>
              <a:off x="8061888" y="3408083"/>
              <a:ext cx="2670479" cy="461416"/>
            </a:xfrm>
            <a:prstGeom prst="rect">
              <a:avLst/>
            </a:prstGeom>
            <a:noFill/>
          </p:spPr>
          <p:txBody>
            <a:bodyPr wrap="square" rtlCol="0">
              <a:spAutoFit/>
            </a:bodyPr>
            <a:lstStyle/>
            <a:p>
              <a:r>
                <a:rPr lang="zh-CN" altLang="en-US" sz="1200">
                  <a:solidFill>
                    <a:schemeClr val="tx1">
                      <a:lumMod val="50000"/>
                      <a:lumOff val="50000"/>
                    </a:schemeClr>
                  </a:solidFill>
                  <a:latin typeface="微软雅黑" pitchFamily="34" charset="-122"/>
                  <a:ea typeface="微软雅黑" panose="020b0503020204020204" pitchFamily="34" charset="-122"/>
                </a:rPr>
                <a:t>此处添加详细文本描述，建议与标题相关并符合整体语言风格。</a:t>
              </a:r>
              <a:endParaRPr lang="en-US" altLang="zh-CN" sz="1200">
                <a:solidFill>
                  <a:schemeClr val="tx1">
                    <a:lumMod val="50000"/>
                    <a:lumOff val="50000"/>
                  </a:schemeClr>
                </a:solidFill>
                <a:latin typeface="微软雅黑" pitchFamily="34" charset="-122"/>
                <a:ea typeface="微软雅黑" panose="020b0503020204020204" pitchFamily="34" charset="-122"/>
              </a:endParaRPr>
            </a:p>
          </p:txBody>
        </p:sp>
        <p:sp>
          <p:nvSpPr>
            <p:cNvPr id="1047" name="TextBox 30"/>
            <p:cNvSpPr txBox="1"/>
            <p:nvPr/>
          </p:nvSpPr>
          <p:spPr>
            <a:xfrm>
              <a:off x="8055099" y="3112003"/>
              <a:ext cx="2670479" cy="338371"/>
            </a:xfrm>
            <a:prstGeom prst="rect">
              <a:avLst/>
            </a:prstGeom>
            <a:noFill/>
          </p:spPr>
          <p:txBody>
            <a:bodyPr wrap="square" rtlCol="0">
              <a:spAutoFit/>
            </a:bodyPr>
            <a:lstStyle/>
            <a:p>
              <a:r>
                <a:rPr lang="zh-CN" altLang="en-US" sz="1600">
                  <a:solidFill>
                    <a:schemeClr val="tx1">
                      <a:lumMod val="75000"/>
                      <a:lumOff val="25000"/>
                    </a:schemeClr>
                  </a:solidFill>
                  <a:latin typeface="微软雅黑" pitchFamily="34" charset="-122"/>
                  <a:ea typeface="微软雅黑" panose="020b0503020204020204" pitchFamily="34" charset="-122"/>
                </a:rPr>
                <a:t>单击添加标题三</a:t>
              </a:r>
            </a:p>
          </p:txBody>
        </p:sp>
      </p:grpSp>
      <p:grpSp>
        <p:nvGrpSpPr>
          <p:cNvPr id="1048" name="组合 52"/>
          <p:cNvGrpSpPr/>
          <p:nvPr/>
        </p:nvGrpSpPr>
        <p:grpSpPr>
          <a:xfrm>
            <a:off x="8046332" y="4484328"/>
            <a:ext cx="2676920" cy="766698"/>
            <a:chOff x="8055099" y="4514129"/>
            <a:chExt cx="2677268" cy="766284"/>
          </a:xfrm>
        </p:grpSpPr>
        <p:sp>
          <p:nvSpPr>
            <p:cNvPr id="1049" name="TextBox 30"/>
            <p:cNvSpPr txBox="1"/>
            <p:nvPr/>
          </p:nvSpPr>
          <p:spPr>
            <a:xfrm>
              <a:off x="8061888" y="4818997"/>
              <a:ext cx="2670479" cy="461416"/>
            </a:xfrm>
            <a:prstGeom prst="rect">
              <a:avLst/>
            </a:prstGeom>
            <a:noFill/>
          </p:spPr>
          <p:txBody>
            <a:bodyPr wrap="square" rtlCol="0">
              <a:spAutoFit/>
            </a:bodyPr>
            <a:lstStyle/>
            <a:p>
              <a:r>
                <a:rPr lang="zh-CN" altLang="en-US" sz="1200">
                  <a:solidFill>
                    <a:schemeClr val="tx1">
                      <a:lumMod val="50000"/>
                      <a:lumOff val="50000"/>
                    </a:schemeClr>
                  </a:solidFill>
                  <a:latin typeface="微软雅黑" pitchFamily="34" charset="-122"/>
                  <a:ea typeface="微软雅黑" panose="020b0503020204020204" pitchFamily="34" charset="-122"/>
                </a:rPr>
                <a:t>此处添加详细文本描述，建议与标题相关并符合整体语言风格。</a:t>
              </a:r>
              <a:endParaRPr lang="en-US" altLang="zh-CN" sz="1200">
                <a:solidFill>
                  <a:schemeClr val="tx1">
                    <a:lumMod val="50000"/>
                    <a:lumOff val="50000"/>
                  </a:schemeClr>
                </a:solidFill>
                <a:latin typeface="微软雅黑" pitchFamily="34" charset="-122"/>
                <a:ea typeface="微软雅黑" panose="020b0503020204020204" pitchFamily="34" charset="-122"/>
              </a:endParaRPr>
            </a:p>
          </p:txBody>
        </p:sp>
        <p:sp>
          <p:nvSpPr>
            <p:cNvPr id="1050" name="TextBox 30"/>
            <p:cNvSpPr txBox="1"/>
            <p:nvPr/>
          </p:nvSpPr>
          <p:spPr>
            <a:xfrm>
              <a:off x="8055099" y="4514129"/>
              <a:ext cx="2670479" cy="338371"/>
            </a:xfrm>
            <a:prstGeom prst="rect">
              <a:avLst/>
            </a:prstGeom>
            <a:noFill/>
          </p:spPr>
          <p:txBody>
            <a:bodyPr wrap="square" rtlCol="0">
              <a:spAutoFit/>
            </a:bodyPr>
            <a:lstStyle/>
            <a:p>
              <a:r>
                <a:rPr lang="zh-CN" altLang="en-US" sz="1600">
                  <a:solidFill>
                    <a:schemeClr val="tx1">
                      <a:lumMod val="75000"/>
                      <a:lumOff val="25000"/>
                    </a:schemeClr>
                  </a:solidFill>
                  <a:latin typeface="微软雅黑" pitchFamily="34" charset="-122"/>
                  <a:ea typeface="微软雅黑" panose="020b0503020204020204" pitchFamily="34" charset="-122"/>
                </a:rPr>
                <a:t>单击添加标题四</a:t>
              </a:r>
            </a:p>
          </p:txBody>
        </p:sp>
      </p:grpSp>
      <p:grpSp>
        <p:nvGrpSpPr>
          <p:cNvPr id="1051" name="组合 55"/>
          <p:cNvGrpSpPr/>
          <p:nvPr/>
        </p:nvGrpSpPr>
        <p:grpSpPr>
          <a:xfrm>
            <a:off x="1345025" y="1762337"/>
            <a:ext cx="2676920" cy="766701"/>
            <a:chOff x="8055099" y="1793608"/>
            <a:chExt cx="2677268" cy="766287"/>
          </a:xfrm>
        </p:grpSpPr>
        <p:sp>
          <p:nvSpPr>
            <p:cNvPr id="1052" name="TextBox 30"/>
            <p:cNvSpPr txBox="1"/>
            <p:nvPr/>
          </p:nvSpPr>
          <p:spPr>
            <a:xfrm>
              <a:off x="8061888" y="2098479"/>
              <a:ext cx="2670479" cy="461416"/>
            </a:xfrm>
            <a:prstGeom prst="rect">
              <a:avLst/>
            </a:prstGeom>
            <a:noFill/>
          </p:spPr>
          <p:txBody>
            <a:bodyPr wrap="square" rtlCol="0">
              <a:spAutoFit/>
            </a:bodyPr>
            <a:lstStyle/>
            <a:p>
              <a:r>
                <a:rPr lang="zh-CN" altLang="en-US" sz="1200">
                  <a:solidFill>
                    <a:schemeClr val="tx1">
                      <a:lumMod val="50000"/>
                      <a:lumOff val="50000"/>
                    </a:schemeClr>
                  </a:solidFill>
                  <a:latin typeface="微软雅黑" pitchFamily="34" charset="-122"/>
                  <a:ea typeface="微软雅黑" panose="020b0503020204020204" pitchFamily="34" charset="-122"/>
                </a:rPr>
                <a:t>此处添加详细文本描述，建议与标题相关并符合整体语言风格。</a:t>
              </a:r>
              <a:endParaRPr lang="en-US" sz="1200">
                <a:solidFill>
                  <a:schemeClr val="tx1">
                    <a:lumMod val="50000"/>
                    <a:lumOff val="50000"/>
                  </a:schemeClr>
                </a:solidFill>
                <a:latin typeface="微软雅黑" pitchFamily="34" charset="-122"/>
                <a:ea typeface="微软雅黑" panose="020b0503020204020204" pitchFamily="34" charset="-122"/>
              </a:endParaRPr>
            </a:p>
          </p:txBody>
        </p:sp>
        <p:sp>
          <p:nvSpPr>
            <p:cNvPr id="1053" name="TextBox 30"/>
            <p:cNvSpPr txBox="1"/>
            <p:nvPr/>
          </p:nvSpPr>
          <p:spPr>
            <a:xfrm>
              <a:off x="8055099" y="1793608"/>
              <a:ext cx="2670479" cy="338371"/>
            </a:xfrm>
            <a:prstGeom prst="rect">
              <a:avLst/>
            </a:prstGeom>
            <a:noFill/>
            <a:ln>
              <a:noFill/>
            </a:ln>
          </p:spPr>
          <p:txBody>
            <a:bodyPr wrap="square" rtlCol="0">
              <a:spAutoFit/>
            </a:bodyPr>
            <a:lstStyle/>
            <a:p>
              <a:r>
                <a:rPr lang="zh-CN" altLang="en-US" sz="1600">
                  <a:solidFill>
                    <a:schemeClr val="tx1">
                      <a:lumMod val="75000"/>
                      <a:lumOff val="25000"/>
                    </a:schemeClr>
                  </a:solidFill>
                  <a:latin typeface="微软雅黑" pitchFamily="34" charset="-122"/>
                  <a:ea typeface="微软雅黑" panose="020b0503020204020204" pitchFamily="34" charset="-122"/>
                </a:rPr>
                <a:t>单击添加标题一</a:t>
              </a:r>
            </a:p>
          </p:txBody>
        </p:sp>
      </p:grpSp>
      <p:grpSp>
        <p:nvGrpSpPr>
          <p:cNvPr id="1054" name="组合 70"/>
          <p:cNvGrpSpPr/>
          <p:nvPr/>
        </p:nvGrpSpPr>
        <p:grpSpPr>
          <a:xfrm>
            <a:off x="1345025" y="3123335"/>
            <a:ext cx="2676920" cy="766702"/>
            <a:chOff x="8055099" y="3112003"/>
            <a:chExt cx="2677268" cy="766287"/>
          </a:xfrm>
        </p:grpSpPr>
        <p:sp>
          <p:nvSpPr>
            <p:cNvPr id="1055" name="TextBox 30"/>
            <p:cNvSpPr txBox="1"/>
            <p:nvPr/>
          </p:nvSpPr>
          <p:spPr>
            <a:xfrm>
              <a:off x="8061888" y="3416875"/>
              <a:ext cx="2670479" cy="461415"/>
            </a:xfrm>
            <a:prstGeom prst="rect">
              <a:avLst/>
            </a:prstGeom>
            <a:noFill/>
          </p:spPr>
          <p:txBody>
            <a:bodyPr wrap="square" rtlCol="0">
              <a:spAutoFit/>
            </a:bodyPr>
            <a:lstStyle/>
            <a:p>
              <a:r>
                <a:rPr lang="zh-CN" altLang="en-US" sz="1200">
                  <a:solidFill>
                    <a:schemeClr val="tx1">
                      <a:lumMod val="50000"/>
                      <a:lumOff val="50000"/>
                    </a:schemeClr>
                  </a:solidFill>
                  <a:latin typeface="微软雅黑" pitchFamily="34" charset="-122"/>
                  <a:ea typeface="微软雅黑" panose="020b0503020204020204" pitchFamily="34" charset="-122"/>
                </a:rPr>
                <a:t>此处添加详细文本描述，建议与标题相关并符合整体语言风格。</a:t>
              </a:r>
              <a:endParaRPr lang="en-US" altLang="zh-CN" sz="1200">
                <a:solidFill>
                  <a:schemeClr val="tx1">
                    <a:lumMod val="50000"/>
                    <a:lumOff val="50000"/>
                  </a:schemeClr>
                </a:solidFill>
                <a:latin typeface="微软雅黑" pitchFamily="34" charset="-122"/>
                <a:ea typeface="微软雅黑" panose="020b0503020204020204" pitchFamily="34" charset="-122"/>
              </a:endParaRPr>
            </a:p>
          </p:txBody>
        </p:sp>
        <p:sp>
          <p:nvSpPr>
            <p:cNvPr id="1056" name="TextBox 30"/>
            <p:cNvSpPr txBox="1"/>
            <p:nvPr/>
          </p:nvSpPr>
          <p:spPr>
            <a:xfrm>
              <a:off x="8055099" y="3112003"/>
              <a:ext cx="2670479" cy="338371"/>
            </a:xfrm>
            <a:prstGeom prst="rect">
              <a:avLst/>
            </a:prstGeom>
            <a:noFill/>
          </p:spPr>
          <p:txBody>
            <a:bodyPr wrap="square" rtlCol="0">
              <a:spAutoFit/>
            </a:bodyPr>
            <a:lstStyle/>
            <a:p>
              <a:r>
                <a:rPr lang="zh-CN" altLang="en-US" sz="1600">
                  <a:solidFill>
                    <a:schemeClr val="tx1">
                      <a:lumMod val="75000"/>
                      <a:lumOff val="25000"/>
                    </a:schemeClr>
                  </a:solidFill>
                  <a:latin typeface="微软雅黑" pitchFamily="34" charset="-122"/>
                  <a:ea typeface="微软雅黑" panose="020b0503020204020204" pitchFamily="34" charset="-122"/>
                </a:rPr>
                <a:t>单击添加标题六</a:t>
              </a:r>
            </a:p>
          </p:txBody>
        </p:sp>
      </p:grpSp>
      <p:grpSp>
        <p:nvGrpSpPr>
          <p:cNvPr id="1057" name="组合 74"/>
          <p:cNvGrpSpPr/>
          <p:nvPr/>
        </p:nvGrpSpPr>
        <p:grpSpPr>
          <a:xfrm>
            <a:off x="1345025" y="4484328"/>
            <a:ext cx="2676920" cy="766698"/>
            <a:chOff x="8055099" y="4514129"/>
            <a:chExt cx="2677268" cy="766284"/>
          </a:xfrm>
        </p:grpSpPr>
        <p:sp>
          <p:nvSpPr>
            <p:cNvPr id="1058" name="TextBox 30"/>
            <p:cNvSpPr txBox="1"/>
            <p:nvPr/>
          </p:nvSpPr>
          <p:spPr>
            <a:xfrm>
              <a:off x="8061888" y="4818997"/>
              <a:ext cx="2670479" cy="461416"/>
            </a:xfrm>
            <a:prstGeom prst="rect">
              <a:avLst/>
            </a:prstGeom>
            <a:noFill/>
          </p:spPr>
          <p:txBody>
            <a:bodyPr wrap="square" rtlCol="0">
              <a:spAutoFit/>
            </a:bodyPr>
            <a:lstStyle/>
            <a:p>
              <a:r>
                <a:rPr lang="zh-CN" altLang="en-US" sz="1200">
                  <a:solidFill>
                    <a:schemeClr val="tx1">
                      <a:lumMod val="50000"/>
                      <a:lumOff val="50000"/>
                    </a:schemeClr>
                  </a:solidFill>
                  <a:latin typeface="微软雅黑" pitchFamily="34" charset="-122"/>
                  <a:ea typeface="微软雅黑" panose="020b0503020204020204" pitchFamily="34" charset="-122"/>
                </a:rPr>
                <a:t>此处添加详细文本描述，建议与标题相关并符合整体语言风格。</a:t>
              </a:r>
              <a:endParaRPr lang="en-US" altLang="zh-CN" sz="1200">
                <a:solidFill>
                  <a:schemeClr val="tx1">
                    <a:lumMod val="50000"/>
                    <a:lumOff val="50000"/>
                  </a:schemeClr>
                </a:solidFill>
                <a:latin typeface="微软雅黑" pitchFamily="34" charset="-122"/>
                <a:ea typeface="微软雅黑" panose="020b0503020204020204" pitchFamily="34" charset="-122"/>
              </a:endParaRPr>
            </a:p>
          </p:txBody>
        </p:sp>
        <p:sp>
          <p:nvSpPr>
            <p:cNvPr id="1059" name="TextBox 30"/>
            <p:cNvSpPr txBox="1"/>
            <p:nvPr/>
          </p:nvSpPr>
          <p:spPr>
            <a:xfrm>
              <a:off x="8055099" y="4514129"/>
              <a:ext cx="2670479" cy="338371"/>
            </a:xfrm>
            <a:prstGeom prst="rect">
              <a:avLst/>
            </a:prstGeom>
            <a:noFill/>
          </p:spPr>
          <p:txBody>
            <a:bodyPr wrap="square" rtlCol="0">
              <a:spAutoFit/>
            </a:bodyPr>
            <a:lstStyle/>
            <a:p>
              <a:r>
                <a:rPr lang="zh-CN" altLang="en-US" sz="1600">
                  <a:solidFill>
                    <a:schemeClr val="tx1">
                      <a:lumMod val="75000"/>
                      <a:lumOff val="25000"/>
                    </a:schemeClr>
                  </a:solidFill>
                  <a:latin typeface="微软雅黑" pitchFamily="34" charset="-122"/>
                  <a:ea typeface="微软雅黑" panose="020b0503020204020204" pitchFamily="34" charset="-122"/>
                </a:rPr>
                <a:t>单击添加标题五</a:t>
              </a:r>
            </a:p>
          </p:txBody>
        </p:sp>
      </p:grpSp>
      <p:pic>
        <p:nvPicPr>
          <p:cNvPr id="40" name="图片 39"/>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8902087" y="5259703"/>
            <a:ext cx="3234859" cy="1602680"/>
          </a:xfrm>
          <a:prstGeom prst="rect">
            <a:avLst/>
          </a:prstGeom>
          <a:effectLst>
            <a:innerShdw blurRad="63500" dist="50800" dir="13500000">
              <a:prstClr val="black">
                <a:alpha val="50000"/>
              </a:prstClr>
            </a:innerShdw>
          </a:effectLst>
        </p:spPr>
      </p:pic>
      <p:grpSp>
        <p:nvGrpSpPr>
          <p:cNvPr id="41" name="组合 40"/>
          <p:cNvGrpSpPr/>
          <p:nvPr/>
        </p:nvGrpSpPr>
        <p:grpSpPr>
          <a:xfrm>
            <a:off x="62429" y="111281"/>
            <a:ext cx="7997728" cy="1097744"/>
            <a:chOff x="62429" y="111281"/>
            <a:chExt cx="7997728" cy="1097744"/>
          </a:xfrm>
        </p:grpSpPr>
        <p:sp>
          <p:nvSpPr>
            <p:cNvPr id="42" name="文本框 30"/>
            <p:cNvSpPr txBox="1"/>
            <p:nvPr/>
          </p:nvSpPr>
          <p:spPr>
            <a:xfrm>
              <a:off x="2278122" y="386234"/>
              <a:ext cx="5782035" cy="547838"/>
            </a:xfrm>
            <a:prstGeom prst="rect">
              <a:avLst/>
            </a:prstGeom>
            <a:noFill/>
          </p:spPr>
          <p:txBody>
            <a:bodyPr wrap="square" lIns="121917" tIns="60958" rIns="121917" bIns="60958">
              <a:spAutoFit/>
            </a:bodyPr>
            <a:lstStyle/>
            <a:p>
              <a:pPr>
                <a:lnSpc>
                  <a:spcPct val="120000"/>
                </a:lnSpc>
              </a:pPr>
              <a:r>
                <a:rPr lang="zh-CN" altLang="en-US" sz="2300" b="1">
                  <a:solidFill>
                    <a:schemeClr val="accent1"/>
                  </a:solidFill>
                  <a:latin typeface="Arial" panose="020b0604020202020204" pitchFamily="34" charset="0"/>
                  <a:ea typeface="微软雅黑" panose="020b0503020204020204" pitchFamily="34" charset="-122"/>
                  <a:sym typeface="Arial" panose="020b0604020202020204" pitchFamily="34" charset="0"/>
                </a:rPr>
                <a:t>请输入标题</a:t>
              </a:r>
            </a:p>
          </p:txBody>
        </p:sp>
        <p:pic>
          <p:nvPicPr>
            <p:cNvPr id="43" name="图片 42"/>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62429" y="111281"/>
              <a:ext cx="2215693" cy="1097744"/>
            </a:xfrm>
            <a:prstGeom prst="rect">
              <a:avLst/>
            </a:prstGeom>
          </p:spPr>
        </p:pic>
      </p:grpSp>
    </p:spTree>
    <p:extLst>
      <p:ext uri="{BB962C8B-B14F-4D97-AF65-F5344CB8AC3E}">
        <p14:creationId val="506266243"/>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p:cTn id="7" dur="1000" fill="hold"/>
                                        <p:tgtEl>
                                          <p:spTgt spid="1027"/>
                                        </p:tgtEl>
                                        <p:attrNameLst>
                                          <p:attrName>ppt_w</p:attrName>
                                        </p:attrNameLst>
                                      </p:cBhvr>
                                      <p:tavLst>
                                        <p:tav tm="0">
                                          <p:val>
                                            <p:strVal val="#ppt_w+.3"/>
                                          </p:val>
                                        </p:tav>
                                        <p:tav tm="100000">
                                          <p:val>
                                            <p:strVal val="#ppt_w"/>
                                          </p:val>
                                        </p:tav>
                                      </p:tavLst>
                                    </p:anim>
                                    <p:anim calcmode="lin" valueType="num">
                                      <p:cBhvr>
                                        <p:cTn id="8" dur="1000" fill="hold"/>
                                        <p:tgtEl>
                                          <p:spTgt spid="1027"/>
                                        </p:tgtEl>
                                        <p:attrNameLst>
                                          <p:attrName>ppt_h</p:attrName>
                                        </p:attrNameLst>
                                      </p:cBhvr>
                                      <p:tavLst>
                                        <p:tav tm="0">
                                          <p:val>
                                            <p:strVal val="#ppt_h"/>
                                          </p:val>
                                        </p:tav>
                                        <p:tav tm="100000">
                                          <p:val>
                                            <p:strVal val="#ppt_h"/>
                                          </p:val>
                                        </p:tav>
                                      </p:tavLst>
                                    </p:anim>
                                    <p:animEffect transition="in" filter="fade">
                                      <p:cBhvr>
                                        <p:cTn id="9" dur="1000"/>
                                        <p:tgtEl>
                                          <p:spTgt spid="1027"/>
                                        </p:tgtEl>
                                      </p:cBhvr>
                                    </p:animEffect>
                                  </p:childTnLst>
                                </p:cTn>
                              </p:par>
                            </p:childTnLst>
                          </p:cTn>
                        </p:par>
                        <p:par>
                          <p:cTn id="10" fill="hold" nodeType="afterGroup">
                            <p:stCondLst>
                              <p:cond delay="1000"/>
                            </p:stCondLst>
                            <p:childTnLst>
                              <p:par>
                                <p:cTn id="11" presetID="10" presetClass="entr" presetSubtype="0" fill="hold" nodeType="afterEffect">
                                  <p:stCondLst>
                                    <p:cond delay="0"/>
                                  </p:stCondLst>
                                  <p:childTnLst>
                                    <p:set>
                                      <p:cBhvr>
                                        <p:cTn id="12" dur="1" fill="hold">
                                          <p:stCondLst>
                                            <p:cond delay="0"/>
                                          </p:stCondLst>
                                        </p:cTn>
                                        <p:tgtEl>
                                          <p:spTgt spid="1051"/>
                                        </p:tgtEl>
                                        <p:attrNameLst>
                                          <p:attrName>style.visibility</p:attrName>
                                        </p:attrNameLst>
                                      </p:cBhvr>
                                      <p:to>
                                        <p:strVal val="visible"/>
                                      </p:to>
                                    </p:set>
                                    <p:animEffect transition="in" filter="fade">
                                      <p:cBhvr>
                                        <p:cTn id="13" dur="500"/>
                                        <p:tgtEl>
                                          <p:spTgt spid="1051"/>
                                        </p:tgtEl>
                                      </p:cBhvr>
                                    </p:animEffect>
                                  </p:childTnLst>
                                </p:cTn>
                              </p:par>
                              <p:par>
                                <p:cTn id="14" presetID="10" presetClass="entr" presetSubtype="0" fill="hold" nodeType="withEffect">
                                  <p:stCondLst>
                                    <p:cond delay="100"/>
                                  </p:stCondLst>
                                  <p:childTnLst>
                                    <p:set>
                                      <p:cBhvr>
                                        <p:cTn id="15" dur="1" fill="hold">
                                          <p:stCondLst>
                                            <p:cond delay="0"/>
                                          </p:stCondLst>
                                        </p:cTn>
                                        <p:tgtEl>
                                          <p:spTgt spid="1042"/>
                                        </p:tgtEl>
                                        <p:attrNameLst>
                                          <p:attrName>style.visibility</p:attrName>
                                        </p:attrNameLst>
                                      </p:cBhvr>
                                      <p:to>
                                        <p:strVal val="visible"/>
                                      </p:to>
                                    </p:set>
                                    <p:animEffect transition="in" filter="fade">
                                      <p:cBhvr>
                                        <p:cTn id="16" dur="500"/>
                                        <p:tgtEl>
                                          <p:spTgt spid="1042"/>
                                        </p:tgtEl>
                                      </p:cBhvr>
                                    </p:animEffect>
                                  </p:childTnLst>
                                </p:cTn>
                              </p:par>
                              <p:par>
                                <p:cTn id="17" presetID="10" presetClass="entr" presetSubtype="0" fill="hold" nodeType="withEffect">
                                  <p:stCondLst>
                                    <p:cond delay="200"/>
                                  </p:stCondLst>
                                  <p:childTnLst>
                                    <p:set>
                                      <p:cBhvr>
                                        <p:cTn id="18" dur="1" fill="hold">
                                          <p:stCondLst>
                                            <p:cond delay="0"/>
                                          </p:stCondLst>
                                        </p:cTn>
                                        <p:tgtEl>
                                          <p:spTgt spid="1054"/>
                                        </p:tgtEl>
                                        <p:attrNameLst>
                                          <p:attrName>style.visibility</p:attrName>
                                        </p:attrNameLst>
                                      </p:cBhvr>
                                      <p:to>
                                        <p:strVal val="visible"/>
                                      </p:to>
                                    </p:set>
                                    <p:animEffect transition="in" filter="fade">
                                      <p:cBhvr>
                                        <p:cTn id="19" dur="500"/>
                                        <p:tgtEl>
                                          <p:spTgt spid="1054"/>
                                        </p:tgtEl>
                                      </p:cBhvr>
                                    </p:animEffect>
                                  </p:childTnLst>
                                </p:cTn>
                              </p:par>
                              <p:par>
                                <p:cTn id="20" presetID="10" presetClass="entr" presetSubtype="0" fill="hold" nodeType="withEffect">
                                  <p:stCondLst>
                                    <p:cond delay="300"/>
                                  </p:stCondLst>
                                  <p:childTnLst>
                                    <p:set>
                                      <p:cBhvr>
                                        <p:cTn id="21" dur="1" fill="hold">
                                          <p:stCondLst>
                                            <p:cond delay="0"/>
                                          </p:stCondLst>
                                        </p:cTn>
                                        <p:tgtEl>
                                          <p:spTgt spid="1045"/>
                                        </p:tgtEl>
                                        <p:attrNameLst>
                                          <p:attrName>style.visibility</p:attrName>
                                        </p:attrNameLst>
                                      </p:cBhvr>
                                      <p:to>
                                        <p:strVal val="visible"/>
                                      </p:to>
                                    </p:set>
                                    <p:animEffect transition="in" filter="fade">
                                      <p:cBhvr>
                                        <p:cTn id="22" dur="500"/>
                                        <p:tgtEl>
                                          <p:spTgt spid="1045"/>
                                        </p:tgtEl>
                                      </p:cBhvr>
                                    </p:animEffect>
                                  </p:childTnLst>
                                </p:cTn>
                              </p:par>
                              <p:par>
                                <p:cTn id="23" presetID="10" presetClass="entr" presetSubtype="0" fill="hold" nodeType="withEffect">
                                  <p:stCondLst>
                                    <p:cond delay="400"/>
                                  </p:stCondLst>
                                  <p:childTnLst>
                                    <p:set>
                                      <p:cBhvr>
                                        <p:cTn id="24" dur="1" fill="hold">
                                          <p:stCondLst>
                                            <p:cond delay="0"/>
                                          </p:stCondLst>
                                        </p:cTn>
                                        <p:tgtEl>
                                          <p:spTgt spid="1057"/>
                                        </p:tgtEl>
                                        <p:attrNameLst>
                                          <p:attrName>style.visibility</p:attrName>
                                        </p:attrNameLst>
                                      </p:cBhvr>
                                      <p:to>
                                        <p:strVal val="visible"/>
                                      </p:to>
                                    </p:set>
                                    <p:animEffect transition="in" filter="fade">
                                      <p:cBhvr>
                                        <p:cTn id="25" dur="500"/>
                                        <p:tgtEl>
                                          <p:spTgt spid="1057"/>
                                        </p:tgtEl>
                                      </p:cBhvr>
                                    </p:animEffect>
                                  </p:childTnLst>
                                </p:cTn>
                              </p:par>
                              <p:par>
                                <p:cTn id="26" presetID="10" presetClass="entr" presetSubtype="0" fill="hold" nodeType="withEffect">
                                  <p:stCondLst>
                                    <p:cond delay="500"/>
                                  </p:stCondLst>
                                  <p:childTnLst>
                                    <p:set>
                                      <p:cBhvr>
                                        <p:cTn id="27" dur="1" fill="hold">
                                          <p:stCondLst>
                                            <p:cond delay="0"/>
                                          </p:stCondLst>
                                        </p:cTn>
                                        <p:tgtEl>
                                          <p:spTgt spid="1048"/>
                                        </p:tgtEl>
                                        <p:attrNameLst>
                                          <p:attrName>style.visibility</p:attrName>
                                        </p:attrNameLst>
                                      </p:cBhvr>
                                      <p:to>
                                        <p:strVal val="visible"/>
                                      </p:to>
                                    </p:set>
                                    <p:animEffect transition="in" filter="fade">
                                      <p:cBhvr>
                                        <p:cTn id="28" dur="500"/>
                                        <p:tgtEl>
                                          <p:spTgt spid="10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1" name="图片 20"/>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8902087" y="5259703"/>
            <a:ext cx="3234859" cy="1602680"/>
          </a:xfrm>
          <a:prstGeom prst="rect">
            <a:avLst/>
          </a:prstGeom>
          <a:effectLst>
            <a:innerShdw blurRad="63500" dist="50800" dir="13500000">
              <a:prstClr val="black">
                <a:alpha val="50000"/>
              </a:prstClr>
            </a:innerShdw>
          </a:effectLst>
        </p:spPr>
      </p:pic>
      <p:sp>
        <p:nvSpPr>
          <p:cNvPr id="7" name="TextBox 6"/>
          <p:cNvSpPr txBox="1"/>
          <p:nvPr/>
        </p:nvSpPr>
        <p:spPr bwMode="auto">
          <a:xfrm>
            <a:off x="265227" y="2491196"/>
            <a:ext cx="6170239" cy="677104"/>
          </a:xfrm>
          <a:prstGeom prst="rect">
            <a:avLst/>
          </a:prstGeom>
          <a:noFill/>
        </p:spPr>
        <p:txBody>
          <a:bodyPr wrap="square" lIns="121917" tIns="60958" rIns="121917" bIns="60958">
            <a:spAutoFit/>
          </a:bodyPr>
          <a:lstStyle/>
          <a:p>
            <a:pPr>
              <a:lnSpc>
                <a:spcPct val="150000"/>
              </a:lnSpc>
            </a:pPr>
            <a:r>
              <a:rPr lang="zh-CN" altLang="en-US" sz="120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这里输入简单的文字概述这里输入简单文字概述简单的文字概述这里输入这里输入简单的文字概述这里输入简单文字概述简单的文字</a:t>
            </a:r>
          </a:p>
        </p:txBody>
      </p:sp>
      <p:sp>
        <p:nvSpPr>
          <p:cNvPr id="8" name="矩形 7"/>
          <p:cNvSpPr/>
          <p:nvPr/>
        </p:nvSpPr>
        <p:spPr bwMode="auto">
          <a:xfrm>
            <a:off x="361198" y="2058943"/>
            <a:ext cx="2693333" cy="369304"/>
          </a:xfrm>
          <a:prstGeom prst="rect">
            <a:avLst/>
          </a:prstGeom>
        </p:spPr>
        <p:txBody>
          <a:bodyPr lIns="121917" tIns="60958" rIns="121917" bIns="60958">
            <a:spAutoFit/>
          </a:bodyPr>
          <a:lstStyle/>
          <a:p>
            <a:pPr>
              <a:defRPr/>
            </a:pPr>
            <a:r>
              <a:rPr lang="zh-CN" altLang="en-US" sz="160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输入相关标题</a:t>
            </a:r>
          </a:p>
        </p:txBody>
      </p:sp>
      <p:sp>
        <p:nvSpPr>
          <p:cNvPr id="9" name="TextBox 8"/>
          <p:cNvSpPr txBox="1"/>
          <p:nvPr/>
        </p:nvSpPr>
        <p:spPr bwMode="auto">
          <a:xfrm>
            <a:off x="265227" y="3881751"/>
            <a:ext cx="6170239" cy="677104"/>
          </a:xfrm>
          <a:prstGeom prst="rect">
            <a:avLst/>
          </a:prstGeom>
          <a:noFill/>
        </p:spPr>
        <p:txBody>
          <a:bodyPr wrap="square" lIns="121917" tIns="60958" rIns="121917" bIns="60958">
            <a:spAutoFit/>
          </a:bodyPr>
          <a:lstStyle/>
          <a:p>
            <a:pPr>
              <a:lnSpc>
                <a:spcPct val="150000"/>
              </a:lnSpc>
            </a:pPr>
            <a:r>
              <a:rPr lang="zh-CN" altLang="en-US" sz="120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这里输入简单的文字概述这里输入简单文字概述简单的文字概述这里输入这里输入简单的文字概述这里输入简单文字概述简单的文字</a:t>
            </a:r>
          </a:p>
        </p:txBody>
      </p:sp>
      <p:sp>
        <p:nvSpPr>
          <p:cNvPr id="10" name="矩形 9"/>
          <p:cNvSpPr/>
          <p:nvPr/>
        </p:nvSpPr>
        <p:spPr bwMode="auto">
          <a:xfrm>
            <a:off x="361198" y="3449497"/>
            <a:ext cx="2693333" cy="369304"/>
          </a:xfrm>
          <a:prstGeom prst="rect">
            <a:avLst/>
          </a:prstGeom>
        </p:spPr>
        <p:txBody>
          <a:bodyPr lIns="121917" tIns="60958" rIns="121917" bIns="60958">
            <a:spAutoFit/>
          </a:bodyPr>
          <a:lstStyle/>
          <a:p>
            <a:pPr>
              <a:defRPr/>
            </a:pPr>
            <a:r>
              <a:rPr lang="zh-CN" altLang="en-US" sz="160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输入相关标题</a:t>
            </a:r>
          </a:p>
        </p:txBody>
      </p:sp>
      <p:sp>
        <p:nvSpPr>
          <p:cNvPr id="11" name="TextBox 10"/>
          <p:cNvSpPr txBox="1"/>
          <p:nvPr/>
        </p:nvSpPr>
        <p:spPr bwMode="auto">
          <a:xfrm>
            <a:off x="265227" y="5277010"/>
            <a:ext cx="6170239" cy="677104"/>
          </a:xfrm>
          <a:prstGeom prst="rect">
            <a:avLst/>
          </a:prstGeom>
          <a:noFill/>
        </p:spPr>
        <p:txBody>
          <a:bodyPr wrap="square" lIns="121917" tIns="60958" rIns="121917" bIns="60958">
            <a:spAutoFit/>
          </a:bodyPr>
          <a:lstStyle/>
          <a:p>
            <a:pPr>
              <a:lnSpc>
                <a:spcPct val="150000"/>
              </a:lnSpc>
            </a:pPr>
            <a:r>
              <a:rPr lang="zh-CN" altLang="en-US" sz="120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这里输入简单的文字概述这里输入简单文字概述简单的文字概述这里输入这里输入简单的文字概述这里输入简单文字概述简单的文字</a:t>
            </a:r>
          </a:p>
        </p:txBody>
      </p:sp>
      <p:sp>
        <p:nvSpPr>
          <p:cNvPr id="12" name="矩形 11"/>
          <p:cNvSpPr/>
          <p:nvPr/>
        </p:nvSpPr>
        <p:spPr bwMode="auto">
          <a:xfrm>
            <a:off x="361198" y="4844756"/>
            <a:ext cx="2693333" cy="369304"/>
          </a:xfrm>
          <a:prstGeom prst="rect">
            <a:avLst/>
          </a:prstGeom>
        </p:spPr>
        <p:txBody>
          <a:bodyPr lIns="121917" tIns="60958" rIns="121917" bIns="60958">
            <a:spAutoFit/>
          </a:bodyPr>
          <a:lstStyle/>
          <a:p>
            <a:pPr>
              <a:defRPr/>
            </a:pPr>
            <a:r>
              <a:rPr lang="zh-CN" altLang="en-US" sz="160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输入相关标题</a:t>
            </a:r>
          </a:p>
        </p:txBody>
      </p:sp>
      <p:grpSp>
        <p:nvGrpSpPr>
          <p:cNvPr id="13" name="组合 15"/>
          <p:cNvGrpSpPr/>
          <p:nvPr/>
        </p:nvGrpSpPr>
        <p:grpSpPr>
          <a:xfrm>
            <a:off x="8019160" y="1485200"/>
            <a:ext cx="833304" cy="5037390"/>
            <a:chOff x="7331124" y="625256"/>
            <a:chExt cx="625252" cy="4066685"/>
          </a:xfrm>
          <a:solidFill>
            <a:schemeClr val="accent2"/>
          </a:solidFill>
        </p:grpSpPr>
        <p:sp>
          <p:nvSpPr>
            <p:cNvPr id="14" name="五边形 13"/>
            <p:cNvSpPr/>
            <p:nvPr/>
          </p:nvSpPr>
          <p:spPr>
            <a:xfrm rot="5400000">
              <a:off x="5610407" y="2345973"/>
              <a:ext cx="4066685"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17"/>
            <p:cNvSpPr txBox="1"/>
            <p:nvPr/>
          </p:nvSpPr>
          <p:spPr>
            <a:xfrm>
              <a:off x="7551274" y="1536332"/>
              <a:ext cx="323307" cy="1399703"/>
            </a:xfrm>
            <a:prstGeom prst="rect">
              <a:avLst/>
            </a:prstGeom>
            <a:grpFill/>
          </p:spPr>
          <p:txBody>
            <a:bodyPr vert="eaVert" wrap="none" rtlCol="0">
              <a:spAutoFit/>
            </a:bodyPr>
            <a:lstStyle/>
            <a:p>
              <a:r>
                <a:rPr lang="zh-CN" altLang="en-US" sz="160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输入相关文字标题</a:t>
              </a:r>
            </a:p>
          </p:txBody>
        </p:sp>
      </p:grpSp>
      <p:grpSp>
        <p:nvGrpSpPr>
          <p:cNvPr id="16" name="组合 18"/>
          <p:cNvGrpSpPr/>
          <p:nvPr/>
        </p:nvGrpSpPr>
        <p:grpSpPr>
          <a:xfrm>
            <a:off x="6810536" y="3179911"/>
            <a:ext cx="833304" cy="3636663"/>
            <a:chOff x="6395020" y="2376256"/>
            <a:chExt cx="625252" cy="2726025"/>
          </a:xfrm>
          <a:solidFill>
            <a:schemeClr val="accent1"/>
          </a:solidFill>
        </p:grpSpPr>
        <p:sp>
          <p:nvSpPr>
            <p:cNvPr id="17" name="五边形 16"/>
            <p:cNvSpPr/>
            <p:nvPr/>
          </p:nvSpPr>
          <p:spPr>
            <a:xfrm rot="16200000" flipV="1">
              <a:off x="5344633" y="3426643"/>
              <a:ext cx="2726025"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18" name="TextBox 24"/>
            <p:cNvSpPr txBox="1"/>
            <p:nvPr/>
          </p:nvSpPr>
          <p:spPr>
            <a:xfrm>
              <a:off x="6615171" y="2921377"/>
              <a:ext cx="323307" cy="1299654"/>
            </a:xfrm>
            <a:prstGeom prst="rect">
              <a:avLst/>
            </a:prstGeom>
            <a:grpFill/>
          </p:spPr>
          <p:txBody>
            <a:bodyPr vert="eaVert" wrap="none" rtlCol="0">
              <a:spAutoFit/>
            </a:bodyPr>
            <a:lstStyle/>
            <a:p>
              <a:r>
                <a:rPr lang="zh-CN" altLang="en-US" sz="1600">
                  <a:solidFill>
                    <a:schemeClr val="bg1"/>
                  </a:solidFill>
                  <a:latin typeface="Arial" panose="020b0604020202020204" pitchFamily="34" charset="0"/>
                  <a:ea typeface="微软雅黑" panose="020b0503020204020204" pitchFamily="34" charset="-122"/>
                  <a:sym typeface="Arial" panose="020b0604020202020204" pitchFamily="34" charset="0"/>
                </a:rPr>
                <a:t>输入相关文字标题</a:t>
              </a:r>
            </a:p>
          </p:txBody>
        </p:sp>
      </p:grpSp>
      <p:sp>
        <p:nvSpPr>
          <p:cNvPr id="19" name="矩形 18"/>
          <p:cNvSpPr/>
          <p:nvPr/>
        </p:nvSpPr>
        <p:spPr>
          <a:xfrm>
            <a:off x="0" y="-32728"/>
            <a:ext cx="12190413" cy="6859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2" name="组合 21"/>
          <p:cNvGrpSpPr/>
          <p:nvPr/>
        </p:nvGrpSpPr>
        <p:grpSpPr>
          <a:xfrm>
            <a:off x="62429" y="111281"/>
            <a:ext cx="7997728" cy="1097744"/>
            <a:chOff x="62429" y="111281"/>
            <a:chExt cx="7997728" cy="1097744"/>
          </a:xfrm>
        </p:grpSpPr>
        <p:sp>
          <p:nvSpPr>
            <p:cNvPr id="23" name="文本框 30"/>
            <p:cNvSpPr txBox="1"/>
            <p:nvPr/>
          </p:nvSpPr>
          <p:spPr>
            <a:xfrm>
              <a:off x="2278122" y="386234"/>
              <a:ext cx="5782035" cy="547838"/>
            </a:xfrm>
            <a:prstGeom prst="rect">
              <a:avLst/>
            </a:prstGeom>
            <a:noFill/>
          </p:spPr>
          <p:txBody>
            <a:bodyPr wrap="square" lIns="121917" tIns="60958" rIns="121917" bIns="60958">
              <a:spAutoFit/>
            </a:bodyPr>
            <a:lstStyle/>
            <a:p>
              <a:pPr>
                <a:lnSpc>
                  <a:spcPct val="120000"/>
                </a:lnSpc>
              </a:pPr>
              <a:r>
                <a:rPr lang="zh-CN" altLang="en-US" sz="2300" b="1">
                  <a:solidFill>
                    <a:schemeClr val="accent1"/>
                  </a:solidFill>
                  <a:latin typeface="Arial" panose="020b0604020202020204" pitchFamily="34" charset="0"/>
                  <a:ea typeface="微软雅黑" panose="020b0503020204020204" pitchFamily="34" charset="-122"/>
                  <a:sym typeface="Arial" panose="020b0604020202020204" pitchFamily="34" charset="0"/>
                </a:rPr>
                <a:t>请输入标题</a:t>
              </a:r>
            </a:p>
          </p:txBody>
        </p:sp>
        <p:pic>
          <p:nvPicPr>
            <p:cNvPr id="24" name="图片 2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62429" y="111281"/>
              <a:ext cx="2215693" cy="1097744"/>
            </a:xfrm>
            <a:prstGeom prst="rect">
              <a:avLst/>
            </a:prstGeom>
          </p:spPr>
        </p:pic>
      </p:grpSp>
    </p:spTree>
    <p:extLst>
      <p:ext uri="{BB962C8B-B14F-4D97-AF65-F5344CB8AC3E}">
        <p14:creationId val="2500035413"/>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nodeType="afterGroup">
                            <p:stCondLst>
                              <p:cond delay="500"/>
                            </p:stCondLst>
                            <p:childTnLst>
                              <p:par>
                                <p:cTn id="9" presetID="22" presetClass="entr" presetSubtype="1"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nodeType="afterGroup">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1500"/>
                            </p:stCondLst>
                            <p:childTnLst>
                              <p:par>
                                <p:cTn id="22" presetID="2" presetClass="entr" presetSubtype="2"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1+#ppt_w/2"/>
                                          </p:val>
                                        </p:tav>
                                        <p:tav tm="100000">
                                          <p:val>
                                            <p:strVal val="#ppt_x"/>
                                          </p:val>
                                        </p:tav>
                                      </p:tavLst>
                                    </p:anim>
                                    <p:anim calcmode="lin" valueType="num">
                                      <p:cBhvr additive="base">
                                        <p:cTn id="25" dur="50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1+#ppt_w/2"/>
                                          </p:val>
                                        </p:tav>
                                        <p:tav tm="100000">
                                          <p:val>
                                            <p:strVal val="#ppt_x"/>
                                          </p:val>
                                        </p:tav>
                                      </p:tavLst>
                                    </p:anim>
                                    <p:anim calcmode="lin" valueType="num">
                                      <p:cBhvr additive="base">
                                        <p:cTn id="29" dur="500" fill="hold"/>
                                        <p:tgtEl>
                                          <p:spTgt spid="9"/>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2000"/>
                            </p:stCondLst>
                            <p:childTnLst>
                              <p:par>
                                <p:cTn id="31" presetID="2" presetClass="entr" presetSubtype="2"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1+#ppt_w/2"/>
                                          </p:val>
                                        </p:tav>
                                        <p:tav tm="100000">
                                          <p:val>
                                            <p:strVal val="#ppt_x"/>
                                          </p:val>
                                        </p:tav>
                                      </p:tavLst>
                                    </p:anim>
                                    <p:anim calcmode="lin" valueType="num">
                                      <p:cBhvr additive="base">
                                        <p:cTn id="34" dur="50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1+#ppt_w/2"/>
                                          </p:val>
                                        </p:tav>
                                        <p:tav tm="100000">
                                          <p:val>
                                            <p:strVal val="#ppt_x"/>
                                          </p:val>
                                        </p:tav>
                                      </p:tavLst>
                                    </p:anim>
                                    <p:anim calcmode="lin" valueType="num">
                                      <p:cBhvr additive="base">
                                        <p:cTn id="3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Lst>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6" name="Group 7"/>
          <p:cNvGrpSpPr/>
          <p:nvPr/>
        </p:nvGrpSpPr>
        <p:grpSpPr>
          <a:xfrm>
            <a:off x="5361877" y="1718331"/>
            <a:ext cx="1466660" cy="2867664"/>
            <a:chOff x="5362575" y="1589918"/>
            <a:chExt cx="1466851" cy="2867000"/>
          </a:xfrm>
        </p:grpSpPr>
        <p:sp>
          <p:nvSpPr>
            <p:cNvPr id="7" name="Flowchart: Magnetic Disk 5"/>
            <p:cNvSpPr/>
            <p:nvPr/>
          </p:nvSpPr>
          <p:spPr>
            <a:xfrm>
              <a:off x="5362575" y="2821960"/>
              <a:ext cx="1466851" cy="1634958"/>
            </a:xfrm>
            <a:prstGeom prst="flowChartMagneticDisk">
              <a:avLst/>
            </a:prstGeom>
            <a:solidFill>
              <a:schemeClr val="accent6"/>
            </a:solidFill>
            <a:ln w="76200">
              <a:solidFill>
                <a:schemeClr val="bg1"/>
              </a:solidFill>
            </a:ln>
            <a:effectLst>
              <a:outerShdw dist="38100" dir="5400000" algn="t"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8" name="Flowchart: Magnetic Disk 4"/>
            <p:cNvSpPr/>
            <p:nvPr/>
          </p:nvSpPr>
          <p:spPr>
            <a:xfrm>
              <a:off x="5362575" y="2411279"/>
              <a:ext cx="1466851" cy="607040"/>
            </a:xfrm>
            <a:prstGeom prst="flowChartMagneticDisk">
              <a:avLst/>
            </a:pr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9" name="Flowchart: Magnetic Disk 3"/>
            <p:cNvSpPr/>
            <p:nvPr/>
          </p:nvSpPr>
          <p:spPr>
            <a:xfrm>
              <a:off x="5362575" y="2000599"/>
              <a:ext cx="1466851" cy="607040"/>
            </a:xfrm>
            <a:prstGeom prst="flowChartMagneticDisk">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0" name="Flowchart: Magnetic Disk 2"/>
            <p:cNvSpPr/>
            <p:nvPr/>
          </p:nvSpPr>
          <p:spPr>
            <a:xfrm>
              <a:off x="5362575" y="1589918"/>
              <a:ext cx="1466851" cy="607040"/>
            </a:xfrm>
            <a:prstGeom prst="flowChartMagneticDisk">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组合 10"/>
          <p:cNvGrpSpPr/>
          <p:nvPr/>
        </p:nvGrpSpPr>
        <p:grpSpPr>
          <a:xfrm>
            <a:off x="8358747" y="1423746"/>
            <a:ext cx="2457009" cy="2334164"/>
            <a:chOff x="6269876" y="1067562"/>
            <a:chExt cx="1842997" cy="1750218"/>
          </a:xfrm>
        </p:grpSpPr>
        <p:sp>
          <p:nvSpPr>
            <p:cNvPr id="12" name="Oval 10"/>
            <p:cNvSpPr/>
            <p:nvPr/>
          </p:nvSpPr>
          <p:spPr>
            <a:xfrm>
              <a:off x="6795920" y="1067562"/>
              <a:ext cx="801795" cy="801795"/>
            </a:xfrm>
            <a:prstGeom prst="ellips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5"/>
            <p:cNvSpPr txBox="1"/>
            <p:nvPr/>
          </p:nvSpPr>
          <p:spPr>
            <a:xfrm>
              <a:off x="6269876" y="2375613"/>
              <a:ext cx="1842997" cy="442167"/>
            </a:xfrm>
            <a:prstGeom prst="rect">
              <a:avLst/>
            </a:prstGeom>
            <a:noFill/>
          </p:spPr>
          <p:txBody>
            <a:bodyPr wrap="square" lIns="72000" tIns="0" rIns="72000" bIns="0" anchor="ctr" anchorCtr="0">
              <a:normAutofit fontScale="85000" lnSpcReduction="20000"/>
            </a:bodyPr>
            <a:lstStyle/>
            <a:p>
              <a:pPr algn="ctr" defTabSz="1219140">
                <a:lnSpc>
                  <a:spcPct val="120000"/>
                </a:lnSpc>
                <a:defRPr/>
              </a:pPr>
              <a:r>
                <a:rPr lang="zh-CN" altLang="en-US" sz="1400">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br>
                <a:rPr lang="zh-CN" altLang="en-US" sz="1400">
                  <a:latin typeface="Arial" panose="020b0604020202020204" pitchFamily="34" charset="0"/>
                  <a:ea typeface="微软雅黑" panose="020b0503020204020204" pitchFamily="34" charset="-122"/>
                  <a:sym typeface="Arial" panose="020b0604020202020204" pitchFamily="34" charset="0"/>
                </a:rPr>
              </a:b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14" name="Rectangle 16"/>
            <p:cNvSpPr/>
            <p:nvPr/>
          </p:nvSpPr>
          <p:spPr>
            <a:xfrm>
              <a:off x="6269876" y="2144789"/>
              <a:ext cx="1842997" cy="184666"/>
            </a:xfrm>
            <a:prstGeom prst="rect">
              <a:avLst/>
            </a:prstGeom>
          </p:spPr>
          <p:txBody>
            <a:bodyPr wrap="none" lIns="72000" tIns="0" rIns="72000" bIns="0">
              <a:normAutofit fontScale="92500" lnSpcReduction="10000"/>
            </a:bodyPr>
            <a:lstStyle/>
            <a:p>
              <a:pPr algn="ctr" defTabSz="1219140">
                <a:defRPr/>
              </a:pPr>
              <a:r>
                <a:rPr lang="zh-CN" altLang="en-US" b="1" smtClean="0">
                  <a:solidFill>
                    <a:schemeClr val="accent2"/>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b="1">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Shape 21"/>
            <p:cNvSpPr/>
            <p:nvPr/>
          </p:nvSpPr>
          <p:spPr bwMode="auto">
            <a:xfrm>
              <a:off x="7034964" y="1306906"/>
              <a:ext cx="323708" cy="323107"/>
            </a:xfrm>
            <a:custGeom>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6" name="组合 15"/>
          <p:cNvGrpSpPr/>
          <p:nvPr/>
        </p:nvGrpSpPr>
        <p:grpSpPr>
          <a:xfrm>
            <a:off x="1377831" y="1423746"/>
            <a:ext cx="2457009" cy="2334164"/>
            <a:chOff x="1033507" y="1067562"/>
            <a:chExt cx="1842997" cy="1750218"/>
          </a:xfrm>
        </p:grpSpPr>
        <p:sp>
          <p:nvSpPr>
            <p:cNvPr id="17" name="Oval 9"/>
            <p:cNvSpPr/>
            <p:nvPr/>
          </p:nvSpPr>
          <p:spPr>
            <a:xfrm>
              <a:off x="1546285" y="1067562"/>
              <a:ext cx="801795" cy="801795"/>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8" name="TextBox 12"/>
            <p:cNvSpPr txBox="1"/>
            <p:nvPr/>
          </p:nvSpPr>
          <p:spPr>
            <a:xfrm>
              <a:off x="1033507" y="2375613"/>
              <a:ext cx="1842997" cy="442167"/>
            </a:xfrm>
            <a:prstGeom prst="rect">
              <a:avLst/>
            </a:prstGeom>
            <a:noFill/>
          </p:spPr>
          <p:txBody>
            <a:bodyPr wrap="square" lIns="72000" tIns="0" rIns="72000" bIns="0" anchor="ctr" anchorCtr="0">
              <a:normAutofit fontScale="85000" lnSpcReduction="20000"/>
            </a:bodyPr>
            <a:lstStyle/>
            <a:p>
              <a:pPr algn="ctr" defTabSz="1219140">
                <a:lnSpc>
                  <a:spcPct val="120000"/>
                </a:lnSpc>
                <a:defRPr/>
              </a:pPr>
              <a:r>
                <a:rPr lang="zh-CN" altLang="en-US" sz="1400">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br>
                <a:rPr lang="zh-CN" altLang="en-US" sz="1400">
                  <a:latin typeface="Arial" panose="020b0604020202020204" pitchFamily="34" charset="0"/>
                  <a:ea typeface="微软雅黑" panose="020b0503020204020204" pitchFamily="34" charset="-122"/>
                  <a:sym typeface="Arial" panose="020b0604020202020204" pitchFamily="34" charset="0"/>
                </a:rPr>
              </a:b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19" name="Rectangle 14"/>
            <p:cNvSpPr/>
            <p:nvPr/>
          </p:nvSpPr>
          <p:spPr>
            <a:xfrm>
              <a:off x="1033507" y="2144789"/>
              <a:ext cx="1842997" cy="184666"/>
            </a:xfrm>
            <a:prstGeom prst="rect">
              <a:avLst/>
            </a:prstGeom>
          </p:spPr>
          <p:txBody>
            <a:bodyPr wrap="none" lIns="72000" tIns="0" rIns="72000" bIns="0">
              <a:normAutofit fontScale="92500" lnSpcReduction="10000"/>
            </a:bodyPr>
            <a:lstStyle/>
            <a:p>
              <a:pPr algn="ctr" defTabSz="1219140">
                <a:defRPr/>
              </a:pPr>
              <a:r>
                <a:rPr lang="zh-CN" altLang="en-US" b="1" smtClean="0">
                  <a:solidFill>
                    <a:schemeClr val="accent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b="1">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Shape 22"/>
            <p:cNvSpPr/>
            <p:nvPr/>
          </p:nvSpPr>
          <p:spPr bwMode="auto">
            <a:xfrm>
              <a:off x="1791600" y="1334155"/>
              <a:ext cx="326810" cy="268610"/>
            </a:xfrm>
            <a:custGeom>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 name="组合 20"/>
          <p:cNvGrpSpPr/>
          <p:nvPr/>
        </p:nvGrpSpPr>
        <p:grpSpPr>
          <a:xfrm>
            <a:off x="3377821" y="3557838"/>
            <a:ext cx="2457009" cy="2296057"/>
            <a:chOff x="2533695" y="2667761"/>
            <a:chExt cx="1842997" cy="1721644"/>
          </a:xfrm>
        </p:grpSpPr>
        <p:sp>
          <p:nvSpPr>
            <p:cNvPr id="22" name="Oval 11"/>
            <p:cNvSpPr/>
            <p:nvPr/>
          </p:nvSpPr>
          <p:spPr>
            <a:xfrm>
              <a:off x="3052682" y="2667761"/>
              <a:ext cx="801795" cy="801795"/>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19"/>
            <p:cNvSpPr txBox="1"/>
            <p:nvPr/>
          </p:nvSpPr>
          <p:spPr>
            <a:xfrm>
              <a:off x="2533695" y="3947238"/>
              <a:ext cx="1842997" cy="442167"/>
            </a:xfrm>
            <a:prstGeom prst="rect">
              <a:avLst/>
            </a:prstGeom>
            <a:noFill/>
          </p:spPr>
          <p:txBody>
            <a:bodyPr wrap="square" lIns="72000" tIns="0" rIns="72000" bIns="0" anchor="ctr" anchorCtr="0">
              <a:normAutofit fontScale="85000" lnSpcReduction="20000"/>
            </a:bodyPr>
            <a:lstStyle/>
            <a:p>
              <a:pPr algn="ctr" defTabSz="1219140">
                <a:lnSpc>
                  <a:spcPct val="120000"/>
                </a:lnSpc>
                <a:defRPr/>
              </a:pPr>
              <a:r>
                <a:rPr lang="zh-CN" altLang="en-US" sz="1400">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br>
                <a:rPr lang="zh-CN" altLang="en-US" sz="1400">
                  <a:latin typeface="Arial" panose="020b0604020202020204" pitchFamily="34" charset="0"/>
                  <a:ea typeface="微软雅黑" panose="020b0503020204020204" pitchFamily="34" charset="-122"/>
                  <a:sym typeface="Arial" panose="020b0604020202020204" pitchFamily="34" charset="0"/>
                </a:rPr>
              </a:b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24" name="Rectangle 20"/>
            <p:cNvSpPr/>
            <p:nvPr/>
          </p:nvSpPr>
          <p:spPr>
            <a:xfrm>
              <a:off x="2533695" y="3716414"/>
              <a:ext cx="1842997" cy="184666"/>
            </a:xfrm>
            <a:prstGeom prst="rect">
              <a:avLst/>
            </a:prstGeom>
          </p:spPr>
          <p:txBody>
            <a:bodyPr wrap="none" lIns="72000" tIns="0" rIns="72000" bIns="0">
              <a:normAutofit fontScale="92500" lnSpcReduction="10000"/>
            </a:bodyPr>
            <a:lstStyle/>
            <a:p>
              <a:pPr algn="ctr" defTabSz="1219140">
                <a:defRPr/>
              </a:pPr>
              <a:r>
                <a:rPr lang="zh-CN" altLang="en-US" b="1" smtClean="0">
                  <a:solidFill>
                    <a:schemeClr val="accent4"/>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b="1">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Shape 23"/>
            <p:cNvSpPr/>
            <p:nvPr/>
          </p:nvSpPr>
          <p:spPr bwMode="auto">
            <a:xfrm>
              <a:off x="3279372" y="2886206"/>
              <a:ext cx="348415" cy="335744"/>
            </a:xfrm>
            <a:custGeom>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组合 25"/>
          <p:cNvGrpSpPr/>
          <p:nvPr/>
        </p:nvGrpSpPr>
        <p:grpSpPr>
          <a:xfrm>
            <a:off x="6377805" y="3557838"/>
            <a:ext cx="2457009" cy="2296057"/>
            <a:chOff x="4783976" y="2667761"/>
            <a:chExt cx="1842997" cy="1721644"/>
          </a:xfrm>
        </p:grpSpPr>
        <p:sp>
          <p:nvSpPr>
            <p:cNvPr id="27" name="Oval 13"/>
            <p:cNvSpPr/>
            <p:nvPr/>
          </p:nvSpPr>
          <p:spPr>
            <a:xfrm>
              <a:off x="5289523" y="2667761"/>
              <a:ext cx="801795" cy="801795"/>
            </a:xfrm>
            <a:prstGeom prst="ellipse">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17"/>
            <p:cNvSpPr txBox="1"/>
            <p:nvPr/>
          </p:nvSpPr>
          <p:spPr>
            <a:xfrm>
              <a:off x="4783976" y="3947238"/>
              <a:ext cx="1842997" cy="442167"/>
            </a:xfrm>
            <a:prstGeom prst="rect">
              <a:avLst/>
            </a:prstGeom>
            <a:noFill/>
          </p:spPr>
          <p:txBody>
            <a:bodyPr wrap="square" lIns="72000" tIns="0" rIns="72000" bIns="0" anchor="ctr" anchorCtr="0">
              <a:normAutofit fontScale="85000" lnSpcReduction="20000"/>
            </a:bodyPr>
            <a:lstStyle/>
            <a:p>
              <a:pPr algn="ctr" defTabSz="1219140">
                <a:lnSpc>
                  <a:spcPct val="120000"/>
                </a:lnSpc>
                <a:defRPr/>
              </a:pPr>
              <a:r>
                <a:rPr lang="zh-CN" altLang="en-US" sz="1400">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br>
                <a:rPr lang="zh-CN" altLang="en-US" sz="1400">
                  <a:latin typeface="Arial" panose="020b0604020202020204" pitchFamily="34" charset="0"/>
                  <a:ea typeface="微软雅黑" panose="020b0503020204020204" pitchFamily="34" charset="-122"/>
                  <a:sym typeface="Arial" panose="020b0604020202020204" pitchFamily="34" charset="0"/>
                </a:rPr>
              </a:b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29" name="Rectangle 18"/>
            <p:cNvSpPr/>
            <p:nvPr/>
          </p:nvSpPr>
          <p:spPr>
            <a:xfrm>
              <a:off x="4783976" y="3716414"/>
              <a:ext cx="1842997" cy="184666"/>
            </a:xfrm>
            <a:prstGeom prst="rect">
              <a:avLst/>
            </a:prstGeom>
          </p:spPr>
          <p:txBody>
            <a:bodyPr wrap="none" lIns="72000" tIns="0" rIns="72000" bIns="0">
              <a:normAutofit fontScale="92500" lnSpcReduction="10000"/>
            </a:bodyPr>
            <a:lstStyle/>
            <a:p>
              <a:pPr algn="ctr" defTabSz="1219140">
                <a:defRPr/>
              </a:pPr>
              <a:r>
                <a:rPr lang="zh-CN" altLang="en-US" b="1" smtClean="0">
                  <a:solidFill>
                    <a:schemeClr val="accent6"/>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b="1">
                <a:solidFill>
                  <a:schemeClr val="accent6"/>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Shape 24"/>
            <p:cNvSpPr>
              <a:spLocks noChangeAspect="1"/>
            </p:cNvSpPr>
            <p:nvPr/>
          </p:nvSpPr>
          <p:spPr bwMode="auto">
            <a:xfrm>
              <a:off x="5532151" y="2895519"/>
              <a:ext cx="346646" cy="346280"/>
            </a:xfrm>
            <a:custGeom>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sp>
        <p:nvSpPr>
          <p:cNvPr id="35" name="矩形 34"/>
          <p:cNvSpPr/>
          <p:nvPr/>
        </p:nvSpPr>
        <p:spPr>
          <a:xfrm>
            <a:off x="0" y="0"/>
            <a:ext cx="12190413" cy="6859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36" name="图片 35"/>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8902087" y="5259703"/>
            <a:ext cx="3234859" cy="1602680"/>
          </a:xfrm>
          <a:prstGeom prst="rect">
            <a:avLst/>
          </a:prstGeom>
          <a:effectLst>
            <a:innerShdw blurRad="63500" dist="50800" dir="13500000">
              <a:prstClr val="black">
                <a:alpha val="50000"/>
              </a:prstClr>
            </a:innerShdw>
          </a:effectLst>
        </p:spPr>
      </p:pic>
      <p:grpSp>
        <p:nvGrpSpPr>
          <p:cNvPr id="37" name="组合 36"/>
          <p:cNvGrpSpPr/>
          <p:nvPr/>
        </p:nvGrpSpPr>
        <p:grpSpPr>
          <a:xfrm>
            <a:off x="62429" y="111281"/>
            <a:ext cx="7997728" cy="1097744"/>
            <a:chOff x="62429" y="111281"/>
            <a:chExt cx="7997728" cy="1097744"/>
          </a:xfrm>
        </p:grpSpPr>
        <p:sp>
          <p:nvSpPr>
            <p:cNvPr id="38" name="文本框 30"/>
            <p:cNvSpPr txBox="1"/>
            <p:nvPr/>
          </p:nvSpPr>
          <p:spPr>
            <a:xfrm>
              <a:off x="2278122" y="386234"/>
              <a:ext cx="5782035" cy="547838"/>
            </a:xfrm>
            <a:prstGeom prst="rect">
              <a:avLst/>
            </a:prstGeom>
            <a:noFill/>
          </p:spPr>
          <p:txBody>
            <a:bodyPr wrap="square" lIns="121917" tIns="60958" rIns="121917" bIns="60958">
              <a:spAutoFit/>
            </a:bodyPr>
            <a:lstStyle/>
            <a:p>
              <a:pPr>
                <a:lnSpc>
                  <a:spcPct val="120000"/>
                </a:lnSpc>
              </a:pPr>
              <a:r>
                <a:rPr lang="zh-CN" altLang="en-US" sz="2300" b="1">
                  <a:solidFill>
                    <a:schemeClr val="accent1"/>
                  </a:solidFill>
                  <a:latin typeface="Arial" panose="020b0604020202020204" pitchFamily="34" charset="0"/>
                  <a:ea typeface="微软雅黑" panose="020b0503020204020204" pitchFamily="34" charset="-122"/>
                  <a:sym typeface="Arial" panose="020b0604020202020204" pitchFamily="34" charset="0"/>
                </a:rPr>
                <a:t>请输入标题</a:t>
              </a:r>
            </a:p>
          </p:txBody>
        </p:sp>
        <p:pic>
          <p:nvPicPr>
            <p:cNvPr id="39" name="图片 38"/>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62429" y="111281"/>
              <a:ext cx="2215693" cy="1097744"/>
            </a:xfrm>
            <a:prstGeom prst="rect">
              <a:avLst/>
            </a:prstGeom>
          </p:spPr>
        </p:pic>
      </p:grpSp>
    </p:spTree>
    <p:extLst>
      <p:ext uri="{BB962C8B-B14F-4D97-AF65-F5344CB8AC3E}">
        <p14:creationId val="3292667654"/>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nodeType="afterGroup">
                            <p:stCondLst>
                              <p:cond delay="500"/>
                            </p:stCondLst>
                            <p:childTnLst>
                              <p:par>
                                <p:cTn id="11" presetID="2" presetClass="entr" presetSubtype="4"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fill="hold"/>
                                        <p:tgtEl>
                                          <p:spTgt spid="21"/>
                                        </p:tgtEl>
                                        <p:attrNameLst>
                                          <p:attrName>ppt_x</p:attrName>
                                        </p:attrNameLst>
                                      </p:cBhvr>
                                      <p:tavLst>
                                        <p:tav tm="0">
                                          <p:val>
                                            <p:strVal val="#ppt_x"/>
                                          </p:val>
                                        </p:tav>
                                        <p:tav tm="100000">
                                          <p:val>
                                            <p:strVal val="#ppt_x"/>
                                          </p:val>
                                        </p:tav>
                                      </p:tavLst>
                                    </p:anim>
                                    <p:anim calcmode="lin" valueType="num">
                                      <p:cBhvr additive="base">
                                        <p:cTn id="18" dur="500" fill="hold"/>
                                        <p:tgtEl>
                                          <p:spTgt spid="21"/>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ppt_x"/>
                                          </p:val>
                                        </p:tav>
                                        <p:tav tm="100000">
                                          <p:val>
                                            <p:strVal val="#ppt_x"/>
                                          </p:val>
                                        </p:tav>
                                      </p:tavLst>
                                    </p:anim>
                                    <p:anim calcmode="lin" valueType="num">
                                      <p:cBhvr additive="base">
                                        <p:cTn id="22" dur="500" fill="hold"/>
                                        <p:tgtEl>
                                          <p:spTgt spid="26"/>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5" name="矩形 34"/>
          <p:cNvSpPr/>
          <p:nvPr/>
        </p:nvSpPr>
        <p:spPr>
          <a:xfrm>
            <a:off x="0" y="0"/>
            <a:ext cx="12190413" cy="6859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cxnSp>
        <p:nvCxnSpPr>
          <p:cNvPr id="61" name="Straight Connector 1"/>
          <p:cNvCxnSpPr>
            <a:stCxn id="62" idx="2"/>
            <a:endCxn id="67" idx="6"/>
          </p:cNvCxnSpPr>
          <p:nvPr/>
        </p:nvCxnSpPr>
        <p:spPr>
          <a:xfrm>
            <a:off x="2053843" y="1575080"/>
            <a:ext cx="7954718" cy="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2" name="Oval 2"/>
          <p:cNvSpPr/>
          <p:nvPr/>
        </p:nvSpPr>
        <p:spPr>
          <a:xfrm>
            <a:off x="2053842" y="1370502"/>
            <a:ext cx="406602" cy="409155"/>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defRPr/>
            </a:pPr>
            <a:endParaRPr lang="en-US" sz="12374">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Oval 3"/>
          <p:cNvSpPr/>
          <p:nvPr/>
        </p:nvSpPr>
        <p:spPr>
          <a:xfrm>
            <a:off x="3555854" y="1370502"/>
            <a:ext cx="406602" cy="409155"/>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defRPr/>
            </a:pPr>
            <a:endParaRPr lang="en-US" sz="12374">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Oval 4"/>
          <p:cNvSpPr/>
          <p:nvPr/>
        </p:nvSpPr>
        <p:spPr>
          <a:xfrm>
            <a:off x="5092999" y="1370502"/>
            <a:ext cx="406602" cy="409155"/>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defRPr/>
            </a:pPr>
            <a:endParaRPr lang="en-US" sz="12374">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Oval 5"/>
          <p:cNvSpPr/>
          <p:nvPr/>
        </p:nvSpPr>
        <p:spPr>
          <a:xfrm>
            <a:off x="6630144" y="1370502"/>
            <a:ext cx="406602" cy="409155"/>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defRPr/>
            </a:pPr>
            <a:endParaRPr lang="en-US" sz="12374">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Oval 6"/>
          <p:cNvSpPr/>
          <p:nvPr/>
        </p:nvSpPr>
        <p:spPr>
          <a:xfrm>
            <a:off x="8167289" y="1370502"/>
            <a:ext cx="406602" cy="409155"/>
          </a:xfrm>
          <a:prstGeom prst="ellipse">
            <a:avLst/>
          </a:prstGeom>
          <a:solidFill>
            <a:schemeClr val="accent5"/>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defRPr/>
            </a:pPr>
            <a:endParaRPr lang="en-US" sz="12374">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Oval 7"/>
          <p:cNvSpPr/>
          <p:nvPr/>
        </p:nvSpPr>
        <p:spPr>
          <a:xfrm>
            <a:off x="9601957" y="1370502"/>
            <a:ext cx="406602" cy="409155"/>
          </a:xfrm>
          <a:prstGeom prst="ellipse">
            <a:avLst/>
          </a:prstGeom>
          <a:solidFill>
            <a:schemeClr val="accent6"/>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defRPr/>
            </a:pPr>
            <a:endParaRPr lang="en-US" sz="12374">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111"/>
          <p:cNvSpPr>
            <a:spLocks noEditPoints="1"/>
          </p:cNvSpPr>
          <p:nvPr/>
        </p:nvSpPr>
        <p:spPr bwMode="auto">
          <a:xfrm flipH="1">
            <a:off x="1890547" y="1878599"/>
            <a:ext cx="739092" cy="1190932"/>
          </a:xfrm>
          <a:custGeom>
            <a:cxnLst>
              <a:cxn ang="0">
                <a:pos x="52" y="0"/>
              </a:cxn>
              <a:cxn ang="0">
                <a:pos x="1" y="87"/>
              </a:cxn>
              <a:cxn ang="0">
                <a:pos x="44" y="136"/>
              </a:cxn>
              <a:cxn ang="0">
                <a:pos x="92" y="95"/>
              </a:cxn>
              <a:cxn ang="0">
                <a:pos x="52" y="0"/>
              </a:cxn>
              <a:cxn ang="0">
                <a:pos x="23" y="108"/>
              </a:cxn>
              <a:cxn ang="0">
                <a:pos x="11" y="91"/>
              </a:cxn>
              <a:cxn ang="0">
                <a:pos x="23" y="75"/>
              </a:cxn>
              <a:cxn ang="0">
                <a:pos x="36" y="91"/>
              </a:cxn>
              <a:cxn ang="0">
                <a:pos x="23" y="108"/>
              </a:cxn>
            </a:cxnLst>
            <a:rect l="0" t="0" r="r" b="b"/>
            <a:pathLst>
              <a:path w="93" h="138">
                <a:moveTo>
                  <a:pt x="52" y="0"/>
                </a:moveTo>
                <a:cubicBezTo>
                  <a:pt x="34" y="36"/>
                  <a:pt x="3" y="63"/>
                  <a:pt x="1" y="87"/>
                </a:cubicBezTo>
                <a:cubicBezTo>
                  <a:pt x="0" y="112"/>
                  <a:pt x="19" y="134"/>
                  <a:pt x="44" y="136"/>
                </a:cubicBezTo>
                <a:cubicBezTo>
                  <a:pt x="69" y="138"/>
                  <a:pt x="90" y="120"/>
                  <a:pt x="92" y="95"/>
                </a:cubicBezTo>
                <a:cubicBezTo>
                  <a:pt x="93" y="70"/>
                  <a:pt x="68" y="40"/>
                  <a:pt x="52" y="0"/>
                </a:cubicBezTo>
                <a:close/>
                <a:moveTo>
                  <a:pt x="23" y="108"/>
                </a:moveTo>
                <a:cubicBezTo>
                  <a:pt x="16" y="108"/>
                  <a:pt x="11" y="101"/>
                  <a:pt x="11" y="91"/>
                </a:cubicBezTo>
                <a:cubicBezTo>
                  <a:pt x="11" y="82"/>
                  <a:pt x="16" y="75"/>
                  <a:pt x="23" y="75"/>
                </a:cubicBezTo>
                <a:cubicBezTo>
                  <a:pt x="30" y="75"/>
                  <a:pt x="36" y="82"/>
                  <a:pt x="36" y="91"/>
                </a:cubicBezTo>
                <a:cubicBezTo>
                  <a:pt x="36" y="101"/>
                  <a:pt x="30" y="108"/>
                  <a:pt x="23" y="108"/>
                </a:cubicBezTo>
                <a:close/>
              </a:path>
            </a:pathLst>
          </a:custGeom>
          <a:solidFill>
            <a:schemeClr val="accent1"/>
          </a:solidFill>
          <a:ln w="9525">
            <a:noFill/>
            <a:round/>
          </a:ln>
        </p:spPr>
        <p:txBody>
          <a:bodyPr vert="horz" wrap="square" lIns="128580" tIns="64290" rIns="128580" bIns="6429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20000"/>
              </a:lnSpc>
            </a:pPr>
            <a:endParaRPr lang="en-US" sz="2531">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111"/>
          <p:cNvSpPr>
            <a:spLocks noEditPoints="1"/>
          </p:cNvSpPr>
          <p:nvPr/>
        </p:nvSpPr>
        <p:spPr bwMode="auto">
          <a:xfrm flipH="1">
            <a:off x="3224887" y="1878599"/>
            <a:ext cx="1083420" cy="1745764"/>
          </a:xfrm>
          <a:custGeom>
            <a:cxnLst>
              <a:cxn ang="0">
                <a:pos x="52" y="0"/>
              </a:cxn>
              <a:cxn ang="0">
                <a:pos x="1" y="87"/>
              </a:cxn>
              <a:cxn ang="0">
                <a:pos x="44" y="136"/>
              </a:cxn>
              <a:cxn ang="0">
                <a:pos x="92" y="95"/>
              </a:cxn>
              <a:cxn ang="0">
                <a:pos x="52" y="0"/>
              </a:cxn>
              <a:cxn ang="0">
                <a:pos x="23" y="108"/>
              </a:cxn>
              <a:cxn ang="0">
                <a:pos x="11" y="91"/>
              </a:cxn>
              <a:cxn ang="0">
                <a:pos x="23" y="75"/>
              </a:cxn>
              <a:cxn ang="0">
                <a:pos x="36" y="91"/>
              </a:cxn>
              <a:cxn ang="0">
                <a:pos x="23" y="108"/>
              </a:cxn>
            </a:cxnLst>
            <a:rect l="0" t="0" r="r" b="b"/>
            <a:pathLst>
              <a:path w="93" h="138">
                <a:moveTo>
                  <a:pt x="52" y="0"/>
                </a:moveTo>
                <a:cubicBezTo>
                  <a:pt x="34" y="36"/>
                  <a:pt x="3" y="63"/>
                  <a:pt x="1" y="87"/>
                </a:cubicBezTo>
                <a:cubicBezTo>
                  <a:pt x="0" y="112"/>
                  <a:pt x="19" y="134"/>
                  <a:pt x="44" y="136"/>
                </a:cubicBezTo>
                <a:cubicBezTo>
                  <a:pt x="69" y="138"/>
                  <a:pt x="90" y="120"/>
                  <a:pt x="92" y="95"/>
                </a:cubicBezTo>
                <a:cubicBezTo>
                  <a:pt x="93" y="70"/>
                  <a:pt x="68" y="40"/>
                  <a:pt x="52" y="0"/>
                </a:cubicBezTo>
                <a:close/>
                <a:moveTo>
                  <a:pt x="23" y="108"/>
                </a:moveTo>
                <a:cubicBezTo>
                  <a:pt x="16" y="108"/>
                  <a:pt x="11" y="101"/>
                  <a:pt x="11" y="91"/>
                </a:cubicBezTo>
                <a:cubicBezTo>
                  <a:pt x="11" y="82"/>
                  <a:pt x="16" y="75"/>
                  <a:pt x="23" y="75"/>
                </a:cubicBezTo>
                <a:cubicBezTo>
                  <a:pt x="30" y="75"/>
                  <a:pt x="36" y="82"/>
                  <a:pt x="36" y="91"/>
                </a:cubicBezTo>
                <a:cubicBezTo>
                  <a:pt x="36" y="101"/>
                  <a:pt x="30" y="108"/>
                  <a:pt x="23" y="108"/>
                </a:cubicBezTo>
                <a:close/>
              </a:path>
            </a:pathLst>
          </a:custGeom>
          <a:solidFill>
            <a:schemeClr val="accent2"/>
          </a:solidFill>
          <a:ln w="9525">
            <a:noFill/>
            <a:round/>
          </a:ln>
        </p:spPr>
        <p:txBody>
          <a:bodyPr vert="horz" wrap="square" lIns="128580" tIns="64290" rIns="128580" bIns="6429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20000"/>
              </a:lnSpc>
            </a:pPr>
            <a:endParaRPr lang="en-US" sz="2531">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11"/>
          <p:cNvSpPr>
            <a:spLocks noEditPoints="1"/>
          </p:cNvSpPr>
          <p:nvPr/>
        </p:nvSpPr>
        <p:spPr bwMode="auto">
          <a:xfrm flipH="1">
            <a:off x="4606459" y="1878598"/>
            <a:ext cx="1389961" cy="2239710"/>
          </a:xfrm>
          <a:custGeom>
            <a:cxnLst>
              <a:cxn ang="0">
                <a:pos x="52" y="0"/>
              </a:cxn>
              <a:cxn ang="0">
                <a:pos x="1" y="87"/>
              </a:cxn>
              <a:cxn ang="0">
                <a:pos x="44" y="136"/>
              </a:cxn>
              <a:cxn ang="0">
                <a:pos x="92" y="95"/>
              </a:cxn>
              <a:cxn ang="0">
                <a:pos x="52" y="0"/>
              </a:cxn>
              <a:cxn ang="0">
                <a:pos x="23" y="108"/>
              </a:cxn>
              <a:cxn ang="0">
                <a:pos x="11" y="91"/>
              </a:cxn>
              <a:cxn ang="0">
                <a:pos x="23" y="75"/>
              </a:cxn>
              <a:cxn ang="0">
                <a:pos x="36" y="91"/>
              </a:cxn>
              <a:cxn ang="0">
                <a:pos x="23" y="108"/>
              </a:cxn>
            </a:cxnLst>
            <a:rect l="0" t="0" r="r" b="b"/>
            <a:pathLst>
              <a:path w="93" h="138">
                <a:moveTo>
                  <a:pt x="52" y="0"/>
                </a:moveTo>
                <a:cubicBezTo>
                  <a:pt x="34" y="36"/>
                  <a:pt x="3" y="63"/>
                  <a:pt x="1" y="87"/>
                </a:cubicBezTo>
                <a:cubicBezTo>
                  <a:pt x="0" y="112"/>
                  <a:pt x="19" y="134"/>
                  <a:pt x="44" y="136"/>
                </a:cubicBezTo>
                <a:cubicBezTo>
                  <a:pt x="69" y="138"/>
                  <a:pt x="90" y="120"/>
                  <a:pt x="92" y="95"/>
                </a:cubicBezTo>
                <a:cubicBezTo>
                  <a:pt x="93" y="70"/>
                  <a:pt x="68" y="40"/>
                  <a:pt x="52" y="0"/>
                </a:cubicBezTo>
                <a:close/>
                <a:moveTo>
                  <a:pt x="23" y="108"/>
                </a:moveTo>
                <a:cubicBezTo>
                  <a:pt x="16" y="108"/>
                  <a:pt x="11" y="101"/>
                  <a:pt x="11" y="91"/>
                </a:cubicBezTo>
                <a:cubicBezTo>
                  <a:pt x="11" y="82"/>
                  <a:pt x="16" y="75"/>
                  <a:pt x="23" y="75"/>
                </a:cubicBezTo>
                <a:cubicBezTo>
                  <a:pt x="30" y="75"/>
                  <a:pt x="36" y="82"/>
                  <a:pt x="36" y="91"/>
                </a:cubicBezTo>
                <a:cubicBezTo>
                  <a:pt x="36" y="101"/>
                  <a:pt x="30" y="108"/>
                  <a:pt x="23" y="108"/>
                </a:cubicBezTo>
                <a:close/>
              </a:path>
            </a:pathLst>
          </a:custGeom>
          <a:solidFill>
            <a:schemeClr val="accent3"/>
          </a:solidFill>
          <a:ln w="9525">
            <a:noFill/>
            <a:round/>
          </a:ln>
        </p:spPr>
        <p:txBody>
          <a:bodyPr vert="horz" wrap="square" lIns="128580" tIns="64290" rIns="128580" bIns="6429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20000"/>
              </a:lnSpc>
            </a:pPr>
            <a:endParaRPr lang="en-US" sz="2531">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111"/>
          <p:cNvSpPr>
            <a:spLocks noEditPoints="1"/>
          </p:cNvSpPr>
          <p:nvPr/>
        </p:nvSpPr>
        <p:spPr bwMode="auto">
          <a:xfrm flipH="1">
            <a:off x="6312939" y="1878599"/>
            <a:ext cx="1083420" cy="1745765"/>
          </a:xfrm>
          <a:custGeom>
            <a:cxnLst>
              <a:cxn ang="0">
                <a:pos x="52" y="0"/>
              </a:cxn>
              <a:cxn ang="0">
                <a:pos x="1" y="87"/>
              </a:cxn>
              <a:cxn ang="0">
                <a:pos x="44" y="136"/>
              </a:cxn>
              <a:cxn ang="0">
                <a:pos x="92" y="95"/>
              </a:cxn>
              <a:cxn ang="0">
                <a:pos x="52" y="0"/>
              </a:cxn>
              <a:cxn ang="0">
                <a:pos x="23" y="108"/>
              </a:cxn>
              <a:cxn ang="0">
                <a:pos x="11" y="91"/>
              </a:cxn>
              <a:cxn ang="0">
                <a:pos x="23" y="75"/>
              </a:cxn>
              <a:cxn ang="0">
                <a:pos x="36" y="91"/>
              </a:cxn>
              <a:cxn ang="0">
                <a:pos x="23" y="108"/>
              </a:cxn>
            </a:cxnLst>
            <a:rect l="0" t="0" r="r" b="b"/>
            <a:pathLst>
              <a:path w="93" h="138">
                <a:moveTo>
                  <a:pt x="52" y="0"/>
                </a:moveTo>
                <a:cubicBezTo>
                  <a:pt x="34" y="36"/>
                  <a:pt x="3" y="63"/>
                  <a:pt x="1" y="87"/>
                </a:cubicBezTo>
                <a:cubicBezTo>
                  <a:pt x="0" y="112"/>
                  <a:pt x="19" y="134"/>
                  <a:pt x="44" y="136"/>
                </a:cubicBezTo>
                <a:cubicBezTo>
                  <a:pt x="69" y="138"/>
                  <a:pt x="90" y="120"/>
                  <a:pt x="92" y="95"/>
                </a:cubicBezTo>
                <a:cubicBezTo>
                  <a:pt x="93" y="70"/>
                  <a:pt x="68" y="40"/>
                  <a:pt x="52" y="0"/>
                </a:cubicBezTo>
                <a:close/>
                <a:moveTo>
                  <a:pt x="23" y="108"/>
                </a:moveTo>
                <a:cubicBezTo>
                  <a:pt x="16" y="108"/>
                  <a:pt x="11" y="101"/>
                  <a:pt x="11" y="91"/>
                </a:cubicBezTo>
                <a:cubicBezTo>
                  <a:pt x="11" y="82"/>
                  <a:pt x="16" y="75"/>
                  <a:pt x="23" y="75"/>
                </a:cubicBezTo>
                <a:cubicBezTo>
                  <a:pt x="30" y="75"/>
                  <a:pt x="36" y="82"/>
                  <a:pt x="36" y="91"/>
                </a:cubicBezTo>
                <a:cubicBezTo>
                  <a:pt x="36" y="101"/>
                  <a:pt x="30" y="108"/>
                  <a:pt x="23" y="108"/>
                </a:cubicBezTo>
                <a:close/>
              </a:path>
            </a:pathLst>
          </a:custGeom>
          <a:solidFill>
            <a:schemeClr val="accent4"/>
          </a:solidFill>
          <a:ln w="9525">
            <a:noFill/>
            <a:round/>
          </a:ln>
        </p:spPr>
        <p:txBody>
          <a:bodyPr vert="horz" wrap="square" lIns="128580" tIns="64290" rIns="128580" bIns="6429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20000"/>
              </a:lnSpc>
            </a:pPr>
            <a:endParaRPr lang="en-US" sz="2531">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Freeform 111"/>
          <p:cNvSpPr>
            <a:spLocks noEditPoints="1"/>
          </p:cNvSpPr>
          <p:nvPr/>
        </p:nvSpPr>
        <p:spPr bwMode="auto">
          <a:xfrm flipH="1">
            <a:off x="7679260" y="1878598"/>
            <a:ext cx="1389961" cy="2239710"/>
          </a:xfrm>
          <a:custGeom>
            <a:cxnLst>
              <a:cxn ang="0">
                <a:pos x="52" y="0"/>
              </a:cxn>
              <a:cxn ang="0">
                <a:pos x="1" y="87"/>
              </a:cxn>
              <a:cxn ang="0">
                <a:pos x="44" y="136"/>
              </a:cxn>
              <a:cxn ang="0">
                <a:pos x="92" y="95"/>
              </a:cxn>
              <a:cxn ang="0">
                <a:pos x="52" y="0"/>
              </a:cxn>
              <a:cxn ang="0">
                <a:pos x="23" y="108"/>
              </a:cxn>
              <a:cxn ang="0">
                <a:pos x="11" y="91"/>
              </a:cxn>
              <a:cxn ang="0">
                <a:pos x="23" y="75"/>
              </a:cxn>
              <a:cxn ang="0">
                <a:pos x="36" y="91"/>
              </a:cxn>
              <a:cxn ang="0">
                <a:pos x="23" y="108"/>
              </a:cxn>
            </a:cxnLst>
            <a:rect l="0" t="0" r="r" b="b"/>
            <a:pathLst>
              <a:path w="93" h="138">
                <a:moveTo>
                  <a:pt x="52" y="0"/>
                </a:moveTo>
                <a:cubicBezTo>
                  <a:pt x="34" y="36"/>
                  <a:pt x="3" y="63"/>
                  <a:pt x="1" y="87"/>
                </a:cubicBezTo>
                <a:cubicBezTo>
                  <a:pt x="0" y="112"/>
                  <a:pt x="19" y="134"/>
                  <a:pt x="44" y="136"/>
                </a:cubicBezTo>
                <a:cubicBezTo>
                  <a:pt x="69" y="138"/>
                  <a:pt x="90" y="120"/>
                  <a:pt x="92" y="95"/>
                </a:cubicBezTo>
                <a:cubicBezTo>
                  <a:pt x="93" y="70"/>
                  <a:pt x="68" y="40"/>
                  <a:pt x="52" y="0"/>
                </a:cubicBezTo>
                <a:close/>
                <a:moveTo>
                  <a:pt x="23" y="108"/>
                </a:moveTo>
                <a:cubicBezTo>
                  <a:pt x="16" y="108"/>
                  <a:pt x="11" y="101"/>
                  <a:pt x="11" y="91"/>
                </a:cubicBezTo>
                <a:cubicBezTo>
                  <a:pt x="11" y="82"/>
                  <a:pt x="16" y="75"/>
                  <a:pt x="23" y="75"/>
                </a:cubicBezTo>
                <a:cubicBezTo>
                  <a:pt x="30" y="75"/>
                  <a:pt x="36" y="82"/>
                  <a:pt x="36" y="91"/>
                </a:cubicBezTo>
                <a:cubicBezTo>
                  <a:pt x="36" y="101"/>
                  <a:pt x="30" y="108"/>
                  <a:pt x="23" y="108"/>
                </a:cubicBezTo>
                <a:close/>
              </a:path>
            </a:pathLst>
          </a:custGeom>
          <a:solidFill>
            <a:schemeClr val="accent5"/>
          </a:solidFill>
          <a:ln w="9525">
            <a:noFill/>
            <a:round/>
          </a:ln>
        </p:spPr>
        <p:txBody>
          <a:bodyPr vert="horz" wrap="square" lIns="128580" tIns="64290" rIns="128580" bIns="6429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20000"/>
              </a:lnSpc>
            </a:pPr>
            <a:endParaRPr lang="en-US" sz="2531">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111"/>
          <p:cNvSpPr>
            <a:spLocks noEditPoints="1"/>
          </p:cNvSpPr>
          <p:nvPr/>
        </p:nvSpPr>
        <p:spPr bwMode="auto">
          <a:xfrm flipH="1">
            <a:off x="9414813" y="1878599"/>
            <a:ext cx="837881" cy="1350118"/>
          </a:xfrm>
          <a:custGeom>
            <a:cxnLst>
              <a:cxn ang="0">
                <a:pos x="52" y="0"/>
              </a:cxn>
              <a:cxn ang="0">
                <a:pos x="1" y="87"/>
              </a:cxn>
              <a:cxn ang="0">
                <a:pos x="44" y="136"/>
              </a:cxn>
              <a:cxn ang="0">
                <a:pos x="92" y="95"/>
              </a:cxn>
              <a:cxn ang="0">
                <a:pos x="52" y="0"/>
              </a:cxn>
              <a:cxn ang="0">
                <a:pos x="23" y="108"/>
              </a:cxn>
              <a:cxn ang="0">
                <a:pos x="11" y="91"/>
              </a:cxn>
              <a:cxn ang="0">
                <a:pos x="23" y="75"/>
              </a:cxn>
              <a:cxn ang="0">
                <a:pos x="36" y="91"/>
              </a:cxn>
              <a:cxn ang="0">
                <a:pos x="23" y="108"/>
              </a:cxn>
            </a:cxnLst>
            <a:rect l="0" t="0" r="r" b="b"/>
            <a:pathLst>
              <a:path w="93" h="138">
                <a:moveTo>
                  <a:pt x="52" y="0"/>
                </a:moveTo>
                <a:cubicBezTo>
                  <a:pt x="34" y="36"/>
                  <a:pt x="3" y="63"/>
                  <a:pt x="1" y="87"/>
                </a:cubicBezTo>
                <a:cubicBezTo>
                  <a:pt x="0" y="112"/>
                  <a:pt x="19" y="134"/>
                  <a:pt x="44" y="136"/>
                </a:cubicBezTo>
                <a:cubicBezTo>
                  <a:pt x="69" y="138"/>
                  <a:pt x="90" y="120"/>
                  <a:pt x="92" y="95"/>
                </a:cubicBezTo>
                <a:cubicBezTo>
                  <a:pt x="93" y="70"/>
                  <a:pt x="68" y="40"/>
                  <a:pt x="52" y="0"/>
                </a:cubicBezTo>
                <a:close/>
                <a:moveTo>
                  <a:pt x="23" y="108"/>
                </a:moveTo>
                <a:cubicBezTo>
                  <a:pt x="16" y="108"/>
                  <a:pt x="11" y="101"/>
                  <a:pt x="11" y="91"/>
                </a:cubicBezTo>
                <a:cubicBezTo>
                  <a:pt x="11" y="82"/>
                  <a:pt x="16" y="75"/>
                  <a:pt x="23" y="75"/>
                </a:cubicBezTo>
                <a:cubicBezTo>
                  <a:pt x="30" y="75"/>
                  <a:pt x="36" y="82"/>
                  <a:pt x="36" y="91"/>
                </a:cubicBezTo>
                <a:cubicBezTo>
                  <a:pt x="36" y="101"/>
                  <a:pt x="30" y="108"/>
                  <a:pt x="23" y="108"/>
                </a:cubicBezTo>
                <a:close/>
              </a:path>
            </a:pathLst>
          </a:custGeom>
          <a:solidFill>
            <a:schemeClr val="accent6"/>
          </a:solidFill>
          <a:ln w="9525">
            <a:noFill/>
            <a:round/>
          </a:ln>
        </p:spPr>
        <p:txBody>
          <a:bodyPr vert="horz" wrap="square" lIns="128580" tIns="64290" rIns="128580" bIns="6429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20000"/>
              </a:lnSpc>
            </a:pPr>
            <a:endParaRPr lang="en-US" sz="2531">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20"/>
          <p:cNvSpPr txBox="1"/>
          <p:nvPr/>
        </p:nvSpPr>
        <p:spPr>
          <a:xfrm>
            <a:off x="2694660" y="1268105"/>
            <a:ext cx="607860" cy="339837"/>
          </a:xfrm>
          <a:prstGeom prst="rect">
            <a:avLst/>
          </a:prstGeom>
          <a:noFill/>
        </p:spPr>
        <p:txBody>
          <a:bodyPr wrap="none"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120000"/>
              </a:lnSpc>
            </a:pPr>
            <a:r>
              <a:rPr lang="en-US" altLang="zh-CN" sz="1476" b="1" err="1">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xxxx</a:t>
            </a:r>
            <a:endParaRPr lang="en-GB" altLang="zh-CN" sz="1476" b="1">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21"/>
          <p:cNvSpPr txBox="1"/>
          <p:nvPr/>
        </p:nvSpPr>
        <p:spPr>
          <a:xfrm>
            <a:off x="4153881" y="1268105"/>
            <a:ext cx="607859" cy="339837"/>
          </a:xfrm>
          <a:prstGeom prst="rect">
            <a:avLst/>
          </a:prstGeom>
          <a:noFill/>
        </p:spPr>
        <p:txBody>
          <a:bodyPr wrap="none"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120000"/>
              </a:lnSpc>
            </a:pPr>
            <a:r>
              <a:rPr lang="en-US" altLang="zh-CN" sz="1476" b="1" err="1">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xxxx</a:t>
            </a:r>
            <a:endParaRPr lang="en-GB" altLang="zh-CN" sz="1476" b="1">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22"/>
          <p:cNvSpPr txBox="1"/>
          <p:nvPr/>
        </p:nvSpPr>
        <p:spPr>
          <a:xfrm>
            <a:off x="5760942" y="1268105"/>
            <a:ext cx="607859" cy="339837"/>
          </a:xfrm>
          <a:prstGeom prst="rect">
            <a:avLst/>
          </a:prstGeom>
          <a:noFill/>
        </p:spPr>
        <p:txBody>
          <a:bodyPr wrap="none"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120000"/>
              </a:lnSpc>
            </a:pPr>
            <a:r>
              <a:rPr lang="en-US" altLang="zh-CN" sz="1476" b="1" err="1">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xxxx</a:t>
            </a:r>
            <a:endParaRPr lang="en-GB" altLang="zh-CN" sz="1476" b="1">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23"/>
          <p:cNvSpPr txBox="1"/>
          <p:nvPr/>
        </p:nvSpPr>
        <p:spPr>
          <a:xfrm>
            <a:off x="7298088" y="1268105"/>
            <a:ext cx="607859" cy="339837"/>
          </a:xfrm>
          <a:prstGeom prst="rect">
            <a:avLst/>
          </a:prstGeom>
          <a:noFill/>
        </p:spPr>
        <p:txBody>
          <a:bodyPr wrap="none"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120000"/>
              </a:lnSpc>
            </a:pPr>
            <a:r>
              <a:rPr lang="en-US" altLang="zh-CN" sz="1476" b="1" err="1">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xxxx</a:t>
            </a:r>
            <a:endParaRPr lang="en-GB" altLang="zh-CN" sz="1476" b="1">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Box 24"/>
          <p:cNvSpPr txBox="1"/>
          <p:nvPr/>
        </p:nvSpPr>
        <p:spPr>
          <a:xfrm>
            <a:off x="8765291" y="1268105"/>
            <a:ext cx="607860" cy="339837"/>
          </a:xfrm>
          <a:prstGeom prst="rect">
            <a:avLst/>
          </a:prstGeom>
          <a:noFill/>
        </p:spPr>
        <p:txBody>
          <a:bodyPr wrap="none"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120000"/>
              </a:lnSpc>
            </a:pPr>
            <a:r>
              <a:rPr lang="en-US" sz="1476" b="1" err="1" smtClean="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xxxx</a:t>
            </a:r>
            <a:endParaRPr lang="en-GB" sz="1476" b="1">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25"/>
          <p:cNvSpPr txBox="1"/>
          <p:nvPr/>
        </p:nvSpPr>
        <p:spPr>
          <a:xfrm>
            <a:off x="1268300" y="4742060"/>
            <a:ext cx="9643533" cy="559897"/>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120000"/>
              </a:lnSpc>
            </a:pPr>
            <a:r>
              <a:rPr lang="zh-CN" altLang="en-US" sz="1266" smtClean="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请替换文字内容，修改文字内容，也可以直接复制你的内容到此。，修改文字内容，也可以直接复制你的内容到此。请替换文字内容，修改文字内容，也可以直接复制你的内容到此。</a:t>
            </a:r>
            <a:endParaRPr lang="id-ID" sz="1266">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36"/>
          <p:cNvSpPr txBox="1"/>
          <p:nvPr/>
        </p:nvSpPr>
        <p:spPr>
          <a:xfrm>
            <a:off x="1890272" y="2989323"/>
            <a:ext cx="797013" cy="587533"/>
          </a:xfrm>
          <a:prstGeom prst="rect">
            <a:avLst/>
          </a:prstGeom>
          <a:noFill/>
        </p:spPr>
        <p:txBody>
          <a:bodyPr wrap="none"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20000"/>
              </a:lnSpc>
            </a:pPr>
            <a:r>
              <a:rPr lang="en-US" sz="2953">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30</a:t>
            </a:r>
            <a:r>
              <a:rPr lang="id-ID" sz="1687">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sz="3375">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37"/>
          <p:cNvSpPr txBox="1"/>
          <p:nvPr/>
        </p:nvSpPr>
        <p:spPr>
          <a:xfrm>
            <a:off x="3413845" y="3529336"/>
            <a:ext cx="797013" cy="587533"/>
          </a:xfrm>
          <a:prstGeom prst="rect">
            <a:avLst/>
          </a:prstGeom>
          <a:noFill/>
        </p:spPr>
        <p:txBody>
          <a:bodyPr wrap="none"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20000"/>
              </a:lnSpc>
            </a:pPr>
            <a:r>
              <a:rPr lang="en-US" sz="2953">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60</a:t>
            </a:r>
            <a:r>
              <a:rPr lang="id-ID" sz="1687">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sz="3375">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38"/>
          <p:cNvSpPr txBox="1"/>
          <p:nvPr/>
        </p:nvSpPr>
        <p:spPr>
          <a:xfrm>
            <a:off x="4921859" y="4048823"/>
            <a:ext cx="797013" cy="587533"/>
          </a:xfrm>
          <a:prstGeom prst="rect">
            <a:avLst/>
          </a:prstGeom>
          <a:noFill/>
        </p:spPr>
        <p:txBody>
          <a:bodyPr wrap="none"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20000"/>
              </a:lnSpc>
            </a:pPr>
            <a:r>
              <a:rPr lang="en-US" sz="2953">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80</a:t>
            </a:r>
            <a:r>
              <a:rPr lang="id-ID" sz="1687">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sz="3375">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extBox 39"/>
          <p:cNvSpPr txBox="1"/>
          <p:nvPr/>
        </p:nvSpPr>
        <p:spPr>
          <a:xfrm>
            <a:off x="6477066" y="3569489"/>
            <a:ext cx="797013" cy="587533"/>
          </a:xfrm>
          <a:prstGeom prst="rect">
            <a:avLst/>
          </a:prstGeom>
          <a:noFill/>
        </p:spPr>
        <p:txBody>
          <a:bodyPr wrap="none"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20000"/>
              </a:lnSpc>
            </a:pPr>
            <a:r>
              <a:rPr lang="en-US" sz="2953">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50</a:t>
            </a:r>
            <a:r>
              <a:rPr lang="id-ID" sz="1687">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sz="3375">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40"/>
          <p:cNvSpPr txBox="1"/>
          <p:nvPr/>
        </p:nvSpPr>
        <p:spPr>
          <a:xfrm>
            <a:off x="9497030" y="3200354"/>
            <a:ext cx="797013" cy="587533"/>
          </a:xfrm>
          <a:prstGeom prst="rect">
            <a:avLst/>
          </a:prstGeom>
          <a:noFill/>
        </p:spPr>
        <p:txBody>
          <a:bodyPr wrap="none"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20000"/>
              </a:lnSpc>
            </a:pPr>
            <a:r>
              <a:rPr lang="en-US" sz="2953">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40</a:t>
            </a:r>
            <a:r>
              <a:rPr lang="id-ID" sz="1687">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sz="3375">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41"/>
          <p:cNvSpPr txBox="1"/>
          <p:nvPr/>
        </p:nvSpPr>
        <p:spPr>
          <a:xfrm>
            <a:off x="8008709" y="4065432"/>
            <a:ext cx="797013" cy="587533"/>
          </a:xfrm>
          <a:prstGeom prst="rect">
            <a:avLst/>
          </a:prstGeom>
          <a:noFill/>
        </p:spPr>
        <p:txBody>
          <a:bodyPr wrap="none"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20000"/>
              </a:lnSpc>
            </a:pPr>
            <a:r>
              <a:rPr lang="en-US" sz="2953">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80</a:t>
            </a:r>
            <a:r>
              <a:rPr lang="id-ID" sz="1687">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sz="3375">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86" name="图片 85"/>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8902087" y="5259703"/>
            <a:ext cx="3234859" cy="1602680"/>
          </a:xfrm>
          <a:prstGeom prst="rect">
            <a:avLst/>
          </a:prstGeom>
          <a:effectLst>
            <a:innerShdw blurRad="63500" dist="50800" dir="13500000">
              <a:prstClr val="black">
                <a:alpha val="50000"/>
              </a:prstClr>
            </a:innerShdw>
          </a:effectLst>
        </p:spPr>
      </p:pic>
      <p:grpSp>
        <p:nvGrpSpPr>
          <p:cNvPr id="88" name="组合 87"/>
          <p:cNvGrpSpPr/>
          <p:nvPr/>
        </p:nvGrpSpPr>
        <p:grpSpPr>
          <a:xfrm>
            <a:off x="62429" y="111281"/>
            <a:ext cx="7997728" cy="1097744"/>
            <a:chOff x="62429" y="111281"/>
            <a:chExt cx="7997728" cy="1097744"/>
          </a:xfrm>
        </p:grpSpPr>
        <p:sp>
          <p:nvSpPr>
            <p:cNvPr id="89" name="文本框 30"/>
            <p:cNvSpPr txBox="1"/>
            <p:nvPr/>
          </p:nvSpPr>
          <p:spPr>
            <a:xfrm>
              <a:off x="2278122" y="386234"/>
              <a:ext cx="5782035" cy="547838"/>
            </a:xfrm>
            <a:prstGeom prst="rect">
              <a:avLst/>
            </a:prstGeom>
            <a:noFill/>
          </p:spPr>
          <p:txBody>
            <a:bodyPr wrap="square" lIns="121917" tIns="60958" rIns="121917" bIns="60958">
              <a:spAutoFit/>
            </a:bodyPr>
            <a:lstStyle/>
            <a:p>
              <a:pPr>
                <a:lnSpc>
                  <a:spcPct val="120000"/>
                </a:lnSpc>
              </a:pPr>
              <a:r>
                <a:rPr lang="zh-CN" altLang="en-US" sz="2300" b="1">
                  <a:solidFill>
                    <a:schemeClr val="accent1"/>
                  </a:solidFill>
                  <a:latin typeface="Arial" panose="020b0604020202020204" pitchFamily="34" charset="0"/>
                  <a:ea typeface="微软雅黑" panose="020b0503020204020204" pitchFamily="34" charset="-122"/>
                  <a:sym typeface="Arial" panose="020b0604020202020204" pitchFamily="34" charset="0"/>
                </a:rPr>
                <a:t>请输入标题</a:t>
              </a:r>
            </a:p>
          </p:txBody>
        </p:sp>
        <p:pic>
          <p:nvPicPr>
            <p:cNvPr id="90" name="图片 89"/>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62429" y="111281"/>
              <a:ext cx="2215693" cy="1097744"/>
            </a:xfrm>
            <a:prstGeom prst="rect">
              <a:avLst/>
            </a:prstGeom>
          </p:spPr>
        </p:pic>
      </p:grpSp>
    </p:spTree>
    <p:extLst>
      <p:ext uri="{BB962C8B-B14F-4D97-AF65-F5344CB8AC3E}">
        <p14:creationId val="1073750900"/>
      </p:ext>
    </p:extLst>
  </p:cSld>
  <p:clrMapOvr>
    <a:masterClrMapping/>
  </p:clrMapOvr>
  <p:transition spd="slow" advTm="3000">
    <p:push dir="u"/>
  </p:transition>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 name="矩形 4">
            <a:extLst>
              <a:ext uri="{FF2B5EF4-FFF2-40B4-BE49-F238E27FC236}">
                <a16:creationId xmlns="" xmlns:a16="http://schemas.microsoft.com/office/drawing/2014/main" id="{FE79AD23-E0CF-4B58-9AC9-EAFD24A83362}"/>
              </a:ext>
            </a:extLst>
          </p:cNvPr>
          <p:cNvSpPr/>
          <p:nvPr/>
        </p:nvSpPr>
        <p:spPr>
          <a:xfrm>
            <a:off x="2814164" y="4688384"/>
            <a:ext cx="6394753" cy="1231392"/>
          </a:xfrm>
          <a:prstGeom prst="rect">
            <a:avLst/>
          </a:prstGeom>
        </p:spPr>
        <p:txBody>
          <a:bodyPr wrap="square" lIns="121917" tIns="60958" rIns="121917" bIns="60958">
            <a:spAutoFit/>
          </a:bodyPr>
          <a:lstStyle/>
          <a:p>
            <a:pPr algn="ctr">
              <a:defRPr/>
            </a:pPr>
            <a:r>
              <a:rPr lang="zh-CN" altLang="en-US" sz="7200" b="1" spc="400">
                <a:solidFill>
                  <a:srgbClr val="333333"/>
                </a:solidFill>
                <a:latin typeface="Arial" panose="020b0604020202020204" pitchFamily="34" charset="0"/>
                <a:ea typeface="微软雅黑" panose="020b0503020204020204" pitchFamily="34" charset="-122"/>
                <a:cs typeface="+mn-ea"/>
                <a:sym typeface="Arial" panose="020b0604020202020204" pitchFamily="34" charset="0"/>
              </a:rPr>
              <a:t>请输入标题</a:t>
            </a:r>
            <a:endParaRPr lang="zh-CN" altLang="en-US" sz="7200" b="1" spc="400">
              <a:solidFill>
                <a:srgbClr val="33333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33"/>
          <p:cNvSpPr txBox="1"/>
          <p:nvPr/>
        </p:nvSpPr>
        <p:spPr>
          <a:xfrm>
            <a:off x="2897223" y="6122562"/>
            <a:ext cx="6395970" cy="369418"/>
          </a:xfrm>
          <a:prstGeom prst="rect">
            <a:avLst/>
          </a:prstGeom>
          <a:noFill/>
        </p:spPr>
        <p:txBody>
          <a:bodyPr wrap="square" lIns="121917" tIns="60958" rIns="121917" bIns="60958" rtlCol="0">
            <a:spAutoFit/>
          </a:bodyPr>
          <a:lstStyle/>
          <a:p>
            <a:r>
              <a:rPr lang="en-US" altLang="zh-CN" sz="160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rPr>
              <a:t>CCTV FUTURE ADVERTISING COMPANYIS CCTV TO EXOLORE</a:t>
            </a:r>
            <a:endParaRPr lang="zh-CN" altLang="en-US" sz="160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6" name="图片 25"/>
          <p:cNvPicPr>
            <a:picLocks noChangeAspect="1"/>
          </p:cNvPicPr>
          <p:nvPr/>
        </p:nvPicPr>
        <p:blipFill>
          <a:blip r:embed="rId2">
            <a:extLst>
              <a:ext uri="{28A0092B-C50C-407E-A947-70E740481C1C}">
                <a14:useLocalDpi xmlns:a14="http://schemas.microsoft.com/office/drawing/2010/main" val="0"/>
              </a:ext>
            </a:extLst>
          </a:blip>
          <a:srcRect l="127" t="8271" r="-127" b="45926"/>
          <a:stretch>
            <a:fillRect/>
          </a:stretch>
        </p:blipFill>
        <p:spPr>
          <a:xfrm>
            <a:off x="1" y="0"/>
            <a:ext cx="12190413" cy="4242254"/>
          </a:xfrm>
          <a:prstGeom prst="rect">
            <a:avLst/>
          </a:prstGeom>
        </p:spPr>
      </p:pic>
      <p:cxnSp>
        <p:nvCxnSpPr>
          <p:cNvPr id="27" name="直接连接符 26"/>
          <p:cNvCxnSpPr/>
          <p:nvPr/>
        </p:nvCxnSpPr>
        <p:spPr>
          <a:xfrm>
            <a:off x="4354318" y="2985031"/>
            <a:ext cx="331444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矩形 27">
            <a:extLst>
              <a:ext uri="{FF2B5EF4-FFF2-40B4-BE49-F238E27FC236}">
                <a16:creationId xmlns="" xmlns:a16="http://schemas.microsoft.com/office/drawing/2014/main" xmlns:lc="http://schemas.openxmlformats.org/drawingml/2006/lockedCanvas" id="{7DFA17FA-3D29-4B64-81C0-362F78C5557D}"/>
              </a:ext>
            </a:extLst>
          </p:cNvPr>
          <p:cNvSpPr>
            <a:spLocks noChangeArrowheads="1"/>
          </p:cNvSpPr>
          <p:nvPr/>
        </p:nvSpPr>
        <p:spPr bwMode="auto">
          <a:xfrm>
            <a:off x="4521651" y="1843809"/>
            <a:ext cx="3147114" cy="7950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ts val="6187"/>
              </a:lnSpc>
            </a:pPr>
            <a:r>
              <a:rPr lang="en-US" altLang="zh-CN" sz="6400" b="1" spc="800">
                <a:solidFill>
                  <a:schemeClr val="bg1"/>
                </a:solidFill>
                <a:effectLst>
                  <a:outerShdw blurRad="38100" dist="38100" dir="2700000" algn="tl">
                    <a:srgbClr val="000000">
                      <a:alpha val="43137"/>
                    </a:srgbClr>
                  </a:outerShdw>
                </a:effectLst>
                <a:latin typeface="+mj-ea"/>
                <a:ea typeface="+mj-ea"/>
                <a:cs typeface="【暖色君】华综变" panose="02000500000000000000" pitchFamily="2" charset="2"/>
              </a:rPr>
              <a:t>PART</a:t>
            </a:r>
            <a:endParaRPr lang="en-US" altLang="zh-CN" sz="6400" b="1" spc="800">
              <a:solidFill>
                <a:schemeClr val="bg1"/>
              </a:solidFill>
              <a:effectLst>
                <a:outerShdw blurRad="38100" dist="38100" dir="2700000" algn="tl">
                  <a:srgbClr val="000000">
                    <a:alpha val="43137"/>
                  </a:srgbClr>
                </a:outerShdw>
              </a:effectLst>
              <a:latin typeface="+mj-ea"/>
              <a:ea typeface="+mj-ea"/>
              <a:cs typeface="【暖色君】华综变" panose="02000500000000000000" pitchFamily="2" charset="2"/>
            </a:endParaRPr>
          </a:p>
        </p:txBody>
      </p:sp>
      <p:sp>
        <p:nvSpPr>
          <p:cNvPr id="29" name="v">
            <a:extLst>
              <a:ext uri="{FF2B5EF4-FFF2-40B4-BE49-F238E27FC236}">
                <a16:creationId xmlns="" xmlns:a16="http://schemas.microsoft.com/office/drawing/2014/main" xmlns:lc="http://schemas.openxmlformats.org/drawingml/2006/lockedCanvas" id="{B7414C7D-9768-4326-BC62-D3CF9053F9F5}"/>
              </a:ext>
            </a:extLst>
          </p:cNvPr>
          <p:cNvSpPr txBox="1"/>
          <p:nvPr/>
        </p:nvSpPr>
        <p:spPr>
          <a:xfrm>
            <a:off x="4354318" y="3113991"/>
            <a:ext cx="3481777" cy="1122373"/>
          </a:xfrm>
          <a:prstGeom prst="rect">
            <a:avLst/>
          </a:prstGeom>
          <a:noFill/>
          <a:effectLst/>
        </p:spPr>
        <p:txBody>
          <a:bodyPr wrap="square" lIns="128538" tIns="64269" rIns="128538" bIns="64269"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150000"/>
              </a:lnSpc>
              <a:buNone/>
            </a:pPr>
            <a:r>
              <a:rPr lang="en-US" altLang="zh-CN" sz="430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04</a:t>
            </a:r>
            <a:endParaRPr lang="zh-CN" altLang="en-US" sz="430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30" name="图片 29"/>
          <p:cNvPicPr>
            <a:picLocks noChangeAspect="1"/>
          </p:cNvPicPr>
          <p:nvPr/>
        </p:nvPicPr>
        <p:blipFill>
          <a:blip r:embed="rId2">
            <a:extLst>
              <a:ext uri="{28A0092B-C50C-407E-A947-70E740481C1C}">
                <a14:useLocalDpi xmlns:a14="http://schemas.microsoft.com/office/drawing/2010/main" val="0"/>
              </a:ext>
            </a:extLst>
          </a:blip>
          <a:srcRect l="127" t="51880" r="-127" b="45926"/>
          <a:stretch>
            <a:fillRect/>
          </a:stretch>
        </p:blipFill>
        <p:spPr>
          <a:xfrm>
            <a:off x="-1" y="4337443"/>
            <a:ext cx="12190413" cy="203247"/>
          </a:xfrm>
          <a:prstGeom prst="rect">
            <a:avLst/>
          </a:prstGeom>
        </p:spPr>
      </p:pic>
    </p:spTree>
    <p:extLst>
      <p:ext uri="{BB962C8B-B14F-4D97-AF65-F5344CB8AC3E}">
        <p14:creationId val="1210014883"/>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nodeType="afterGroup">
                            <p:stCondLst>
                              <p:cond delay="500"/>
                            </p:stCondLst>
                            <p:childTnLst>
                              <p:par>
                                <p:cTn id="11" presetID="53" presetClass="entr" presetSubtype="16"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nodeType="afterGroup">
                            <p:stCondLst>
                              <p:cond delay="1000"/>
                            </p:stCondLst>
                            <p:childTnLst>
                              <p:par>
                                <p:cTn id="17" presetID="14" presetClass="entr" presetSubtype="1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randombar(horizontal)">
                                      <p:cBhvr>
                                        <p:cTn id="19" dur="500"/>
                                        <p:tgtEl>
                                          <p:spTgt spid="29"/>
                                        </p:tgtEl>
                                      </p:cBhvr>
                                    </p:animEffect>
                                  </p:childTnLst>
                                </p:cTn>
                              </p:par>
                            </p:childTnLst>
                          </p:cTn>
                        </p:par>
                        <p:par>
                          <p:cTn id="20" fill="hold" nodeType="afterGroup">
                            <p:stCondLst>
                              <p:cond delay="1500"/>
                            </p:stCondLst>
                            <p:childTnLst>
                              <p:par>
                                <p:cTn id="21" presetID="37" presetClass="entr" presetSubtype="0" fill="hold" nodeType="afterEffect">
                                  <p:stCondLst>
                                    <p:cond delay="0"/>
                                  </p:stCondLst>
                                  <p:iterate type="lt">
                                    <p:tmPct val="10000"/>
                                  </p:iterate>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1000"/>
                                        <p:tgtEl>
                                          <p:spTgt spid="5">
                                            <p:txEl>
                                              <p:pRg st="0" end="0"/>
                                            </p:txEl>
                                          </p:spTgt>
                                        </p:tgtEl>
                                      </p:cBhvr>
                                    </p:animEffect>
                                    <p:anim calcmode="lin" valueType="num">
                                      <p:cBhvr>
                                        <p:cTn id="24"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par>
                          <p:cTn id="27" fill="hold" nodeType="afterGroup">
                            <p:stCondLst>
                              <p:cond delay="2500"/>
                            </p:stCondLst>
                            <p:childTnLst>
                              <p:par>
                                <p:cTn id="28" presetID="16" presetClass="entr" presetSubtype="21"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barn(inVertical)">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8" grpId="0"/>
      <p:bldP spid="29" grpId="0"/>
    </p:bldLst>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6" name="Group 93"/>
          <p:cNvGrpSpPr/>
          <p:nvPr/>
        </p:nvGrpSpPr>
        <p:grpSpPr>
          <a:xfrm>
            <a:off x="1543924" y="1713345"/>
            <a:ext cx="4063471" cy="3923955"/>
            <a:chOff x="1544125" y="1712948"/>
            <a:chExt cx="4064000" cy="3923046"/>
          </a:xfrm>
        </p:grpSpPr>
        <p:grpSp>
          <p:nvGrpSpPr>
            <p:cNvPr id="7" name="Group 3"/>
            <p:cNvGrpSpPr/>
            <p:nvPr/>
          </p:nvGrpSpPr>
          <p:grpSpPr>
            <a:xfrm>
              <a:off x="4130979" y="2623012"/>
              <a:ext cx="315809" cy="399615"/>
              <a:chOff x="2943440" y="2191613"/>
              <a:chExt cx="236857" cy="299711"/>
            </a:xfrm>
          </p:grpSpPr>
          <p:sp>
            <p:nvSpPr>
              <p:cNvPr id="44" name="Arrow: Right 4"/>
              <p:cNvSpPr/>
              <p:nvPr/>
            </p:nvSpPr>
            <p:spPr>
              <a:xfrm rot="2160000">
                <a:off x="2943440" y="2191613"/>
                <a:ext cx="236857" cy="299711"/>
              </a:xfrm>
              <a:prstGeom prst="rightArrow">
                <a:avLst>
                  <a:gd name="adj1" fmla="val 60000"/>
                  <a:gd name="adj2" fmla="val 50000"/>
                </a:avLst>
              </a:prstGeom>
              <a:solidFill>
                <a:schemeClr val="accent2"/>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5" name="Rectangle 5"/>
              <p:cNvSpPr/>
              <p:nvPr/>
            </p:nvSpPr>
            <p:spPr>
              <a:xfrm rot="2160000">
                <a:off x="2950225" y="2230672"/>
                <a:ext cx="165800" cy="179827"/>
              </a:xfrm>
              <a:prstGeom prst="rect">
                <a:avLst/>
              </a:prstGeom>
              <a:solidFill>
                <a:schemeClr val="accent2"/>
              </a:solidFill>
            </p:spPr>
            <p:style>
              <a:lnRef idx="0">
                <a:scrgbClr r="0" g="0" b="0"/>
              </a:lnRef>
              <a:fillRef idx="0">
                <a:scrgbClr r="0" g="0" b="0"/>
              </a:fillRef>
              <a:effectRef idx="0">
                <a:scrgbClr r="0" g="0" b="0"/>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Group 6"/>
            <p:cNvGrpSpPr/>
            <p:nvPr/>
          </p:nvGrpSpPr>
          <p:grpSpPr>
            <a:xfrm>
              <a:off x="4544047" y="4031171"/>
              <a:ext cx="399615" cy="315809"/>
              <a:chOff x="3253241" y="3247732"/>
              <a:chExt cx="299711" cy="236857"/>
            </a:xfrm>
          </p:grpSpPr>
          <p:sp>
            <p:nvSpPr>
              <p:cNvPr id="42" name="Arrow: Right 7"/>
              <p:cNvSpPr/>
              <p:nvPr/>
            </p:nvSpPr>
            <p:spPr>
              <a:xfrm rot="6480000">
                <a:off x="3284668" y="3216305"/>
                <a:ext cx="236857" cy="299711"/>
              </a:xfrm>
              <a:prstGeom prst="rightArrow">
                <a:avLst>
                  <a:gd name="adj1" fmla="val 60000"/>
                  <a:gd name="adj2" fmla="val 50000"/>
                </a:avLst>
              </a:prstGeom>
              <a:solidFill>
                <a:schemeClr val="accent3"/>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3" name="Rectangle 8"/>
              <p:cNvSpPr/>
              <p:nvPr/>
            </p:nvSpPr>
            <p:spPr>
              <a:xfrm rot="17280000">
                <a:off x="3331176" y="3242457"/>
                <a:ext cx="165800" cy="179827"/>
              </a:xfrm>
              <a:prstGeom prst="rect">
                <a:avLst/>
              </a:prstGeom>
            </p:spPr>
            <p:style>
              <a:lnRef idx="0">
                <a:scrgbClr r="0" g="0" b="0"/>
              </a:lnRef>
              <a:fillRef idx="0">
                <a:scrgbClr r="0" g="0" b="0"/>
              </a:fillRef>
              <a:effectRef idx="0">
                <a:scrgbClr r="0" g="0" b="0"/>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 name="Group 9"/>
            <p:cNvGrpSpPr/>
            <p:nvPr/>
          </p:nvGrpSpPr>
          <p:grpSpPr>
            <a:xfrm>
              <a:off x="3427159" y="4844165"/>
              <a:ext cx="315809" cy="399615"/>
              <a:chOff x="2415575" y="3857478"/>
              <a:chExt cx="236857" cy="299711"/>
            </a:xfrm>
          </p:grpSpPr>
          <p:sp>
            <p:nvSpPr>
              <p:cNvPr id="40" name="Arrow: Right 10"/>
              <p:cNvSpPr/>
              <p:nvPr/>
            </p:nvSpPr>
            <p:spPr>
              <a:xfrm rot="10800000">
                <a:off x="2415575" y="3857478"/>
                <a:ext cx="236857" cy="299711"/>
              </a:xfrm>
              <a:prstGeom prst="rightArrow">
                <a:avLst>
                  <a:gd name="adj1" fmla="val 60000"/>
                  <a:gd name="adj2" fmla="val 50000"/>
                </a:avLst>
              </a:prstGeom>
              <a:solidFill>
                <a:schemeClr val="accent4"/>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1" name="Rectangle 11"/>
              <p:cNvSpPr/>
              <p:nvPr/>
            </p:nvSpPr>
            <p:spPr>
              <a:xfrm>
                <a:off x="2486632" y="3917420"/>
                <a:ext cx="165800" cy="179827"/>
              </a:xfrm>
              <a:prstGeom prst="rect">
                <a:avLst/>
              </a:prstGeom>
            </p:spPr>
            <p:style>
              <a:lnRef idx="0">
                <a:scrgbClr r="0" g="0" b="0"/>
              </a:lnRef>
              <a:fillRef idx="0">
                <a:scrgbClr r="0" g="0" b="0"/>
              </a:fillRef>
              <a:effectRef idx="0">
                <a:scrgbClr r="0" g="0" b="0"/>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12"/>
            <p:cNvGrpSpPr/>
            <p:nvPr/>
          </p:nvGrpSpPr>
          <p:grpSpPr>
            <a:xfrm>
              <a:off x="2214113" y="4048171"/>
              <a:ext cx="399615" cy="315809"/>
              <a:chOff x="1505791" y="3260482"/>
              <a:chExt cx="299711" cy="236857"/>
            </a:xfrm>
          </p:grpSpPr>
          <p:sp>
            <p:nvSpPr>
              <p:cNvPr id="38" name="Arrow: Right 13"/>
              <p:cNvSpPr/>
              <p:nvPr/>
            </p:nvSpPr>
            <p:spPr>
              <a:xfrm rot="15120000">
                <a:off x="1537218" y="3229055"/>
                <a:ext cx="236857" cy="299711"/>
              </a:xfrm>
              <a:prstGeom prst="rightArrow">
                <a:avLst>
                  <a:gd name="adj1" fmla="val 60000"/>
                  <a:gd name="adj2" fmla="val 50000"/>
                </a:avLst>
              </a:prstGeom>
              <a:solidFill>
                <a:schemeClr val="accent5"/>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14"/>
              <p:cNvSpPr/>
              <p:nvPr/>
            </p:nvSpPr>
            <p:spPr>
              <a:xfrm rot="4320000">
                <a:off x="1583726" y="3322787"/>
                <a:ext cx="165800" cy="179827"/>
              </a:xfrm>
              <a:prstGeom prst="rect">
                <a:avLst/>
              </a:prstGeom>
            </p:spPr>
            <p:style>
              <a:lnRef idx="0">
                <a:scrgbClr r="0" g="0" b="0"/>
              </a:lnRef>
              <a:fillRef idx="0">
                <a:scrgbClr r="0" g="0" b="0"/>
              </a:fillRef>
              <a:effectRef idx="0">
                <a:scrgbClr r="0" g="0" b="0"/>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Group 15"/>
            <p:cNvGrpSpPr/>
            <p:nvPr/>
          </p:nvGrpSpPr>
          <p:grpSpPr>
            <a:xfrm>
              <a:off x="2691002" y="2633520"/>
              <a:ext cx="315809" cy="399615"/>
              <a:chOff x="1863457" y="2199494"/>
              <a:chExt cx="236857" cy="299711"/>
            </a:xfrm>
          </p:grpSpPr>
          <p:sp>
            <p:nvSpPr>
              <p:cNvPr id="36" name="Arrow: Right 16"/>
              <p:cNvSpPr/>
              <p:nvPr/>
            </p:nvSpPr>
            <p:spPr>
              <a:xfrm rot="19440000">
                <a:off x="1863457" y="2199494"/>
                <a:ext cx="236857" cy="299711"/>
              </a:xfrm>
              <a:prstGeom prst="rightArrow">
                <a:avLst>
                  <a:gd name="adj1" fmla="val 60000"/>
                  <a:gd name="adj2" fmla="val 50000"/>
                </a:avLst>
              </a:prstGeom>
              <a:solidFill>
                <a:schemeClr val="accent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7" name="Rectangle 17"/>
              <p:cNvSpPr/>
              <p:nvPr/>
            </p:nvSpPr>
            <p:spPr>
              <a:xfrm rot="19440000">
                <a:off x="1870242" y="2280319"/>
                <a:ext cx="165800" cy="179827"/>
              </a:xfrm>
              <a:prstGeom prst="rect">
                <a:avLst/>
              </a:prstGeom>
            </p:spPr>
            <p:style>
              <a:lnRef idx="0">
                <a:scrgbClr r="0" g="0" b="0"/>
              </a:lnRef>
              <a:fillRef idx="0">
                <a:scrgbClr r="0" g="0" b="0"/>
              </a:fillRef>
              <a:effectRef idx="0">
                <a:scrgbClr r="0" g="0" b="0"/>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Group 18"/>
            <p:cNvGrpSpPr/>
            <p:nvPr/>
          </p:nvGrpSpPr>
          <p:grpSpPr>
            <a:xfrm>
              <a:off x="2746391" y="2980204"/>
              <a:ext cx="1659467" cy="1659467"/>
              <a:chOff x="1016000" y="1689100"/>
              <a:chExt cx="787400" cy="787400"/>
            </a:xfrm>
          </p:grpSpPr>
          <p:grpSp>
            <p:nvGrpSpPr>
              <p:cNvPr id="28" name="Group 19"/>
              <p:cNvGrpSpPr/>
              <p:nvPr/>
            </p:nvGrpSpPr>
            <p:grpSpPr>
              <a:xfrm>
                <a:off x="1016000" y="1689100"/>
                <a:ext cx="787400" cy="787400"/>
                <a:chOff x="4343400" y="1854885"/>
                <a:chExt cx="457200" cy="457200"/>
              </a:xfrm>
            </p:grpSpPr>
            <p:sp>
              <p:nvSpPr>
                <p:cNvPr id="30" name="Oval 21"/>
                <p:cNvSpPr/>
                <p:nvPr/>
              </p:nvSpPr>
              <p:spPr>
                <a:xfrm>
                  <a:off x="4343400" y="1854885"/>
                  <a:ext cx="457200" cy="457200"/>
                </a:xfrm>
                <a:prstGeom prst="ellipse">
                  <a:avLst/>
                </a:prstGeom>
                <a:solidFill>
                  <a:schemeClr val="bg1"/>
                </a:solidFill>
                <a:ln>
                  <a:solidFill>
                    <a:schemeClr val="tx1">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5" name="Oval 22"/>
                <p:cNvSpPr/>
                <p:nvPr/>
              </p:nvSpPr>
              <p:spPr>
                <a:xfrm>
                  <a:off x="4408030" y="1919516"/>
                  <a:ext cx="327939" cy="327939"/>
                </a:xfrm>
                <a:prstGeom prst="ellipse">
                  <a:avLst/>
                </a:prstGeom>
                <a:solidFill>
                  <a:schemeClr val="tx1">
                    <a:lumMod val="50000"/>
                    <a:lumOff val="50000"/>
                  </a:schemeClr>
                </a:solidFill>
                <a:ln>
                  <a:solidFill>
                    <a:schemeClr val="tx1">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sp>
            <p:nvSpPr>
              <p:cNvPr id="29" name="Freeform: Shape 20"/>
              <p:cNvSpPr/>
              <p:nvPr/>
            </p:nvSpPr>
            <p:spPr bwMode="auto">
              <a:xfrm>
                <a:off x="1267654" y="1960311"/>
                <a:ext cx="284092" cy="244978"/>
              </a:xfrm>
              <a:custGeom>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chemeClr val="bg1"/>
              </a:solidFill>
              <a:ln w="9525">
                <a:solidFill>
                  <a:schemeClr val="tx1">
                    <a:lumMod val="50000"/>
                    <a:lumOff val="50000"/>
                  </a:schemeClr>
                </a:solid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Group 23"/>
            <p:cNvGrpSpPr/>
            <p:nvPr/>
          </p:nvGrpSpPr>
          <p:grpSpPr>
            <a:xfrm>
              <a:off x="2984103" y="1712948"/>
              <a:ext cx="1184043" cy="1184043"/>
              <a:chOff x="2083284" y="1636066"/>
              <a:chExt cx="888032" cy="888032"/>
            </a:xfrm>
          </p:grpSpPr>
          <p:sp>
            <p:nvSpPr>
              <p:cNvPr id="26" name="Oval 24"/>
              <p:cNvSpPr/>
              <p:nvPr/>
            </p:nvSpPr>
            <p:spPr>
              <a:xfrm>
                <a:off x="2083284" y="1636066"/>
                <a:ext cx="888032" cy="88803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Shape 25"/>
              <p:cNvSpPr/>
              <p:nvPr/>
            </p:nvSpPr>
            <p:spPr bwMode="auto">
              <a:xfrm>
                <a:off x="2357278" y="1910060"/>
                <a:ext cx="340044" cy="340044"/>
              </a:xfrm>
              <a:custGeom>
                <a:cxnLst>
                  <a:cxn ang="0">
                    <a:pos x="55" y="31"/>
                  </a:cxn>
                  <a:cxn ang="0">
                    <a:pos x="54" y="33"/>
                  </a:cxn>
                  <a:cxn ang="0">
                    <a:pos x="47" y="34"/>
                  </a:cxn>
                  <a:cxn ang="0">
                    <a:pos x="46" y="37"/>
                  </a:cxn>
                  <a:cxn ang="0">
                    <a:pos x="49" y="42"/>
                  </a:cxn>
                  <a:cxn ang="0">
                    <a:pos x="50" y="43"/>
                  </a:cxn>
                  <a:cxn ang="0">
                    <a:pos x="49" y="44"/>
                  </a:cxn>
                  <a:cxn ang="0">
                    <a:pos x="43" y="50"/>
                  </a:cxn>
                  <a:cxn ang="0">
                    <a:pos x="42" y="50"/>
                  </a:cxn>
                  <a:cxn ang="0">
                    <a:pos x="37" y="46"/>
                  </a:cxn>
                  <a:cxn ang="0">
                    <a:pos x="33" y="47"/>
                  </a:cxn>
                  <a:cxn ang="0">
                    <a:pos x="32" y="54"/>
                  </a:cxn>
                  <a:cxn ang="0">
                    <a:pos x="31" y="55"/>
                  </a:cxn>
                  <a:cxn ang="0">
                    <a:pos x="23" y="55"/>
                  </a:cxn>
                  <a:cxn ang="0">
                    <a:pos x="22" y="54"/>
                  </a:cxn>
                  <a:cxn ang="0">
                    <a:pos x="21" y="47"/>
                  </a:cxn>
                  <a:cxn ang="0">
                    <a:pos x="18" y="46"/>
                  </a:cxn>
                  <a:cxn ang="0">
                    <a:pos x="13" y="50"/>
                  </a:cxn>
                  <a:cxn ang="0">
                    <a:pos x="12" y="50"/>
                  </a:cxn>
                  <a:cxn ang="0">
                    <a:pos x="11" y="50"/>
                  </a:cxn>
                  <a:cxn ang="0">
                    <a:pos x="5" y="44"/>
                  </a:cxn>
                  <a:cxn ang="0">
                    <a:pos x="5" y="43"/>
                  </a:cxn>
                  <a:cxn ang="0">
                    <a:pos x="5" y="42"/>
                  </a:cxn>
                  <a:cxn ang="0">
                    <a:pos x="9" y="37"/>
                  </a:cxn>
                  <a:cxn ang="0">
                    <a:pos x="7" y="33"/>
                  </a:cxn>
                  <a:cxn ang="0">
                    <a:pos x="1" y="33"/>
                  </a:cxn>
                  <a:cxn ang="0">
                    <a:pos x="0" y="31"/>
                  </a:cxn>
                  <a:cxn ang="0">
                    <a:pos x="0" y="23"/>
                  </a:cxn>
                  <a:cxn ang="0">
                    <a:pos x="1" y="22"/>
                  </a:cxn>
                  <a:cxn ang="0">
                    <a:pos x="7" y="21"/>
                  </a:cxn>
                  <a:cxn ang="0">
                    <a:pos x="9" y="18"/>
                  </a:cxn>
                  <a:cxn ang="0">
                    <a:pos x="5" y="13"/>
                  </a:cxn>
                  <a:cxn ang="0">
                    <a:pos x="5" y="12"/>
                  </a:cxn>
                  <a:cxn ang="0">
                    <a:pos x="5" y="11"/>
                  </a:cxn>
                  <a:cxn ang="0">
                    <a:pos x="12" y="5"/>
                  </a:cxn>
                  <a:cxn ang="0">
                    <a:pos x="13" y="5"/>
                  </a:cxn>
                  <a:cxn ang="0">
                    <a:pos x="18" y="9"/>
                  </a:cxn>
                  <a:cxn ang="0">
                    <a:pos x="21" y="8"/>
                  </a:cxn>
                  <a:cxn ang="0">
                    <a:pos x="22" y="1"/>
                  </a:cxn>
                  <a:cxn ang="0">
                    <a:pos x="23" y="0"/>
                  </a:cxn>
                  <a:cxn ang="0">
                    <a:pos x="31" y="0"/>
                  </a:cxn>
                  <a:cxn ang="0">
                    <a:pos x="32" y="1"/>
                  </a:cxn>
                  <a:cxn ang="0">
                    <a:pos x="33" y="8"/>
                  </a:cxn>
                  <a:cxn ang="0">
                    <a:pos x="37" y="9"/>
                  </a:cxn>
                  <a:cxn ang="0">
                    <a:pos x="42" y="5"/>
                  </a:cxn>
                  <a:cxn ang="0">
                    <a:pos x="43" y="5"/>
                  </a:cxn>
                  <a:cxn ang="0">
                    <a:pos x="43" y="5"/>
                  </a:cxn>
                  <a:cxn ang="0">
                    <a:pos x="49" y="11"/>
                  </a:cxn>
                  <a:cxn ang="0">
                    <a:pos x="50" y="12"/>
                  </a:cxn>
                  <a:cxn ang="0">
                    <a:pos x="49" y="13"/>
                  </a:cxn>
                  <a:cxn ang="0">
                    <a:pos x="46" y="18"/>
                  </a:cxn>
                  <a:cxn ang="0">
                    <a:pos x="47" y="21"/>
                  </a:cxn>
                  <a:cxn ang="0">
                    <a:pos x="54" y="22"/>
                  </a:cxn>
                  <a:cxn ang="0">
                    <a:pos x="55" y="23"/>
                  </a:cxn>
                  <a:cxn ang="0">
                    <a:pos x="55" y="31"/>
                  </a:cxn>
                  <a:cxn ang="0">
                    <a:pos x="27" y="18"/>
                  </a:cxn>
                  <a:cxn ang="0">
                    <a:pos x="18" y="27"/>
                  </a:cxn>
                  <a:cxn ang="0">
                    <a:pos x="27" y="36"/>
                  </a:cxn>
                  <a:cxn ang="0">
                    <a:pos x="36" y="27"/>
                  </a:cxn>
                  <a:cxn ang="0">
                    <a:pos x="27" y="18"/>
                  </a:cxn>
                </a:cxnLst>
                <a:rect l="0" t="0" r="r" b="b"/>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chemeClr val="bg1"/>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 name="Group 26"/>
            <p:cNvGrpSpPr/>
            <p:nvPr/>
          </p:nvGrpSpPr>
          <p:grpSpPr>
            <a:xfrm>
              <a:off x="4424082" y="2759154"/>
              <a:ext cx="1184043" cy="1184043"/>
              <a:chOff x="3163268" y="2420720"/>
              <a:chExt cx="888032" cy="888032"/>
            </a:xfrm>
          </p:grpSpPr>
          <p:sp>
            <p:nvSpPr>
              <p:cNvPr id="24" name="Oval 27"/>
              <p:cNvSpPr/>
              <p:nvPr/>
            </p:nvSpPr>
            <p:spPr>
              <a:xfrm>
                <a:off x="3163268" y="2420720"/>
                <a:ext cx="888032" cy="888032"/>
              </a:xfrm>
              <a:prstGeom prst="ellipse">
                <a:avLst/>
              </a:pr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Shape 28"/>
              <p:cNvSpPr/>
              <p:nvPr/>
            </p:nvSpPr>
            <p:spPr bwMode="auto">
              <a:xfrm>
                <a:off x="3430119" y="2721861"/>
                <a:ext cx="354330" cy="285750"/>
              </a:xfrm>
              <a:custGeom>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Group 29"/>
            <p:cNvGrpSpPr/>
            <p:nvPr/>
          </p:nvGrpSpPr>
          <p:grpSpPr>
            <a:xfrm>
              <a:off x="3874059" y="4451951"/>
              <a:ext cx="1184043" cy="1184043"/>
              <a:chOff x="2750751" y="3690318"/>
              <a:chExt cx="888032" cy="888032"/>
            </a:xfrm>
          </p:grpSpPr>
          <p:sp>
            <p:nvSpPr>
              <p:cNvPr id="22" name="Oval 30"/>
              <p:cNvSpPr/>
              <p:nvPr/>
            </p:nvSpPr>
            <p:spPr>
              <a:xfrm>
                <a:off x="2750751" y="3690318"/>
                <a:ext cx="888032" cy="888032"/>
              </a:xfrm>
              <a:prstGeom prst="ellipse">
                <a:avLst/>
              </a:pr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Shape 31"/>
              <p:cNvSpPr/>
              <p:nvPr/>
            </p:nvSpPr>
            <p:spPr bwMode="auto">
              <a:xfrm>
                <a:off x="2996170" y="3978600"/>
                <a:ext cx="397194" cy="311468"/>
              </a:xfrm>
              <a:custGeom>
                <a:cxnLst>
                  <a:cxn ang="0">
                    <a:pos x="45" y="14"/>
                  </a:cxn>
                  <a:cxn ang="0">
                    <a:pos x="32" y="10"/>
                  </a:cxn>
                  <a:cxn ang="0">
                    <a:pos x="18" y="14"/>
                  </a:cxn>
                  <a:cxn ang="0">
                    <a:pos x="0" y="14"/>
                  </a:cxn>
                  <a:cxn ang="0">
                    <a:pos x="64" y="14"/>
                  </a:cxn>
                  <a:cxn ang="0">
                    <a:pos x="0" y="15"/>
                  </a:cxn>
                  <a:cxn ang="0">
                    <a:pos x="18" y="20"/>
                  </a:cxn>
                  <a:cxn ang="0">
                    <a:pos x="2" y="22"/>
                  </a:cxn>
                  <a:cxn ang="0">
                    <a:pos x="9" y="35"/>
                  </a:cxn>
                  <a:cxn ang="0">
                    <a:pos x="1" y="36"/>
                  </a:cxn>
                  <a:cxn ang="0">
                    <a:pos x="0" y="28"/>
                  </a:cxn>
                  <a:cxn ang="0">
                    <a:pos x="8" y="27"/>
                  </a:cxn>
                  <a:cxn ang="0">
                    <a:pos x="9" y="35"/>
                  </a:cxn>
                  <a:cxn ang="0">
                    <a:pos x="15" y="50"/>
                  </a:cxn>
                  <a:cxn ang="0">
                    <a:pos x="7" y="49"/>
                  </a:cxn>
                  <a:cxn ang="0">
                    <a:pos x="8" y="41"/>
                  </a:cxn>
                  <a:cxn ang="0">
                    <a:pos x="16" y="42"/>
                  </a:cxn>
                  <a:cxn ang="0">
                    <a:pos x="23" y="35"/>
                  </a:cxn>
                  <a:cxn ang="0">
                    <a:pos x="15" y="36"/>
                  </a:cxn>
                  <a:cxn ang="0">
                    <a:pos x="13" y="28"/>
                  </a:cxn>
                  <a:cxn ang="0">
                    <a:pos x="21" y="27"/>
                  </a:cxn>
                  <a:cxn ang="0">
                    <a:pos x="23" y="35"/>
                  </a:cxn>
                  <a:cxn ang="0">
                    <a:pos x="28" y="50"/>
                  </a:cxn>
                  <a:cxn ang="0">
                    <a:pos x="20" y="49"/>
                  </a:cxn>
                  <a:cxn ang="0">
                    <a:pos x="21" y="41"/>
                  </a:cxn>
                  <a:cxn ang="0">
                    <a:pos x="29" y="42"/>
                  </a:cxn>
                  <a:cxn ang="0">
                    <a:pos x="36" y="35"/>
                  </a:cxn>
                  <a:cxn ang="0">
                    <a:pos x="28" y="36"/>
                  </a:cxn>
                  <a:cxn ang="0">
                    <a:pos x="27" y="28"/>
                  </a:cxn>
                  <a:cxn ang="0">
                    <a:pos x="35" y="27"/>
                  </a:cxn>
                  <a:cxn ang="0">
                    <a:pos x="36" y="35"/>
                  </a:cxn>
                  <a:cxn ang="0">
                    <a:pos x="42" y="50"/>
                  </a:cxn>
                  <a:cxn ang="0">
                    <a:pos x="34" y="49"/>
                  </a:cxn>
                  <a:cxn ang="0">
                    <a:pos x="35" y="41"/>
                  </a:cxn>
                  <a:cxn ang="0">
                    <a:pos x="43" y="42"/>
                  </a:cxn>
                  <a:cxn ang="0">
                    <a:pos x="50" y="35"/>
                  </a:cxn>
                  <a:cxn ang="0">
                    <a:pos x="42" y="36"/>
                  </a:cxn>
                  <a:cxn ang="0">
                    <a:pos x="41" y="28"/>
                  </a:cxn>
                  <a:cxn ang="0">
                    <a:pos x="49" y="27"/>
                  </a:cxn>
                  <a:cxn ang="0">
                    <a:pos x="50" y="35"/>
                  </a:cxn>
                  <a:cxn ang="0">
                    <a:pos x="61" y="22"/>
                  </a:cxn>
                  <a:cxn ang="0">
                    <a:pos x="45" y="20"/>
                  </a:cxn>
                  <a:cxn ang="0">
                    <a:pos x="64" y="15"/>
                  </a:cxn>
                  <a:cxn ang="0">
                    <a:pos x="57" y="49"/>
                  </a:cxn>
                  <a:cxn ang="0">
                    <a:pos x="49" y="50"/>
                  </a:cxn>
                  <a:cxn ang="0">
                    <a:pos x="48" y="42"/>
                  </a:cxn>
                  <a:cxn ang="0">
                    <a:pos x="56" y="41"/>
                  </a:cxn>
                  <a:cxn ang="0">
                    <a:pos x="57" y="49"/>
                  </a:cxn>
                  <a:cxn ang="0">
                    <a:pos x="63" y="36"/>
                  </a:cxn>
                  <a:cxn ang="0">
                    <a:pos x="55" y="35"/>
                  </a:cxn>
                  <a:cxn ang="0">
                    <a:pos x="56" y="27"/>
                  </a:cxn>
                  <a:cxn ang="0">
                    <a:pos x="64" y="28"/>
                  </a:cxn>
                </a:cxnLst>
                <a:rect l="0" t="0" r="r" b="b"/>
                <a:pathLst>
                  <a:path w="64" h="50">
                    <a:moveTo>
                      <a:pt x="64" y="14"/>
                    </a:moveTo>
                    <a:cubicBezTo>
                      <a:pt x="45" y="14"/>
                      <a:pt x="45" y="14"/>
                      <a:pt x="45" y="14"/>
                    </a:cubicBezTo>
                    <a:cubicBezTo>
                      <a:pt x="45" y="14"/>
                      <a:pt x="45" y="14"/>
                      <a:pt x="45" y="14"/>
                    </a:cubicBezTo>
                    <a:cubicBezTo>
                      <a:pt x="45" y="12"/>
                      <a:pt x="44" y="10"/>
                      <a:pt x="32" y="10"/>
                    </a:cubicBezTo>
                    <a:cubicBezTo>
                      <a:pt x="19" y="10"/>
                      <a:pt x="18" y="12"/>
                      <a:pt x="18" y="14"/>
                    </a:cubicBezTo>
                    <a:cubicBezTo>
                      <a:pt x="18" y="14"/>
                      <a:pt x="18" y="14"/>
                      <a:pt x="18" y="14"/>
                    </a:cubicBezTo>
                    <a:cubicBezTo>
                      <a:pt x="0" y="14"/>
                      <a:pt x="0" y="14"/>
                      <a:pt x="0" y="14"/>
                    </a:cubicBezTo>
                    <a:cubicBezTo>
                      <a:pt x="0" y="14"/>
                      <a:pt x="0" y="14"/>
                      <a:pt x="0" y="14"/>
                    </a:cubicBezTo>
                    <a:cubicBezTo>
                      <a:pt x="0" y="11"/>
                      <a:pt x="4" y="0"/>
                      <a:pt x="32" y="0"/>
                    </a:cubicBezTo>
                    <a:cubicBezTo>
                      <a:pt x="59" y="0"/>
                      <a:pt x="64" y="11"/>
                      <a:pt x="64" y="14"/>
                    </a:cubicBezTo>
                    <a:close/>
                    <a:moveTo>
                      <a:pt x="0" y="20"/>
                    </a:moveTo>
                    <a:cubicBezTo>
                      <a:pt x="0" y="15"/>
                      <a:pt x="0" y="15"/>
                      <a:pt x="0" y="15"/>
                    </a:cubicBezTo>
                    <a:cubicBezTo>
                      <a:pt x="18" y="15"/>
                      <a:pt x="18" y="15"/>
                      <a:pt x="18" y="15"/>
                    </a:cubicBezTo>
                    <a:cubicBezTo>
                      <a:pt x="18" y="20"/>
                      <a:pt x="18" y="20"/>
                      <a:pt x="18" y="20"/>
                    </a:cubicBezTo>
                    <a:cubicBezTo>
                      <a:pt x="18" y="21"/>
                      <a:pt x="17" y="22"/>
                      <a:pt x="16" y="22"/>
                    </a:cubicBezTo>
                    <a:cubicBezTo>
                      <a:pt x="2" y="22"/>
                      <a:pt x="2" y="22"/>
                      <a:pt x="2" y="22"/>
                    </a:cubicBezTo>
                    <a:cubicBezTo>
                      <a:pt x="1" y="22"/>
                      <a:pt x="0" y="21"/>
                      <a:pt x="0" y="20"/>
                    </a:cubicBezTo>
                    <a:close/>
                    <a:moveTo>
                      <a:pt x="9" y="35"/>
                    </a:moveTo>
                    <a:cubicBezTo>
                      <a:pt x="9" y="36"/>
                      <a:pt x="8" y="36"/>
                      <a:pt x="8" y="36"/>
                    </a:cubicBezTo>
                    <a:cubicBezTo>
                      <a:pt x="1" y="36"/>
                      <a:pt x="1" y="36"/>
                      <a:pt x="1" y="36"/>
                    </a:cubicBezTo>
                    <a:cubicBezTo>
                      <a:pt x="0" y="36"/>
                      <a:pt x="0" y="36"/>
                      <a:pt x="0" y="35"/>
                    </a:cubicBezTo>
                    <a:cubicBezTo>
                      <a:pt x="0" y="28"/>
                      <a:pt x="0" y="28"/>
                      <a:pt x="0" y="28"/>
                    </a:cubicBezTo>
                    <a:cubicBezTo>
                      <a:pt x="0" y="27"/>
                      <a:pt x="0" y="27"/>
                      <a:pt x="1" y="27"/>
                    </a:cubicBezTo>
                    <a:cubicBezTo>
                      <a:pt x="8" y="27"/>
                      <a:pt x="8" y="27"/>
                      <a:pt x="8" y="27"/>
                    </a:cubicBezTo>
                    <a:cubicBezTo>
                      <a:pt x="8" y="27"/>
                      <a:pt x="9" y="27"/>
                      <a:pt x="9" y="28"/>
                    </a:cubicBezTo>
                    <a:lnTo>
                      <a:pt x="9" y="35"/>
                    </a:lnTo>
                    <a:close/>
                    <a:moveTo>
                      <a:pt x="16" y="49"/>
                    </a:moveTo>
                    <a:cubicBezTo>
                      <a:pt x="16" y="49"/>
                      <a:pt x="15" y="50"/>
                      <a:pt x="15" y="50"/>
                    </a:cubicBezTo>
                    <a:cubicBezTo>
                      <a:pt x="8" y="50"/>
                      <a:pt x="8" y="50"/>
                      <a:pt x="8" y="50"/>
                    </a:cubicBezTo>
                    <a:cubicBezTo>
                      <a:pt x="7" y="50"/>
                      <a:pt x="7" y="49"/>
                      <a:pt x="7" y="49"/>
                    </a:cubicBezTo>
                    <a:cubicBezTo>
                      <a:pt x="7" y="42"/>
                      <a:pt x="7" y="42"/>
                      <a:pt x="7" y="42"/>
                    </a:cubicBezTo>
                    <a:cubicBezTo>
                      <a:pt x="7" y="41"/>
                      <a:pt x="7" y="41"/>
                      <a:pt x="8" y="41"/>
                    </a:cubicBezTo>
                    <a:cubicBezTo>
                      <a:pt x="15" y="41"/>
                      <a:pt x="15" y="41"/>
                      <a:pt x="15" y="41"/>
                    </a:cubicBezTo>
                    <a:cubicBezTo>
                      <a:pt x="15" y="41"/>
                      <a:pt x="16" y="41"/>
                      <a:pt x="16" y="42"/>
                    </a:cubicBezTo>
                    <a:lnTo>
                      <a:pt x="16" y="49"/>
                    </a:lnTo>
                    <a:close/>
                    <a:moveTo>
                      <a:pt x="23" y="35"/>
                    </a:moveTo>
                    <a:cubicBezTo>
                      <a:pt x="23" y="36"/>
                      <a:pt x="22" y="36"/>
                      <a:pt x="21" y="36"/>
                    </a:cubicBezTo>
                    <a:cubicBezTo>
                      <a:pt x="15" y="36"/>
                      <a:pt x="15" y="36"/>
                      <a:pt x="15" y="36"/>
                    </a:cubicBezTo>
                    <a:cubicBezTo>
                      <a:pt x="14" y="36"/>
                      <a:pt x="13" y="36"/>
                      <a:pt x="13" y="35"/>
                    </a:cubicBezTo>
                    <a:cubicBezTo>
                      <a:pt x="13" y="28"/>
                      <a:pt x="13" y="28"/>
                      <a:pt x="13" y="28"/>
                    </a:cubicBezTo>
                    <a:cubicBezTo>
                      <a:pt x="13" y="27"/>
                      <a:pt x="14" y="27"/>
                      <a:pt x="15" y="27"/>
                    </a:cubicBezTo>
                    <a:cubicBezTo>
                      <a:pt x="21" y="27"/>
                      <a:pt x="21" y="27"/>
                      <a:pt x="21" y="27"/>
                    </a:cubicBezTo>
                    <a:cubicBezTo>
                      <a:pt x="22" y="27"/>
                      <a:pt x="23" y="27"/>
                      <a:pt x="23" y="28"/>
                    </a:cubicBezTo>
                    <a:lnTo>
                      <a:pt x="23" y="35"/>
                    </a:lnTo>
                    <a:close/>
                    <a:moveTo>
                      <a:pt x="29" y="49"/>
                    </a:moveTo>
                    <a:cubicBezTo>
                      <a:pt x="29" y="49"/>
                      <a:pt x="29" y="50"/>
                      <a:pt x="28" y="50"/>
                    </a:cubicBezTo>
                    <a:cubicBezTo>
                      <a:pt x="21" y="50"/>
                      <a:pt x="21" y="50"/>
                      <a:pt x="21" y="50"/>
                    </a:cubicBezTo>
                    <a:cubicBezTo>
                      <a:pt x="21" y="50"/>
                      <a:pt x="20" y="49"/>
                      <a:pt x="20" y="49"/>
                    </a:cubicBezTo>
                    <a:cubicBezTo>
                      <a:pt x="20" y="42"/>
                      <a:pt x="20" y="42"/>
                      <a:pt x="20" y="42"/>
                    </a:cubicBezTo>
                    <a:cubicBezTo>
                      <a:pt x="20" y="41"/>
                      <a:pt x="21" y="41"/>
                      <a:pt x="21" y="41"/>
                    </a:cubicBezTo>
                    <a:cubicBezTo>
                      <a:pt x="28" y="41"/>
                      <a:pt x="28" y="41"/>
                      <a:pt x="28" y="41"/>
                    </a:cubicBezTo>
                    <a:cubicBezTo>
                      <a:pt x="29" y="41"/>
                      <a:pt x="29" y="41"/>
                      <a:pt x="29" y="42"/>
                    </a:cubicBezTo>
                    <a:lnTo>
                      <a:pt x="29" y="49"/>
                    </a:lnTo>
                    <a:close/>
                    <a:moveTo>
                      <a:pt x="36" y="35"/>
                    </a:moveTo>
                    <a:cubicBezTo>
                      <a:pt x="36" y="36"/>
                      <a:pt x="36" y="36"/>
                      <a:pt x="35" y="36"/>
                    </a:cubicBezTo>
                    <a:cubicBezTo>
                      <a:pt x="28" y="36"/>
                      <a:pt x="28" y="36"/>
                      <a:pt x="28" y="36"/>
                    </a:cubicBezTo>
                    <a:cubicBezTo>
                      <a:pt x="28" y="36"/>
                      <a:pt x="27" y="36"/>
                      <a:pt x="27" y="35"/>
                    </a:cubicBezTo>
                    <a:cubicBezTo>
                      <a:pt x="27" y="28"/>
                      <a:pt x="27" y="28"/>
                      <a:pt x="27" y="28"/>
                    </a:cubicBezTo>
                    <a:cubicBezTo>
                      <a:pt x="27" y="27"/>
                      <a:pt x="28" y="27"/>
                      <a:pt x="28" y="27"/>
                    </a:cubicBezTo>
                    <a:cubicBezTo>
                      <a:pt x="35" y="27"/>
                      <a:pt x="35" y="27"/>
                      <a:pt x="35" y="27"/>
                    </a:cubicBezTo>
                    <a:cubicBezTo>
                      <a:pt x="36" y="27"/>
                      <a:pt x="36" y="27"/>
                      <a:pt x="36" y="28"/>
                    </a:cubicBezTo>
                    <a:lnTo>
                      <a:pt x="36" y="35"/>
                    </a:lnTo>
                    <a:close/>
                    <a:moveTo>
                      <a:pt x="43" y="49"/>
                    </a:moveTo>
                    <a:cubicBezTo>
                      <a:pt x="43" y="49"/>
                      <a:pt x="43" y="50"/>
                      <a:pt x="42" y="50"/>
                    </a:cubicBezTo>
                    <a:cubicBezTo>
                      <a:pt x="35" y="50"/>
                      <a:pt x="35" y="50"/>
                      <a:pt x="35" y="50"/>
                    </a:cubicBezTo>
                    <a:cubicBezTo>
                      <a:pt x="35" y="50"/>
                      <a:pt x="34" y="49"/>
                      <a:pt x="34" y="49"/>
                    </a:cubicBezTo>
                    <a:cubicBezTo>
                      <a:pt x="34" y="42"/>
                      <a:pt x="34" y="42"/>
                      <a:pt x="34" y="42"/>
                    </a:cubicBezTo>
                    <a:cubicBezTo>
                      <a:pt x="34" y="41"/>
                      <a:pt x="35" y="41"/>
                      <a:pt x="35" y="41"/>
                    </a:cubicBezTo>
                    <a:cubicBezTo>
                      <a:pt x="42" y="41"/>
                      <a:pt x="42" y="41"/>
                      <a:pt x="42" y="41"/>
                    </a:cubicBezTo>
                    <a:cubicBezTo>
                      <a:pt x="43" y="41"/>
                      <a:pt x="43" y="41"/>
                      <a:pt x="43" y="42"/>
                    </a:cubicBezTo>
                    <a:lnTo>
                      <a:pt x="43" y="49"/>
                    </a:lnTo>
                    <a:close/>
                    <a:moveTo>
                      <a:pt x="50" y="35"/>
                    </a:moveTo>
                    <a:cubicBezTo>
                      <a:pt x="50" y="36"/>
                      <a:pt x="50" y="36"/>
                      <a:pt x="49" y="36"/>
                    </a:cubicBezTo>
                    <a:cubicBezTo>
                      <a:pt x="42" y="36"/>
                      <a:pt x="42" y="36"/>
                      <a:pt x="42" y="36"/>
                    </a:cubicBezTo>
                    <a:cubicBezTo>
                      <a:pt x="41" y="36"/>
                      <a:pt x="41" y="36"/>
                      <a:pt x="41" y="35"/>
                    </a:cubicBezTo>
                    <a:cubicBezTo>
                      <a:pt x="41" y="28"/>
                      <a:pt x="41" y="28"/>
                      <a:pt x="41" y="28"/>
                    </a:cubicBezTo>
                    <a:cubicBezTo>
                      <a:pt x="41" y="27"/>
                      <a:pt x="41" y="27"/>
                      <a:pt x="42" y="27"/>
                    </a:cubicBezTo>
                    <a:cubicBezTo>
                      <a:pt x="49" y="27"/>
                      <a:pt x="49" y="27"/>
                      <a:pt x="49" y="27"/>
                    </a:cubicBezTo>
                    <a:cubicBezTo>
                      <a:pt x="50" y="27"/>
                      <a:pt x="50" y="27"/>
                      <a:pt x="50" y="28"/>
                    </a:cubicBezTo>
                    <a:lnTo>
                      <a:pt x="50" y="35"/>
                    </a:lnTo>
                    <a:close/>
                    <a:moveTo>
                      <a:pt x="64" y="20"/>
                    </a:moveTo>
                    <a:cubicBezTo>
                      <a:pt x="64" y="21"/>
                      <a:pt x="63" y="22"/>
                      <a:pt x="61" y="22"/>
                    </a:cubicBezTo>
                    <a:cubicBezTo>
                      <a:pt x="48" y="22"/>
                      <a:pt x="48" y="22"/>
                      <a:pt x="48" y="22"/>
                    </a:cubicBezTo>
                    <a:cubicBezTo>
                      <a:pt x="46" y="22"/>
                      <a:pt x="45" y="21"/>
                      <a:pt x="45" y="20"/>
                    </a:cubicBezTo>
                    <a:cubicBezTo>
                      <a:pt x="45" y="15"/>
                      <a:pt x="45" y="15"/>
                      <a:pt x="45" y="15"/>
                    </a:cubicBezTo>
                    <a:cubicBezTo>
                      <a:pt x="64" y="15"/>
                      <a:pt x="64" y="15"/>
                      <a:pt x="64" y="15"/>
                    </a:cubicBezTo>
                    <a:lnTo>
                      <a:pt x="64" y="20"/>
                    </a:lnTo>
                    <a:close/>
                    <a:moveTo>
                      <a:pt x="57" y="49"/>
                    </a:moveTo>
                    <a:cubicBezTo>
                      <a:pt x="57" y="49"/>
                      <a:pt x="56" y="50"/>
                      <a:pt x="56" y="50"/>
                    </a:cubicBezTo>
                    <a:cubicBezTo>
                      <a:pt x="49" y="50"/>
                      <a:pt x="49" y="50"/>
                      <a:pt x="49" y="50"/>
                    </a:cubicBezTo>
                    <a:cubicBezTo>
                      <a:pt x="48" y="50"/>
                      <a:pt x="48" y="49"/>
                      <a:pt x="48" y="49"/>
                    </a:cubicBezTo>
                    <a:cubicBezTo>
                      <a:pt x="48" y="42"/>
                      <a:pt x="48" y="42"/>
                      <a:pt x="48" y="42"/>
                    </a:cubicBezTo>
                    <a:cubicBezTo>
                      <a:pt x="48" y="41"/>
                      <a:pt x="48" y="41"/>
                      <a:pt x="49" y="41"/>
                    </a:cubicBezTo>
                    <a:cubicBezTo>
                      <a:pt x="56" y="41"/>
                      <a:pt x="56" y="41"/>
                      <a:pt x="56" y="41"/>
                    </a:cubicBezTo>
                    <a:cubicBezTo>
                      <a:pt x="56" y="41"/>
                      <a:pt x="57" y="41"/>
                      <a:pt x="57" y="42"/>
                    </a:cubicBezTo>
                    <a:lnTo>
                      <a:pt x="57" y="49"/>
                    </a:lnTo>
                    <a:close/>
                    <a:moveTo>
                      <a:pt x="64" y="35"/>
                    </a:moveTo>
                    <a:cubicBezTo>
                      <a:pt x="64" y="36"/>
                      <a:pt x="63" y="36"/>
                      <a:pt x="63" y="36"/>
                    </a:cubicBezTo>
                    <a:cubicBezTo>
                      <a:pt x="56" y="36"/>
                      <a:pt x="56" y="36"/>
                      <a:pt x="56" y="36"/>
                    </a:cubicBezTo>
                    <a:cubicBezTo>
                      <a:pt x="55" y="36"/>
                      <a:pt x="55" y="36"/>
                      <a:pt x="55" y="35"/>
                    </a:cubicBezTo>
                    <a:cubicBezTo>
                      <a:pt x="55" y="28"/>
                      <a:pt x="55" y="28"/>
                      <a:pt x="55" y="28"/>
                    </a:cubicBezTo>
                    <a:cubicBezTo>
                      <a:pt x="55" y="27"/>
                      <a:pt x="55" y="27"/>
                      <a:pt x="56" y="27"/>
                    </a:cubicBezTo>
                    <a:cubicBezTo>
                      <a:pt x="63" y="27"/>
                      <a:pt x="63" y="27"/>
                      <a:pt x="63" y="27"/>
                    </a:cubicBezTo>
                    <a:cubicBezTo>
                      <a:pt x="63" y="27"/>
                      <a:pt x="64" y="27"/>
                      <a:pt x="64" y="28"/>
                    </a:cubicBezTo>
                    <a:lnTo>
                      <a:pt x="64" y="35"/>
                    </a:lnTo>
                    <a:close/>
                  </a:path>
                </a:pathLst>
              </a:custGeom>
              <a:solidFill>
                <a:schemeClr val="bg1"/>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6" name="Group 32"/>
            <p:cNvGrpSpPr/>
            <p:nvPr/>
          </p:nvGrpSpPr>
          <p:grpSpPr>
            <a:xfrm>
              <a:off x="2094147" y="4451951"/>
              <a:ext cx="1184043" cy="1184043"/>
              <a:chOff x="1415817" y="3690318"/>
              <a:chExt cx="888032" cy="888032"/>
            </a:xfrm>
          </p:grpSpPr>
          <p:sp>
            <p:nvSpPr>
              <p:cNvPr id="20" name="Oval 33"/>
              <p:cNvSpPr/>
              <p:nvPr/>
            </p:nvSpPr>
            <p:spPr>
              <a:xfrm>
                <a:off x="1415817" y="3690318"/>
                <a:ext cx="888032" cy="888032"/>
              </a:xfrm>
              <a:prstGeom prst="ellipse">
                <a:avLst/>
              </a:prstGeom>
              <a:solidFill>
                <a:schemeClr val="accent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Shape 34"/>
              <p:cNvSpPr/>
              <p:nvPr/>
            </p:nvSpPr>
            <p:spPr bwMode="auto">
              <a:xfrm>
                <a:off x="1662665" y="3991459"/>
                <a:ext cx="394336" cy="285750"/>
              </a:xfrm>
              <a:custGeom>
                <a:cxnLst>
                  <a:cxn ang="0">
                    <a:pos x="64" y="42"/>
                  </a:cxn>
                  <a:cxn ang="0">
                    <a:pos x="62" y="44"/>
                  </a:cxn>
                  <a:cxn ang="0">
                    <a:pos x="61" y="45"/>
                  </a:cxn>
                  <a:cxn ang="0">
                    <a:pos x="60" y="44"/>
                  </a:cxn>
                  <a:cxn ang="0">
                    <a:pos x="45" y="30"/>
                  </a:cxn>
                  <a:cxn ang="0">
                    <a:pos x="45" y="36"/>
                  </a:cxn>
                  <a:cxn ang="0">
                    <a:pos x="35" y="46"/>
                  </a:cxn>
                  <a:cxn ang="0">
                    <a:pos x="10" y="46"/>
                  </a:cxn>
                  <a:cxn ang="0">
                    <a:pos x="0" y="36"/>
                  </a:cxn>
                  <a:cxn ang="0">
                    <a:pos x="0" y="10"/>
                  </a:cxn>
                  <a:cxn ang="0">
                    <a:pos x="10" y="0"/>
                  </a:cxn>
                  <a:cxn ang="0">
                    <a:pos x="35" y="0"/>
                  </a:cxn>
                  <a:cxn ang="0">
                    <a:pos x="45" y="10"/>
                  </a:cxn>
                  <a:cxn ang="0">
                    <a:pos x="45" y="16"/>
                  </a:cxn>
                  <a:cxn ang="0">
                    <a:pos x="60" y="2"/>
                  </a:cxn>
                  <a:cxn ang="0">
                    <a:pos x="61" y="1"/>
                  </a:cxn>
                  <a:cxn ang="0">
                    <a:pos x="62" y="1"/>
                  </a:cxn>
                  <a:cxn ang="0">
                    <a:pos x="64" y="4"/>
                  </a:cxn>
                  <a:cxn ang="0">
                    <a:pos x="64" y="42"/>
                  </a:cxn>
                </a:cxnLst>
                <a:rect l="0" t="0" r="r" b="b"/>
                <a:pathLst>
                  <a:path w="64" h="46">
                    <a:moveTo>
                      <a:pt x="64" y="42"/>
                    </a:moveTo>
                    <a:cubicBezTo>
                      <a:pt x="64" y="43"/>
                      <a:pt x="63" y="44"/>
                      <a:pt x="62" y="44"/>
                    </a:cubicBezTo>
                    <a:cubicBezTo>
                      <a:pt x="62" y="45"/>
                      <a:pt x="62" y="45"/>
                      <a:pt x="61" y="45"/>
                    </a:cubicBezTo>
                    <a:cubicBezTo>
                      <a:pt x="61" y="45"/>
                      <a:pt x="60" y="44"/>
                      <a:pt x="60" y="44"/>
                    </a:cubicBezTo>
                    <a:cubicBezTo>
                      <a:pt x="45" y="30"/>
                      <a:pt x="45" y="30"/>
                      <a:pt x="45" y="30"/>
                    </a:cubicBezTo>
                    <a:cubicBezTo>
                      <a:pt x="45" y="36"/>
                      <a:pt x="45" y="36"/>
                      <a:pt x="45" y="36"/>
                    </a:cubicBezTo>
                    <a:cubicBezTo>
                      <a:pt x="45" y="41"/>
                      <a:pt x="41" y="46"/>
                      <a:pt x="35" y="46"/>
                    </a:cubicBezTo>
                    <a:cubicBezTo>
                      <a:pt x="10" y="46"/>
                      <a:pt x="10" y="46"/>
                      <a:pt x="10" y="46"/>
                    </a:cubicBezTo>
                    <a:cubicBezTo>
                      <a:pt x="4" y="46"/>
                      <a:pt x="0" y="41"/>
                      <a:pt x="0" y="36"/>
                    </a:cubicBezTo>
                    <a:cubicBezTo>
                      <a:pt x="0" y="10"/>
                      <a:pt x="0" y="10"/>
                      <a:pt x="0" y="10"/>
                    </a:cubicBezTo>
                    <a:cubicBezTo>
                      <a:pt x="0" y="5"/>
                      <a:pt x="4" y="0"/>
                      <a:pt x="10" y="0"/>
                    </a:cubicBezTo>
                    <a:cubicBezTo>
                      <a:pt x="35" y="0"/>
                      <a:pt x="35" y="0"/>
                      <a:pt x="35" y="0"/>
                    </a:cubicBezTo>
                    <a:cubicBezTo>
                      <a:pt x="41" y="0"/>
                      <a:pt x="45" y="5"/>
                      <a:pt x="45" y="10"/>
                    </a:cubicBezTo>
                    <a:cubicBezTo>
                      <a:pt x="45" y="16"/>
                      <a:pt x="45" y="16"/>
                      <a:pt x="45" y="16"/>
                    </a:cubicBezTo>
                    <a:cubicBezTo>
                      <a:pt x="60" y="2"/>
                      <a:pt x="60" y="2"/>
                      <a:pt x="60" y="2"/>
                    </a:cubicBezTo>
                    <a:cubicBezTo>
                      <a:pt x="60" y="1"/>
                      <a:pt x="61" y="1"/>
                      <a:pt x="61" y="1"/>
                    </a:cubicBezTo>
                    <a:cubicBezTo>
                      <a:pt x="62" y="1"/>
                      <a:pt x="62" y="1"/>
                      <a:pt x="62" y="1"/>
                    </a:cubicBezTo>
                    <a:cubicBezTo>
                      <a:pt x="63" y="2"/>
                      <a:pt x="64" y="3"/>
                      <a:pt x="64" y="4"/>
                    </a:cubicBezTo>
                    <a:lnTo>
                      <a:pt x="64" y="42"/>
                    </a:lnTo>
                    <a:close/>
                  </a:path>
                </a:pathLst>
              </a:custGeom>
              <a:solidFill>
                <a:schemeClr val="bg1"/>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7" name="Group 35"/>
            <p:cNvGrpSpPr/>
            <p:nvPr/>
          </p:nvGrpSpPr>
          <p:grpSpPr>
            <a:xfrm>
              <a:off x="1544125" y="2759154"/>
              <a:ext cx="1184043" cy="1184043"/>
              <a:chOff x="1003300" y="2420720"/>
              <a:chExt cx="888032" cy="888032"/>
            </a:xfrm>
          </p:grpSpPr>
          <p:sp>
            <p:nvSpPr>
              <p:cNvPr id="18" name="Oval 36"/>
              <p:cNvSpPr/>
              <p:nvPr/>
            </p:nvSpPr>
            <p:spPr>
              <a:xfrm>
                <a:off x="1003300" y="2420720"/>
                <a:ext cx="888032" cy="888032"/>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Shape 37"/>
              <p:cNvSpPr/>
              <p:nvPr/>
            </p:nvSpPr>
            <p:spPr bwMode="auto">
              <a:xfrm>
                <a:off x="1264437" y="2694714"/>
                <a:ext cx="365758" cy="340044"/>
              </a:xfrm>
              <a:custGeom>
                <a:cxnLst>
                  <a:cxn ang="0">
                    <a:pos x="10" y="37"/>
                  </a:cxn>
                  <a:cxn ang="0">
                    <a:pos x="0" y="25"/>
                  </a:cxn>
                  <a:cxn ang="0">
                    <a:pos x="6" y="18"/>
                  </a:cxn>
                  <a:cxn ang="0">
                    <a:pos x="15" y="30"/>
                  </a:cxn>
                  <a:cxn ang="0">
                    <a:pos x="10" y="37"/>
                  </a:cxn>
                  <a:cxn ang="0">
                    <a:pos x="50" y="50"/>
                  </a:cxn>
                  <a:cxn ang="0">
                    <a:pos x="43" y="55"/>
                  </a:cxn>
                  <a:cxn ang="0">
                    <a:pos x="29" y="52"/>
                  </a:cxn>
                  <a:cxn ang="0">
                    <a:pos x="15" y="55"/>
                  </a:cxn>
                  <a:cxn ang="0">
                    <a:pos x="9" y="50"/>
                  </a:cxn>
                  <a:cxn ang="0">
                    <a:pos x="29" y="29"/>
                  </a:cxn>
                  <a:cxn ang="0">
                    <a:pos x="50" y="50"/>
                  </a:cxn>
                  <a:cxn ang="0">
                    <a:pos x="21" y="21"/>
                  </a:cxn>
                  <a:cxn ang="0">
                    <a:pos x="12" y="9"/>
                  </a:cxn>
                  <a:cxn ang="0">
                    <a:pos x="18" y="0"/>
                  </a:cxn>
                  <a:cxn ang="0">
                    <a:pos x="28" y="13"/>
                  </a:cxn>
                  <a:cxn ang="0">
                    <a:pos x="21" y="21"/>
                  </a:cxn>
                  <a:cxn ang="0">
                    <a:pos x="31" y="13"/>
                  </a:cxn>
                  <a:cxn ang="0">
                    <a:pos x="41" y="0"/>
                  </a:cxn>
                  <a:cxn ang="0">
                    <a:pos x="47" y="9"/>
                  </a:cxn>
                  <a:cxn ang="0">
                    <a:pos x="38" y="21"/>
                  </a:cxn>
                  <a:cxn ang="0">
                    <a:pos x="31" y="13"/>
                  </a:cxn>
                  <a:cxn ang="0">
                    <a:pos x="59" y="25"/>
                  </a:cxn>
                  <a:cxn ang="0">
                    <a:pos x="49" y="37"/>
                  </a:cxn>
                  <a:cxn ang="0">
                    <a:pos x="44" y="30"/>
                  </a:cxn>
                  <a:cxn ang="0">
                    <a:pos x="53" y="18"/>
                  </a:cxn>
                  <a:cxn ang="0">
                    <a:pos x="59" y="25"/>
                  </a:cxn>
                </a:cxnLst>
                <a:rect l="0" t="0" r="r" b="b"/>
                <a:pathLst>
                  <a:path w="59" h="55">
                    <a:moveTo>
                      <a:pt x="10" y="37"/>
                    </a:moveTo>
                    <a:cubicBezTo>
                      <a:pt x="4" y="37"/>
                      <a:pt x="0" y="30"/>
                      <a:pt x="0" y="25"/>
                    </a:cubicBezTo>
                    <a:cubicBezTo>
                      <a:pt x="0" y="21"/>
                      <a:pt x="2" y="18"/>
                      <a:pt x="6" y="18"/>
                    </a:cubicBezTo>
                    <a:cubicBezTo>
                      <a:pt x="11" y="18"/>
                      <a:pt x="15" y="25"/>
                      <a:pt x="15" y="30"/>
                    </a:cubicBezTo>
                    <a:cubicBezTo>
                      <a:pt x="15" y="33"/>
                      <a:pt x="14" y="37"/>
                      <a:pt x="10" y="37"/>
                    </a:cubicBezTo>
                    <a:close/>
                    <a:moveTo>
                      <a:pt x="50" y="50"/>
                    </a:moveTo>
                    <a:cubicBezTo>
                      <a:pt x="50" y="54"/>
                      <a:pt x="46" y="55"/>
                      <a:pt x="43" y="55"/>
                    </a:cubicBezTo>
                    <a:cubicBezTo>
                      <a:pt x="38" y="55"/>
                      <a:pt x="34" y="52"/>
                      <a:pt x="29" y="52"/>
                    </a:cubicBezTo>
                    <a:cubicBezTo>
                      <a:pt x="25" y="52"/>
                      <a:pt x="21" y="55"/>
                      <a:pt x="15" y="55"/>
                    </a:cubicBezTo>
                    <a:cubicBezTo>
                      <a:pt x="12" y="55"/>
                      <a:pt x="9" y="54"/>
                      <a:pt x="9" y="50"/>
                    </a:cubicBezTo>
                    <a:cubicBezTo>
                      <a:pt x="9" y="41"/>
                      <a:pt x="21" y="29"/>
                      <a:pt x="29" y="29"/>
                    </a:cubicBezTo>
                    <a:cubicBezTo>
                      <a:pt x="38" y="29"/>
                      <a:pt x="50" y="41"/>
                      <a:pt x="50" y="50"/>
                    </a:cubicBezTo>
                    <a:close/>
                    <a:moveTo>
                      <a:pt x="21" y="21"/>
                    </a:moveTo>
                    <a:cubicBezTo>
                      <a:pt x="15" y="21"/>
                      <a:pt x="12" y="14"/>
                      <a:pt x="12" y="9"/>
                    </a:cubicBezTo>
                    <a:cubicBezTo>
                      <a:pt x="12" y="5"/>
                      <a:pt x="14" y="0"/>
                      <a:pt x="18" y="0"/>
                    </a:cubicBezTo>
                    <a:cubicBezTo>
                      <a:pt x="24" y="0"/>
                      <a:pt x="28" y="8"/>
                      <a:pt x="28" y="13"/>
                    </a:cubicBezTo>
                    <a:cubicBezTo>
                      <a:pt x="28" y="17"/>
                      <a:pt x="26" y="21"/>
                      <a:pt x="21" y="21"/>
                    </a:cubicBezTo>
                    <a:close/>
                    <a:moveTo>
                      <a:pt x="31" y="13"/>
                    </a:moveTo>
                    <a:cubicBezTo>
                      <a:pt x="31" y="8"/>
                      <a:pt x="35" y="0"/>
                      <a:pt x="41" y="0"/>
                    </a:cubicBezTo>
                    <a:cubicBezTo>
                      <a:pt x="45" y="0"/>
                      <a:pt x="47" y="5"/>
                      <a:pt x="47" y="9"/>
                    </a:cubicBezTo>
                    <a:cubicBezTo>
                      <a:pt x="47" y="14"/>
                      <a:pt x="44" y="21"/>
                      <a:pt x="38" y="21"/>
                    </a:cubicBezTo>
                    <a:cubicBezTo>
                      <a:pt x="33" y="21"/>
                      <a:pt x="31" y="17"/>
                      <a:pt x="31" y="13"/>
                    </a:cubicBezTo>
                    <a:close/>
                    <a:moveTo>
                      <a:pt x="59" y="25"/>
                    </a:moveTo>
                    <a:cubicBezTo>
                      <a:pt x="59" y="30"/>
                      <a:pt x="55" y="37"/>
                      <a:pt x="49" y="37"/>
                    </a:cubicBezTo>
                    <a:cubicBezTo>
                      <a:pt x="45" y="37"/>
                      <a:pt x="44" y="33"/>
                      <a:pt x="44" y="30"/>
                    </a:cubicBezTo>
                    <a:cubicBezTo>
                      <a:pt x="44" y="25"/>
                      <a:pt x="48" y="18"/>
                      <a:pt x="53" y="18"/>
                    </a:cubicBezTo>
                    <a:cubicBezTo>
                      <a:pt x="57" y="18"/>
                      <a:pt x="59" y="21"/>
                      <a:pt x="59" y="25"/>
                    </a:cubicBezTo>
                    <a:close/>
                  </a:path>
                </a:pathLst>
              </a:custGeom>
              <a:solidFill>
                <a:schemeClr val="bg1"/>
              </a:solidFill>
              <a:ln w="9525">
                <a:noFill/>
                <a:round/>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6" name="Group 89"/>
          <p:cNvGrpSpPr/>
          <p:nvPr/>
        </p:nvGrpSpPr>
        <p:grpSpPr>
          <a:xfrm>
            <a:off x="6099212" y="4260485"/>
            <a:ext cx="4836608" cy="642627"/>
            <a:chOff x="5831273" y="4278292"/>
            <a:chExt cx="4837237" cy="642478"/>
          </a:xfrm>
        </p:grpSpPr>
        <p:grpSp>
          <p:nvGrpSpPr>
            <p:cNvPr id="47" name="Group 67"/>
            <p:cNvGrpSpPr/>
            <p:nvPr/>
          </p:nvGrpSpPr>
          <p:grpSpPr>
            <a:xfrm>
              <a:off x="5831273" y="4294731"/>
              <a:ext cx="609600" cy="609600"/>
              <a:chOff x="5831273" y="5140838"/>
              <a:chExt cx="609600" cy="609600"/>
            </a:xfrm>
          </p:grpSpPr>
          <p:sp>
            <p:nvSpPr>
              <p:cNvPr id="51" name="Oval 68"/>
              <p:cNvSpPr/>
              <p:nvPr/>
            </p:nvSpPr>
            <p:spPr>
              <a:xfrm>
                <a:off x="5831273" y="5140838"/>
                <a:ext cx="609600" cy="609600"/>
              </a:xfrm>
              <a:prstGeom prst="ellipse">
                <a:avLst/>
              </a:prstGeom>
              <a:solidFill>
                <a:schemeClr val="bg1"/>
              </a:solidFill>
              <a:ln w="12700" cap="flat" cmpd="sng" algn="ctr">
                <a:solidFill>
                  <a:schemeClr val="accent4">
                    <a:lumMod val="100000"/>
                  </a:schemeClr>
                </a:solidFill>
                <a:prstDash val="solid"/>
                <a:miter lim="800000"/>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2" name="Oval 69"/>
              <p:cNvSpPr/>
              <p:nvPr/>
            </p:nvSpPr>
            <p:spPr>
              <a:xfrm>
                <a:off x="5917446" y="5227013"/>
                <a:ext cx="437252" cy="437252"/>
              </a:xfrm>
              <a:prstGeom prst="ellipse">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8" name="Group 70"/>
            <p:cNvGrpSpPr/>
            <p:nvPr/>
          </p:nvGrpSpPr>
          <p:grpSpPr>
            <a:xfrm>
              <a:off x="6440873" y="4278292"/>
              <a:ext cx="4227637" cy="642478"/>
              <a:chOff x="7284132" y="5074715"/>
              <a:chExt cx="2262955" cy="642478"/>
            </a:xfrm>
          </p:grpSpPr>
          <p:sp>
            <p:nvSpPr>
              <p:cNvPr id="49" name="TextBox 71"/>
              <p:cNvSpPr txBox="1"/>
              <p:nvPr/>
            </p:nvSpPr>
            <p:spPr>
              <a:xfrm>
                <a:off x="7284132" y="5074715"/>
                <a:ext cx="2262955" cy="291403"/>
              </a:xfrm>
              <a:prstGeom prst="rect">
                <a:avLst/>
              </a:prstGeom>
              <a:noFill/>
              <a:ln w="12700" cap="flat" cmpd="sng" algn="ctr">
                <a:noFill/>
                <a:prstDash val="solid"/>
                <a:round/>
                <a:headEnd type="none" w="med" len="med"/>
                <a:tailEnd type="none" w="med" len="med"/>
              </a:ln>
              <a:extLst>
                <a:ext uri="{91240B29-F687-4F45-9708-019B960494DF}">
                  <a14:hiddenLine xmlns:a14="http://schemas.microsoft.com/office/drawing/2010/main" w="12700" cap="flat" cmpd="sng" algn="ctr">
                    <a:solidFill>
                      <a:schemeClr val="accent4">
                        <a:lumMod val="100000"/>
                      </a:schemeClr>
                    </a:solidFill>
                    <a:prstDash val="solid"/>
                    <a:round/>
                    <a:headEnd type="none" w="med" len="med"/>
                    <a:tailEnd type="none" w="med" len="med"/>
                  </a14:hiddenLine>
                </a:ext>
              </a:extLst>
            </p:spPr>
            <p:txBody>
              <a:bodyPr wrap="none" lIns="360000" tIns="0" rIns="288000" bIns="0" anchor="ctr" anchorCtr="0">
                <a:normAutofit lnSpcReduction="10000"/>
              </a:bodyPr>
              <a:lstStyle/>
              <a:p>
                <a:r>
                  <a:rPr lang="zh-CN" altLang="en-US" sz="2100" b="1">
                    <a:solidFill>
                      <a:schemeClr val="accent4">
                        <a:lumMod val="100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100" b="1">
                  <a:solidFill>
                    <a:schemeClr val="accent4">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72"/>
              <p:cNvSpPr txBox="1"/>
              <p:nvPr/>
            </p:nvSpPr>
            <p:spPr>
              <a:xfrm>
                <a:off x="7284132" y="5366119"/>
                <a:ext cx="2262955" cy="351074"/>
              </a:xfrm>
              <a:prstGeom prst="rect">
                <a:avLst/>
              </a:prstGeom>
            </p:spPr>
            <p:txBody>
              <a:bodyPr vert="horz" wrap="square" lIns="360000" tIns="0" rIns="288000" bIns="0" anchor="ctr" anchorCtr="0">
                <a:normAutofit fontScale="77500" lnSpcReduction="20000"/>
              </a:bodyPr>
              <a:lstStyle/>
              <a:p>
                <a:pPr algn="l">
                  <a:lnSpc>
                    <a:spcPct val="120000"/>
                  </a:lnSpc>
                </a:pPr>
                <a:r>
                  <a:rPr lang="zh-CN" altLang="en-US" sz="1400">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zh-CN" altLang="en-US" sz="1400">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3" name="Group 90"/>
          <p:cNvGrpSpPr/>
          <p:nvPr/>
        </p:nvGrpSpPr>
        <p:grpSpPr>
          <a:xfrm>
            <a:off x="6099212" y="3365897"/>
            <a:ext cx="4836608" cy="642627"/>
            <a:chOff x="5831273" y="3477735"/>
            <a:chExt cx="4837237" cy="642478"/>
          </a:xfrm>
        </p:grpSpPr>
        <p:grpSp>
          <p:nvGrpSpPr>
            <p:cNvPr id="54" name="Group 64"/>
            <p:cNvGrpSpPr/>
            <p:nvPr/>
          </p:nvGrpSpPr>
          <p:grpSpPr>
            <a:xfrm>
              <a:off x="5831273" y="3494174"/>
              <a:ext cx="609600" cy="609600"/>
              <a:chOff x="5831273" y="4138950"/>
              <a:chExt cx="609600" cy="609600"/>
            </a:xfrm>
          </p:grpSpPr>
          <p:sp>
            <p:nvSpPr>
              <p:cNvPr id="58" name="Oval 65"/>
              <p:cNvSpPr/>
              <p:nvPr/>
            </p:nvSpPr>
            <p:spPr>
              <a:xfrm>
                <a:off x="5831273" y="4138950"/>
                <a:ext cx="609600" cy="609600"/>
              </a:xfrm>
              <a:prstGeom prst="ellipse">
                <a:avLst/>
              </a:prstGeom>
              <a:solidFill>
                <a:schemeClr val="bg1"/>
              </a:solidFill>
              <a:ln w="12700" cap="flat" cmpd="sng" algn="ctr">
                <a:solidFill>
                  <a:schemeClr val="accent3">
                    <a:lumMod val="100000"/>
                  </a:schemeClr>
                </a:solidFill>
                <a:prstDash val="solid"/>
                <a:miter lim="800000"/>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9" name="Oval 66"/>
              <p:cNvSpPr/>
              <p:nvPr/>
            </p:nvSpPr>
            <p:spPr>
              <a:xfrm>
                <a:off x="5917446" y="4225125"/>
                <a:ext cx="437252" cy="437252"/>
              </a:xfrm>
              <a:prstGeom prst="ellipse">
                <a:avLst/>
              </a:prstGeom>
              <a:solidFill>
                <a:schemeClr val="accent3"/>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Group 73"/>
            <p:cNvGrpSpPr/>
            <p:nvPr/>
          </p:nvGrpSpPr>
          <p:grpSpPr>
            <a:xfrm>
              <a:off x="6440873" y="3477735"/>
              <a:ext cx="4227637" cy="642478"/>
              <a:chOff x="7284132" y="5074715"/>
              <a:chExt cx="2262955" cy="642478"/>
            </a:xfrm>
          </p:grpSpPr>
          <p:sp>
            <p:nvSpPr>
              <p:cNvPr id="56" name="TextBox 74"/>
              <p:cNvSpPr txBox="1"/>
              <p:nvPr/>
            </p:nvSpPr>
            <p:spPr>
              <a:xfrm>
                <a:off x="7284132" y="5074715"/>
                <a:ext cx="2262955" cy="291403"/>
              </a:xfrm>
              <a:prstGeom prst="rect">
                <a:avLst/>
              </a:prstGeom>
              <a:noFill/>
              <a:ln w="12700" cap="flat" cmpd="sng" algn="ctr">
                <a:noFill/>
                <a:prstDash val="solid"/>
                <a:round/>
                <a:headEnd type="none" w="med" len="med"/>
                <a:tailEnd type="none" w="med" len="med"/>
              </a:ln>
              <a:extLst>
                <a:ext uri="{91240B29-F687-4F45-9708-019B960494DF}">
                  <a14:hiddenLine xmlns:a14="http://schemas.microsoft.com/office/drawing/2010/main" w="12700" cap="flat" cmpd="sng" algn="ctr">
                    <a:solidFill>
                      <a:schemeClr val="accent4">
                        <a:lumMod val="100000"/>
                      </a:schemeClr>
                    </a:solidFill>
                    <a:prstDash val="solid"/>
                    <a:round/>
                    <a:headEnd type="none" w="med" len="med"/>
                    <a:tailEnd type="none" w="med" len="med"/>
                  </a14:hiddenLine>
                </a:ext>
              </a:extLst>
            </p:spPr>
            <p:txBody>
              <a:bodyPr wrap="none" lIns="360000" tIns="0" rIns="288000" bIns="0" anchor="ctr" anchorCtr="0">
                <a:normAutofit lnSpcReduction="10000"/>
              </a:bodyPr>
              <a:lstStyle/>
              <a:p>
                <a:r>
                  <a:rPr lang="zh-CN" altLang="en-US" sz="2100" b="1">
                    <a:solidFill>
                      <a:schemeClr val="accent3">
                        <a:lumMod val="100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100" b="1">
                  <a:solidFill>
                    <a:schemeClr val="accent3">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TextBox 75"/>
              <p:cNvSpPr txBox="1"/>
              <p:nvPr/>
            </p:nvSpPr>
            <p:spPr>
              <a:xfrm>
                <a:off x="7284132" y="5366119"/>
                <a:ext cx="2262955" cy="351074"/>
              </a:xfrm>
              <a:prstGeom prst="rect">
                <a:avLst/>
              </a:prstGeom>
            </p:spPr>
            <p:txBody>
              <a:bodyPr vert="horz" wrap="square" lIns="360000" tIns="0" rIns="288000" bIns="0" anchor="ctr" anchorCtr="0">
                <a:normAutofit fontScale="77500" lnSpcReduction="20000"/>
              </a:bodyPr>
              <a:lstStyle/>
              <a:p>
                <a:pPr algn="l">
                  <a:lnSpc>
                    <a:spcPct val="120000"/>
                  </a:lnSpc>
                </a:pPr>
                <a:r>
                  <a:rPr lang="zh-CN" altLang="en-US" sz="1400">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zh-CN" altLang="en-US" sz="1400">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0" name="Group 91"/>
          <p:cNvGrpSpPr/>
          <p:nvPr/>
        </p:nvGrpSpPr>
        <p:grpSpPr>
          <a:xfrm>
            <a:off x="6099212" y="2471310"/>
            <a:ext cx="4836608" cy="642627"/>
            <a:chOff x="5831273" y="2307867"/>
            <a:chExt cx="4837237" cy="642478"/>
          </a:xfrm>
        </p:grpSpPr>
        <p:grpSp>
          <p:nvGrpSpPr>
            <p:cNvPr id="61" name="Group 61"/>
            <p:cNvGrpSpPr/>
            <p:nvPr/>
          </p:nvGrpSpPr>
          <p:grpSpPr>
            <a:xfrm>
              <a:off x="5831273" y="2324306"/>
              <a:ext cx="609600" cy="609600"/>
              <a:chOff x="5831273" y="3137061"/>
              <a:chExt cx="609600" cy="609600"/>
            </a:xfrm>
          </p:grpSpPr>
          <p:sp>
            <p:nvSpPr>
              <p:cNvPr id="65" name="Oval 62"/>
              <p:cNvSpPr/>
              <p:nvPr/>
            </p:nvSpPr>
            <p:spPr>
              <a:xfrm>
                <a:off x="5831273" y="3137061"/>
                <a:ext cx="609600" cy="609600"/>
              </a:xfrm>
              <a:prstGeom prst="ellipse">
                <a:avLst/>
              </a:prstGeom>
              <a:noFill/>
              <a:ln w="12700" cap="flat" cmpd="sng" algn="ctr">
                <a:solidFill>
                  <a:schemeClr val="accent2">
                    <a:lumMod val="100000"/>
                  </a:schemeClr>
                </a:solidFill>
                <a:prstDash val="solid"/>
                <a:miter lim="800000"/>
                <a:headEnd type="none" w="med" len="med"/>
                <a:tailEnd type="none" w="med" len="med"/>
              </a:ln>
              <a:effectLst/>
              <a:extLst>
                <a:ext uri="{909E8E84-426E-40DD-AFC4-6F175D3DCCD1}">
                  <a14:hiddenFill xmlns:a14="http://schemas.microsoft.com/office/drawing/2010/main">
                    <a:solidFill>
                      <a:schemeClr val="bg2"/>
                    </a:solidFill>
                  </a14:hiddenFill>
                </a:ext>
              </a:ex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66" name="Oval 63"/>
              <p:cNvSpPr/>
              <p:nvPr/>
            </p:nvSpPr>
            <p:spPr>
              <a:xfrm>
                <a:off x="5917446" y="3223236"/>
                <a:ext cx="437252" cy="437252"/>
              </a:xfrm>
              <a:prstGeom prst="ellipse">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2" name="Group 76"/>
            <p:cNvGrpSpPr/>
            <p:nvPr/>
          </p:nvGrpSpPr>
          <p:grpSpPr>
            <a:xfrm>
              <a:off x="6440873" y="2307867"/>
              <a:ext cx="4227637" cy="642478"/>
              <a:chOff x="7284132" y="5074715"/>
              <a:chExt cx="2262955" cy="642478"/>
            </a:xfrm>
          </p:grpSpPr>
          <p:sp>
            <p:nvSpPr>
              <p:cNvPr id="63" name="TextBox 77"/>
              <p:cNvSpPr txBox="1"/>
              <p:nvPr/>
            </p:nvSpPr>
            <p:spPr>
              <a:xfrm>
                <a:off x="7284132" y="5074715"/>
                <a:ext cx="2262955" cy="291403"/>
              </a:xfrm>
              <a:prstGeom prst="rect">
                <a:avLst/>
              </a:prstGeom>
              <a:noFill/>
              <a:ln w="12700" cap="flat" cmpd="sng" algn="ctr">
                <a:noFill/>
                <a:prstDash val="solid"/>
                <a:round/>
                <a:headEnd type="none" w="med" len="med"/>
                <a:tailEnd type="none" w="med" len="med"/>
              </a:ln>
              <a:extLst>
                <a:ext uri="{91240B29-F687-4F45-9708-019B960494DF}">
                  <a14:hiddenLine xmlns:a14="http://schemas.microsoft.com/office/drawing/2010/main" w="12700" cap="flat" cmpd="sng" algn="ctr">
                    <a:solidFill>
                      <a:schemeClr val="accent4">
                        <a:lumMod val="100000"/>
                      </a:schemeClr>
                    </a:solidFill>
                    <a:prstDash val="solid"/>
                    <a:round/>
                    <a:headEnd type="none" w="med" len="med"/>
                    <a:tailEnd type="none" w="med" len="med"/>
                  </a14:hiddenLine>
                </a:ext>
              </a:extLst>
            </p:spPr>
            <p:txBody>
              <a:bodyPr wrap="none" lIns="360000" tIns="0" rIns="288000" bIns="0" anchor="ctr" anchorCtr="0">
                <a:normAutofit lnSpcReduction="10000"/>
              </a:bodyPr>
              <a:lstStyle/>
              <a:p>
                <a:r>
                  <a:rPr lang="zh-CN" altLang="en-US" sz="2100" b="1">
                    <a:solidFill>
                      <a:schemeClr val="accent2">
                        <a:lumMod val="100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100" b="1">
                  <a:solidFill>
                    <a:schemeClr val="accent2">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TextBox 78"/>
              <p:cNvSpPr txBox="1"/>
              <p:nvPr/>
            </p:nvSpPr>
            <p:spPr>
              <a:xfrm>
                <a:off x="7284132" y="5366119"/>
                <a:ext cx="2262955" cy="351074"/>
              </a:xfrm>
              <a:prstGeom prst="rect">
                <a:avLst/>
              </a:prstGeom>
            </p:spPr>
            <p:txBody>
              <a:bodyPr vert="horz" wrap="square" lIns="360000" tIns="0" rIns="288000" bIns="0" anchor="ctr" anchorCtr="0">
                <a:normAutofit fontScale="77500" lnSpcReduction="20000"/>
              </a:bodyPr>
              <a:lstStyle/>
              <a:p>
                <a:pPr algn="l">
                  <a:lnSpc>
                    <a:spcPct val="120000"/>
                  </a:lnSpc>
                </a:pPr>
                <a:r>
                  <a:rPr lang="zh-CN" altLang="en-US" sz="1400">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zh-CN" altLang="en-US" sz="1400">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7" name="Group 92"/>
          <p:cNvGrpSpPr/>
          <p:nvPr/>
        </p:nvGrpSpPr>
        <p:grpSpPr>
          <a:xfrm>
            <a:off x="6099212" y="1576723"/>
            <a:ext cx="4836608" cy="642627"/>
            <a:chOff x="5831273" y="1576357"/>
            <a:chExt cx="4837237" cy="642478"/>
          </a:xfrm>
        </p:grpSpPr>
        <p:grpSp>
          <p:nvGrpSpPr>
            <p:cNvPr id="68" name="Group 58"/>
            <p:cNvGrpSpPr/>
            <p:nvPr/>
          </p:nvGrpSpPr>
          <p:grpSpPr>
            <a:xfrm>
              <a:off x="5831273" y="1592796"/>
              <a:ext cx="609600" cy="609600"/>
              <a:chOff x="5831273" y="2135171"/>
              <a:chExt cx="609600" cy="609600"/>
            </a:xfrm>
          </p:grpSpPr>
          <p:sp>
            <p:nvSpPr>
              <p:cNvPr id="72" name="Oval 59"/>
              <p:cNvSpPr/>
              <p:nvPr/>
            </p:nvSpPr>
            <p:spPr>
              <a:xfrm>
                <a:off x="5831273" y="2135171"/>
                <a:ext cx="609600" cy="609600"/>
              </a:xfrm>
              <a:prstGeom prst="ellipse">
                <a:avLst/>
              </a:prstGeom>
              <a:solidFill>
                <a:schemeClr val="bg1"/>
              </a:solidFill>
              <a:ln w="12700" cap="flat" cmpd="sng" algn="ctr">
                <a:solidFill>
                  <a:schemeClr val="accent1">
                    <a:lumMod val="100000"/>
                  </a:schemeClr>
                </a:solidFill>
                <a:prstDash val="solid"/>
                <a:miter lim="800000"/>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73" name="Oval 60"/>
              <p:cNvSpPr/>
              <p:nvPr/>
            </p:nvSpPr>
            <p:spPr>
              <a:xfrm>
                <a:off x="5917446" y="2221346"/>
                <a:ext cx="437252" cy="437252"/>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9" name="Group 79"/>
            <p:cNvGrpSpPr/>
            <p:nvPr/>
          </p:nvGrpSpPr>
          <p:grpSpPr>
            <a:xfrm>
              <a:off x="6440873" y="1576357"/>
              <a:ext cx="4227637" cy="642478"/>
              <a:chOff x="7284132" y="5074715"/>
              <a:chExt cx="2262955" cy="642478"/>
            </a:xfrm>
          </p:grpSpPr>
          <p:sp>
            <p:nvSpPr>
              <p:cNvPr id="70" name="TextBox 80"/>
              <p:cNvSpPr txBox="1"/>
              <p:nvPr/>
            </p:nvSpPr>
            <p:spPr>
              <a:xfrm>
                <a:off x="7284132" y="5074715"/>
                <a:ext cx="2262955" cy="291403"/>
              </a:xfrm>
              <a:prstGeom prst="rect">
                <a:avLst/>
              </a:prstGeom>
              <a:noFill/>
              <a:ln w="12700" cap="flat" cmpd="sng" algn="ctr">
                <a:noFill/>
                <a:prstDash val="solid"/>
                <a:round/>
                <a:headEnd type="none" w="med" len="med"/>
                <a:tailEnd type="none" w="med" len="med"/>
              </a:ln>
              <a:extLst>
                <a:ext uri="{91240B29-F687-4F45-9708-019B960494DF}">
                  <a14:hiddenLine xmlns:a14="http://schemas.microsoft.com/office/drawing/2010/main" w="12700" cap="flat" cmpd="sng" algn="ctr">
                    <a:solidFill>
                      <a:schemeClr val="accent4">
                        <a:lumMod val="100000"/>
                      </a:schemeClr>
                    </a:solidFill>
                    <a:prstDash val="solid"/>
                    <a:round/>
                    <a:headEnd type="none" w="med" len="med"/>
                    <a:tailEnd type="none" w="med" len="med"/>
                  </a14:hiddenLine>
                </a:ext>
              </a:extLst>
            </p:spPr>
            <p:txBody>
              <a:bodyPr wrap="none" lIns="360000" tIns="0" rIns="288000" bIns="0" anchor="ctr" anchorCtr="0">
                <a:normAutofit lnSpcReduction="10000"/>
              </a:bodyPr>
              <a:lstStyle/>
              <a:p>
                <a:r>
                  <a:rPr lang="zh-CN" altLang="en-US" sz="2100" b="1">
                    <a:solidFill>
                      <a:schemeClr val="accent1">
                        <a:lumMod val="100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100" b="1">
                  <a:solidFill>
                    <a:schemeClr val="accent1">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TextBox 81"/>
              <p:cNvSpPr txBox="1"/>
              <p:nvPr/>
            </p:nvSpPr>
            <p:spPr>
              <a:xfrm>
                <a:off x="7284132" y="5366119"/>
                <a:ext cx="2262955" cy="351074"/>
              </a:xfrm>
              <a:prstGeom prst="rect">
                <a:avLst/>
              </a:prstGeom>
            </p:spPr>
            <p:txBody>
              <a:bodyPr vert="horz" wrap="square" lIns="360000" tIns="0" rIns="288000" bIns="0" anchor="ctr" anchorCtr="0">
                <a:normAutofit fontScale="77500" lnSpcReduction="20000"/>
              </a:bodyPr>
              <a:lstStyle/>
              <a:p>
                <a:pPr algn="l">
                  <a:lnSpc>
                    <a:spcPct val="120000"/>
                  </a:lnSpc>
                </a:pPr>
                <a:r>
                  <a:rPr lang="zh-CN" altLang="en-US" sz="1400">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zh-CN" altLang="en-US" sz="1400">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4" name="Group 88"/>
          <p:cNvGrpSpPr/>
          <p:nvPr/>
        </p:nvGrpSpPr>
        <p:grpSpPr>
          <a:xfrm>
            <a:off x="6099212" y="5155070"/>
            <a:ext cx="4836608" cy="642627"/>
            <a:chOff x="5831273" y="5153876"/>
            <a:chExt cx="4837237" cy="642478"/>
          </a:xfrm>
        </p:grpSpPr>
        <p:grpSp>
          <p:nvGrpSpPr>
            <p:cNvPr id="75" name="Group 82"/>
            <p:cNvGrpSpPr/>
            <p:nvPr/>
          </p:nvGrpSpPr>
          <p:grpSpPr>
            <a:xfrm>
              <a:off x="5831273" y="5170315"/>
              <a:ext cx="609600" cy="609600"/>
              <a:chOff x="5831273" y="5140838"/>
              <a:chExt cx="609600" cy="609600"/>
            </a:xfrm>
          </p:grpSpPr>
          <p:sp>
            <p:nvSpPr>
              <p:cNvPr id="79" name="Oval 83"/>
              <p:cNvSpPr/>
              <p:nvPr/>
            </p:nvSpPr>
            <p:spPr>
              <a:xfrm>
                <a:off x="5831273" y="5140838"/>
                <a:ext cx="609600" cy="609600"/>
              </a:xfrm>
              <a:prstGeom prst="ellipse">
                <a:avLst/>
              </a:prstGeom>
              <a:noFill/>
              <a:ln w="12700" cap="flat" cmpd="sng" algn="ctr">
                <a:solidFill>
                  <a:schemeClr val="accent5">
                    <a:lumMod val="10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5">
                        <a:lumMod val="100000"/>
                      </a:schemeClr>
                    </a:solidFill>
                  </a14:hiddenFill>
                </a:ext>
              </a:ex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80" name="Oval 84"/>
              <p:cNvSpPr/>
              <p:nvPr/>
            </p:nvSpPr>
            <p:spPr>
              <a:xfrm>
                <a:off x="5917446" y="5227013"/>
                <a:ext cx="437252" cy="437252"/>
              </a:xfrm>
              <a:prstGeom prst="ellipse">
                <a:avLst/>
              </a:prstGeom>
              <a:solidFill>
                <a:schemeClr val="accent5">
                  <a:lumMod val="100000"/>
                </a:schemeClr>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accent5">
                        <a:lumMod val="100000"/>
                      </a:schemeClr>
                    </a:solidFill>
                    <a:prstDash val="solid"/>
                    <a:miter lim="800000"/>
                    <a:headEnd type="none" w="med" len="med"/>
                    <a:tailEnd type="none" w="med" len="med"/>
                  </a14:hiddenLine>
                </a:ext>
              </a:ex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6" name="Group 85"/>
            <p:cNvGrpSpPr/>
            <p:nvPr/>
          </p:nvGrpSpPr>
          <p:grpSpPr>
            <a:xfrm>
              <a:off x="6440873" y="5153876"/>
              <a:ext cx="4227637" cy="642478"/>
              <a:chOff x="7284132" y="5074715"/>
              <a:chExt cx="2262955" cy="642478"/>
            </a:xfrm>
          </p:grpSpPr>
          <p:sp>
            <p:nvSpPr>
              <p:cNvPr id="77" name="TextBox 86"/>
              <p:cNvSpPr txBox="1"/>
              <p:nvPr/>
            </p:nvSpPr>
            <p:spPr>
              <a:xfrm>
                <a:off x="7284132" y="5074715"/>
                <a:ext cx="2262955" cy="291403"/>
              </a:xfrm>
              <a:prstGeom prst="rect">
                <a:avLst/>
              </a:prstGeom>
              <a:noFill/>
              <a:ln w="12700" cap="flat" cmpd="sng" algn="ctr">
                <a:noFill/>
                <a:prstDash val="solid"/>
                <a:round/>
                <a:headEnd type="none" w="med" len="med"/>
                <a:tailEnd type="none" w="med" len="med"/>
              </a:ln>
              <a:extLst>
                <a:ext uri="{91240B29-F687-4F45-9708-019B960494DF}">
                  <a14:hiddenLine xmlns:a14="http://schemas.microsoft.com/office/drawing/2010/main" w="12700" cap="flat" cmpd="sng" algn="ctr">
                    <a:solidFill>
                      <a:schemeClr val="accent4">
                        <a:lumMod val="100000"/>
                      </a:schemeClr>
                    </a:solidFill>
                    <a:prstDash val="solid"/>
                    <a:round/>
                    <a:headEnd type="none" w="med" len="med"/>
                    <a:tailEnd type="none" w="med" len="med"/>
                  </a14:hiddenLine>
                </a:ext>
              </a:extLst>
            </p:spPr>
            <p:txBody>
              <a:bodyPr wrap="none" lIns="360000" tIns="0" rIns="288000" bIns="0" anchor="ctr" anchorCtr="0">
                <a:normAutofit lnSpcReduction="10000"/>
              </a:bodyPr>
              <a:lstStyle/>
              <a:p>
                <a:r>
                  <a:rPr lang="zh-CN" altLang="en-US" sz="2100" b="1">
                    <a:solidFill>
                      <a:schemeClr val="accent5">
                        <a:lumMod val="100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100" b="1">
                  <a:solidFill>
                    <a:schemeClr val="accent5">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87"/>
              <p:cNvSpPr txBox="1"/>
              <p:nvPr/>
            </p:nvSpPr>
            <p:spPr>
              <a:xfrm>
                <a:off x="7284132" y="5366119"/>
                <a:ext cx="2262955" cy="351074"/>
              </a:xfrm>
              <a:prstGeom prst="rect">
                <a:avLst/>
              </a:prstGeom>
            </p:spPr>
            <p:txBody>
              <a:bodyPr vert="horz" wrap="square" lIns="360000" tIns="0" rIns="288000" bIns="0" anchor="ctr" anchorCtr="0">
                <a:normAutofit fontScale="77500" lnSpcReduction="20000"/>
              </a:bodyPr>
              <a:lstStyle/>
              <a:p>
                <a:pPr algn="l">
                  <a:lnSpc>
                    <a:spcPct val="120000"/>
                  </a:lnSpc>
                </a:pPr>
                <a:r>
                  <a:rPr lang="zh-CN" altLang="en-US" sz="1400">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zh-CN" altLang="en-US" sz="1400">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81" name="矩形 80"/>
          <p:cNvSpPr/>
          <p:nvPr/>
        </p:nvSpPr>
        <p:spPr>
          <a:xfrm>
            <a:off x="0" y="0"/>
            <a:ext cx="12190413" cy="6859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82" name="图片 81"/>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8902087" y="5259703"/>
            <a:ext cx="3234859" cy="1602680"/>
          </a:xfrm>
          <a:prstGeom prst="rect">
            <a:avLst/>
          </a:prstGeom>
          <a:effectLst>
            <a:innerShdw blurRad="63500" dist="50800" dir="13500000">
              <a:prstClr val="black">
                <a:alpha val="50000"/>
              </a:prstClr>
            </a:innerShdw>
          </a:effectLst>
        </p:spPr>
      </p:pic>
      <p:grpSp>
        <p:nvGrpSpPr>
          <p:cNvPr id="83" name="组合 82"/>
          <p:cNvGrpSpPr/>
          <p:nvPr/>
        </p:nvGrpSpPr>
        <p:grpSpPr>
          <a:xfrm>
            <a:off x="62429" y="111281"/>
            <a:ext cx="7997728" cy="1097744"/>
            <a:chOff x="62429" y="111281"/>
            <a:chExt cx="7997728" cy="1097744"/>
          </a:xfrm>
        </p:grpSpPr>
        <p:sp>
          <p:nvSpPr>
            <p:cNvPr id="84" name="文本框 30"/>
            <p:cNvSpPr txBox="1"/>
            <p:nvPr/>
          </p:nvSpPr>
          <p:spPr>
            <a:xfrm>
              <a:off x="2278122" y="386234"/>
              <a:ext cx="5782035" cy="547838"/>
            </a:xfrm>
            <a:prstGeom prst="rect">
              <a:avLst/>
            </a:prstGeom>
            <a:noFill/>
          </p:spPr>
          <p:txBody>
            <a:bodyPr wrap="square" lIns="121917" tIns="60958" rIns="121917" bIns="60958">
              <a:spAutoFit/>
            </a:bodyPr>
            <a:lstStyle/>
            <a:p>
              <a:pPr>
                <a:lnSpc>
                  <a:spcPct val="120000"/>
                </a:lnSpc>
              </a:pPr>
              <a:r>
                <a:rPr lang="zh-CN" altLang="en-US" sz="2300" b="1">
                  <a:solidFill>
                    <a:schemeClr val="accent1"/>
                  </a:solidFill>
                  <a:latin typeface="Arial" panose="020b0604020202020204" pitchFamily="34" charset="0"/>
                  <a:ea typeface="微软雅黑" panose="020b0503020204020204" pitchFamily="34" charset="-122"/>
                  <a:sym typeface="Arial" panose="020b0604020202020204" pitchFamily="34" charset="0"/>
                </a:rPr>
                <a:t>请输入标题</a:t>
              </a:r>
            </a:p>
          </p:txBody>
        </p:sp>
        <p:pic>
          <p:nvPicPr>
            <p:cNvPr id="85" name="图片 84"/>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62429" y="111281"/>
              <a:ext cx="2215693" cy="1097744"/>
            </a:xfrm>
            <a:prstGeom prst="rect">
              <a:avLst/>
            </a:prstGeom>
          </p:spPr>
        </p:pic>
      </p:grpSp>
    </p:spTree>
    <p:extLst>
      <p:ext uri="{BB962C8B-B14F-4D97-AF65-F5344CB8AC3E}">
        <p14:creationId val="3585043281"/>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1"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par>
                          <p:cTn id="11" fill="hold" nodeType="afterGroup">
                            <p:stCondLst>
                              <p:cond delay="1000"/>
                            </p:stCondLst>
                            <p:childTnLst>
                              <p:par>
                                <p:cTn id="12" presetID="42" presetClass="entr" presetSubtype="0" fill="hold" nodeType="after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fade">
                                      <p:cBhvr>
                                        <p:cTn id="14" dur="1000"/>
                                        <p:tgtEl>
                                          <p:spTgt spid="46"/>
                                        </p:tgtEl>
                                      </p:cBhvr>
                                    </p:animEffect>
                                    <p:anim calcmode="lin" valueType="num">
                                      <p:cBhvr>
                                        <p:cTn id="15" dur="1000" fill="hold"/>
                                        <p:tgtEl>
                                          <p:spTgt spid="46"/>
                                        </p:tgtEl>
                                        <p:attrNameLst>
                                          <p:attrName>ppt_x</p:attrName>
                                        </p:attrNameLst>
                                      </p:cBhvr>
                                      <p:tavLst>
                                        <p:tav tm="0">
                                          <p:val>
                                            <p:strVal val="#ppt_x"/>
                                          </p:val>
                                        </p:tav>
                                        <p:tav tm="100000">
                                          <p:val>
                                            <p:strVal val="#ppt_x"/>
                                          </p:val>
                                        </p:tav>
                                      </p:tavLst>
                                    </p:anim>
                                    <p:anim calcmode="lin" valueType="num">
                                      <p:cBhvr>
                                        <p:cTn id="16" dur="1000" fill="hold"/>
                                        <p:tgtEl>
                                          <p:spTgt spid="46"/>
                                        </p:tgtEl>
                                        <p:attrNameLst>
                                          <p:attrName>ppt_y</p:attrName>
                                        </p:attrNameLst>
                                      </p:cBhvr>
                                      <p:tavLst>
                                        <p:tav tm="0">
                                          <p:val>
                                            <p:strVal val="#ppt_y+.1"/>
                                          </p:val>
                                        </p:tav>
                                        <p:tav tm="100000">
                                          <p:val>
                                            <p:strVal val="#ppt_y"/>
                                          </p:val>
                                        </p:tav>
                                      </p:tavLst>
                                    </p:anim>
                                  </p:childTnLst>
                                </p:cTn>
                              </p:par>
                            </p:childTnLst>
                          </p:cTn>
                        </p:par>
                        <p:par>
                          <p:cTn id="17" fill="hold" nodeType="afterGroup">
                            <p:stCondLst>
                              <p:cond delay="2000"/>
                            </p:stCondLst>
                            <p:childTnLst>
                              <p:par>
                                <p:cTn id="18" presetID="42" presetClass="entr" presetSubtype="0" fill="hold" nodeType="afterEffect">
                                  <p:stCondLst>
                                    <p:cond delay="0"/>
                                  </p:stCondLst>
                                  <p:childTnLst>
                                    <p:set>
                                      <p:cBhvr>
                                        <p:cTn id="19" dur="1" fill="hold">
                                          <p:stCondLst>
                                            <p:cond delay="0"/>
                                          </p:stCondLst>
                                        </p:cTn>
                                        <p:tgtEl>
                                          <p:spTgt spid="53"/>
                                        </p:tgtEl>
                                        <p:attrNameLst>
                                          <p:attrName>style.visibility</p:attrName>
                                        </p:attrNameLst>
                                      </p:cBhvr>
                                      <p:to>
                                        <p:strVal val="visible"/>
                                      </p:to>
                                    </p:set>
                                    <p:animEffect transition="in" filter="fade">
                                      <p:cBhvr>
                                        <p:cTn id="20" dur="1000"/>
                                        <p:tgtEl>
                                          <p:spTgt spid="53"/>
                                        </p:tgtEl>
                                      </p:cBhvr>
                                    </p:animEffect>
                                    <p:anim calcmode="lin" valueType="num">
                                      <p:cBhvr>
                                        <p:cTn id="21" dur="1000" fill="hold"/>
                                        <p:tgtEl>
                                          <p:spTgt spid="53"/>
                                        </p:tgtEl>
                                        <p:attrNameLst>
                                          <p:attrName>ppt_x</p:attrName>
                                        </p:attrNameLst>
                                      </p:cBhvr>
                                      <p:tavLst>
                                        <p:tav tm="0">
                                          <p:val>
                                            <p:strVal val="#ppt_x"/>
                                          </p:val>
                                        </p:tav>
                                        <p:tav tm="100000">
                                          <p:val>
                                            <p:strVal val="#ppt_x"/>
                                          </p:val>
                                        </p:tav>
                                      </p:tavLst>
                                    </p:anim>
                                    <p:anim calcmode="lin" valueType="num">
                                      <p:cBhvr>
                                        <p:cTn id="22" dur="1000" fill="hold"/>
                                        <p:tgtEl>
                                          <p:spTgt spid="53"/>
                                        </p:tgtEl>
                                        <p:attrNameLst>
                                          <p:attrName>ppt_y</p:attrName>
                                        </p:attrNameLst>
                                      </p:cBhvr>
                                      <p:tavLst>
                                        <p:tav tm="0">
                                          <p:val>
                                            <p:strVal val="#ppt_y+.1"/>
                                          </p:val>
                                        </p:tav>
                                        <p:tav tm="100000">
                                          <p:val>
                                            <p:strVal val="#ppt_y"/>
                                          </p:val>
                                        </p:tav>
                                      </p:tavLst>
                                    </p:anim>
                                  </p:childTnLst>
                                </p:cTn>
                              </p:par>
                            </p:childTnLst>
                          </p:cTn>
                        </p:par>
                        <p:par>
                          <p:cTn id="23" fill="hold" nodeType="afterGroup">
                            <p:stCondLst>
                              <p:cond delay="3000"/>
                            </p:stCondLst>
                            <p:childTnLst>
                              <p:par>
                                <p:cTn id="24" presetID="42" presetClass="entr" presetSubtype="0" fill="hold" nodeType="afterEffect">
                                  <p:stCondLst>
                                    <p:cond delay="0"/>
                                  </p:stCondLst>
                                  <p:childTnLst>
                                    <p:set>
                                      <p:cBhvr>
                                        <p:cTn id="25" dur="1" fill="hold">
                                          <p:stCondLst>
                                            <p:cond delay="0"/>
                                          </p:stCondLst>
                                        </p:cTn>
                                        <p:tgtEl>
                                          <p:spTgt spid="60"/>
                                        </p:tgtEl>
                                        <p:attrNameLst>
                                          <p:attrName>style.visibility</p:attrName>
                                        </p:attrNameLst>
                                      </p:cBhvr>
                                      <p:to>
                                        <p:strVal val="visible"/>
                                      </p:to>
                                    </p:set>
                                    <p:animEffect transition="in" filter="fade">
                                      <p:cBhvr>
                                        <p:cTn id="26" dur="1000"/>
                                        <p:tgtEl>
                                          <p:spTgt spid="60"/>
                                        </p:tgtEl>
                                      </p:cBhvr>
                                    </p:animEffect>
                                    <p:anim calcmode="lin" valueType="num">
                                      <p:cBhvr>
                                        <p:cTn id="27" dur="1000" fill="hold"/>
                                        <p:tgtEl>
                                          <p:spTgt spid="60"/>
                                        </p:tgtEl>
                                        <p:attrNameLst>
                                          <p:attrName>ppt_x</p:attrName>
                                        </p:attrNameLst>
                                      </p:cBhvr>
                                      <p:tavLst>
                                        <p:tav tm="0">
                                          <p:val>
                                            <p:strVal val="#ppt_x"/>
                                          </p:val>
                                        </p:tav>
                                        <p:tav tm="100000">
                                          <p:val>
                                            <p:strVal val="#ppt_x"/>
                                          </p:val>
                                        </p:tav>
                                      </p:tavLst>
                                    </p:anim>
                                    <p:anim calcmode="lin" valueType="num">
                                      <p:cBhvr>
                                        <p:cTn id="28" dur="1000" fill="hold"/>
                                        <p:tgtEl>
                                          <p:spTgt spid="60"/>
                                        </p:tgtEl>
                                        <p:attrNameLst>
                                          <p:attrName>ppt_y</p:attrName>
                                        </p:attrNameLst>
                                      </p:cBhvr>
                                      <p:tavLst>
                                        <p:tav tm="0">
                                          <p:val>
                                            <p:strVal val="#ppt_y+.1"/>
                                          </p:val>
                                        </p:tav>
                                        <p:tav tm="100000">
                                          <p:val>
                                            <p:strVal val="#ppt_y"/>
                                          </p:val>
                                        </p:tav>
                                      </p:tavLst>
                                    </p:anim>
                                  </p:childTnLst>
                                </p:cTn>
                              </p:par>
                            </p:childTnLst>
                          </p:cTn>
                        </p:par>
                        <p:par>
                          <p:cTn id="29" fill="hold" nodeType="afterGroup">
                            <p:stCondLst>
                              <p:cond delay="4000"/>
                            </p:stCondLst>
                            <p:childTnLst>
                              <p:par>
                                <p:cTn id="30" presetID="42" presetClass="entr" presetSubtype="0" fill="hold" nodeType="afterEffect">
                                  <p:stCondLst>
                                    <p:cond delay="0"/>
                                  </p:stCondLst>
                                  <p:childTnLst>
                                    <p:set>
                                      <p:cBhvr>
                                        <p:cTn id="31" dur="1" fill="hold">
                                          <p:stCondLst>
                                            <p:cond delay="0"/>
                                          </p:stCondLst>
                                        </p:cTn>
                                        <p:tgtEl>
                                          <p:spTgt spid="67"/>
                                        </p:tgtEl>
                                        <p:attrNameLst>
                                          <p:attrName>style.visibility</p:attrName>
                                        </p:attrNameLst>
                                      </p:cBhvr>
                                      <p:to>
                                        <p:strVal val="visible"/>
                                      </p:to>
                                    </p:set>
                                    <p:animEffect transition="in" filter="fade">
                                      <p:cBhvr>
                                        <p:cTn id="32" dur="1000"/>
                                        <p:tgtEl>
                                          <p:spTgt spid="67"/>
                                        </p:tgtEl>
                                      </p:cBhvr>
                                    </p:animEffect>
                                    <p:anim calcmode="lin" valueType="num">
                                      <p:cBhvr>
                                        <p:cTn id="33" dur="1000" fill="hold"/>
                                        <p:tgtEl>
                                          <p:spTgt spid="67"/>
                                        </p:tgtEl>
                                        <p:attrNameLst>
                                          <p:attrName>ppt_x</p:attrName>
                                        </p:attrNameLst>
                                      </p:cBhvr>
                                      <p:tavLst>
                                        <p:tav tm="0">
                                          <p:val>
                                            <p:strVal val="#ppt_x"/>
                                          </p:val>
                                        </p:tav>
                                        <p:tav tm="100000">
                                          <p:val>
                                            <p:strVal val="#ppt_x"/>
                                          </p:val>
                                        </p:tav>
                                      </p:tavLst>
                                    </p:anim>
                                    <p:anim calcmode="lin" valueType="num">
                                      <p:cBhvr>
                                        <p:cTn id="34" dur="1000" fill="hold"/>
                                        <p:tgtEl>
                                          <p:spTgt spid="67"/>
                                        </p:tgtEl>
                                        <p:attrNameLst>
                                          <p:attrName>ppt_y</p:attrName>
                                        </p:attrNameLst>
                                      </p:cBhvr>
                                      <p:tavLst>
                                        <p:tav tm="0">
                                          <p:val>
                                            <p:strVal val="#ppt_y+.1"/>
                                          </p:val>
                                        </p:tav>
                                        <p:tav tm="100000">
                                          <p:val>
                                            <p:strVal val="#ppt_y"/>
                                          </p:val>
                                        </p:tav>
                                      </p:tavLst>
                                    </p:anim>
                                  </p:childTnLst>
                                </p:cTn>
                              </p:par>
                            </p:childTnLst>
                          </p:cTn>
                        </p:par>
                        <p:par>
                          <p:cTn id="35" fill="hold" nodeType="afterGroup">
                            <p:stCondLst>
                              <p:cond delay="5000"/>
                            </p:stCondLst>
                            <p:childTnLst>
                              <p:par>
                                <p:cTn id="36" presetID="42" presetClass="entr" presetSubtype="0" fill="hold" nodeType="afterEffect">
                                  <p:stCondLst>
                                    <p:cond delay="0"/>
                                  </p:stCondLst>
                                  <p:childTnLst>
                                    <p:set>
                                      <p:cBhvr>
                                        <p:cTn id="37" dur="1" fill="hold">
                                          <p:stCondLst>
                                            <p:cond delay="0"/>
                                          </p:stCondLst>
                                        </p:cTn>
                                        <p:tgtEl>
                                          <p:spTgt spid="74"/>
                                        </p:tgtEl>
                                        <p:attrNameLst>
                                          <p:attrName>style.visibility</p:attrName>
                                        </p:attrNameLst>
                                      </p:cBhvr>
                                      <p:to>
                                        <p:strVal val="visible"/>
                                      </p:to>
                                    </p:set>
                                    <p:animEffect transition="in" filter="fade">
                                      <p:cBhvr>
                                        <p:cTn id="38" dur="1000"/>
                                        <p:tgtEl>
                                          <p:spTgt spid="74"/>
                                        </p:tgtEl>
                                      </p:cBhvr>
                                    </p:animEffect>
                                    <p:anim calcmode="lin" valueType="num">
                                      <p:cBhvr>
                                        <p:cTn id="39" dur="1000" fill="hold"/>
                                        <p:tgtEl>
                                          <p:spTgt spid="74"/>
                                        </p:tgtEl>
                                        <p:attrNameLst>
                                          <p:attrName>ppt_x</p:attrName>
                                        </p:attrNameLst>
                                      </p:cBhvr>
                                      <p:tavLst>
                                        <p:tav tm="0">
                                          <p:val>
                                            <p:strVal val="#ppt_x"/>
                                          </p:val>
                                        </p:tav>
                                        <p:tav tm="100000">
                                          <p:val>
                                            <p:strVal val="#ppt_x"/>
                                          </p:val>
                                        </p:tav>
                                      </p:tavLst>
                                    </p:anim>
                                    <p:anim calcmode="lin" valueType="num">
                                      <p:cBhvr>
                                        <p:cTn id="40"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33" name="组合 32"/>
          <p:cNvGrpSpPr/>
          <p:nvPr/>
        </p:nvGrpSpPr>
        <p:grpSpPr>
          <a:xfrm>
            <a:off x="6574169" y="5841931"/>
            <a:ext cx="4890990" cy="624494"/>
            <a:chOff x="4711094" y="3112958"/>
            <a:chExt cx="3668720" cy="468262"/>
          </a:xfrm>
        </p:grpSpPr>
        <p:sp>
          <p:nvSpPr>
            <p:cNvPr id="10" name="Diamond 26"/>
            <p:cNvSpPr/>
            <p:nvPr/>
          </p:nvSpPr>
          <p:spPr>
            <a:xfrm>
              <a:off x="4711094" y="3112958"/>
              <a:ext cx="468262" cy="468262"/>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lstStyle/>
            <a:p>
              <a:pPr algn="ctr"/>
              <a:r>
                <a:rPr lang="en-US" altLang="zh-CN" sz="2400">
                  <a:solidFill>
                    <a:schemeClr val="bg1"/>
                  </a:solidFill>
                  <a:latin typeface="Arial" panose="020b0604020202020204" pitchFamily="34" charset="0"/>
                  <a:ea typeface="微软雅黑" panose="020b0503020204020204" pitchFamily="34" charset="-122"/>
                  <a:sym typeface="Arial" panose="020b0604020202020204" pitchFamily="34" charset="0"/>
                </a:rPr>
                <a:t>4</a:t>
              </a:r>
              <a:endParaRPr lang="en-US" altLang="zh-CN" sz="2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1" name="Group 27"/>
            <p:cNvGrpSpPr/>
            <p:nvPr/>
          </p:nvGrpSpPr>
          <p:grpSpPr>
            <a:xfrm>
              <a:off x="5061738" y="3135877"/>
              <a:ext cx="3318076" cy="319986"/>
              <a:chOff x="6444107" y="1469392"/>
              <a:chExt cx="4725030" cy="426648"/>
            </a:xfrm>
          </p:grpSpPr>
          <p:sp>
            <p:nvSpPr>
              <p:cNvPr id="24" name="TextBox 48"/>
              <p:cNvSpPr txBox="1"/>
              <p:nvPr/>
            </p:nvSpPr>
            <p:spPr>
              <a:xfrm>
                <a:off x="6444107" y="1469392"/>
                <a:ext cx="4232109" cy="242864"/>
              </a:xfrm>
              <a:prstGeom prst="rect">
                <a:avLst/>
              </a:prstGeom>
              <a:noFill/>
            </p:spPr>
            <p:txBody>
              <a:bodyPr wrap="none" lIns="360000" tIns="0" rIns="0" bIns="0" anchor="b" anchorCtr="0">
                <a:noAutofit/>
              </a:bodyPr>
              <a:lstStyle/>
              <a:p>
                <a:r>
                  <a:rPr lang="zh-CN" altLang="en-US" sz="2700" b="1">
                    <a:solidFill>
                      <a:schemeClr val="accent4">
                        <a:lumMod val="100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700" b="1">
                  <a:solidFill>
                    <a:schemeClr val="accent4">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49"/>
              <p:cNvSpPr txBox="1"/>
              <p:nvPr/>
            </p:nvSpPr>
            <p:spPr>
              <a:xfrm>
                <a:off x="6444107" y="1712256"/>
                <a:ext cx="4725030" cy="183784"/>
              </a:xfrm>
              <a:prstGeom prst="rect">
                <a:avLst/>
              </a:prstGeom>
            </p:spPr>
            <p:txBody>
              <a:bodyPr vert="horz" wrap="square" lIns="360000" tIns="0" rIns="0" bIns="0" anchor="ctr" anchorCtr="0">
                <a:noAutofit/>
              </a:bodyPr>
              <a:lstStyle/>
              <a:p>
                <a:pPr algn="l">
                  <a:lnSpc>
                    <a:spcPct val="120000"/>
                  </a:lnSpc>
                </a:pPr>
                <a:r>
                  <a:rPr lang="zh-CN" altLang="en-US" sz="1900">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rPr>
                  <a:t>此部分内容作为文字排版占位显示 </a:t>
                </a:r>
              </a:p>
            </p:txBody>
          </p:sp>
        </p:grpSp>
      </p:grpSp>
      <p:grpSp>
        <p:nvGrpSpPr>
          <p:cNvPr id="4" name="组合 3"/>
          <p:cNvGrpSpPr/>
          <p:nvPr/>
        </p:nvGrpSpPr>
        <p:grpSpPr>
          <a:xfrm>
            <a:off x="6574169" y="4963152"/>
            <a:ext cx="4890990" cy="624495"/>
            <a:chOff x="4711094" y="2454026"/>
            <a:chExt cx="3668720" cy="468263"/>
          </a:xfrm>
        </p:grpSpPr>
        <p:sp>
          <p:nvSpPr>
            <p:cNvPr id="12" name="Diamond 28"/>
            <p:cNvSpPr/>
            <p:nvPr/>
          </p:nvSpPr>
          <p:spPr>
            <a:xfrm>
              <a:off x="4711094" y="2454026"/>
              <a:ext cx="468262" cy="468262"/>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lstStyle/>
            <a:p>
              <a:pPr algn="ctr"/>
              <a:r>
                <a:rPr lang="en-US" altLang="zh-CN" sz="2400">
                  <a:solidFill>
                    <a:schemeClr val="bg1"/>
                  </a:solidFill>
                  <a:latin typeface="Arial" panose="020b0604020202020204" pitchFamily="34" charset="0"/>
                  <a:ea typeface="微软雅黑" panose="020b0503020204020204" pitchFamily="34" charset="-122"/>
                  <a:sym typeface="Arial" panose="020b0604020202020204" pitchFamily="34" charset="0"/>
                </a:rPr>
                <a:t>3</a:t>
              </a:r>
              <a:endParaRPr lang="en-US" altLang="zh-CN" sz="2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3" name="Group 29"/>
            <p:cNvGrpSpPr/>
            <p:nvPr/>
          </p:nvGrpSpPr>
          <p:grpSpPr>
            <a:xfrm>
              <a:off x="5061737" y="2476946"/>
              <a:ext cx="3318077" cy="445343"/>
              <a:chOff x="6444106" y="1469392"/>
              <a:chExt cx="4725032" cy="593790"/>
            </a:xfrm>
          </p:grpSpPr>
          <p:sp>
            <p:nvSpPr>
              <p:cNvPr id="22" name="TextBox 39"/>
              <p:cNvSpPr txBox="1"/>
              <p:nvPr/>
            </p:nvSpPr>
            <p:spPr>
              <a:xfrm>
                <a:off x="6444107" y="1469392"/>
                <a:ext cx="4232109" cy="242864"/>
              </a:xfrm>
              <a:prstGeom prst="rect">
                <a:avLst/>
              </a:prstGeom>
              <a:noFill/>
            </p:spPr>
            <p:txBody>
              <a:bodyPr wrap="none" lIns="360000" tIns="0" rIns="0" bIns="0" anchor="b" anchorCtr="0">
                <a:noAutofit/>
              </a:bodyPr>
              <a:lstStyle/>
              <a:p>
                <a:r>
                  <a:rPr lang="zh-CN" altLang="en-US" sz="2700" b="1">
                    <a:solidFill>
                      <a:schemeClr val="accent3">
                        <a:lumMod val="100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700" b="1">
                  <a:solidFill>
                    <a:schemeClr val="accent3">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40"/>
              <p:cNvSpPr txBox="1"/>
              <p:nvPr/>
            </p:nvSpPr>
            <p:spPr>
              <a:xfrm>
                <a:off x="6444106" y="1712255"/>
                <a:ext cx="4725032" cy="350927"/>
              </a:xfrm>
              <a:prstGeom prst="rect">
                <a:avLst/>
              </a:prstGeom>
            </p:spPr>
            <p:txBody>
              <a:bodyPr vert="horz" wrap="square" lIns="360000" tIns="0" rIns="0" bIns="0" anchor="ctr" anchorCtr="0">
                <a:noAutofit/>
              </a:bodyPr>
              <a:lstStyle/>
              <a:p>
                <a:pPr algn="l">
                  <a:lnSpc>
                    <a:spcPct val="120000"/>
                  </a:lnSpc>
                </a:pPr>
                <a:r>
                  <a:rPr lang="zh-CN" altLang="en-US" sz="1900">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rPr>
                  <a:t>此部分内容作为文字排版占位显示 </a:t>
                </a:r>
              </a:p>
            </p:txBody>
          </p:sp>
        </p:grpSp>
      </p:grpSp>
      <p:grpSp>
        <p:nvGrpSpPr>
          <p:cNvPr id="3" name="组合 2"/>
          <p:cNvGrpSpPr/>
          <p:nvPr/>
        </p:nvGrpSpPr>
        <p:grpSpPr>
          <a:xfrm>
            <a:off x="1295346" y="5889142"/>
            <a:ext cx="4691843" cy="624494"/>
            <a:chOff x="4711094" y="1795094"/>
            <a:chExt cx="3519340" cy="468262"/>
          </a:xfrm>
        </p:grpSpPr>
        <p:sp>
          <p:nvSpPr>
            <p:cNvPr id="14" name="Diamond 30"/>
            <p:cNvSpPr/>
            <p:nvPr/>
          </p:nvSpPr>
          <p:spPr>
            <a:xfrm>
              <a:off x="4711094" y="1795094"/>
              <a:ext cx="468262" cy="468262"/>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lstStyle/>
            <a:p>
              <a:pPr algn="ctr"/>
              <a:r>
                <a:rPr lang="en-US" altLang="zh-CN" sz="2400">
                  <a:solidFill>
                    <a:schemeClr val="bg1"/>
                  </a:solidFill>
                  <a:latin typeface="Arial" panose="020b0604020202020204" pitchFamily="34" charset="0"/>
                  <a:ea typeface="微软雅黑" panose="020b0503020204020204" pitchFamily="34" charset="-122"/>
                  <a:sym typeface="Arial" panose="020b0604020202020204" pitchFamily="34" charset="0"/>
                </a:rPr>
                <a:t>2</a:t>
              </a:r>
              <a:endParaRPr lang="en-US" altLang="zh-CN" sz="2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5" name="Group 31"/>
            <p:cNvGrpSpPr/>
            <p:nvPr/>
          </p:nvGrpSpPr>
          <p:grpSpPr>
            <a:xfrm>
              <a:off x="5061738" y="1818013"/>
              <a:ext cx="3168696" cy="387024"/>
              <a:chOff x="6444107" y="1469392"/>
              <a:chExt cx="4512309" cy="516032"/>
            </a:xfrm>
          </p:grpSpPr>
          <p:sp>
            <p:nvSpPr>
              <p:cNvPr id="20" name="TextBox 37"/>
              <p:cNvSpPr txBox="1"/>
              <p:nvPr/>
            </p:nvSpPr>
            <p:spPr>
              <a:xfrm>
                <a:off x="6444107" y="1469392"/>
                <a:ext cx="4232109" cy="242864"/>
              </a:xfrm>
              <a:prstGeom prst="rect">
                <a:avLst/>
              </a:prstGeom>
              <a:noFill/>
            </p:spPr>
            <p:txBody>
              <a:bodyPr wrap="none" lIns="360000" tIns="0" rIns="0" bIns="0" anchor="b" anchorCtr="0">
                <a:noAutofit/>
              </a:bodyPr>
              <a:lstStyle/>
              <a:p>
                <a:r>
                  <a:rPr lang="zh-CN" altLang="en-US" sz="2700" b="1">
                    <a:solidFill>
                      <a:schemeClr val="accent2">
                        <a:lumMod val="100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700" b="1">
                  <a:solidFill>
                    <a:schemeClr val="accent2">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38"/>
              <p:cNvSpPr txBox="1"/>
              <p:nvPr/>
            </p:nvSpPr>
            <p:spPr>
              <a:xfrm>
                <a:off x="6444107" y="1712256"/>
                <a:ext cx="4512309" cy="273168"/>
              </a:xfrm>
              <a:prstGeom prst="rect">
                <a:avLst/>
              </a:prstGeom>
            </p:spPr>
            <p:txBody>
              <a:bodyPr vert="horz" wrap="square" lIns="360000" tIns="0" rIns="0" bIns="0" anchor="ctr" anchorCtr="0">
                <a:noAutofit/>
              </a:bodyPr>
              <a:lstStyle/>
              <a:p>
                <a:pPr algn="l">
                  <a:lnSpc>
                    <a:spcPct val="120000"/>
                  </a:lnSpc>
                </a:pPr>
                <a:r>
                  <a:rPr lang="zh-CN" altLang="en-US" sz="1900">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rPr>
                  <a:t>此部分内容作为文字排版占位显示 </a:t>
                </a:r>
              </a:p>
            </p:txBody>
          </p:sp>
        </p:grpSp>
      </p:grpSp>
      <p:grpSp>
        <p:nvGrpSpPr>
          <p:cNvPr id="2" name="组合 1"/>
          <p:cNvGrpSpPr/>
          <p:nvPr/>
        </p:nvGrpSpPr>
        <p:grpSpPr>
          <a:xfrm>
            <a:off x="1295349" y="5010363"/>
            <a:ext cx="4691840" cy="624494"/>
            <a:chOff x="4711096" y="1136162"/>
            <a:chExt cx="3519338" cy="468262"/>
          </a:xfrm>
        </p:grpSpPr>
        <p:sp>
          <p:nvSpPr>
            <p:cNvPr id="16" name="Diamond 32"/>
            <p:cNvSpPr/>
            <p:nvPr/>
          </p:nvSpPr>
          <p:spPr>
            <a:xfrm>
              <a:off x="4711096" y="1136162"/>
              <a:ext cx="468262" cy="468262"/>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lstStyle/>
            <a:p>
              <a:pPr algn="ctr"/>
              <a:r>
                <a:rPr lang="en-US" altLang="zh-CN" sz="2400">
                  <a:solidFill>
                    <a:schemeClr val="bg1"/>
                  </a:solidFill>
                  <a:latin typeface="Arial" panose="020b0604020202020204" pitchFamily="34" charset="0"/>
                  <a:ea typeface="微软雅黑" panose="020b0503020204020204" pitchFamily="34" charset="-122"/>
                  <a:sym typeface="Arial" panose="020b0604020202020204" pitchFamily="34" charset="0"/>
                </a:rPr>
                <a:t>1</a:t>
              </a:r>
              <a:endParaRPr lang="en-US" altLang="zh-CN" sz="2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7" name="Group 33"/>
            <p:cNvGrpSpPr/>
            <p:nvPr/>
          </p:nvGrpSpPr>
          <p:grpSpPr>
            <a:xfrm>
              <a:off x="5061737" y="1159081"/>
              <a:ext cx="3168697" cy="387024"/>
              <a:chOff x="6444106" y="1469392"/>
              <a:chExt cx="4512311" cy="516032"/>
            </a:xfrm>
          </p:grpSpPr>
          <p:sp>
            <p:nvSpPr>
              <p:cNvPr id="18" name="TextBox 34"/>
              <p:cNvSpPr txBox="1"/>
              <p:nvPr/>
            </p:nvSpPr>
            <p:spPr>
              <a:xfrm>
                <a:off x="6444107" y="1469392"/>
                <a:ext cx="4232109" cy="242864"/>
              </a:xfrm>
              <a:prstGeom prst="rect">
                <a:avLst/>
              </a:prstGeom>
              <a:noFill/>
            </p:spPr>
            <p:txBody>
              <a:bodyPr wrap="none" lIns="360000" tIns="0" rIns="0" bIns="0" anchor="b" anchorCtr="0">
                <a:noAutofit/>
              </a:bodyPr>
              <a:lstStyle/>
              <a:p>
                <a:r>
                  <a:rPr lang="zh-CN" altLang="en-US" sz="2700" b="1">
                    <a:solidFill>
                      <a:schemeClr val="accent1">
                        <a:lumMod val="100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700" b="1">
                  <a:solidFill>
                    <a:schemeClr val="accent1">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36"/>
              <p:cNvSpPr txBox="1"/>
              <p:nvPr/>
            </p:nvSpPr>
            <p:spPr>
              <a:xfrm>
                <a:off x="6444106" y="1712256"/>
                <a:ext cx="4512311" cy="273168"/>
              </a:xfrm>
              <a:prstGeom prst="rect">
                <a:avLst/>
              </a:prstGeom>
            </p:spPr>
            <p:txBody>
              <a:bodyPr vert="horz" wrap="square" lIns="360000" tIns="0" rIns="0" bIns="0" anchor="ctr" anchorCtr="0">
                <a:noAutofit/>
              </a:bodyPr>
              <a:lstStyle/>
              <a:p>
                <a:pPr algn="l">
                  <a:lnSpc>
                    <a:spcPct val="120000"/>
                  </a:lnSpc>
                </a:pPr>
                <a:r>
                  <a:rPr lang="zh-CN" altLang="en-US" sz="1900">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rPr>
                  <a:t>此部分内容作为文字排版占位显示 </a:t>
                </a:r>
              </a:p>
            </p:txBody>
          </p:sp>
        </p:grpSp>
      </p:grpSp>
      <p:pic>
        <p:nvPicPr>
          <p:cNvPr id="50" name="图片 49"/>
          <p:cNvPicPr>
            <a:picLocks noChangeAspect="1"/>
          </p:cNvPicPr>
          <p:nvPr/>
        </p:nvPicPr>
        <p:blipFill>
          <a:blip r:embed="rId2">
            <a:extLst>
              <a:ext uri="{28A0092B-C50C-407E-A947-70E740481C1C}">
                <a14:useLocalDpi xmlns:a14="http://schemas.microsoft.com/office/drawing/2010/main" val="0"/>
              </a:ext>
            </a:extLst>
          </a:blip>
          <a:srcRect l="127" t="8271" r="-127" b="45926"/>
          <a:stretch>
            <a:fillRect/>
          </a:stretch>
        </p:blipFill>
        <p:spPr>
          <a:xfrm>
            <a:off x="1" y="0"/>
            <a:ext cx="12190413" cy="4242254"/>
          </a:xfrm>
          <a:prstGeom prst="rect">
            <a:avLst/>
          </a:prstGeom>
        </p:spPr>
      </p:pic>
      <p:cxnSp>
        <p:nvCxnSpPr>
          <p:cNvPr id="51" name="直接连接符 50"/>
          <p:cNvCxnSpPr/>
          <p:nvPr/>
        </p:nvCxnSpPr>
        <p:spPr>
          <a:xfrm>
            <a:off x="4354318" y="2985031"/>
            <a:ext cx="331444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2" name="矩形 51">
            <a:extLst>
              <a:ext uri="{FF2B5EF4-FFF2-40B4-BE49-F238E27FC236}">
                <a16:creationId xmlns="" xmlns:a16="http://schemas.microsoft.com/office/drawing/2014/main" xmlns:lc="http://schemas.openxmlformats.org/drawingml/2006/lockedCanvas" id="{7DFA17FA-3D29-4B64-81C0-362F78C5557D}"/>
              </a:ext>
            </a:extLst>
          </p:cNvPr>
          <p:cNvSpPr>
            <a:spLocks noChangeArrowheads="1"/>
          </p:cNvSpPr>
          <p:nvPr/>
        </p:nvSpPr>
        <p:spPr bwMode="auto">
          <a:xfrm>
            <a:off x="4521651" y="1843809"/>
            <a:ext cx="3147114" cy="7950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ts val="6187"/>
              </a:lnSpc>
            </a:pPr>
            <a:r>
              <a:rPr lang="zh-CN" altLang="en-US" sz="6400" b="1" spc="800">
                <a:solidFill>
                  <a:schemeClr val="bg1"/>
                </a:solidFill>
                <a:effectLst>
                  <a:outerShdw blurRad="38100" dist="38100" dir="2700000" algn="tl">
                    <a:srgbClr val="000000">
                      <a:alpha val="43137"/>
                    </a:srgbClr>
                  </a:outerShdw>
                </a:effectLst>
                <a:latin typeface="+mj-ea"/>
                <a:ea typeface="+mj-ea"/>
                <a:cs typeface="【暖色君】华综变" panose="02000500000000000000" pitchFamily="2" charset="2"/>
              </a:rPr>
              <a:t>目录</a:t>
            </a:r>
            <a:endParaRPr lang="en-US" altLang="zh-CN" sz="6400" b="1" spc="800">
              <a:solidFill>
                <a:schemeClr val="bg1"/>
              </a:solidFill>
              <a:effectLst>
                <a:outerShdw blurRad="38100" dist="38100" dir="2700000" algn="tl">
                  <a:srgbClr val="000000">
                    <a:alpha val="43137"/>
                  </a:srgbClr>
                </a:outerShdw>
              </a:effectLst>
              <a:latin typeface="+mj-ea"/>
              <a:ea typeface="+mj-ea"/>
              <a:cs typeface="【暖色君】华综变" panose="02000500000000000000" pitchFamily="2" charset="2"/>
            </a:endParaRPr>
          </a:p>
        </p:txBody>
      </p:sp>
      <p:sp>
        <p:nvSpPr>
          <p:cNvPr id="53" name="v">
            <a:extLst>
              <a:ext uri="{FF2B5EF4-FFF2-40B4-BE49-F238E27FC236}">
                <a16:creationId xmlns="" xmlns:a16="http://schemas.microsoft.com/office/drawing/2014/main" xmlns:lc="http://schemas.openxmlformats.org/drawingml/2006/lockedCanvas" id="{B7414C7D-9768-4326-BC62-D3CF9053F9F5}"/>
              </a:ext>
            </a:extLst>
          </p:cNvPr>
          <p:cNvSpPr txBox="1"/>
          <p:nvPr/>
        </p:nvSpPr>
        <p:spPr>
          <a:xfrm>
            <a:off x="4354318" y="3113991"/>
            <a:ext cx="3481777" cy="868457"/>
          </a:xfrm>
          <a:prstGeom prst="rect">
            <a:avLst/>
          </a:prstGeom>
          <a:noFill/>
          <a:effectLst/>
        </p:spPr>
        <p:txBody>
          <a:bodyPr wrap="square" lIns="128538" tIns="64269" rIns="128538" bIns="64269"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150000"/>
              </a:lnSpc>
              <a:buNone/>
            </a:pPr>
            <a:r>
              <a:rPr lang="en-US" altLang="zh-CN" sz="320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CONTENTS</a:t>
            </a:r>
            <a:endParaRPr lang="zh-CN" altLang="en-US" sz="320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54" name="图片 53"/>
          <p:cNvPicPr>
            <a:picLocks noChangeAspect="1"/>
          </p:cNvPicPr>
          <p:nvPr/>
        </p:nvPicPr>
        <p:blipFill>
          <a:blip r:embed="rId2">
            <a:extLst>
              <a:ext uri="{28A0092B-C50C-407E-A947-70E740481C1C}">
                <a14:useLocalDpi xmlns:a14="http://schemas.microsoft.com/office/drawing/2010/main" val="0"/>
              </a:ext>
            </a:extLst>
          </a:blip>
          <a:srcRect l="127" t="51880" r="-127" b="45926"/>
          <a:stretch>
            <a:fillRect/>
          </a:stretch>
        </p:blipFill>
        <p:spPr>
          <a:xfrm>
            <a:off x="-1" y="4337443"/>
            <a:ext cx="12190413" cy="203247"/>
          </a:xfrm>
          <a:prstGeom prst="rect">
            <a:avLst/>
          </a:prstGeom>
        </p:spPr>
      </p:pic>
    </p:spTree>
    <p:extLst>
      <p:ext uri="{BB962C8B-B14F-4D97-AF65-F5344CB8AC3E}">
        <p14:creationId val="1343594710"/>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childTnLst>
                          </p:cTn>
                        </p:par>
                        <p:par>
                          <p:cTn id="10" fill="hold" nodeType="afterGroup">
                            <p:stCondLst>
                              <p:cond delay="500"/>
                            </p:stCondLst>
                            <p:childTnLst>
                              <p:par>
                                <p:cTn id="11" presetID="53" presetClass="entr" presetSubtype="16" fill="hold" nodeType="afterEffect">
                                  <p:stCondLst>
                                    <p:cond delay="0"/>
                                  </p:stCondLst>
                                  <p:childTnLst>
                                    <p:set>
                                      <p:cBhvr>
                                        <p:cTn id="12" dur="1" fill="hold">
                                          <p:stCondLst>
                                            <p:cond delay="0"/>
                                          </p:stCondLst>
                                        </p:cTn>
                                        <p:tgtEl>
                                          <p:spTgt spid="51"/>
                                        </p:tgtEl>
                                        <p:attrNameLst>
                                          <p:attrName>style.visibility</p:attrName>
                                        </p:attrNameLst>
                                      </p:cBhvr>
                                      <p:to>
                                        <p:strVal val="visible"/>
                                      </p:to>
                                    </p:set>
                                    <p:anim calcmode="lin" valueType="num">
                                      <p:cBhvr>
                                        <p:cTn id="13" dur="500" fill="hold"/>
                                        <p:tgtEl>
                                          <p:spTgt spid="51"/>
                                        </p:tgtEl>
                                        <p:attrNameLst>
                                          <p:attrName>ppt_w</p:attrName>
                                        </p:attrNameLst>
                                      </p:cBhvr>
                                      <p:tavLst>
                                        <p:tav tm="0">
                                          <p:val>
                                            <p:fltVal val="0"/>
                                          </p:val>
                                        </p:tav>
                                        <p:tav tm="100000">
                                          <p:val>
                                            <p:strVal val="#ppt_w"/>
                                          </p:val>
                                        </p:tav>
                                      </p:tavLst>
                                    </p:anim>
                                    <p:anim calcmode="lin" valueType="num">
                                      <p:cBhvr>
                                        <p:cTn id="14" dur="500" fill="hold"/>
                                        <p:tgtEl>
                                          <p:spTgt spid="51"/>
                                        </p:tgtEl>
                                        <p:attrNameLst>
                                          <p:attrName>ppt_h</p:attrName>
                                        </p:attrNameLst>
                                      </p:cBhvr>
                                      <p:tavLst>
                                        <p:tav tm="0">
                                          <p:val>
                                            <p:fltVal val="0"/>
                                          </p:val>
                                        </p:tav>
                                        <p:tav tm="100000">
                                          <p:val>
                                            <p:strVal val="#ppt_h"/>
                                          </p:val>
                                        </p:tav>
                                      </p:tavLst>
                                    </p:anim>
                                    <p:animEffect transition="in" filter="fade">
                                      <p:cBhvr>
                                        <p:cTn id="15" dur="500"/>
                                        <p:tgtEl>
                                          <p:spTgt spid="51"/>
                                        </p:tgtEl>
                                      </p:cBhvr>
                                    </p:animEffect>
                                  </p:childTnLst>
                                </p:cTn>
                              </p:par>
                            </p:childTnLst>
                          </p:cTn>
                        </p:par>
                        <p:par>
                          <p:cTn id="16" fill="hold" nodeType="afterGroup">
                            <p:stCondLst>
                              <p:cond delay="1000"/>
                            </p:stCondLst>
                            <p:childTnLst>
                              <p:par>
                                <p:cTn id="17" presetID="14" presetClass="entr" presetSubtype="10"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randombar(horizontal)">
                                      <p:cBhvr>
                                        <p:cTn id="19" dur="500"/>
                                        <p:tgtEl>
                                          <p:spTgt spid="53"/>
                                        </p:tgtEl>
                                      </p:cBhvr>
                                    </p:animEffect>
                                  </p:childTnLst>
                                </p:cTn>
                              </p:par>
                            </p:childTnLst>
                          </p:cTn>
                        </p:par>
                        <p:par>
                          <p:cTn id="20" fill="hold" nodeType="afterGroup">
                            <p:stCondLst>
                              <p:cond delay="1500"/>
                            </p:stCondLst>
                            <p:childTnLst>
                              <p:par>
                                <p:cTn id="21" presetID="2" presetClass="entr" presetSubtype="4"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ppt_x"/>
                                          </p:val>
                                        </p:tav>
                                        <p:tav tm="100000">
                                          <p:val>
                                            <p:strVal val="#ppt_x"/>
                                          </p:val>
                                        </p:tav>
                                      </p:tavLst>
                                    </p:anim>
                                    <p:anim calcmode="lin" valueType="num">
                                      <p:cBhvr additive="base">
                                        <p:cTn id="24" dur="500" fill="hold"/>
                                        <p:tgtEl>
                                          <p:spTgt spid="2"/>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2000"/>
                            </p:stCondLst>
                            <p:childTnLst>
                              <p:par>
                                <p:cTn id="26" presetID="2" presetClass="entr" presetSubtype="4"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ppt_x"/>
                                          </p:val>
                                        </p:tav>
                                        <p:tav tm="100000">
                                          <p:val>
                                            <p:strVal val="#ppt_x"/>
                                          </p:val>
                                        </p:tav>
                                      </p:tavLst>
                                    </p:anim>
                                    <p:anim calcmode="lin" valueType="num">
                                      <p:cBhvr additive="base">
                                        <p:cTn id="29" dur="500" fill="hold"/>
                                        <p:tgtEl>
                                          <p:spTgt spid="3"/>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2500"/>
                            </p:stCondLst>
                            <p:childTnLst>
                              <p:par>
                                <p:cTn id="31" presetID="2" presetClass="entr" presetSubtype="4"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ppt_x"/>
                                          </p:val>
                                        </p:tav>
                                        <p:tav tm="100000">
                                          <p:val>
                                            <p:strVal val="#ppt_x"/>
                                          </p:val>
                                        </p:tav>
                                      </p:tavLst>
                                    </p:anim>
                                    <p:anim calcmode="lin" valueType="num">
                                      <p:cBhvr additive="base">
                                        <p:cTn id="34" dur="500" fill="hold"/>
                                        <p:tgtEl>
                                          <p:spTgt spid="4"/>
                                        </p:tgtEl>
                                        <p:attrNameLst>
                                          <p:attrName>ppt_y</p:attrName>
                                        </p:attrNameLst>
                                      </p:cBhvr>
                                      <p:tavLst>
                                        <p:tav tm="0">
                                          <p:val>
                                            <p:strVal val="1+#ppt_h/2"/>
                                          </p:val>
                                        </p:tav>
                                        <p:tav tm="100000">
                                          <p:val>
                                            <p:strVal val="#ppt_y"/>
                                          </p:val>
                                        </p:tav>
                                      </p:tavLst>
                                    </p:anim>
                                  </p:childTnLst>
                                </p:cTn>
                              </p:par>
                            </p:childTnLst>
                          </p:cTn>
                        </p:par>
                        <p:par>
                          <p:cTn id="35" fill="hold" nodeType="afterGroup">
                            <p:stCondLst>
                              <p:cond delay="3000"/>
                            </p:stCondLst>
                            <p:childTnLst>
                              <p:par>
                                <p:cTn id="36" presetID="2" presetClass="entr" presetSubtype="4" fill="hold" nodeType="after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fill="hold"/>
                                        <p:tgtEl>
                                          <p:spTgt spid="33"/>
                                        </p:tgtEl>
                                        <p:attrNameLst>
                                          <p:attrName>ppt_x</p:attrName>
                                        </p:attrNameLst>
                                      </p:cBhvr>
                                      <p:tavLst>
                                        <p:tav tm="0">
                                          <p:val>
                                            <p:strVal val="#ppt_x"/>
                                          </p:val>
                                        </p:tav>
                                        <p:tav tm="100000">
                                          <p:val>
                                            <p:strVal val="#ppt_x"/>
                                          </p:val>
                                        </p:tav>
                                      </p:tavLst>
                                    </p:anim>
                                    <p:anim calcmode="lin" valueType="num">
                                      <p:cBhvr additive="base">
                                        <p:cTn id="39"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Lst>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6" name="Group 4"/>
          <p:cNvGrpSpPr/>
          <p:nvPr/>
        </p:nvGrpSpPr>
        <p:grpSpPr>
          <a:xfrm>
            <a:off x="3932141" y="1635032"/>
            <a:ext cx="4107027" cy="3811452"/>
            <a:chOff x="3932651" y="1634654"/>
            <a:chExt cx="4107561" cy="3810569"/>
          </a:xfrm>
        </p:grpSpPr>
        <p:sp>
          <p:nvSpPr>
            <p:cNvPr id="7" name="Freeform: Shape 121"/>
            <p:cNvSpPr/>
            <p:nvPr/>
          </p:nvSpPr>
          <p:spPr bwMode="auto">
            <a:xfrm>
              <a:off x="4653399" y="4573936"/>
              <a:ext cx="416354" cy="864289"/>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1600" h="21600">
                  <a:moveTo>
                    <a:pt x="0" y="5423"/>
                  </a:moveTo>
                  <a:lnTo>
                    <a:pt x="12010" y="0"/>
                  </a:lnTo>
                  <a:lnTo>
                    <a:pt x="21600" y="13360"/>
                  </a:lnTo>
                  <a:lnTo>
                    <a:pt x="11612" y="21600"/>
                  </a:lnTo>
                  <a:lnTo>
                    <a:pt x="0" y="5423"/>
                  </a:lnTo>
                  <a:close/>
                  <a:moveTo>
                    <a:pt x="0" y="5423"/>
                  </a:moveTo>
                </a:path>
              </a:pathLst>
            </a:custGeom>
            <a:solidFill>
              <a:schemeClr val="accent2">
                <a:lumMod val="7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Shape 122"/>
            <p:cNvSpPr/>
            <p:nvPr/>
          </p:nvSpPr>
          <p:spPr bwMode="auto">
            <a:xfrm>
              <a:off x="4744367" y="4098052"/>
              <a:ext cx="3295845" cy="1333174"/>
            </a:xfrm>
            <a:custGeom>
              <a:gdLst>
                <a:gd name="T0" fmla="*/ 0 w 21598"/>
                <a:gd name="T1" fmla="*/ 0 h 21600"/>
                <a:gd name="T2" fmla="*/ 0 w 21598"/>
                <a:gd name="T3" fmla="*/ 0 h 21600"/>
                <a:gd name="T4" fmla="*/ 0 w 21598"/>
                <a:gd name="T5" fmla="*/ 0 h 21600"/>
                <a:gd name="T6" fmla="*/ 0 w 21598"/>
                <a:gd name="T7" fmla="*/ 0 h 21600"/>
                <a:gd name="T8" fmla="*/ 0 w 21598"/>
                <a:gd name="T9" fmla="*/ 0 h 21600"/>
                <a:gd name="T10" fmla="*/ 0 w 21598"/>
                <a:gd name="T11" fmla="*/ 0 h 21600"/>
                <a:gd name="T12" fmla="*/ 0 w 21598"/>
                <a:gd name="T13" fmla="*/ 0 h 21600"/>
                <a:gd name="T14" fmla="*/ 0 w 21598"/>
                <a:gd name="T15" fmla="*/ 0 h 21600"/>
                <a:gd name="T16" fmla="*/ 0 w 21598"/>
                <a:gd name="T17" fmla="*/ 0 h 21600"/>
                <a:gd name="T18" fmla="*/ 0 w 21598"/>
                <a:gd name="T19" fmla="*/ 0 h 21600"/>
                <a:gd name="T20" fmla="*/ 0 w 21598"/>
                <a:gd name="T21" fmla="*/ 0 h 21600"/>
                <a:gd name="T22" fmla="*/ 0 w 21598"/>
                <a:gd name="T23" fmla="*/ 0 h 21600"/>
                <a:gd name="T24" fmla="*/ 0 w 21598"/>
                <a:gd name="T25" fmla="*/ 0 h 21600"/>
                <a:gd name="T26" fmla="*/ 0 w 21598"/>
                <a:gd name="T27" fmla="*/ 0 h 21600"/>
                <a:gd name="T28" fmla="*/ 0 w 21598"/>
                <a:gd name="T29" fmla="*/ 0 h 21600"/>
                <a:gd name="T30" fmla="*/ 0 w 21598"/>
                <a:gd name="T31" fmla="*/ 0 h 2160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598" h="21600">
                  <a:moveTo>
                    <a:pt x="20841" y="0"/>
                  </a:moveTo>
                  <a:cubicBezTo>
                    <a:pt x="21090" y="1245"/>
                    <a:pt x="21278" y="2503"/>
                    <a:pt x="21404" y="3756"/>
                  </a:cubicBezTo>
                  <a:cubicBezTo>
                    <a:pt x="21531" y="5008"/>
                    <a:pt x="21595" y="6256"/>
                    <a:pt x="21597" y="7481"/>
                  </a:cubicBezTo>
                  <a:cubicBezTo>
                    <a:pt x="21600" y="8704"/>
                    <a:pt x="21540" y="9906"/>
                    <a:pt x="21418" y="11066"/>
                  </a:cubicBezTo>
                  <a:cubicBezTo>
                    <a:pt x="21296" y="12225"/>
                    <a:pt x="21112" y="13345"/>
                    <a:pt x="20865" y="14403"/>
                  </a:cubicBezTo>
                  <a:cubicBezTo>
                    <a:pt x="20598" y="15546"/>
                    <a:pt x="20270" y="16568"/>
                    <a:pt x="19890" y="17457"/>
                  </a:cubicBezTo>
                  <a:cubicBezTo>
                    <a:pt x="19510" y="18346"/>
                    <a:pt x="19077" y="19103"/>
                    <a:pt x="18600" y="19717"/>
                  </a:cubicBezTo>
                  <a:cubicBezTo>
                    <a:pt x="18123" y="20330"/>
                    <a:pt x="17602" y="20801"/>
                    <a:pt x="17044" y="21118"/>
                  </a:cubicBezTo>
                  <a:cubicBezTo>
                    <a:pt x="16486" y="21436"/>
                    <a:pt x="15892" y="21600"/>
                    <a:pt x="15270" y="21600"/>
                  </a:cubicBezTo>
                  <a:lnTo>
                    <a:pt x="1426" y="21600"/>
                  </a:lnTo>
                  <a:lnTo>
                    <a:pt x="0" y="11366"/>
                  </a:lnTo>
                  <a:lnTo>
                    <a:pt x="2659" y="4641"/>
                  </a:lnTo>
                  <a:lnTo>
                    <a:pt x="12989" y="4641"/>
                  </a:lnTo>
                  <a:lnTo>
                    <a:pt x="18343" y="7593"/>
                  </a:lnTo>
                  <a:lnTo>
                    <a:pt x="20841" y="0"/>
                  </a:lnTo>
                  <a:close/>
                  <a:moveTo>
                    <a:pt x="20841" y="0"/>
                  </a:moveTo>
                </a:path>
              </a:pathLst>
            </a:custGeom>
            <a:solidFill>
              <a:schemeClr val="accent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Shape 123"/>
            <p:cNvSpPr/>
            <p:nvPr/>
          </p:nvSpPr>
          <p:spPr bwMode="auto">
            <a:xfrm>
              <a:off x="5146726" y="4238018"/>
              <a:ext cx="1577947" cy="146964"/>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1600" h="21600">
                  <a:moveTo>
                    <a:pt x="0" y="21600"/>
                  </a:moveTo>
                  <a:lnTo>
                    <a:pt x="2011" y="0"/>
                  </a:lnTo>
                  <a:lnTo>
                    <a:pt x="19849" y="0"/>
                  </a:lnTo>
                  <a:lnTo>
                    <a:pt x="21600" y="21600"/>
                  </a:lnTo>
                  <a:lnTo>
                    <a:pt x="0" y="21600"/>
                  </a:lnTo>
                  <a:close/>
                  <a:moveTo>
                    <a:pt x="0" y="21600"/>
                  </a:moveTo>
                </a:path>
              </a:pathLst>
            </a:custGeom>
            <a:solidFill>
              <a:schemeClr val="accent1">
                <a:lumMod val="7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Shape 124"/>
            <p:cNvSpPr/>
            <p:nvPr/>
          </p:nvSpPr>
          <p:spPr bwMode="auto">
            <a:xfrm>
              <a:off x="6591719" y="4238018"/>
              <a:ext cx="944669" cy="328920"/>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1600" h="21600">
                  <a:moveTo>
                    <a:pt x="2922" y="9704"/>
                  </a:moveTo>
                  <a:lnTo>
                    <a:pt x="0" y="0"/>
                  </a:lnTo>
                  <a:lnTo>
                    <a:pt x="15426" y="9825"/>
                  </a:lnTo>
                  <a:lnTo>
                    <a:pt x="21600" y="21600"/>
                  </a:lnTo>
                  <a:lnTo>
                    <a:pt x="2922" y="9704"/>
                  </a:lnTo>
                  <a:close/>
                  <a:moveTo>
                    <a:pt x="2922" y="9704"/>
                  </a:moveTo>
                </a:path>
              </a:pathLst>
            </a:custGeom>
            <a:solidFill>
              <a:schemeClr val="accent1">
                <a:lumMod val="50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Shape 125"/>
            <p:cNvSpPr/>
            <p:nvPr/>
          </p:nvSpPr>
          <p:spPr bwMode="auto">
            <a:xfrm>
              <a:off x="7270482" y="4007074"/>
              <a:ext cx="650772" cy="566862"/>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1600" h="21600">
                  <a:moveTo>
                    <a:pt x="8957" y="21600"/>
                  </a:moveTo>
                  <a:lnTo>
                    <a:pt x="0" y="14735"/>
                  </a:lnTo>
                  <a:lnTo>
                    <a:pt x="10443" y="0"/>
                  </a:lnTo>
                  <a:lnTo>
                    <a:pt x="21600" y="3757"/>
                  </a:lnTo>
                  <a:lnTo>
                    <a:pt x="8957" y="21600"/>
                  </a:lnTo>
                  <a:close/>
                  <a:moveTo>
                    <a:pt x="8957" y="21600"/>
                  </a:moveTo>
                </a:path>
              </a:pathLst>
            </a:custGeom>
            <a:solidFill>
              <a:schemeClr val="accent1">
                <a:lumMod val="50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Shape 126"/>
            <p:cNvSpPr/>
            <p:nvPr/>
          </p:nvSpPr>
          <p:spPr bwMode="auto">
            <a:xfrm>
              <a:off x="5192210" y="2110538"/>
              <a:ext cx="678762" cy="346415"/>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1600" h="21600">
                  <a:moveTo>
                    <a:pt x="20860" y="7702"/>
                  </a:moveTo>
                  <a:lnTo>
                    <a:pt x="21600" y="21600"/>
                  </a:lnTo>
                  <a:lnTo>
                    <a:pt x="4372" y="15238"/>
                  </a:lnTo>
                  <a:lnTo>
                    <a:pt x="0" y="0"/>
                  </a:lnTo>
                  <a:lnTo>
                    <a:pt x="20860" y="7702"/>
                  </a:lnTo>
                  <a:close/>
                  <a:moveTo>
                    <a:pt x="20860" y="7702"/>
                  </a:moveTo>
                </a:path>
              </a:pathLst>
            </a:custGeom>
            <a:solidFill>
              <a:schemeClr val="accent3">
                <a:lumMod val="7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Shape 127"/>
            <p:cNvSpPr/>
            <p:nvPr/>
          </p:nvSpPr>
          <p:spPr bwMode="auto">
            <a:xfrm>
              <a:off x="3932651" y="2194517"/>
              <a:ext cx="2022292" cy="3250706"/>
            </a:xfrm>
            <a:custGeom>
              <a:gdLst>
                <a:gd name="T0" fmla="*/ 0 w 21571"/>
                <a:gd name="T1" fmla="*/ 0 h 21600"/>
                <a:gd name="T2" fmla="*/ 0 w 21571"/>
                <a:gd name="T3" fmla="*/ 0 h 21600"/>
                <a:gd name="T4" fmla="*/ 0 w 21571"/>
                <a:gd name="T5" fmla="*/ 0 h 21600"/>
                <a:gd name="T6" fmla="*/ 0 w 21571"/>
                <a:gd name="T7" fmla="*/ 0 h 21600"/>
                <a:gd name="T8" fmla="*/ 0 w 21571"/>
                <a:gd name="T9" fmla="*/ 0 h 21600"/>
                <a:gd name="T10" fmla="*/ 0 w 21571"/>
                <a:gd name="T11" fmla="*/ 0 h 21600"/>
                <a:gd name="T12" fmla="*/ 0 w 21571"/>
                <a:gd name="T13" fmla="*/ 0 h 21600"/>
                <a:gd name="T14" fmla="*/ 0 w 21571"/>
                <a:gd name="T15" fmla="*/ 0 h 21600"/>
                <a:gd name="T16" fmla="*/ 0 w 21571"/>
                <a:gd name="T17" fmla="*/ 0 h 21600"/>
                <a:gd name="T18" fmla="*/ 0 w 21571"/>
                <a:gd name="T19" fmla="*/ 0 h 21600"/>
                <a:gd name="T20" fmla="*/ 0 w 21571"/>
                <a:gd name="T21" fmla="*/ 0 h 21600"/>
                <a:gd name="T22" fmla="*/ 0 w 21571"/>
                <a:gd name="T23" fmla="*/ 0 h 21600"/>
                <a:gd name="T24" fmla="*/ 0 w 21571"/>
                <a:gd name="T25" fmla="*/ 0 h 21600"/>
                <a:gd name="T26" fmla="*/ 0 w 21571"/>
                <a:gd name="T27" fmla="*/ 0 h 21600"/>
                <a:gd name="T28" fmla="*/ 0 w 21571"/>
                <a:gd name="T29" fmla="*/ 0 h 21600"/>
                <a:gd name="T30" fmla="*/ 0 w 21571"/>
                <a:gd name="T31" fmla="*/ 0 h 2160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571" h="21600">
                  <a:moveTo>
                    <a:pt x="12991" y="0"/>
                  </a:moveTo>
                  <a:lnTo>
                    <a:pt x="19819" y="804"/>
                  </a:lnTo>
                  <a:lnTo>
                    <a:pt x="21571" y="4643"/>
                  </a:lnTo>
                  <a:lnTo>
                    <a:pt x="13036" y="13865"/>
                  </a:lnTo>
                  <a:lnTo>
                    <a:pt x="7671" y="17284"/>
                  </a:lnTo>
                  <a:lnTo>
                    <a:pt x="10056" y="21600"/>
                  </a:lnTo>
                  <a:cubicBezTo>
                    <a:pt x="9071" y="21589"/>
                    <a:pt x="8131" y="21515"/>
                    <a:pt x="7249" y="21380"/>
                  </a:cubicBezTo>
                  <a:cubicBezTo>
                    <a:pt x="6366" y="21245"/>
                    <a:pt x="5541" y="21050"/>
                    <a:pt x="4786" y="20799"/>
                  </a:cubicBezTo>
                  <a:cubicBezTo>
                    <a:pt x="4030" y="20547"/>
                    <a:pt x="3345" y="20240"/>
                    <a:pt x="2742" y="19880"/>
                  </a:cubicBezTo>
                  <a:cubicBezTo>
                    <a:pt x="2139" y="19521"/>
                    <a:pt x="1619" y="19109"/>
                    <a:pt x="1193" y="18650"/>
                  </a:cubicBezTo>
                  <a:cubicBezTo>
                    <a:pt x="759" y="18181"/>
                    <a:pt x="444" y="17683"/>
                    <a:pt x="247" y="17167"/>
                  </a:cubicBezTo>
                  <a:cubicBezTo>
                    <a:pt x="50" y="16650"/>
                    <a:pt x="-29" y="16115"/>
                    <a:pt x="10" y="15569"/>
                  </a:cubicBezTo>
                  <a:cubicBezTo>
                    <a:pt x="48" y="15024"/>
                    <a:pt x="204" y="14469"/>
                    <a:pt x="477" y="13914"/>
                  </a:cubicBezTo>
                  <a:cubicBezTo>
                    <a:pt x="751" y="13358"/>
                    <a:pt x="1141" y="12802"/>
                    <a:pt x="1647" y="12255"/>
                  </a:cubicBezTo>
                  <a:lnTo>
                    <a:pt x="12991" y="0"/>
                  </a:lnTo>
                  <a:close/>
                  <a:moveTo>
                    <a:pt x="12991" y="0"/>
                  </a:moveTo>
                </a:path>
              </a:pathLst>
            </a:custGeom>
            <a:solidFill>
              <a:schemeClr val="accent2"/>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Shape 128"/>
            <p:cNvSpPr/>
            <p:nvPr/>
          </p:nvSpPr>
          <p:spPr bwMode="auto">
            <a:xfrm>
              <a:off x="5157222" y="2894346"/>
              <a:ext cx="804718" cy="1385661"/>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1600" h="21600">
                  <a:moveTo>
                    <a:pt x="21483" y="0"/>
                  </a:moveTo>
                  <a:lnTo>
                    <a:pt x="21600" y="1767"/>
                  </a:lnTo>
                  <a:lnTo>
                    <a:pt x="3858" y="19605"/>
                  </a:lnTo>
                  <a:lnTo>
                    <a:pt x="0" y="21600"/>
                  </a:lnTo>
                  <a:lnTo>
                    <a:pt x="21483" y="0"/>
                  </a:lnTo>
                  <a:close/>
                  <a:moveTo>
                    <a:pt x="21483" y="0"/>
                  </a:moveTo>
                </a:path>
              </a:pathLst>
            </a:custGeom>
            <a:solidFill>
              <a:schemeClr val="accent2">
                <a:lumMod val="7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Shape 129"/>
            <p:cNvSpPr/>
            <p:nvPr/>
          </p:nvSpPr>
          <p:spPr bwMode="auto">
            <a:xfrm>
              <a:off x="4653399" y="4154038"/>
              <a:ext cx="647273" cy="640344"/>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1600" h="21600">
                  <a:moveTo>
                    <a:pt x="16800" y="4307"/>
                  </a:moveTo>
                  <a:lnTo>
                    <a:pt x="21600" y="0"/>
                  </a:lnTo>
                  <a:lnTo>
                    <a:pt x="7725" y="14281"/>
                  </a:lnTo>
                  <a:lnTo>
                    <a:pt x="0" y="21600"/>
                  </a:lnTo>
                  <a:lnTo>
                    <a:pt x="16800" y="4307"/>
                  </a:lnTo>
                  <a:close/>
                  <a:moveTo>
                    <a:pt x="16800" y="4307"/>
                  </a:moveTo>
                </a:path>
              </a:pathLst>
            </a:custGeom>
            <a:solidFill>
              <a:srgbClr val="B619B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Shape 130"/>
            <p:cNvSpPr/>
            <p:nvPr/>
          </p:nvSpPr>
          <p:spPr bwMode="auto">
            <a:xfrm>
              <a:off x="5192210" y="1634654"/>
              <a:ext cx="2687059" cy="2855302"/>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600" h="21600">
                  <a:moveTo>
                    <a:pt x="6371" y="0"/>
                  </a:moveTo>
                  <a:cubicBezTo>
                    <a:pt x="7026" y="0"/>
                    <a:pt x="7666" y="89"/>
                    <a:pt x="8281" y="262"/>
                  </a:cubicBezTo>
                  <a:cubicBezTo>
                    <a:pt x="8896" y="434"/>
                    <a:pt x="9488" y="691"/>
                    <a:pt x="10044" y="1024"/>
                  </a:cubicBezTo>
                  <a:cubicBezTo>
                    <a:pt x="10600" y="1358"/>
                    <a:pt x="11122" y="1770"/>
                    <a:pt x="11601" y="2254"/>
                  </a:cubicBezTo>
                  <a:cubicBezTo>
                    <a:pt x="12080" y="2737"/>
                    <a:pt x="12515" y="3293"/>
                    <a:pt x="12897" y="3915"/>
                  </a:cubicBezTo>
                  <a:lnTo>
                    <a:pt x="21600" y="18090"/>
                  </a:lnTo>
                  <a:lnTo>
                    <a:pt x="18629" y="21600"/>
                  </a:lnTo>
                  <a:lnTo>
                    <a:pt x="13362" y="20496"/>
                  </a:lnTo>
                  <a:lnTo>
                    <a:pt x="6933" y="10023"/>
                  </a:lnTo>
                  <a:lnTo>
                    <a:pt x="5294" y="4611"/>
                  </a:lnTo>
                  <a:lnTo>
                    <a:pt x="0" y="3670"/>
                  </a:lnTo>
                  <a:cubicBezTo>
                    <a:pt x="383" y="3086"/>
                    <a:pt x="814" y="2564"/>
                    <a:pt x="1285" y="2111"/>
                  </a:cubicBezTo>
                  <a:cubicBezTo>
                    <a:pt x="1757" y="1657"/>
                    <a:pt x="2268" y="1271"/>
                    <a:pt x="2810" y="959"/>
                  </a:cubicBezTo>
                  <a:cubicBezTo>
                    <a:pt x="3352" y="646"/>
                    <a:pt x="3926" y="406"/>
                    <a:pt x="4522" y="245"/>
                  </a:cubicBezTo>
                  <a:cubicBezTo>
                    <a:pt x="5119" y="83"/>
                    <a:pt x="5738" y="0"/>
                    <a:pt x="6371" y="0"/>
                  </a:cubicBezTo>
                  <a:close/>
                  <a:moveTo>
                    <a:pt x="6371" y="0"/>
                  </a:moveTo>
                </a:path>
              </a:pathLst>
            </a:custGeom>
            <a:solidFill>
              <a:schemeClr val="accent3"/>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Shape 131"/>
            <p:cNvSpPr/>
            <p:nvPr/>
          </p:nvSpPr>
          <p:spPr bwMode="auto">
            <a:xfrm>
              <a:off x="6038913" y="2950333"/>
              <a:ext cx="811716" cy="1385661"/>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1600" h="21600">
                  <a:moveTo>
                    <a:pt x="21600" y="21600"/>
                  </a:moveTo>
                  <a:lnTo>
                    <a:pt x="17571" y="19396"/>
                  </a:lnTo>
                  <a:lnTo>
                    <a:pt x="0" y="1558"/>
                  </a:lnTo>
                  <a:lnTo>
                    <a:pt x="323" y="0"/>
                  </a:lnTo>
                  <a:lnTo>
                    <a:pt x="21600" y="21600"/>
                  </a:lnTo>
                  <a:close/>
                  <a:moveTo>
                    <a:pt x="21600" y="21600"/>
                  </a:moveTo>
                </a:path>
              </a:pathLst>
            </a:custGeom>
            <a:solidFill>
              <a:schemeClr val="accent3">
                <a:lumMod val="7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Shape 132"/>
            <p:cNvSpPr/>
            <p:nvPr/>
          </p:nvSpPr>
          <p:spPr bwMode="auto">
            <a:xfrm>
              <a:off x="5849979" y="2250504"/>
              <a:ext cx="202929" cy="815301"/>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1600" h="21600">
                  <a:moveTo>
                    <a:pt x="21600" y="18955"/>
                  </a:moveTo>
                  <a:lnTo>
                    <a:pt x="20313" y="21600"/>
                  </a:lnTo>
                  <a:lnTo>
                    <a:pt x="2475" y="5946"/>
                  </a:lnTo>
                  <a:lnTo>
                    <a:pt x="0" y="0"/>
                  </a:lnTo>
                  <a:lnTo>
                    <a:pt x="21600" y="18955"/>
                  </a:lnTo>
                  <a:close/>
                  <a:moveTo>
                    <a:pt x="21600" y="18955"/>
                  </a:moveTo>
                </a:path>
              </a:pathLst>
            </a:custGeom>
            <a:solidFill>
              <a:schemeClr val="accent3">
                <a:lumMod val="7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Shape 74"/>
            <p:cNvSpPr/>
            <p:nvPr/>
          </p:nvSpPr>
          <p:spPr bwMode="auto">
            <a:xfrm>
              <a:off x="5998402" y="4593919"/>
              <a:ext cx="325813" cy="589987"/>
            </a:xfrm>
            <a:custGeom>
              <a:gdLst>
                <a:gd name="T0" fmla="*/ 9619712 w 21600"/>
                <a:gd name="T1" fmla="*/ 9504 h 21599"/>
                <a:gd name="T2" fmla="*/ 9447410 w 21600"/>
                <a:gd name="T3" fmla="*/ 0 h 21599"/>
                <a:gd name="T4" fmla="*/ 9276740 w 21600"/>
                <a:gd name="T5" fmla="*/ 19107 h 21599"/>
                <a:gd name="T6" fmla="*/ 0 w 21600"/>
                <a:gd name="T7" fmla="*/ 55390147 h 21599"/>
                <a:gd name="T8" fmla="*/ 9450782 w 21600"/>
                <a:gd name="T9" fmla="*/ 203223198 h 21599"/>
                <a:gd name="T10" fmla="*/ 18898198 w 21600"/>
                <a:gd name="T11" fmla="*/ 55390147 h 21599"/>
                <a:gd name="T12" fmla="*/ 9619712 w 21600"/>
                <a:gd name="T13" fmla="*/ 9504 h 21599"/>
                <a:gd name="T14" fmla="*/ 9426352 w 21600"/>
                <a:gd name="T15" fmla="*/ 75883052 h 21599"/>
                <a:gd name="T16" fmla="*/ 5176944 w 21600"/>
                <a:gd name="T17" fmla="*/ 50516116 h 21599"/>
                <a:gd name="T18" fmla="*/ 9426352 w 21600"/>
                <a:gd name="T19" fmla="*/ 25150046 h 21599"/>
                <a:gd name="T20" fmla="*/ 13676679 w 21600"/>
                <a:gd name="T21" fmla="*/ 50516116 h 21599"/>
                <a:gd name="T22" fmla="*/ 9426352 w 21600"/>
                <a:gd name="T23" fmla="*/ 75883052 h 21599"/>
                <a:gd name="T24" fmla="*/ 9426352 w 21600"/>
                <a:gd name="T25" fmla="*/ 75883052 h 2159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599">
                  <a:moveTo>
                    <a:pt x="10995" y="1"/>
                  </a:moveTo>
                  <a:cubicBezTo>
                    <a:pt x="10922" y="1"/>
                    <a:pt x="10869" y="-1"/>
                    <a:pt x="10798" y="0"/>
                  </a:cubicBezTo>
                  <a:cubicBezTo>
                    <a:pt x="10738" y="0"/>
                    <a:pt x="10663" y="2"/>
                    <a:pt x="10603" y="2"/>
                  </a:cubicBezTo>
                  <a:cubicBezTo>
                    <a:pt x="4747" y="2"/>
                    <a:pt x="0" y="2672"/>
                    <a:pt x="0" y="5887"/>
                  </a:cubicBezTo>
                  <a:cubicBezTo>
                    <a:pt x="0" y="9103"/>
                    <a:pt x="10802" y="21599"/>
                    <a:pt x="10802" y="21599"/>
                  </a:cubicBezTo>
                  <a:cubicBezTo>
                    <a:pt x="10802" y="21599"/>
                    <a:pt x="21600" y="9092"/>
                    <a:pt x="21600" y="5887"/>
                  </a:cubicBezTo>
                  <a:cubicBezTo>
                    <a:pt x="21599" y="2681"/>
                    <a:pt x="16851" y="1"/>
                    <a:pt x="10995" y="1"/>
                  </a:cubicBezTo>
                  <a:close/>
                  <a:moveTo>
                    <a:pt x="10774" y="8065"/>
                  </a:moveTo>
                  <a:cubicBezTo>
                    <a:pt x="8091" y="8065"/>
                    <a:pt x="5917" y="6858"/>
                    <a:pt x="5917" y="5369"/>
                  </a:cubicBezTo>
                  <a:cubicBezTo>
                    <a:pt x="5917" y="3880"/>
                    <a:pt x="8091" y="2673"/>
                    <a:pt x="10774" y="2673"/>
                  </a:cubicBezTo>
                  <a:cubicBezTo>
                    <a:pt x="13457" y="2673"/>
                    <a:pt x="15632" y="3880"/>
                    <a:pt x="15632" y="5369"/>
                  </a:cubicBezTo>
                  <a:cubicBezTo>
                    <a:pt x="15632" y="6858"/>
                    <a:pt x="13457" y="8065"/>
                    <a:pt x="10774" y="8065"/>
                  </a:cubicBezTo>
                  <a:close/>
                  <a:moveTo>
                    <a:pt x="10774" y="8065"/>
                  </a:moveTo>
                </a:path>
              </a:pathLst>
            </a:custGeom>
            <a:solidFill>
              <a:srgbClr val="FFFFFF"/>
            </a:solidFill>
            <a:ln>
              <a:noFill/>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nvGrpSpPr>
            <p:cNvPr id="20" name="Group 2"/>
            <p:cNvGrpSpPr/>
            <p:nvPr/>
          </p:nvGrpSpPr>
          <p:grpSpPr>
            <a:xfrm>
              <a:off x="4632888" y="3295523"/>
              <a:ext cx="598790" cy="400661"/>
              <a:chOff x="4632888" y="3295523"/>
              <a:chExt cx="598790" cy="400661"/>
            </a:xfrm>
          </p:grpSpPr>
          <p:sp>
            <p:nvSpPr>
              <p:cNvPr id="28" name="Freeform: Shape 83"/>
              <p:cNvSpPr/>
              <p:nvPr/>
            </p:nvSpPr>
            <p:spPr bwMode="auto">
              <a:xfrm>
                <a:off x="5036197" y="3320116"/>
                <a:ext cx="195481" cy="349426"/>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21375" y="21600"/>
                    </a:moveTo>
                    <a:cubicBezTo>
                      <a:pt x="21510" y="21380"/>
                      <a:pt x="21600" y="21148"/>
                      <a:pt x="21600" y="20904"/>
                    </a:cubicBezTo>
                    <a:lnTo>
                      <a:pt x="21600" y="662"/>
                    </a:lnTo>
                    <a:cubicBezTo>
                      <a:pt x="21600" y="430"/>
                      <a:pt x="21516" y="210"/>
                      <a:pt x="21395" y="0"/>
                    </a:cubicBezTo>
                    <a:lnTo>
                      <a:pt x="0" y="10182"/>
                    </a:lnTo>
                    <a:lnTo>
                      <a:pt x="21375" y="21600"/>
                    </a:lnTo>
                    <a:close/>
                    <a:moveTo>
                      <a:pt x="21375" y="2160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Shape 84"/>
              <p:cNvSpPr/>
              <p:nvPr/>
            </p:nvSpPr>
            <p:spPr bwMode="auto">
              <a:xfrm>
                <a:off x="4657580" y="3295523"/>
                <a:ext cx="542203" cy="229535"/>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0800" y="21600"/>
                    </a:moveTo>
                    <a:lnTo>
                      <a:pt x="12831" y="17713"/>
                    </a:lnTo>
                    <a:lnTo>
                      <a:pt x="13858" y="15745"/>
                    </a:lnTo>
                    <a:lnTo>
                      <a:pt x="21600" y="151"/>
                    </a:lnTo>
                    <a:cubicBezTo>
                      <a:pt x="21473" y="62"/>
                      <a:pt x="21341" y="0"/>
                      <a:pt x="21202" y="0"/>
                    </a:cubicBezTo>
                    <a:lnTo>
                      <a:pt x="399" y="0"/>
                    </a:lnTo>
                    <a:cubicBezTo>
                      <a:pt x="260" y="0"/>
                      <a:pt x="127" y="62"/>
                      <a:pt x="0" y="152"/>
                    </a:cubicBezTo>
                    <a:lnTo>
                      <a:pt x="7747" y="15753"/>
                    </a:lnTo>
                    <a:lnTo>
                      <a:pt x="8774" y="17722"/>
                    </a:lnTo>
                    <a:lnTo>
                      <a:pt x="10800" y="21600"/>
                    </a:lnTo>
                    <a:close/>
                    <a:moveTo>
                      <a:pt x="10800" y="2160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Shape 85"/>
              <p:cNvSpPr/>
              <p:nvPr/>
            </p:nvSpPr>
            <p:spPr bwMode="auto">
              <a:xfrm>
                <a:off x="4657580" y="3508662"/>
                <a:ext cx="541174" cy="187522"/>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21217" y="21600"/>
                    </a:moveTo>
                    <a:cubicBezTo>
                      <a:pt x="21351" y="21600"/>
                      <a:pt x="21478" y="21530"/>
                      <a:pt x="21600" y="21429"/>
                    </a:cubicBezTo>
                    <a:lnTo>
                      <a:pt x="13810" y="0"/>
                    </a:lnTo>
                    <a:lnTo>
                      <a:pt x="10799" y="7018"/>
                    </a:lnTo>
                    <a:lnTo>
                      <a:pt x="7793" y="11"/>
                    </a:lnTo>
                    <a:lnTo>
                      <a:pt x="0" y="21430"/>
                    </a:lnTo>
                    <a:cubicBezTo>
                      <a:pt x="122" y="21529"/>
                      <a:pt x="249" y="21600"/>
                      <a:pt x="382" y="21600"/>
                    </a:cubicBezTo>
                    <a:lnTo>
                      <a:pt x="21217" y="21600"/>
                    </a:lnTo>
                    <a:close/>
                    <a:moveTo>
                      <a:pt x="21217" y="2160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Shape 86"/>
              <p:cNvSpPr/>
              <p:nvPr/>
            </p:nvSpPr>
            <p:spPr bwMode="auto">
              <a:xfrm>
                <a:off x="4632888" y="3320116"/>
                <a:ext cx="195481" cy="349426"/>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205" y="0"/>
                    </a:moveTo>
                    <a:cubicBezTo>
                      <a:pt x="84" y="210"/>
                      <a:pt x="0" y="430"/>
                      <a:pt x="0" y="662"/>
                    </a:cubicBezTo>
                    <a:lnTo>
                      <a:pt x="0" y="20904"/>
                    </a:lnTo>
                    <a:cubicBezTo>
                      <a:pt x="0" y="21149"/>
                      <a:pt x="90" y="21380"/>
                      <a:pt x="224" y="21600"/>
                    </a:cubicBezTo>
                    <a:lnTo>
                      <a:pt x="21600" y="10187"/>
                    </a:lnTo>
                    <a:lnTo>
                      <a:pt x="205" y="0"/>
                    </a:lnTo>
                    <a:close/>
                    <a:moveTo>
                      <a:pt x="205" y="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 name="Group 3"/>
            <p:cNvGrpSpPr/>
            <p:nvPr/>
          </p:nvGrpSpPr>
          <p:grpSpPr>
            <a:xfrm>
              <a:off x="6535249" y="2975376"/>
              <a:ext cx="589987" cy="594386"/>
              <a:chOff x="6535249" y="2975376"/>
              <a:chExt cx="589987" cy="594386"/>
            </a:xfrm>
          </p:grpSpPr>
          <p:sp>
            <p:nvSpPr>
              <p:cNvPr id="22" name="Freeform: Shape 77"/>
              <p:cNvSpPr/>
              <p:nvPr/>
            </p:nvSpPr>
            <p:spPr bwMode="auto">
              <a:xfrm>
                <a:off x="6535249" y="2975376"/>
                <a:ext cx="589987" cy="594386"/>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0800" y="19800"/>
                    </a:moveTo>
                    <a:cubicBezTo>
                      <a:pt x="5837" y="19800"/>
                      <a:pt x="1800" y="15763"/>
                      <a:pt x="1800" y="10800"/>
                    </a:cubicBezTo>
                    <a:cubicBezTo>
                      <a:pt x="1800" y="5837"/>
                      <a:pt x="5837" y="1800"/>
                      <a:pt x="10800" y="1800"/>
                    </a:cubicBezTo>
                    <a:cubicBezTo>
                      <a:pt x="15763" y="1800"/>
                      <a:pt x="19800" y="5837"/>
                      <a:pt x="19800" y="10800"/>
                    </a:cubicBezTo>
                    <a:cubicBezTo>
                      <a:pt x="19800" y="15763"/>
                      <a:pt x="15763" y="19800"/>
                      <a:pt x="10800" y="19800"/>
                    </a:cubicBezTo>
                    <a:close/>
                    <a:moveTo>
                      <a:pt x="10800" y="1980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Shape 78"/>
              <p:cNvSpPr/>
              <p:nvPr/>
            </p:nvSpPr>
            <p:spPr bwMode="auto">
              <a:xfrm>
                <a:off x="6699134" y="3330357"/>
                <a:ext cx="76821" cy="77394"/>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1600" h="21600">
                    <a:moveTo>
                      <a:pt x="13150" y="0"/>
                    </a:moveTo>
                    <a:lnTo>
                      <a:pt x="0" y="21600"/>
                    </a:lnTo>
                    <a:lnTo>
                      <a:pt x="21600" y="8456"/>
                    </a:lnTo>
                    <a:lnTo>
                      <a:pt x="19944" y="1652"/>
                    </a:lnTo>
                    <a:lnTo>
                      <a:pt x="13150" y="0"/>
                    </a:lnTo>
                    <a:close/>
                    <a:moveTo>
                      <a:pt x="13150" y="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Shape 79"/>
              <p:cNvSpPr/>
              <p:nvPr/>
            </p:nvSpPr>
            <p:spPr bwMode="auto">
              <a:xfrm>
                <a:off x="6699134" y="3140483"/>
                <a:ext cx="76821" cy="77394"/>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1600" h="21600">
                    <a:moveTo>
                      <a:pt x="19946" y="19945"/>
                    </a:moveTo>
                    <a:lnTo>
                      <a:pt x="21600" y="13146"/>
                    </a:lnTo>
                    <a:lnTo>
                      <a:pt x="0" y="0"/>
                    </a:lnTo>
                    <a:lnTo>
                      <a:pt x="13149" y="21600"/>
                    </a:lnTo>
                    <a:lnTo>
                      <a:pt x="19946" y="19945"/>
                    </a:lnTo>
                    <a:close/>
                    <a:moveTo>
                      <a:pt x="19946" y="19945"/>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Shape 80"/>
              <p:cNvSpPr/>
              <p:nvPr/>
            </p:nvSpPr>
            <p:spPr bwMode="auto">
              <a:xfrm>
                <a:off x="6887602" y="3330357"/>
                <a:ext cx="76821" cy="77394"/>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1600" h="21600">
                    <a:moveTo>
                      <a:pt x="1656" y="1653"/>
                    </a:moveTo>
                    <a:lnTo>
                      <a:pt x="0" y="8456"/>
                    </a:lnTo>
                    <a:lnTo>
                      <a:pt x="21600" y="21600"/>
                    </a:lnTo>
                    <a:lnTo>
                      <a:pt x="8447" y="0"/>
                    </a:lnTo>
                    <a:lnTo>
                      <a:pt x="1656" y="1653"/>
                    </a:lnTo>
                    <a:close/>
                    <a:moveTo>
                      <a:pt x="1656" y="1653"/>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Shape 81"/>
              <p:cNvSpPr/>
              <p:nvPr/>
            </p:nvSpPr>
            <p:spPr bwMode="auto">
              <a:xfrm>
                <a:off x="6887602" y="3140483"/>
                <a:ext cx="76821" cy="77394"/>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1600" h="21600">
                    <a:moveTo>
                      <a:pt x="8453" y="21600"/>
                    </a:moveTo>
                    <a:lnTo>
                      <a:pt x="21600" y="0"/>
                    </a:lnTo>
                    <a:lnTo>
                      <a:pt x="0" y="13149"/>
                    </a:lnTo>
                    <a:lnTo>
                      <a:pt x="1649" y="19943"/>
                    </a:lnTo>
                    <a:lnTo>
                      <a:pt x="8453" y="21600"/>
                    </a:lnTo>
                    <a:close/>
                    <a:moveTo>
                      <a:pt x="8453" y="2160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Shape 82"/>
              <p:cNvSpPr/>
              <p:nvPr/>
            </p:nvSpPr>
            <p:spPr bwMode="auto">
              <a:xfrm>
                <a:off x="6608997" y="3048642"/>
                <a:ext cx="445563" cy="449917"/>
              </a:xfrm>
              <a:custGeom>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600" h="21600">
                    <a:moveTo>
                      <a:pt x="12911" y="8688"/>
                    </a:moveTo>
                    <a:lnTo>
                      <a:pt x="10802" y="0"/>
                    </a:lnTo>
                    <a:lnTo>
                      <a:pt x="8686" y="8688"/>
                    </a:lnTo>
                    <a:lnTo>
                      <a:pt x="0" y="10800"/>
                    </a:lnTo>
                    <a:lnTo>
                      <a:pt x="8686" y="12912"/>
                    </a:lnTo>
                    <a:lnTo>
                      <a:pt x="10802" y="21600"/>
                    </a:lnTo>
                    <a:lnTo>
                      <a:pt x="12915" y="12912"/>
                    </a:lnTo>
                    <a:lnTo>
                      <a:pt x="21600" y="10800"/>
                    </a:lnTo>
                    <a:lnTo>
                      <a:pt x="12911" y="8688"/>
                    </a:lnTo>
                    <a:close/>
                    <a:moveTo>
                      <a:pt x="10800" y="11860"/>
                    </a:moveTo>
                    <a:cubicBezTo>
                      <a:pt x="10218" y="11860"/>
                      <a:pt x="9746" y="11388"/>
                      <a:pt x="9746" y="10807"/>
                    </a:cubicBezTo>
                    <a:cubicBezTo>
                      <a:pt x="9746" y="10224"/>
                      <a:pt x="10218" y="9752"/>
                      <a:pt x="10800" y="9752"/>
                    </a:cubicBezTo>
                    <a:cubicBezTo>
                      <a:pt x="11382" y="9752"/>
                      <a:pt x="11854" y="10224"/>
                      <a:pt x="11854" y="10807"/>
                    </a:cubicBezTo>
                    <a:cubicBezTo>
                      <a:pt x="11854" y="11388"/>
                      <a:pt x="11382" y="11860"/>
                      <a:pt x="10800" y="11860"/>
                    </a:cubicBezTo>
                    <a:close/>
                    <a:moveTo>
                      <a:pt x="10800" y="1186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6" name="组合 35"/>
          <p:cNvGrpSpPr/>
          <p:nvPr/>
        </p:nvGrpSpPr>
        <p:grpSpPr>
          <a:xfrm>
            <a:off x="1007036" y="2733430"/>
            <a:ext cx="3871353" cy="755988"/>
            <a:chOff x="1097659" y="2049598"/>
            <a:chExt cx="2561609" cy="566860"/>
          </a:xfrm>
        </p:grpSpPr>
        <p:cxnSp>
          <p:nvCxnSpPr>
            <p:cNvPr id="37" name="Connector: Elbow 138"/>
            <p:cNvCxnSpPr/>
            <p:nvPr/>
          </p:nvCxnSpPr>
          <p:spPr>
            <a:xfrm rot="10800000" flipV="1">
              <a:off x="2756967" y="2049599"/>
              <a:ext cx="902301" cy="244918"/>
            </a:xfrm>
            <a:prstGeom prst="bentConnector3">
              <a:avLst>
                <a:gd name="adj1" fmla="val 50000"/>
              </a:avLst>
            </a:prstGeom>
            <a:ln w="12700" cmpd="sng">
              <a:solidFill>
                <a:schemeClr val="accent2"/>
              </a:solidFill>
              <a:prstDash val="sysDash"/>
              <a:headEnd type="none"/>
              <a:tailEnd type="oval" w="lg" len="lg"/>
            </a:ln>
            <a:effectLst/>
          </p:spPr>
          <p:style>
            <a:lnRef idx="2">
              <a:schemeClr val="accent1"/>
            </a:lnRef>
            <a:fillRef idx="0">
              <a:schemeClr val="accent1"/>
            </a:fillRef>
            <a:effectRef idx="1">
              <a:schemeClr val="accent1"/>
            </a:effectRef>
            <a:fontRef idx="minor">
              <a:schemeClr val="tx1"/>
            </a:fontRef>
          </p:style>
        </p:cxnSp>
        <p:grpSp>
          <p:nvGrpSpPr>
            <p:cNvPr id="38" name="Group 35"/>
            <p:cNvGrpSpPr/>
            <p:nvPr/>
          </p:nvGrpSpPr>
          <p:grpSpPr>
            <a:xfrm>
              <a:off x="1097659" y="2049598"/>
              <a:ext cx="1594451" cy="566860"/>
              <a:chOff x="810519" y="4795941"/>
              <a:chExt cx="1548733" cy="755814"/>
            </a:xfrm>
          </p:grpSpPr>
          <p:sp>
            <p:nvSpPr>
              <p:cNvPr id="39" name="TextBox 36"/>
              <p:cNvSpPr txBox="1"/>
              <p:nvPr/>
            </p:nvSpPr>
            <p:spPr>
              <a:xfrm>
                <a:off x="1362650" y="4795941"/>
                <a:ext cx="996602" cy="215444"/>
              </a:xfrm>
              <a:prstGeom prst="rect">
                <a:avLst/>
              </a:prstGeom>
            </p:spPr>
            <p:txBody>
              <a:bodyPr vert="horz" wrap="none" lIns="144000" tIns="0" rIns="144000" bIns="0" anchor="ctr">
                <a:normAutofit fontScale="85000" lnSpcReduction="20000"/>
              </a:bodyPr>
              <a:lstStyle/>
              <a:p>
                <a:pPr algn="r">
                  <a:spcBef>
                    <a:spcPct val="0"/>
                  </a:spcBef>
                </a:pPr>
                <a:r>
                  <a:rPr lang="zh-CN" altLang="en-US" sz="1900" b="1">
                    <a:solidFill>
                      <a:schemeClr val="accent2"/>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1900" b="1">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37"/>
              <p:cNvSpPr txBox="1"/>
              <p:nvPr/>
            </p:nvSpPr>
            <p:spPr>
              <a:xfrm>
                <a:off x="810519" y="5136257"/>
                <a:ext cx="1544952" cy="415498"/>
              </a:xfrm>
              <a:prstGeom prst="rect">
                <a:avLst/>
              </a:prstGeom>
            </p:spPr>
            <p:txBody>
              <a:bodyPr vert="horz" wrap="square" lIns="144000" tIns="0" rIns="144000" bIns="0" anchor="ctr">
                <a:noAutofit/>
              </a:bodyPr>
              <a:lstStyle/>
              <a:p>
                <a:pPr algn="r">
                  <a:lnSpc>
                    <a:spcPct val="120000"/>
                  </a:lnSpc>
                  <a:spcBef>
                    <a:spcPct val="0"/>
                  </a:spcBef>
                </a:pPr>
                <a:r>
                  <a:rPr lang="zh-CN" altLang="en-US" sz="1100">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br>
                  <a:rPr lang="zh-CN" altLang="en-US" sz="1100">
                    <a:latin typeface="Arial" panose="020b0604020202020204" pitchFamily="34" charset="0"/>
                    <a:ea typeface="微软雅黑" panose="020b0503020204020204" pitchFamily="34" charset="-122"/>
                    <a:sym typeface="Arial" panose="020b0604020202020204" pitchFamily="34" charset="0"/>
                  </a:rPr>
                </a:br>
                <a:endParaRPr lang="zh-CN" altLang="en-US" sz="1100">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1" name="组合 40"/>
          <p:cNvGrpSpPr/>
          <p:nvPr/>
        </p:nvGrpSpPr>
        <p:grpSpPr>
          <a:xfrm>
            <a:off x="7123383" y="2778431"/>
            <a:ext cx="4184749" cy="1975497"/>
            <a:chOff x="5343234" y="2083341"/>
            <a:chExt cx="2696316" cy="1481280"/>
          </a:xfrm>
        </p:grpSpPr>
        <p:cxnSp>
          <p:nvCxnSpPr>
            <p:cNvPr id="42" name="Connector: Elbow 136"/>
            <p:cNvCxnSpPr/>
            <p:nvPr/>
          </p:nvCxnSpPr>
          <p:spPr>
            <a:xfrm>
              <a:off x="5343234" y="2083341"/>
              <a:ext cx="1034742" cy="391685"/>
            </a:xfrm>
            <a:prstGeom prst="bentConnector3">
              <a:avLst>
                <a:gd name="adj1" fmla="val 50000"/>
              </a:avLst>
            </a:prstGeom>
            <a:ln w="12700" cmpd="sng">
              <a:solidFill>
                <a:schemeClr val="accent3"/>
              </a:solidFill>
              <a:prstDash val="sysDash"/>
              <a:headEnd type="none"/>
              <a:tailEnd type="oval" w="lg" len="lg"/>
            </a:ln>
            <a:effectLst/>
          </p:spPr>
          <p:style>
            <a:lnRef idx="2">
              <a:schemeClr val="accent1"/>
            </a:lnRef>
            <a:fillRef idx="0">
              <a:schemeClr val="accent1"/>
            </a:fillRef>
            <a:effectRef idx="1">
              <a:schemeClr val="accent1"/>
            </a:effectRef>
            <a:fontRef idx="minor">
              <a:schemeClr val="tx1"/>
            </a:fontRef>
          </p:style>
        </p:cxnSp>
        <p:cxnSp>
          <p:nvCxnSpPr>
            <p:cNvPr id="43" name="Connector: Elbow 137"/>
            <p:cNvCxnSpPr/>
            <p:nvPr/>
          </p:nvCxnSpPr>
          <p:spPr>
            <a:xfrm flipV="1">
              <a:off x="5997649" y="3210005"/>
              <a:ext cx="368393" cy="354616"/>
            </a:xfrm>
            <a:prstGeom prst="bentConnector3">
              <a:avLst>
                <a:gd name="adj1" fmla="val 50000"/>
              </a:avLst>
            </a:prstGeom>
            <a:ln w="12700" cmpd="sng">
              <a:solidFill>
                <a:schemeClr val="accent1"/>
              </a:solidFill>
              <a:prstDash val="sysDash"/>
              <a:headEnd type="none"/>
              <a:tailEnd type="oval" w="lg" len="lg"/>
            </a:ln>
            <a:effectLst/>
          </p:spPr>
          <p:style>
            <a:lnRef idx="2">
              <a:schemeClr val="accent1"/>
            </a:lnRef>
            <a:fillRef idx="0">
              <a:schemeClr val="accent1"/>
            </a:fillRef>
            <a:effectRef idx="1">
              <a:schemeClr val="accent1"/>
            </a:effectRef>
            <a:fontRef idx="minor">
              <a:schemeClr val="tx1"/>
            </a:fontRef>
          </p:style>
        </p:cxnSp>
        <p:grpSp>
          <p:nvGrpSpPr>
            <p:cNvPr id="44" name="Group 38"/>
            <p:cNvGrpSpPr/>
            <p:nvPr/>
          </p:nvGrpSpPr>
          <p:grpSpPr>
            <a:xfrm>
              <a:off x="6430289" y="2245610"/>
              <a:ext cx="1590559" cy="487634"/>
              <a:chOff x="810691" y="4795941"/>
              <a:chExt cx="1544952" cy="650179"/>
            </a:xfrm>
          </p:grpSpPr>
          <p:sp>
            <p:nvSpPr>
              <p:cNvPr id="48" name="TextBox 39"/>
              <p:cNvSpPr txBox="1"/>
              <p:nvPr/>
            </p:nvSpPr>
            <p:spPr>
              <a:xfrm>
                <a:off x="814300" y="4795941"/>
                <a:ext cx="996602" cy="215444"/>
              </a:xfrm>
              <a:prstGeom prst="rect">
                <a:avLst/>
              </a:prstGeom>
            </p:spPr>
            <p:txBody>
              <a:bodyPr vert="horz" wrap="none" lIns="144000" tIns="0" rIns="144000" bIns="0" anchor="ctr">
                <a:normAutofit fontScale="85000" lnSpcReduction="20000"/>
              </a:bodyPr>
              <a:lstStyle/>
              <a:p>
                <a:pPr>
                  <a:spcBef>
                    <a:spcPct val="0"/>
                  </a:spcBef>
                </a:pPr>
                <a:r>
                  <a:rPr lang="zh-CN" altLang="en-US" sz="1900" b="1">
                    <a:solidFill>
                      <a:schemeClr val="accent3"/>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1900" b="1">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40"/>
              <p:cNvSpPr txBox="1"/>
              <p:nvPr/>
            </p:nvSpPr>
            <p:spPr>
              <a:xfrm>
                <a:off x="810691" y="5030622"/>
                <a:ext cx="1544952" cy="415498"/>
              </a:xfrm>
              <a:prstGeom prst="rect">
                <a:avLst/>
              </a:prstGeom>
            </p:spPr>
            <p:txBody>
              <a:bodyPr vert="horz" wrap="square" lIns="144000" tIns="0" rIns="144000" bIns="0" anchor="ctr">
                <a:noAutofit/>
              </a:bodyPr>
              <a:lstStyle/>
              <a:p>
                <a:pPr>
                  <a:lnSpc>
                    <a:spcPct val="120000"/>
                  </a:lnSpc>
                  <a:spcBef>
                    <a:spcPct val="0"/>
                  </a:spcBef>
                </a:pPr>
                <a:r>
                  <a:rPr lang="zh-CN" altLang="en-US" sz="1100">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br>
                  <a:rPr lang="zh-CN" altLang="en-US" sz="1100">
                    <a:latin typeface="Arial" panose="020b0604020202020204" pitchFamily="34" charset="0"/>
                    <a:ea typeface="微软雅黑" panose="020b0503020204020204" pitchFamily="34" charset="-122"/>
                    <a:sym typeface="Arial" panose="020b0604020202020204" pitchFamily="34" charset="0"/>
                  </a:rPr>
                </a:br>
                <a:endParaRPr lang="zh-CN" altLang="en-US" sz="110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5" name="Group 41"/>
            <p:cNvGrpSpPr/>
            <p:nvPr/>
          </p:nvGrpSpPr>
          <p:grpSpPr>
            <a:xfrm>
              <a:off x="6434005" y="2970825"/>
              <a:ext cx="1605545" cy="550800"/>
              <a:chOff x="814300" y="4795941"/>
              <a:chExt cx="1559508" cy="734401"/>
            </a:xfrm>
          </p:grpSpPr>
          <p:sp>
            <p:nvSpPr>
              <p:cNvPr id="46" name="TextBox 42"/>
              <p:cNvSpPr txBox="1"/>
              <p:nvPr/>
            </p:nvSpPr>
            <p:spPr>
              <a:xfrm>
                <a:off x="814300" y="4795941"/>
                <a:ext cx="996602" cy="215444"/>
              </a:xfrm>
              <a:prstGeom prst="rect">
                <a:avLst/>
              </a:prstGeom>
            </p:spPr>
            <p:txBody>
              <a:bodyPr vert="horz" wrap="none" lIns="144000" tIns="0" rIns="144000" bIns="0" anchor="ctr">
                <a:normAutofit fontScale="85000" lnSpcReduction="20000"/>
              </a:bodyPr>
              <a:lstStyle/>
              <a:p>
                <a:pPr>
                  <a:spcBef>
                    <a:spcPct val="0"/>
                  </a:spcBef>
                </a:pPr>
                <a:r>
                  <a:rPr lang="zh-CN" altLang="en-US" sz="1900" b="1">
                    <a:solidFill>
                      <a:schemeClr val="accent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1900" b="1">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43"/>
              <p:cNvSpPr txBox="1"/>
              <p:nvPr/>
            </p:nvSpPr>
            <p:spPr>
              <a:xfrm>
                <a:off x="828856" y="5114844"/>
                <a:ext cx="1544952" cy="415498"/>
              </a:xfrm>
              <a:prstGeom prst="rect">
                <a:avLst/>
              </a:prstGeom>
            </p:spPr>
            <p:txBody>
              <a:bodyPr vert="horz" wrap="square" lIns="144000" tIns="0" rIns="144000" bIns="0" anchor="ctr">
                <a:noAutofit/>
              </a:bodyPr>
              <a:lstStyle/>
              <a:p>
                <a:pPr>
                  <a:lnSpc>
                    <a:spcPct val="120000"/>
                  </a:lnSpc>
                  <a:spcBef>
                    <a:spcPct val="0"/>
                  </a:spcBef>
                </a:pPr>
                <a:r>
                  <a:rPr lang="zh-CN" altLang="en-US" sz="1100">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br>
                  <a:rPr lang="zh-CN" altLang="en-US" sz="1100">
                    <a:latin typeface="Arial" panose="020b0604020202020204" pitchFamily="34" charset="0"/>
                    <a:ea typeface="微软雅黑" panose="020b0503020204020204" pitchFamily="34" charset="-122"/>
                    <a:sym typeface="Arial" panose="020b0604020202020204" pitchFamily="34" charset="0"/>
                  </a:rPr>
                </a:br>
                <a:endParaRPr lang="zh-CN" altLang="en-US" sz="1100">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50" name="矩形 49"/>
          <p:cNvSpPr/>
          <p:nvPr/>
        </p:nvSpPr>
        <p:spPr>
          <a:xfrm>
            <a:off x="0" y="0"/>
            <a:ext cx="12190413" cy="6859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51" name="图片 50"/>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8902087" y="5259703"/>
            <a:ext cx="3234859" cy="1602680"/>
          </a:xfrm>
          <a:prstGeom prst="rect">
            <a:avLst/>
          </a:prstGeom>
          <a:effectLst>
            <a:innerShdw blurRad="63500" dist="50800" dir="13500000">
              <a:prstClr val="black">
                <a:alpha val="50000"/>
              </a:prstClr>
            </a:innerShdw>
          </a:effectLst>
        </p:spPr>
      </p:pic>
      <p:grpSp>
        <p:nvGrpSpPr>
          <p:cNvPr id="52" name="组合 51"/>
          <p:cNvGrpSpPr/>
          <p:nvPr/>
        </p:nvGrpSpPr>
        <p:grpSpPr>
          <a:xfrm>
            <a:off x="62429" y="111281"/>
            <a:ext cx="7997728" cy="1097744"/>
            <a:chOff x="62429" y="111281"/>
            <a:chExt cx="7997728" cy="1097744"/>
          </a:xfrm>
        </p:grpSpPr>
        <p:sp>
          <p:nvSpPr>
            <p:cNvPr id="53" name="文本框 30"/>
            <p:cNvSpPr txBox="1"/>
            <p:nvPr/>
          </p:nvSpPr>
          <p:spPr>
            <a:xfrm>
              <a:off x="2278122" y="386234"/>
              <a:ext cx="5782035" cy="547838"/>
            </a:xfrm>
            <a:prstGeom prst="rect">
              <a:avLst/>
            </a:prstGeom>
            <a:noFill/>
          </p:spPr>
          <p:txBody>
            <a:bodyPr wrap="square" lIns="121917" tIns="60958" rIns="121917" bIns="60958">
              <a:spAutoFit/>
            </a:bodyPr>
            <a:lstStyle/>
            <a:p>
              <a:pPr>
                <a:lnSpc>
                  <a:spcPct val="120000"/>
                </a:lnSpc>
              </a:pPr>
              <a:r>
                <a:rPr lang="zh-CN" altLang="en-US" sz="2300" b="1">
                  <a:solidFill>
                    <a:schemeClr val="accent1"/>
                  </a:solidFill>
                  <a:latin typeface="Arial" panose="020b0604020202020204" pitchFamily="34" charset="0"/>
                  <a:ea typeface="微软雅黑" panose="020b0503020204020204" pitchFamily="34" charset="-122"/>
                  <a:sym typeface="Arial" panose="020b0604020202020204" pitchFamily="34" charset="0"/>
                </a:rPr>
                <a:t>请输入标题</a:t>
              </a:r>
            </a:p>
          </p:txBody>
        </p:sp>
        <p:pic>
          <p:nvPicPr>
            <p:cNvPr id="54" name="图片 5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62429" y="111281"/>
              <a:ext cx="2215693" cy="1097744"/>
            </a:xfrm>
            <a:prstGeom prst="rect">
              <a:avLst/>
            </a:prstGeom>
          </p:spPr>
        </p:pic>
      </p:grpSp>
    </p:spTree>
    <p:extLst>
      <p:ext uri="{BB962C8B-B14F-4D97-AF65-F5344CB8AC3E}">
        <p14:creationId val="2998583537"/>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1"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par>
                          <p:cTn id="11" fill="hold" nodeType="afterGroup">
                            <p:stCondLst>
                              <p:cond delay="1000"/>
                            </p:stCondLst>
                            <p:childTnLst>
                              <p:par>
                                <p:cTn id="12" presetID="22" presetClass="entr" presetSubtype="8" fill="hold" nodeType="afterEffect">
                                  <p:stCondLst>
                                    <p:cond delay="0"/>
                                  </p:stCondLst>
                                  <p:childTnLst>
                                    <p:set>
                                      <p:cBhvr>
                                        <p:cTn id="13" dur="1" fill="hold">
                                          <p:stCondLst>
                                            <p:cond delay="0"/>
                                          </p:stCondLst>
                                        </p:cTn>
                                        <p:tgtEl>
                                          <p:spTgt spid="41"/>
                                        </p:tgtEl>
                                        <p:attrNameLst>
                                          <p:attrName>style.visibility</p:attrName>
                                        </p:attrNameLst>
                                      </p:cBhvr>
                                      <p:to>
                                        <p:strVal val="visible"/>
                                      </p:to>
                                    </p:set>
                                    <p:animEffect transition="in" filter="wipe(left)">
                                      <p:cBhvr>
                                        <p:cTn id="14" dur="500"/>
                                        <p:tgtEl>
                                          <p:spTgt spid="41"/>
                                        </p:tgtEl>
                                      </p:cBhvr>
                                    </p:animEffect>
                                  </p:childTnLst>
                                </p:cTn>
                              </p:par>
                            </p:childTnLst>
                          </p:cTn>
                        </p:par>
                        <p:par>
                          <p:cTn id="15" fill="hold" nodeType="afterGroup">
                            <p:stCondLst>
                              <p:cond delay="1500"/>
                            </p:stCondLst>
                            <p:childTnLst>
                              <p:par>
                                <p:cTn id="16" presetID="22" presetClass="entr" presetSubtype="2" fill="hold" nodeType="after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wipe(right)">
                                      <p:cBhvr>
                                        <p:cTn id="1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cxnSp>
        <p:nvCxnSpPr>
          <p:cNvPr id="6" name="Straight Connector 21"/>
          <p:cNvCxnSpPr/>
          <p:nvPr/>
        </p:nvCxnSpPr>
        <p:spPr>
          <a:xfrm flipH="1">
            <a:off x="2035982" y="3829590"/>
            <a:ext cx="7822379" cy="0"/>
          </a:xfrm>
          <a:prstGeom prst="line">
            <a:avLst/>
          </a:prstGeom>
          <a:ln w="31750">
            <a:solidFill>
              <a:schemeClr val="tx1"/>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 name="Oval 2"/>
          <p:cNvSpPr/>
          <p:nvPr/>
        </p:nvSpPr>
        <p:spPr>
          <a:xfrm>
            <a:off x="1750703" y="3553094"/>
            <a:ext cx="531413" cy="531606"/>
          </a:xfrm>
          <a:prstGeom prst="ellipse">
            <a:avLst/>
          </a:prstGeom>
          <a:solidFill>
            <a:schemeClr val="tx2"/>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 name="Straight Connector 8"/>
          <p:cNvCxnSpPr/>
          <p:nvPr/>
        </p:nvCxnSpPr>
        <p:spPr>
          <a:xfrm flipH="1">
            <a:off x="2023403" y="3021485"/>
            <a:ext cx="0" cy="398706"/>
          </a:xfrm>
          <a:prstGeom prst="line">
            <a:avLst/>
          </a:prstGeom>
          <a:ln w="19050">
            <a:solidFill>
              <a:schemeClr val="bg2"/>
            </a:solidFill>
            <a:prstDash val="sysDot"/>
          </a:ln>
        </p:spPr>
        <p:style>
          <a:lnRef idx="1">
            <a:schemeClr val="accent1"/>
          </a:lnRef>
          <a:fillRef idx="0">
            <a:schemeClr val="accent1"/>
          </a:fillRef>
          <a:effectRef idx="0">
            <a:schemeClr val="accent1"/>
          </a:effectRef>
          <a:fontRef idx="minor">
            <a:schemeClr val="tx1"/>
          </a:fontRef>
        </p:style>
      </p:cxnSp>
      <p:sp>
        <p:nvSpPr>
          <p:cNvPr id="9" name="Shape 16"/>
          <p:cNvSpPr/>
          <p:nvPr/>
        </p:nvSpPr>
        <p:spPr>
          <a:xfrm>
            <a:off x="1216000" y="1591909"/>
            <a:ext cx="1734817" cy="1735476"/>
          </a:xfrm>
          <a:custGeom>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tx1">
              <a:alpha val="5000"/>
            </a:schemeClr>
          </a:solidFill>
          <a:ln w="1651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3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16"/>
          <p:cNvSpPr/>
          <p:nvPr/>
        </p:nvSpPr>
        <p:spPr>
          <a:xfrm>
            <a:off x="1140080" y="1541276"/>
            <a:ext cx="1734817" cy="1735476"/>
          </a:xfrm>
          <a:custGeom>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bg1">
              <a:alpha val="35000"/>
            </a:schemeClr>
          </a:solidFill>
          <a:ln w="16510">
            <a:solidFill>
              <a:schemeClr val="tx2"/>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3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9"/>
          <p:cNvSpPr/>
          <p:nvPr/>
        </p:nvSpPr>
        <p:spPr>
          <a:xfrm>
            <a:off x="1418412" y="1819725"/>
            <a:ext cx="1178153" cy="117857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22"/>
          <p:cNvSpPr/>
          <p:nvPr/>
        </p:nvSpPr>
        <p:spPr>
          <a:xfrm>
            <a:off x="3753726" y="3553094"/>
            <a:ext cx="531413" cy="531606"/>
          </a:xfrm>
          <a:prstGeom prst="ellipse">
            <a:avLst/>
          </a:prstGeom>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3" name="Straight Connector 23"/>
          <p:cNvCxnSpPr/>
          <p:nvPr/>
        </p:nvCxnSpPr>
        <p:spPr>
          <a:xfrm flipH="1">
            <a:off x="4026427" y="3082825"/>
            <a:ext cx="0" cy="337366"/>
          </a:xfrm>
          <a:prstGeom prst="line">
            <a:avLst/>
          </a:prstGeom>
          <a:ln w="19050">
            <a:solidFill>
              <a:schemeClr val="bg2"/>
            </a:solidFill>
            <a:prstDash val="sysDot"/>
          </a:ln>
        </p:spPr>
        <p:style>
          <a:lnRef idx="1">
            <a:schemeClr val="accent1"/>
          </a:lnRef>
          <a:fillRef idx="0">
            <a:schemeClr val="accent1"/>
          </a:fillRef>
          <a:effectRef idx="0">
            <a:schemeClr val="accent1"/>
          </a:effectRef>
          <a:fontRef idx="minor">
            <a:schemeClr val="tx1"/>
          </a:fontRef>
        </p:style>
      </p:cxnSp>
      <p:sp>
        <p:nvSpPr>
          <p:cNvPr id="14" name="Shape 16"/>
          <p:cNvSpPr/>
          <p:nvPr/>
        </p:nvSpPr>
        <p:spPr>
          <a:xfrm>
            <a:off x="3396215" y="2007003"/>
            <a:ext cx="1364218" cy="1364739"/>
          </a:xfrm>
          <a:custGeom>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tx1">
              <a:alpha val="5000"/>
            </a:schemeClr>
          </a:solidFill>
          <a:ln w="1651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3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16"/>
          <p:cNvSpPr/>
          <p:nvPr/>
        </p:nvSpPr>
        <p:spPr>
          <a:xfrm>
            <a:off x="3336512" y="1967187"/>
            <a:ext cx="1364218" cy="1364739"/>
          </a:xfrm>
          <a:custGeom>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bg1">
              <a:alpha val="35000"/>
            </a:schemeClr>
          </a:solidFill>
          <a:ln w="16510">
            <a:solidFill>
              <a:schemeClr val="accent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3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Oval 27"/>
          <p:cNvSpPr/>
          <p:nvPr/>
        </p:nvSpPr>
        <p:spPr>
          <a:xfrm>
            <a:off x="3555384" y="2186152"/>
            <a:ext cx="926473" cy="9268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Oval 34"/>
          <p:cNvSpPr/>
          <p:nvPr/>
        </p:nvSpPr>
        <p:spPr>
          <a:xfrm>
            <a:off x="5674995" y="3553094"/>
            <a:ext cx="531413" cy="531606"/>
          </a:xfrm>
          <a:prstGeom prst="ellipse">
            <a:avLst/>
          </a:prstGeom>
          <a:solidFill>
            <a:schemeClr val="bg2">
              <a:lumMod val="75000"/>
            </a:schemeClr>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8" name="Straight Connector 35"/>
          <p:cNvCxnSpPr/>
          <p:nvPr/>
        </p:nvCxnSpPr>
        <p:spPr>
          <a:xfrm flipH="1">
            <a:off x="5969739" y="3282752"/>
            <a:ext cx="0" cy="541831"/>
          </a:xfrm>
          <a:prstGeom prst="line">
            <a:avLst/>
          </a:prstGeom>
          <a:ln w="19050">
            <a:solidFill>
              <a:schemeClr val="bg2"/>
            </a:solidFill>
            <a:prstDash val="sysDot"/>
          </a:ln>
        </p:spPr>
        <p:style>
          <a:lnRef idx="1">
            <a:schemeClr val="accent1"/>
          </a:lnRef>
          <a:fillRef idx="0">
            <a:schemeClr val="accent1"/>
          </a:fillRef>
          <a:effectRef idx="0">
            <a:schemeClr val="accent1"/>
          </a:effectRef>
          <a:fontRef idx="minor">
            <a:schemeClr val="tx1"/>
          </a:fontRef>
        </p:style>
      </p:cxnSp>
      <p:sp>
        <p:nvSpPr>
          <p:cNvPr id="19" name="Shape 16"/>
          <p:cNvSpPr/>
          <p:nvPr/>
        </p:nvSpPr>
        <p:spPr>
          <a:xfrm>
            <a:off x="5124581" y="1372565"/>
            <a:ext cx="1767674" cy="1768348"/>
          </a:xfrm>
          <a:custGeom>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tx1">
              <a:alpha val="5000"/>
            </a:schemeClr>
          </a:solidFill>
          <a:ln w="1651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3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Shape 16"/>
          <p:cNvSpPr/>
          <p:nvPr/>
        </p:nvSpPr>
        <p:spPr>
          <a:xfrm>
            <a:off x="5016979" y="963938"/>
            <a:ext cx="1767674" cy="1768348"/>
          </a:xfrm>
          <a:custGeom>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bg1">
              <a:alpha val="35000"/>
            </a:schemeClr>
          </a:solidFill>
          <a:ln w="16510">
            <a:solidFill>
              <a:schemeClr val="bg2">
                <a:lumMod val="50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3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Oval 39"/>
          <p:cNvSpPr/>
          <p:nvPr/>
        </p:nvSpPr>
        <p:spPr>
          <a:xfrm>
            <a:off x="5330826" y="1604695"/>
            <a:ext cx="1200468" cy="1200902"/>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43"/>
          <p:cNvSpPr/>
          <p:nvPr/>
        </p:nvSpPr>
        <p:spPr>
          <a:xfrm>
            <a:off x="7729117" y="3553094"/>
            <a:ext cx="531413" cy="531606"/>
          </a:xfrm>
          <a:prstGeom prst="ellipse">
            <a:avLst/>
          </a:prstGeom>
          <a:solidFill>
            <a:schemeClr val="accent2"/>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3" name="Straight Connector 44"/>
          <p:cNvCxnSpPr/>
          <p:nvPr/>
        </p:nvCxnSpPr>
        <p:spPr>
          <a:xfrm flipH="1">
            <a:off x="8001814" y="3021485"/>
            <a:ext cx="0" cy="398706"/>
          </a:xfrm>
          <a:prstGeom prst="line">
            <a:avLst/>
          </a:prstGeom>
          <a:ln w="19050">
            <a:solidFill>
              <a:schemeClr val="bg2"/>
            </a:solidFill>
            <a:prstDash val="sysDot"/>
          </a:ln>
        </p:spPr>
        <p:style>
          <a:lnRef idx="1">
            <a:schemeClr val="accent1"/>
          </a:lnRef>
          <a:fillRef idx="0">
            <a:schemeClr val="accent1"/>
          </a:fillRef>
          <a:effectRef idx="0">
            <a:schemeClr val="accent1"/>
          </a:effectRef>
          <a:fontRef idx="minor">
            <a:schemeClr val="tx1"/>
          </a:fontRef>
        </p:style>
      </p:cxnSp>
      <p:sp>
        <p:nvSpPr>
          <p:cNvPr id="24" name="Shape 16"/>
          <p:cNvSpPr/>
          <p:nvPr/>
        </p:nvSpPr>
        <p:spPr>
          <a:xfrm>
            <a:off x="7194411" y="1591909"/>
            <a:ext cx="1734817" cy="1735476"/>
          </a:xfrm>
          <a:custGeom>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tx1">
              <a:alpha val="5000"/>
            </a:schemeClr>
          </a:solidFill>
          <a:ln w="1651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3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Shape 16"/>
          <p:cNvSpPr/>
          <p:nvPr/>
        </p:nvSpPr>
        <p:spPr>
          <a:xfrm>
            <a:off x="7118492" y="1541276"/>
            <a:ext cx="1734817" cy="1735476"/>
          </a:xfrm>
          <a:custGeom>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bg1">
              <a:alpha val="35000"/>
            </a:schemeClr>
          </a:solidFill>
          <a:ln w="16510">
            <a:solidFill>
              <a:schemeClr val="accent2"/>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3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Oval 48"/>
          <p:cNvSpPr/>
          <p:nvPr/>
        </p:nvSpPr>
        <p:spPr>
          <a:xfrm>
            <a:off x="7396824" y="1819725"/>
            <a:ext cx="1178153" cy="11785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49"/>
          <p:cNvSpPr/>
          <p:nvPr/>
        </p:nvSpPr>
        <p:spPr>
          <a:xfrm>
            <a:off x="9589067" y="3553094"/>
            <a:ext cx="531413" cy="531606"/>
          </a:xfrm>
          <a:prstGeom prst="ellipse">
            <a:avLst/>
          </a:prstGeom>
          <a:solidFill>
            <a:schemeClr val="accent3"/>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8" name="Straight Connector 50"/>
          <p:cNvCxnSpPr/>
          <p:nvPr/>
        </p:nvCxnSpPr>
        <p:spPr>
          <a:xfrm flipH="1">
            <a:off x="9861766" y="3082825"/>
            <a:ext cx="0" cy="337366"/>
          </a:xfrm>
          <a:prstGeom prst="line">
            <a:avLst/>
          </a:prstGeom>
          <a:ln w="19050">
            <a:solidFill>
              <a:schemeClr val="bg2"/>
            </a:solidFill>
            <a:prstDash val="sysDot"/>
          </a:ln>
        </p:spPr>
        <p:style>
          <a:lnRef idx="1">
            <a:schemeClr val="accent1"/>
          </a:lnRef>
          <a:fillRef idx="0">
            <a:schemeClr val="accent1"/>
          </a:fillRef>
          <a:effectRef idx="0">
            <a:schemeClr val="accent1"/>
          </a:effectRef>
          <a:fontRef idx="minor">
            <a:schemeClr val="tx1"/>
          </a:fontRef>
        </p:style>
      </p:cxnSp>
      <p:sp>
        <p:nvSpPr>
          <p:cNvPr id="29" name="Shape 16"/>
          <p:cNvSpPr/>
          <p:nvPr/>
        </p:nvSpPr>
        <p:spPr>
          <a:xfrm>
            <a:off x="9231554" y="2007003"/>
            <a:ext cx="1364218" cy="1364739"/>
          </a:xfrm>
          <a:custGeom>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tx1">
              <a:alpha val="5000"/>
            </a:schemeClr>
          </a:solidFill>
          <a:ln w="1651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3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Shape 16"/>
          <p:cNvSpPr/>
          <p:nvPr/>
        </p:nvSpPr>
        <p:spPr>
          <a:xfrm>
            <a:off x="9171851" y="1967187"/>
            <a:ext cx="1364218" cy="1364739"/>
          </a:xfrm>
          <a:custGeom>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bg1">
              <a:alpha val="35000"/>
            </a:schemeClr>
          </a:solidFill>
          <a:ln w="16510">
            <a:solidFill>
              <a:schemeClr val="accent3"/>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3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Oval 54"/>
          <p:cNvSpPr/>
          <p:nvPr/>
        </p:nvSpPr>
        <p:spPr>
          <a:xfrm>
            <a:off x="9390723" y="2186152"/>
            <a:ext cx="926473" cy="9268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59"/>
          <p:cNvSpPr txBox="1"/>
          <p:nvPr/>
        </p:nvSpPr>
        <p:spPr>
          <a:xfrm>
            <a:off x="5710610" y="3625368"/>
            <a:ext cx="460601" cy="400202"/>
          </a:xfrm>
          <a:prstGeom prst="rect">
            <a:avLst/>
          </a:prstGeom>
          <a:noFill/>
        </p:spPr>
        <p:txBody>
          <a:bodyPr wrap="square" lIns="121917" tIns="60958" rIns="121917" bIns="60958" rtlCol="0">
            <a:spAutoFit/>
          </a:bodyPr>
          <a:lstStyle/>
          <a:p>
            <a:pPr algn="ctr"/>
            <a:r>
              <a:rPr lang="en-US">
                <a:solidFill>
                  <a:srgbClr val="FEFEFE"/>
                </a:solidFill>
                <a:latin typeface="Arial" panose="020b0604020202020204" pitchFamily="34" charset="0"/>
                <a:ea typeface="微软雅黑" panose="020b0503020204020204" pitchFamily="34" charset="-122"/>
                <a:cs typeface="+mn-ea"/>
                <a:sym typeface="Arial" panose="020b0604020202020204" pitchFamily="34" charset="0"/>
              </a:rPr>
              <a:t>3</a:t>
            </a:r>
            <a:endParaRPr lang="en-US">
              <a:solidFill>
                <a:srgbClr val="FEFEF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60"/>
          <p:cNvSpPr txBox="1"/>
          <p:nvPr/>
        </p:nvSpPr>
        <p:spPr>
          <a:xfrm>
            <a:off x="3796999" y="3625368"/>
            <a:ext cx="460601" cy="400202"/>
          </a:xfrm>
          <a:prstGeom prst="rect">
            <a:avLst/>
          </a:prstGeom>
          <a:noFill/>
        </p:spPr>
        <p:txBody>
          <a:bodyPr wrap="square" lIns="121917" tIns="60958" rIns="121917" bIns="60958" rtlCol="0">
            <a:spAutoFit/>
          </a:bodyPr>
          <a:lstStyle/>
          <a:p>
            <a:pPr algn="ctr"/>
            <a:r>
              <a:rPr lang="en-US">
                <a:solidFill>
                  <a:srgbClr val="FEFEFE"/>
                </a:solidFill>
                <a:latin typeface="Arial" panose="020b0604020202020204" pitchFamily="34" charset="0"/>
                <a:ea typeface="微软雅黑" panose="020b0503020204020204" pitchFamily="34" charset="-122"/>
                <a:cs typeface="+mn-ea"/>
                <a:sym typeface="Arial" panose="020b0604020202020204" pitchFamily="34" charset="0"/>
              </a:rPr>
              <a:t>2</a:t>
            </a:r>
            <a:endParaRPr lang="en-US">
              <a:solidFill>
                <a:srgbClr val="FEFEF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61"/>
          <p:cNvSpPr txBox="1"/>
          <p:nvPr/>
        </p:nvSpPr>
        <p:spPr>
          <a:xfrm>
            <a:off x="1787706" y="3625368"/>
            <a:ext cx="460601" cy="400202"/>
          </a:xfrm>
          <a:prstGeom prst="rect">
            <a:avLst/>
          </a:prstGeom>
          <a:noFill/>
        </p:spPr>
        <p:txBody>
          <a:bodyPr wrap="square" lIns="121917" tIns="60958" rIns="121917" bIns="60958" rtlCol="0">
            <a:spAutoFit/>
          </a:bodyPr>
          <a:lstStyle/>
          <a:p>
            <a:pPr algn="ctr"/>
            <a:r>
              <a:rPr lang="en-US">
                <a:solidFill>
                  <a:srgbClr val="FEFEFE"/>
                </a:solidFill>
                <a:latin typeface="Arial" panose="020b0604020202020204" pitchFamily="34" charset="0"/>
                <a:ea typeface="微软雅黑" panose="020b0503020204020204" pitchFamily="34" charset="-122"/>
                <a:cs typeface="+mn-ea"/>
                <a:sym typeface="Arial" panose="020b0604020202020204" pitchFamily="34" charset="0"/>
              </a:rPr>
              <a:t>1</a:t>
            </a:r>
          </a:p>
        </p:txBody>
      </p:sp>
      <p:sp>
        <p:nvSpPr>
          <p:cNvPr id="39" name="TextBox 62"/>
          <p:cNvSpPr txBox="1"/>
          <p:nvPr/>
        </p:nvSpPr>
        <p:spPr>
          <a:xfrm>
            <a:off x="7751795" y="3625368"/>
            <a:ext cx="460601" cy="400202"/>
          </a:xfrm>
          <a:prstGeom prst="rect">
            <a:avLst/>
          </a:prstGeom>
          <a:noFill/>
        </p:spPr>
        <p:txBody>
          <a:bodyPr wrap="square" lIns="121917" tIns="60958" rIns="121917" bIns="60958" rtlCol="0">
            <a:spAutoFit/>
          </a:bodyPr>
          <a:lstStyle/>
          <a:p>
            <a:pPr algn="ctr"/>
            <a:r>
              <a:rPr lang="en-US">
                <a:solidFill>
                  <a:srgbClr val="FEFEFE"/>
                </a:solidFill>
                <a:latin typeface="Arial" panose="020b0604020202020204" pitchFamily="34" charset="0"/>
                <a:ea typeface="微软雅黑" panose="020b0503020204020204" pitchFamily="34" charset="-122"/>
                <a:cs typeface="+mn-ea"/>
                <a:sym typeface="Arial" panose="020b0604020202020204" pitchFamily="34" charset="0"/>
              </a:rPr>
              <a:t>4</a:t>
            </a:r>
            <a:endParaRPr lang="en-US">
              <a:solidFill>
                <a:srgbClr val="FEFEF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63"/>
          <p:cNvSpPr txBox="1"/>
          <p:nvPr/>
        </p:nvSpPr>
        <p:spPr>
          <a:xfrm>
            <a:off x="9622881" y="3625368"/>
            <a:ext cx="460601" cy="400202"/>
          </a:xfrm>
          <a:prstGeom prst="rect">
            <a:avLst/>
          </a:prstGeom>
          <a:noFill/>
        </p:spPr>
        <p:txBody>
          <a:bodyPr wrap="square" lIns="121917" tIns="60958" rIns="121917" bIns="60958" rtlCol="0">
            <a:spAutoFit/>
          </a:bodyPr>
          <a:lstStyle/>
          <a:p>
            <a:pPr algn="ctr"/>
            <a:r>
              <a:rPr lang="en-US">
                <a:solidFill>
                  <a:srgbClr val="FEFEFE"/>
                </a:solidFill>
                <a:latin typeface="Arial" panose="020b0604020202020204" pitchFamily="34" charset="0"/>
                <a:ea typeface="微软雅黑" panose="020b0503020204020204" pitchFamily="34" charset="-122"/>
                <a:cs typeface="+mn-ea"/>
                <a:sym typeface="Arial" panose="020b0604020202020204" pitchFamily="34" charset="0"/>
              </a:rPr>
              <a:t>5</a:t>
            </a:r>
          </a:p>
        </p:txBody>
      </p:sp>
      <p:sp>
        <p:nvSpPr>
          <p:cNvPr id="41" name="TextBox 65"/>
          <p:cNvSpPr txBox="1"/>
          <p:nvPr/>
        </p:nvSpPr>
        <p:spPr>
          <a:xfrm>
            <a:off x="1438064" y="2461926"/>
            <a:ext cx="1094640" cy="289819"/>
          </a:xfrm>
          <a:prstGeom prst="rect">
            <a:avLst/>
          </a:prstGeom>
          <a:noFill/>
        </p:spPr>
        <p:txBody>
          <a:bodyPr wrap="square" lIns="121917" tIns="60958" rIns="121917" bIns="60958" numCol="1" spcCol="0" rtlCol="0" anchor="ctr">
            <a:spAutoFit/>
          </a:bodyPr>
          <a:lstStyle/>
          <a:p>
            <a:pPr algn="ctr">
              <a:lnSpc>
                <a:spcPts val="1300"/>
              </a:lnSpc>
            </a:pPr>
            <a:r>
              <a:rPr lang="zh-CN" altLang="en-US" sz="900" b="1">
                <a:solidFill>
                  <a:srgbClr val="FEFEFE"/>
                </a:solidFill>
                <a:latin typeface="Arial" panose="020b0604020202020204" pitchFamily="34" charset="0"/>
                <a:ea typeface="微软雅黑" panose="020b0503020204020204" pitchFamily="34" charset="-122"/>
                <a:cs typeface="+mn-ea"/>
                <a:sym typeface="Arial" panose="020b0604020202020204" pitchFamily="34" charset="0"/>
              </a:rPr>
              <a:t>添加标题</a:t>
            </a:r>
            <a:endParaRPr lang="en-US" sz="900" b="1">
              <a:solidFill>
                <a:srgbClr val="FEFEF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67"/>
          <p:cNvSpPr txBox="1"/>
          <p:nvPr/>
        </p:nvSpPr>
        <p:spPr>
          <a:xfrm>
            <a:off x="5360966" y="2270493"/>
            <a:ext cx="1094640" cy="289819"/>
          </a:xfrm>
          <a:prstGeom prst="rect">
            <a:avLst/>
          </a:prstGeom>
          <a:noFill/>
        </p:spPr>
        <p:txBody>
          <a:bodyPr wrap="square" lIns="121917" tIns="60958" rIns="121917" bIns="60958" numCol="1" spcCol="0" rtlCol="0" anchor="ctr">
            <a:spAutoFit/>
          </a:bodyPr>
          <a:lstStyle/>
          <a:p>
            <a:pPr algn="ctr">
              <a:lnSpc>
                <a:spcPts val="1300"/>
              </a:lnSpc>
            </a:pPr>
            <a:r>
              <a:rPr lang="zh-CN" altLang="en-US" sz="900" b="1">
                <a:solidFill>
                  <a:srgbClr val="FEFEFE"/>
                </a:solidFill>
                <a:latin typeface="Arial" panose="020b0604020202020204" pitchFamily="34" charset="0"/>
                <a:ea typeface="微软雅黑" panose="020b0503020204020204" pitchFamily="34" charset="-122"/>
                <a:cs typeface="+mn-ea"/>
                <a:sym typeface="Arial" panose="020b0604020202020204" pitchFamily="34" charset="0"/>
              </a:rPr>
              <a:t>添加标题</a:t>
            </a:r>
            <a:endParaRPr lang="en-US" sz="900" b="1">
              <a:solidFill>
                <a:srgbClr val="FEFEF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69"/>
          <p:cNvSpPr txBox="1"/>
          <p:nvPr/>
        </p:nvSpPr>
        <p:spPr>
          <a:xfrm>
            <a:off x="7416477" y="2474777"/>
            <a:ext cx="1094640" cy="289819"/>
          </a:xfrm>
          <a:prstGeom prst="rect">
            <a:avLst/>
          </a:prstGeom>
          <a:noFill/>
        </p:spPr>
        <p:txBody>
          <a:bodyPr wrap="square" lIns="121917" tIns="60958" rIns="121917" bIns="60958" numCol="1" spcCol="0" rtlCol="0" anchor="ctr">
            <a:spAutoFit/>
          </a:bodyPr>
          <a:lstStyle/>
          <a:p>
            <a:pPr algn="ctr">
              <a:lnSpc>
                <a:spcPts val="1300"/>
              </a:lnSpc>
            </a:pPr>
            <a:r>
              <a:rPr lang="zh-CN" altLang="en-US" sz="900" b="1">
                <a:solidFill>
                  <a:srgbClr val="FEFEFE"/>
                </a:solidFill>
                <a:latin typeface="Arial" panose="020b0604020202020204" pitchFamily="34" charset="0"/>
                <a:ea typeface="微软雅黑" panose="020b0503020204020204" pitchFamily="34" charset="-122"/>
                <a:cs typeface="+mn-ea"/>
                <a:sym typeface="Arial" panose="020b0604020202020204" pitchFamily="34" charset="0"/>
              </a:rPr>
              <a:t>添加标题</a:t>
            </a:r>
            <a:endParaRPr lang="en-US" sz="900" b="1">
              <a:solidFill>
                <a:srgbClr val="FEFEF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71"/>
          <p:cNvSpPr txBox="1"/>
          <p:nvPr/>
        </p:nvSpPr>
        <p:spPr>
          <a:xfrm>
            <a:off x="3651465" y="2686452"/>
            <a:ext cx="708880" cy="289819"/>
          </a:xfrm>
          <a:prstGeom prst="rect">
            <a:avLst/>
          </a:prstGeom>
          <a:noFill/>
        </p:spPr>
        <p:txBody>
          <a:bodyPr wrap="square" lIns="121917" tIns="60958" rIns="121917" bIns="60958" numCol="1" spcCol="0" rtlCol="0" anchor="ctr">
            <a:spAutoFit/>
          </a:bodyPr>
          <a:lstStyle/>
          <a:p>
            <a:pPr algn="ctr">
              <a:lnSpc>
                <a:spcPts val="1300"/>
              </a:lnSpc>
            </a:pPr>
            <a:r>
              <a:rPr lang="zh-CN" altLang="en-US" sz="900" b="1">
                <a:solidFill>
                  <a:srgbClr val="FEFEFE"/>
                </a:solidFill>
                <a:latin typeface="Arial" panose="020b0604020202020204" pitchFamily="34" charset="0"/>
                <a:ea typeface="微软雅黑" panose="020b0503020204020204" pitchFamily="34" charset="-122"/>
                <a:cs typeface="+mn-ea"/>
                <a:sym typeface="Arial" panose="020b0604020202020204" pitchFamily="34" charset="0"/>
              </a:rPr>
              <a:t>添加标题</a:t>
            </a:r>
            <a:endParaRPr lang="en-US" sz="900" b="1">
              <a:solidFill>
                <a:srgbClr val="FEFEF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73"/>
          <p:cNvSpPr txBox="1"/>
          <p:nvPr/>
        </p:nvSpPr>
        <p:spPr>
          <a:xfrm>
            <a:off x="9498611" y="2686452"/>
            <a:ext cx="708880" cy="289819"/>
          </a:xfrm>
          <a:prstGeom prst="rect">
            <a:avLst/>
          </a:prstGeom>
          <a:noFill/>
        </p:spPr>
        <p:txBody>
          <a:bodyPr wrap="square" lIns="121917" tIns="60958" rIns="121917" bIns="60958" numCol="1" spcCol="0" rtlCol="0" anchor="ctr">
            <a:spAutoFit/>
          </a:bodyPr>
          <a:lstStyle/>
          <a:p>
            <a:pPr algn="ctr">
              <a:lnSpc>
                <a:spcPts val="1300"/>
              </a:lnSpc>
            </a:pPr>
            <a:r>
              <a:rPr lang="zh-CN" altLang="en-US" sz="900" b="1">
                <a:solidFill>
                  <a:srgbClr val="FEFEFE"/>
                </a:solidFill>
                <a:latin typeface="Arial" panose="020b0604020202020204" pitchFamily="34" charset="0"/>
                <a:ea typeface="微软雅黑" panose="020b0503020204020204" pitchFamily="34" charset="-122"/>
                <a:cs typeface="+mn-ea"/>
                <a:sym typeface="Arial" panose="020b0604020202020204" pitchFamily="34" charset="0"/>
              </a:rPr>
              <a:t>添加标题</a:t>
            </a:r>
            <a:endParaRPr lang="en-US" sz="900" b="1">
              <a:solidFill>
                <a:srgbClr val="FEFEF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79"/>
          <p:cNvSpPr txBox="1"/>
          <p:nvPr/>
        </p:nvSpPr>
        <p:spPr>
          <a:xfrm>
            <a:off x="1281178" y="4232667"/>
            <a:ext cx="1772905" cy="1046682"/>
          </a:xfrm>
          <a:prstGeom prst="rect">
            <a:avLst/>
          </a:prstGeom>
          <a:noFill/>
        </p:spPr>
        <p:txBody>
          <a:bodyPr wrap="square" lIns="121917" tIns="60958" rIns="121917" bIns="60958" numCol="1" spcCol="609585" rtlCol="0">
            <a:spAutoFit/>
          </a:bodyPr>
          <a:lstStyle/>
          <a:p>
            <a:pPr algn="ctr"/>
            <a:r>
              <a:rPr lang="zh-CN" altLang="en-US" sz="12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顶部“开始”面板中可以对字体、字号、颜色、行距等进行修改</a:t>
            </a:r>
            <a:r>
              <a:rPr lang="en-US" altLang="zh-CN" sz="12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顶部“开始”面板中可以对字体、字号、颜色</a:t>
            </a:r>
          </a:p>
        </p:txBody>
      </p:sp>
      <p:sp>
        <p:nvSpPr>
          <p:cNvPr id="47" name="TextBox 80"/>
          <p:cNvSpPr txBox="1"/>
          <p:nvPr/>
        </p:nvSpPr>
        <p:spPr>
          <a:xfrm>
            <a:off x="3213775" y="4199007"/>
            <a:ext cx="1772905" cy="1046682"/>
          </a:xfrm>
          <a:prstGeom prst="rect">
            <a:avLst/>
          </a:prstGeom>
          <a:noFill/>
        </p:spPr>
        <p:txBody>
          <a:bodyPr wrap="square" lIns="121917" tIns="60958" rIns="121917" bIns="60958" numCol="1" spcCol="609585" rtlCol="0">
            <a:spAutoFit/>
          </a:bodyPr>
          <a:lstStyle/>
          <a:p>
            <a:pPr algn="ctr"/>
            <a:r>
              <a:rPr lang="zh-CN" altLang="en-US" sz="12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顶部“开始”面板中可以对字体、字号、颜色、行距等进行修改</a:t>
            </a:r>
            <a:r>
              <a:rPr lang="en-US" altLang="zh-CN" sz="12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顶部“开始”面板中可以对字体、字号、颜色</a:t>
            </a:r>
          </a:p>
        </p:txBody>
      </p:sp>
      <p:sp>
        <p:nvSpPr>
          <p:cNvPr id="48" name="TextBox 81"/>
          <p:cNvSpPr txBox="1"/>
          <p:nvPr/>
        </p:nvSpPr>
        <p:spPr>
          <a:xfrm>
            <a:off x="5221178" y="4188369"/>
            <a:ext cx="1772905" cy="1046682"/>
          </a:xfrm>
          <a:prstGeom prst="rect">
            <a:avLst/>
          </a:prstGeom>
          <a:noFill/>
        </p:spPr>
        <p:txBody>
          <a:bodyPr wrap="square" lIns="121917" tIns="60958" rIns="121917" bIns="60958" numCol="1" spcCol="609585" rtlCol="0">
            <a:spAutoFit/>
          </a:bodyPr>
          <a:lstStyle/>
          <a:p>
            <a:pPr algn="ctr"/>
            <a:r>
              <a:rPr lang="zh-CN" altLang="en-US" sz="12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顶部“开始”面板中可以对字体、字号、颜色、行距等进行修改</a:t>
            </a:r>
            <a:r>
              <a:rPr lang="en-US" altLang="zh-CN" sz="12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顶部“开始”面板中可以对字体、字号、颜色</a:t>
            </a:r>
          </a:p>
        </p:txBody>
      </p:sp>
      <p:sp>
        <p:nvSpPr>
          <p:cNvPr id="49" name="TextBox 82"/>
          <p:cNvSpPr txBox="1"/>
          <p:nvPr/>
        </p:nvSpPr>
        <p:spPr>
          <a:xfrm>
            <a:off x="7193201" y="4217033"/>
            <a:ext cx="1772905" cy="1046682"/>
          </a:xfrm>
          <a:prstGeom prst="rect">
            <a:avLst/>
          </a:prstGeom>
          <a:noFill/>
        </p:spPr>
        <p:txBody>
          <a:bodyPr wrap="square" lIns="121917" tIns="60958" rIns="121917" bIns="60958" numCol="1" spcCol="609585" rtlCol="0">
            <a:spAutoFit/>
          </a:bodyPr>
          <a:lstStyle/>
          <a:p>
            <a:pPr algn="ctr"/>
            <a:r>
              <a:rPr lang="zh-CN" altLang="en-US" sz="12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顶部“开始”面板中可以对字体、字号、颜色、行距等进行修改</a:t>
            </a:r>
            <a:r>
              <a:rPr lang="en-US" altLang="zh-CN" sz="12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顶部“开始”面板中可以对字体、字号、颜色</a:t>
            </a:r>
          </a:p>
        </p:txBody>
      </p:sp>
      <p:sp>
        <p:nvSpPr>
          <p:cNvPr id="50" name="TextBox 83"/>
          <p:cNvSpPr txBox="1"/>
          <p:nvPr/>
        </p:nvSpPr>
        <p:spPr>
          <a:xfrm>
            <a:off x="9125800" y="4216465"/>
            <a:ext cx="1772905" cy="1046682"/>
          </a:xfrm>
          <a:prstGeom prst="rect">
            <a:avLst/>
          </a:prstGeom>
          <a:noFill/>
        </p:spPr>
        <p:txBody>
          <a:bodyPr wrap="square" lIns="121917" tIns="60958" rIns="121917" bIns="60958" numCol="1" spcCol="609585" rtlCol="0">
            <a:spAutoFit/>
          </a:bodyPr>
          <a:lstStyle/>
          <a:p>
            <a:pPr algn="ctr"/>
            <a:r>
              <a:rPr lang="zh-CN" altLang="en-US" sz="12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顶部“开始”面板中可以对字体、字号、颜色、行距等进行修改</a:t>
            </a:r>
            <a:r>
              <a:rPr lang="en-US" altLang="zh-CN" sz="12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顶部“开始”面板中可以对字体、字号、颜色</a:t>
            </a:r>
          </a:p>
        </p:txBody>
      </p:sp>
      <p:grpSp>
        <p:nvGrpSpPr>
          <p:cNvPr id="51" name="Group 3"/>
          <p:cNvGrpSpPr/>
          <p:nvPr/>
        </p:nvGrpSpPr>
        <p:grpSpPr>
          <a:xfrm>
            <a:off x="7847906" y="1991897"/>
            <a:ext cx="292930" cy="421155"/>
            <a:chOff x="9132888" y="2062163"/>
            <a:chExt cx="341312" cy="490537"/>
          </a:xfrm>
          <a:solidFill>
            <a:schemeClr val="bg1"/>
          </a:solidFill>
        </p:grpSpPr>
        <p:sp>
          <p:nvSpPr>
            <p:cNvPr id="52" name="Freeform 326"/>
            <p:cNvSpPr>
              <a:spLocks noEditPoints="1"/>
            </p:cNvSpPr>
            <p:nvPr/>
          </p:nvSpPr>
          <p:spPr bwMode="auto">
            <a:xfrm>
              <a:off x="9132888" y="2062163"/>
              <a:ext cx="341312" cy="490537"/>
            </a:xfrm>
            <a:custGeom>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327"/>
            <p:cNvSpPr/>
            <p:nvPr/>
          </p:nvSpPr>
          <p:spPr bwMode="auto">
            <a:xfrm>
              <a:off x="9209088" y="2138363"/>
              <a:ext cx="101600" cy="100012"/>
            </a:xfrm>
            <a:custGeom>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4" name="Group 38"/>
          <p:cNvGrpSpPr/>
          <p:nvPr/>
        </p:nvGrpSpPr>
        <p:grpSpPr>
          <a:xfrm>
            <a:off x="9733405" y="2284150"/>
            <a:ext cx="352066" cy="350992"/>
            <a:chOff x="8588375" y="100013"/>
            <a:chExt cx="930276" cy="927101"/>
          </a:xfrm>
          <a:solidFill>
            <a:schemeClr val="bg1"/>
          </a:solidFill>
        </p:grpSpPr>
        <p:sp>
          <p:nvSpPr>
            <p:cNvPr id="55" name="Freeform 16"/>
            <p:cNvSpPr/>
            <p:nvPr/>
          </p:nvSpPr>
          <p:spPr bwMode="auto">
            <a:xfrm>
              <a:off x="8921750" y="187326"/>
              <a:ext cx="509588" cy="504825"/>
            </a:xfrm>
            <a:custGeom>
              <a:gdLst>
                <a:gd name="T0" fmla="*/ 7 w 134"/>
                <a:gd name="T1" fmla="*/ 133 h 133"/>
                <a:gd name="T2" fmla="*/ 3 w 134"/>
                <a:gd name="T3" fmla="*/ 131 h 133"/>
                <a:gd name="T4" fmla="*/ 3 w 134"/>
                <a:gd name="T5" fmla="*/ 123 h 133"/>
                <a:gd name="T6" fmla="*/ 123 w 134"/>
                <a:gd name="T7" fmla="*/ 3 h 133"/>
                <a:gd name="T8" fmla="*/ 131 w 134"/>
                <a:gd name="T9" fmla="*/ 3 h 133"/>
                <a:gd name="T10" fmla="*/ 131 w 134"/>
                <a:gd name="T11" fmla="*/ 11 h 133"/>
                <a:gd name="T12" fmla="*/ 11 w 134"/>
                <a:gd name="T13" fmla="*/ 131 h 133"/>
                <a:gd name="T14" fmla="*/ 7 w 134"/>
                <a:gd name="T15" fmla="*/ 133 h 13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133">
                  <a:moveTo>
                    <a:pt x="7" y="133"/>
                  </a:moveTo>
                  <a:cubicBezTo>
                    <a:pt x="5" y="133"/>
                    <a:pt x="4" y="132"/>
                    <a:pt x="3" y="131"/>
                  </a:cubicBezTo>
                  <a:cubicBezTo>
                    <a:pt x="0" y="129"/>
                    <a:pt x="0" y="125"/>
                    <a:pt x="3" y="123"/>
                  </a:cubicBezTo>
                  <a:cubicBezTo>
                    <a:pt x="123" y="3"/>
                    <a:pt x="123" y="3"/>
                    <a:pt x="123" y="3"/>
                  </a:cubicBezTo>
                  <a:cubicBezTo>
                    <a:pt x="125" y="0"/>
                    <a:pt x="129" y="0"/>
                    <a:pt x="131" y="3"/>
                  </a:cubicBezTo>
                  <a:cubicBezTo>
                    <a:pt x="134" y="5"/>
                    <a:pt x="134" y="9"/>
                    <a:pt x="131" y="11"/>
                  </a:cubicBezTo>
                  <a:cubicBezTo>
                    <a:pt x="11" y="131"/>
                    <a:pt x="11" y="131"/>
                    <a:pt x="11" y="131"/>
                  </a:cubicBezTo>
                  <a:cubicBezTo>
                    <a:pt x="10" y="132"/>
                    <a:pt x="9" y="133"/>
                    <a:pt x="7"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17"/>
            <p:cNvSpPr>
              <a:spLocks noEditPoints="1"/>
            </p:cNvSpPr>
            <p:nvPr/>
          </p:nvSpPr>
          <p:spPr bwMode="auto">
            <a:xfrm>
              <a:off x="9164638" y="100013"/>
              <a:ext cx="354013" cy="346075"/>
            </a:xfrm>
            <a:custGeom>
              <a:gdLst>
                <a:gd name="T0" fmla="*/ 41 w 93"/>
                <a:gd name="T1" fmla="*/ 91 h 91"/>
                <a:gd name="T2" fmla="*/ 15 w 93"/>
                <a:gd name="T3" fmla="*/ 78 h 91"/>
                <a:gd name="T4" fmla="*/ 3 w 93"/>
                <a:gd name="T5" fmla="*/ 46 h 91"/>
                <a:gd name="T6" fmla="*/ 61 w 93"/>
                <a:gd name="T7" fmla="*/ 0 h 91"/>
                <a:gd name="T8" fmla="*/ 67 w 93"/>
                <a:gd name="T9" fmla="*/ 1 h 91"/>
                <a:gd name="T10" fmla="*/ 69 w 93"/>
                <a:gd name="T11" fmla="*/ 6 h 91"/>
                <a:gd name="T12" fmla="*/ 69 w 93"/>
                <a:gd name="T13" fmla="*/ 24 h 91"/>
                <a:gd name="T14" fmla="*/ 87 w 93"/>
                <a:gd name="T15" fmla="*/ 24 h 91"/>
                <a:gd name="T16" fmla="*/ 92 w 93"/>
                <a:gd name="T17" fmla="*/ 26 h 91"/>
                <a:gd name="T18" fmla="*/ 93 w 93"/>
                <a:gd name="T19" fmla="*/ 32 h 91"/>
                <a:gd name="T20" fmla="*/ 41 w 93"/>
                <a:gd name="T21" fmla="*/ 91 h 91"/>
                <a:gd name="T22" fmla="*/ 57 w 93"/>
                <a:gd name="T23" fmla="*/ 15 h 91"/>
                <a:gd name="T24" fmla="*/ 15 w 93"/>
                <a:gd name="T25" fmla="*/ 48 h 91"/>
                <a:gd name="T26" fmla="*/ 23 w 93"/>
                <a:gd name="T27" fmla="*/ 70 h 91"/>
                <a:gd name="T28" fmla="*/ 41 w 93"/>
                <a:gd name="T29" fmla="*/ 79 h 91"/>
                <a:gd name="T30" fmla="*/ 78 w 93"/>
                <a:gd name="T31" fmla="*/ 36 h 91"/>
                <a:gd name="T32" fmla="*/ 63 w 93"/>
                <a:gd name="T33" fmla="*/ 36 h 91"/>
                <a:gd name="T34" fmla="*/ 57 w 93"/>
                <a:gd name="T35" fmla="*/ 30 h 91"/>
                <a:gd name="T36" fmla="*/ 57 w 93"/>
                <a:gd name="T37" fmla="*/ 1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3" h="91">
                  <a:moveTo>
                    <a:pt x="41" y="91"/>
                  </a:moveTo>
                  <a:cubicBezTo>
                    <a:pt x="32" y="91"/>
                    <a:pt x="23" y="87"/>
                    <a:pt x="15" y="78"/>
                  </a:cubicBezTo>
                  <a:cubicBezTo>
                    <a:pt x="4" y="68"/>
                    <a:pt x="0" y="57"/>
                    <a:pt x="3" y="46"/>
                  </a:cubicBezTo>
                  <a:cubicBezTo>
                    <a:pt x="9" y="18"/>
                    <a:pt x="56" y="2"/>
                    <a:pt x="61" y="0"/>
                  </a:cubicBezTo>
                  <a:cubicBezTo>
                    <a:pt x="63" y="0"/>
                    <a:pt x="65" y="0"/>
                    <a:pt x="67" y="1"/>
                  </a:cubicBezTo>
                  <a:cubicBezTo>
                    <a:pt x="68" y="2"/>
                    <a:pt x="69" y="4"/>
                    <a:pt x="69" y="6"/>
                  </a:cubicBezTo>
                  <a:cubicBezTo>
                    <a:pt x="69" y="24"/>
                    <a:pt x="69" y="24"/>
                    <a:pt x="69" y="24"/>
                  </a:cubicBezTo>
                  <a:cubicBezTo>
                    <a:pt x="87" y="24"/>
                    <a:pt x="87" y="24"/>
                    <a:pt x="87" y="24"/>
                  </a:cubicBezTo>
                  <a:cubicBezTo>
                    <a:pt x="89" y="24"/>
                    <a:pt x="91" y="25"/>
                    <a:pt x="92" y="26"/>
                  </a:cubicBezTo>
                  <a:cubicBezTo>
                    <a:pt x="93" y="28"/>
                    <a:pt x="93" y="30"/>
                    <a:pt x="93" y="32"/>
                  </a:cubicBezTo>
                  <a:cubicBezTo>
                    <a:pt x="91" y="38"/>
                    <a:pt x="72" y="91"/>
                    <a:pt x="41" y="91"/>
                  </a:cubicBezTo>
                  <a:close/>
                  <a:moveTo>
                    <a:pt x="57" y="15"/>
                  </a:moveTo>
                  <a:cubicBezTo>
                    <a:pt x="42" y="21"/>
                    <a:pt x="18" y="33"/>
                    <a:pt x="15" y="48"/>
                  </a:cubicBezTo>
                  <a:cubicBezTo>
                    <a:pt x="13" y="55"/>
                    <a:pt x="16" y="62"/>
                    <a:pt x="23" y="70"/>
                  </a:cubicBezTo>
                  <a:cubicBezTo>
                    <a:pt x="29" y="76"/>
                    <a:pt x="35" y="79"/>
                    <a:pt x="41" y="79"/>
                  </a:cubicBezTo>
                  <a:cubicBezTo>
                    <a:pt x="57" y="79"/>
                    <a:pt x="72" y="53"/>
                    <a:pt x="78" y="36"/>
                  </a:cubicBezTo>
                  <a:cubicBezTo>
                    <a:pt x="63" y="36"/>
                    <a:pt x="63" y="36"/>
                    <a:pt x="63" y="36"/>
                  </a:cubicBezTo>
                  <a:cubicBezTo>
                    <a:pt x="60" y="36"/>
                    <a:pt x="57" y="33"/>
                    <a:pt x="57" y="30"/>
                  </a:cubicBezTo>
                  <a:lnTo>
                    <a:pt x="57"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18"/>
            <p:cNvSpPr/>
            <p:nvPr/>
          </p:nvSpPr>
          <p:spPr bwMode="auto">
            <a:xfrm>
              <a:off x="9290050" y="142876"/>
              <a:ext cx="46038" cy="185738"/>
            </a:xfrm>
            <a:custGeom>
              <a:gdLst>
                <a:gd name="T0" fmla="*/ 6 w 12"/>
                <a:gd name="T1" fmla="*/ 49 h 49"/>
                <a:gd name="T2" fmla="*/ 0 w 12"/>
                <a:gd name="T3" fmla="*/ 43 h 49"/>
                <a:gd name="T4" fmla="*/ 0 w 12"/>
                <a:gd name="T5" fmla="*/ 6 h 49"/>
                <a:gd name="T6" fmla="*/ 6 w 12"/>
                <a:gd name="T7" fmla="*/ 0 h 49"/>
                <a:gd name="T8" fmla="*/ 12 w 12"/>
                <a:gd name="T9" fmla="*/ 6 h 49"/>
                <a:gd name="T10" fmla="*/ 12 w 12"/>
                <a:gd name="T11" fmla="*/ 43 h 49"/>
                <a:gd name="T12" fmla="*/ 6 w 12"/>
                <a:gd name="T13" fmla="*/ 49 h 49"/>
              </a:gdLst>
              <a:cxnLst>
                <a:cxn ang="0">
                  <a:pos x="T0" y="T1"/>
                </a:cxn>
                <a:cxn ang="0">
                  <a:pos x="T2" y="T3"/>
                </a:cxn>
                <a:cxn ang="0">
                  <a:pos x="T4" y="T5"/>
                </a:cxn>
                <a:cxn ang="0">
                  <a:pos x="T6" y="T7"/>
                </a:cxn>
                <a:cxn ang="0">
                  <a:pos x="T8" y="T9"/>
                </a:cxn>
                <a:cxn ang="0">
                  <a:pos x="T10" y="T11"/>
                </a:cxn>
                <a:cxn ang="0">
                  <a:pos x="T12" y="T13"/>
                </a:cxn>
              </a:cxnLst>
              <a:rect l="0" t="0" r="r" b="b"/>
              <a:pathLst>
                <a:path w="12" h="49">
                  <a:moveTo>
                    <a:pt x="6" y="49"/>
                  </a:moveTo>
                  <a:cubicBezTo>
                    <a:pt x="3" y="49"/>
                    <a:pt x="0" y="46"/>
                    <a:pt x="0" y="43"/>
                  </a:cubicBezTo>
                  <a:cubicBezTo>
                    <a:pt x="0" y="6"/>
                    <a:pt x="0" y="6"/>
                    <a:pt x="0" y="6"/>
                  </a:cubicBezTo>
                  <a:cubicBezTo>
                    <a:pt x="0" y="2"/>
                    <a:pt x="3" y="0"/>
                    <a:pt x="6" y="0"/>
                  </a:cubicBezTo>
                  <a:cubicBezTo>
                    <a:pt x="9" y="0"/>
                    <a:pt x="12" y="2"/>
                    <a:pt x="12" y="6"/>
                  </a:cubicBezTo>
                  <a:cubicBezTo>
                    <a:pt x="12" y="43"/>
                    <a:pt x="12" y="43"/>
                    <a:pt x="12" y="43"/>
                  </a:cubicBezTo>
                  <a:cubicBezTo>
                    <a:pt x="12" y="46"/>
                    <a:pt x="9" y="49"/>
                    <a:pt x="6"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19"/>
            <p:cNvSpPr/>
            <p:nvPr/>
          </p:nvSpPr>
          <p:spPr bwMode="auto">
            <a:xfrm>
              <a:off x="8588375" y="882651"/>
              <a:ext cx="147638" cy="144463"/>
            </a:xfrm>
            <a:custGeom>
              <a:gdLst>
                <a:gd name="T0" fmla="*/ 7 w 39"/>
                <a:gd name="T1" fmla="*/ 38 h 38"/>
                <a:gd name="T2" fmla="*/ 3 w 39"/>
                <a:gd name="T3" fmla="*/ 36 h 38"/>
                <a:gd name="T4" fmla="*/ 3 w 39"/>
                <a:gd name="T5" fmla="*/ 28 h 38"/>
                <a:gd name="T6" fmla="*/ 29 w 39"/>
                <a:gd name="T7" fmla="*/ 2 h 38"/>
                <a:gd name="T8" fmla="*/ 37 w 39"/>
                <a:gd name="T9" fmla="*/ 2 h 38"/>
                <a:gd name="T10" fmla="*/ 37 w 39"/>
                <a:gd name="T11" fmla="*/ 10 h 38"/>
                <a:gd name="T12" fmla="*/ 11 w 39"/>
                <a:gd name="T13" fmla="*/ 36 h 38"/>
                <a:gd name="T14" fmla="*/ 7 w 39"/>
                <a:gd name="T15" fmla="*/ 38 h 38"/>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38">
                  <a:moveTo>
                    <a:pt x="7" y="38"/>
                  </a:moveTo>
                  <a:cubicBezTo>
                    <a:pt x="5" y="38"/>
                    <a:pt x="4" y="37"/>
                    <a:pt x="3" y="36"/>
                  </a:cubicBezTo>
                  <a:cubicBezTo>
                    <a:pt x="0" y="34"/>
                    <a:pt x="0" y="30"/>
                    <a:pt x="3" y="28"/>
                  </a:cubicBezTo>
                  <a:cubicBezTo>
                    <a:pt x="29" y="2"/>
                    <a:pt x="29" y="2"/>
                    <a:pt x="29" y="2"/>
                  </a:cubicBezTo>
                  <a:cubicBezTo>
                    <a:pt x="31" y="0"/>
                    <a:pt x="35" y="0"/>
                    <a:pt x="37" y="2"/>
                  </a:cubicBezTo>
                  <a:cubicBezTo>
                    <a:pt x="39" y="4"/>
                    <a:pt x="39" y="8"/>
                    <a:pt x="37" y="10"/>
                  </a:cubicBezTo>
                  <a:cubicBezTo>
                    <a:pt x="11" y="36"/>
                    <a:pt x="11" y="36"/>
                    <a:pt x="11" y="36"/>
                  </a:cubicBezTo>
                  <a:cubicBezTo>
                    <a:pt x="10" y="37"/>
                    <a:pt x="9" y="38"/>
                    <a:pt x="7"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20"/>
            <p:cNvSpPr/>
            <p:nvPr/>
          </p:nvSpPr>
          <p:spPr bwMode="auto">
            <a:xfrm>
              <a:off x="9161463" y="882651"/>
              <a:ext cx="147638" cy="144463"/>
            </a:xfrm>
            <a:custGeom>
              <a:gdLst>
                <a:gd name="T0" fmla="*/ 32 w 39"/>
                <a:gd name="T1" fmla="*/ 38 h 38"/>
                <a:gd name="T2" fmla="*/ 28 w 39"/>
                <a:gd name="T3" fmla="*/ 36 h 38"/>
                <a:gd name="T4" fmla="*/ 2 w 39"/>
                <a:gd name="T5" fmla="*/ 10 h 38"/>
                <a:gd name="T6" fmla="*/ 2 w 39"/>
                <a:gd name="T7" fmla="*/ 2 h 38"/>
                <a:gd name="T8" fmla="*/ 10 w 39"/>
                <a:gd name="T9" fmla="*/ 2 h 38"/>
                <a:gd name="T10" fmla="*/ 36 w 39"/>
                <a:gd name="T11" fmla="*/ 28 h 38"/>
                <a:gd name="T12" fmla="*/ 36 w 39"/>
                <a:gd name="T13" fmla="*/ 36 h 38"/>
                <a:gd name="T14" fmla="*/ 32 w 39"/>
                <a:gd name="T15" fmla="*/ 38 h 38"/>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38">
                  <a:moveTo>
                    <a:pt x="32" y="38"/>
                  </a:moveTo>
                  <a:cubicBezTo>
                    <a:pt x="30" y="38"/>
                    <a:pt x="29" y="37"/>
                    <a:pt x="28" y="36"/>
                  </a:cubicBezTo>
                  <a:cubicBezTo>
                    <a:pt x="2" y="10"/>
                    <a:pt x="2" y="10"/>
                    <a:pt x="2" y="10"/>
                  </a:cubicBezTo>
                  <a:cubicBezTo>
                    <a:pt x="0" y="8"/>
                    <a:pt x="0" y="4"/>
                    <a:pt x="2" y="2"/>
                  </a:cubicBezTo>
                  <a:cubicBezTo>
                    <a:pt x="4" y="0"/>
                    <a:pt x="8" y="0"/>
                    <a:pt x="10" y="2"/>
                  </a:cubicBezTo>
                  <a:cubicBezTo>
                    <a:pt x="36" y="28"/>
                    <a:pt x="36" y="28"/>
                    <a:pt x="36" y="28"/>
                  </a:cubicBezTo>
                  <a:cubicBezTo>
                    <a:pt x="39" y="30"/>
                    <a:pt x="39" y="34"/>
                    <a:pt x="36" y="36"/>
                  </a:cubicBezTo>
                  <a:cubicBezTo>
                    <a:pt x="35" y="37"/>
                    <a:pt x="34" y="38"/>
                    <a:pt x="32"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21"/>
            <p:cNvSpPr>
              <a:spLocks noEditPoints="1"/>
            </p:cNvSpPr>
            <p:nvPr/>
          </p:nvSpPr>
          <p:spPr bwMode="auto">
            <a:xfrm>
              <a:off x="8591550" y="312738"/>
              <a:ext cx="714375" cy="714375"/>
            </a:xfrm>
            <a:custGeom>
              <a:gdLst>
                <a:gd name="T0" fmla="*/ 94 w 188"/>
                <a:gd name="T1" fmla="*/ 188 h 188"/>
                <a:gd name="T2" fmla="*/ 0 w 188"/>
                <a:gd name="T3" fmla="*/ 94 h 188"/>
                <a:gd name="T4" fmla="*/ 94 w 188"/>
                <a:gd name="T5" fmla="*/ 0 h 188"/>
                <a:gd name="T6" fmla="*/ 188 w 188"/>
                <a:gd name="T7" fmla="*/ 94 h 188"/>
                <a:gd name="T8" fmla="*/ 94 w 188"/>
                <a:gd name="T9" fmla="*/ 188 h 188"/>
                <a:gd name="T10" fmla="*/ 94 w 188"/>
                <a:gd name="T11" fmla="*/ 12 h 188"/>
                <a:gd name="T12" fmla="*/ 12 w 188"/>
                <a:gd name="T13" fmla="*/ 94 h 188"/>
                <a:gd name="T14" fmla="*/ 94 w 188"/>
                <a:gd name="T15" fmla="*/ 176 h 188"/>
                <a:gd name="T16" fmla="*/ 176 w 188"/>
                <a:gd name="T17" fmla="*/ 94 h 188"/>
                <a:gd name="T18" fmla="*/ 94 w 188"/>
                <a:gd name="T19" fmla="*/ 12 h 1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188">
                  <a:moveTo>
                    <a:pt x="94" y="188"/>
                  </a:moveTo>
                  <a:cubicBezTo>
                    <a:pt x="42" y="188"/>
                    <a:pt x="0" y="146"/>
                    <a:pt x="0" y="94"/>
                  </a:cubicBezTo>
                  <a:cubicBezTo>
                    <a:pt x="0" y="42"/>
                    <a:pt x="42" y="0"/>
                    <a:pt x="94" y="0"/>
                  </a:cubicBezTo>
                  <a:cubicBezTo>
                    <a:pt x="146" y="0"/>
                    <a:pt x="188" y="42"/>
                    <a:pt x="188" y="94"/>
                  </a:cubicBezTo>
                  <a:cubicBezTo>
                    <a:pt x="188" y="146"/>
                    <a:pt x="146" y="188"/>
                    <a:pt x="94" y="188"/>
                  </a:cubicBezTo>
                  <a:close/>
                  <a:moveTo>
                    <a:pt x="94" y="12"/>
                  </a:moveTo>
                  <a:cubicBezTo>
                    <a:pt x="49" y="12"/>
                    <a:pt x="12" y="49"/>
                    <a:pt x="12" y="94"/>
                  </a:cubicBezTo>
                  <a:cubicBezTo>
                    <a:pt x="12" y="139"/>
                    <a:pt x="49" y="176"/>
                    <a:pt x="94" y="176"/>
                  </a:cubicBezTo>
                  <a:cubicBezTo>
                    <a:pt x="139" y="176"/>
                    <a:pt x="176" y="139"/>
                    <a:pt x="176" y="94"/>
                  </a:cubicBezTo>
                  <a:cubicBezTo>
                    <a:pt x="176" y="49"/>
                    <a:pt x="139" y="12"/>
                    <a:pt x="9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61" name="Freeform 22"/>
            <p:cNvSpPr>
              <a:spLocks noEditPoints="1"/>
            </p:cNvSpPr>
            <p:nvPr/>
          </p:nvSpPr>
          <p:spPr bwMode="auto">
            <a:xfrm>
              <a:off x="8713788" y="434976"/>
              <a:ext cx="469900" cy="469900"/>
            </a:xfrm>
            <a:custGeom>
              <a:gdLst>
                <a:gd name="T0" fmla="*/ 62 w 124"/>
                <a:gd name="T1" fmla="*/ 124 h 124"/>
                <a:gd name="T2" fmla="*/ 0 w 124"/>
                <a:gd name="T3" fmla="*/ 62 h 124"/>
                <a:gd name="T4" fmla="*/ 62 w 124"/>
                <a:gd name="T5" fmla="*/ 0 h 124"/>
                <a:gd name="T6" fmla="*/ 124 w 124"/>
                <a:gd name="T7" fmla="*/ 62 h 124"/>
                <a:gd name="T8" fmla="*/ 62 w 124"/>
                <a:gd name="T9" fmla="*/ 124 h 124"/>
                <a:gd name="T10" fmla="*/ 62 w 124"/>
                <a:gd name="T11" fmla="*/ 12 h 124"/>
                <a:gd name="T12" fmla="*/ 12 w 124"/>
                <a:gd name="T13" fmla="*/ 62 h 124"/>
                <a:gd name="T14" fmla="*/ 62 w 124"/>
                <a:gd name="T15" fmla="*/ 112 h 124"/>
                <a:gd name="T16" fmla="*/ 112 w 124"/>
                <a:gd name="T17" fmla="*/ 62 h 124"/>
                <a:gd name="T18" fmla="*/ 62 w 124"/>
                <a:gd name="T19" fmla="*/ 12 h 1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124">
                  <a:moveTo>
                    <a:pt x="62" y="124"/>
                  </a:moveTo>
                  <a:cubicBezTo>
                    <a:pt x="28" y="124"/>
                    <a:pt x="0" y="96"/>
                    <a:pt x="0" y="62"/>
                  </a:cubicBezTo>
                  <a:cubicBezTo>
                    <a:pt x="0" y="28"/>
                    <a:pt x="28" y="0"/>
                    <a:pt x="62" y="0"/>
                  </a:cubicBezTo>
                  <a:cubicBezTo>
                    <a:pt x="96" y="0"/>
                    <a:pt x="124" y="28"/>
                    <a:pt x="124" y="62"/>
                  </a:cubicBezTo>
                  <a:cubicBezTo>
                    <a:pt x="124" y="96"/>
                    <a:pt x="96" y="124"/>
                    <a:pt x="62" y="124"/>
                  </a:cubicBezTo>
                  <a:close/>
                  <a:moveTo>
                    <a:pt x="62" y="12"/>
                  </a:moveTo>
                  <a:cubicBezTo>
                    <a:pt x="34" y="12"/>
                    <a:pt x="12" y="34"/>
                    <a:pt x="12" y="62"/>
                  </a:cubicBezTo>
                  <a:cubicBezTo>
                    <a:pt x="12" y="90"/>
                    <a:pt x="34" y="112"/>
                    <a:pt x="62" y="112"/>
                  </a:cubicBezTo>
                  <a:cubicBezTo>
                    <a:pt x="90" y="112"/>
                    <a:pt x="112" y="90"/>
                    <a:pt x="112" y="62"/>
                  </a:cubicBezTo>
                  <a:cubicBezTo>
                    <a:pt x="112" y="34"/>
                    <a:pt x="90" y="12"/>
                    <a:pt x="6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62" name="Freeform 23"/>
            <p:cNvSpPr>
              <a:spLocks noEditPoints="1"/>
            </p:cNvSpPr>
            <p:nvPr/>
          </p:nvSpPr>
          <p:spPr bwMode="auto">
            <a:xfrm>
              <a:off x="8834438" y="555626"/>
              <a:ext cx="228600" cy="228600"/>
            </a:xfrm>
            <a:custGeom>
              <a:gdLst>
                <a:gd name="T0" fmla="*/ 30 w 60"/>
                <a:gd name="T1" fmla="*/ 60 h 60"/>
                <a:gd name="T2" fmla="*/ 0 w 60"/>
                <a:gd name="T3" fmla="*/ 30 h 60"/>
                <a:gd name="T4" fmla="*/ 30 w 60"/>
                <a:gd name="T5" fmla="*/ 0 h 60"/>
                <a:gd name="T6" fmla="*/ 60 w 60"/>
                <a:gd name="T7" fmla="*/ 30 h 60"/>
                <a:gd name="T8" fmla="*/ 30 w 60"/>
                <a:gd name="T9" fmla="*/ 60 h 60"/>
                <a:gd name="T10" fmla="*/ 30 w 60"/>
                <a:gd name="T11" fmla="*/ 12 h 60"/>
                <a:gd name="T12" fmla="*/ 12 w 60"/>
                <a:gd name="T13" fmla="*/ 30 h 60"/>
                <a:gd name="T14" fmla="*/ 30 w 60"/>
                <a:gd name="T15" fmla="*/ 48 h 60"/>
                <a:gd name="T16" fmla="*/ 48 w 60"/>
                <a:gd name="T17" fmla="*/ 30 h 60"/>
                <a:gd name="T18" fmla="*/ 30 w 60"/>
                <a:gd name="T19" fmla="*/ 12 h 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60"/>
                  </a:moveTo>
                  <a:cubicBezTo>
                    <a:pt x="13" y="60"/>
                    <a:pt x="0" y="47"/>
                    <a:pt x="0" y="30"/>
                  </a:cubicBezTo>
                  <a:cubicBezTo>
                    <a:pt x="0" y="13"/>
                    <a:pt x="13" y="0"/>
                    <a:pt x="30" y="0"/>
                  </a:cubicBezTo>
                  <a:cubicBezTo>
                    <a:pt x="47" y="0"/>
                    <a:pt x="60" y="13"/>
                    <a:pt x="60" y="30"/>
                  </a:cubicBezTo>
                  <a:cubicBezTo>
                    <a:pt x="60" y="47"/>
                    <a:pt x="47" y="60"/>
                    <a:pt x="30" y="60"/>
                  </a:cubicBezTo>
                  <a:close/>
                  <a:moveTo>
                    <a:pt x="30" y="12"/>
                  </a:moveTo>
                  <a:cubicBezTo>
                    <a:pt x="20" y="12"/>
                    <a:pt x="12" y="20"/>
                    <a:pt x="12" y="30"/>
                  </a:cubicBezTo>
                  <a:cubicBezTo>
                    <a:pt x="12" y="40"/>
                    <a:pt x="20" y="48"/>
                    <a:pt x="30" y="48"/>
                  </a:cubicBezTo>
                  <a:cubicBezTo>
                    <a:pt x="40" y="48"/>
                    <a:pt x="48" y="40"/>
                    <a:pt x="48" y="30"/>
                  </a:cubicBezTo>
                  <a:cubicBezTo>
                    <a:pt x="48" y="20"/>
                    <a:pt x="40"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24"/>
            <p:cNvSpPr>
              <a:spLocks noEditPoints="1"/>
            </p:cNvSpPr>
            <p:nvPr/>
          </p:nvSpPr>
          <p:spPr bwMode="auto">
            <a:xfrm>
              <a:off x="8910638" y="631826"/>
              <a:ext cx="76200" cy="76200"/>
            </a:xfrm>
            <a:custGeom>
              <a:gdLst>
                <a:gd name="T0" fmla="*/ 10 w 20"/>
                <a:gd name="T1" fmla="*/ 20 h 20"/>
                <a:gd name="T2" fmla="*/ 0 w 20"/>
                <a:gd name="T3" fmla="*/ 10 h 20"/>
                <a:gd name="T4" fmla="*/ 10 w 20"/>
                <a:gd name="T5" fmla="*/ 0 h 20"/>
                <a:gd name="T6" fmla="*/ 20 w 20"/>
                <a:gd name="T7" fmla="*/ 10 h 20"/>
                <a:gd name="T8" fmla="*/ 10 w 20"/>
                <a:gd name="T9" fmla="*/ 20 h 20"/>
                <a:gd name="T10" fmla="*/ 10 w 20"/>
                <a:gd name="T11" fmla="*/ 8 h 20"/>
                <a:gd name="T12" fmla="*/ 8 w 20"/>
                <a:gd name="T13" fmla="*/ 10 h 20"/>
                <a:gd name="T14" fmla="*/ 10 w 20"/>
                <a:gd name="T15" fmla="*/ 12 h 20"/>
                <a:gd name="T16" fmla="*/ 12 w 20"/>
                <a:gd name="T17" fmla="*/ 10 h 20"/>
                <a:gd name="T18" fmla="*/ 10 w 20"/>
                <a:gd name="T19" fmla="*/ 8 h 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4" y="20"/>
                    <a:pt x="0" y="16"/>
                    <a:pt x="0" y="10"/>
                  </a:cubicBezTo>
                  <a:cubicBezTo>
                    <a:pt x="0" y="4"/>
                    <a:pt x="4" y="0"/>
                    <a:pt x="10" y="0"/>
                  </a:cubicBezTo>
                  <a:cubicBezTo>
                    <a:pt x="16" y="0"/>
                    <a:pt x="20" y="4"/>
                    <a:pt x="20" y="10"/>
                  </a:cubicBezTo>
                  <a:cubicBezTo>
                    <a:pt x="20" y="16"/>
                    <a:pt x="16" y="20"/>
                    <a:pt x="10" y="20"/>
                  </a:cubicBezTo>
                  <a:close/>
                  <a:moveTo>
                    <a:pt x="10" y="8"/>
                  </a:moveTo>
                  <a:cubicBezTo>
                    <a:pt x="9" y="8"/>
                    <a:pt x="8" y="9"/>
                    <a:pt x="8" y="10"/>
                  </a:cubicBezTo>
                  <a:cubicBezTo>
                    <a:pt x="8" y="11"/>
                    <a:pt x="9" y="12"/>
                    <a:pt x="10" y="12"/>
                  </a:cubicBezTo>
                  <a:cubicBezTo>
                    <a:pt x="11" y="12"/>
                    <a:pt x="12" y="11"/>
                    <a:pt x="12" y="10"/>
                  </a:cubicBezTo>
                  <a:cubicBezTo>
                    <a:pt x="12" y="9"/>
                    <a:pt x="11"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4" name="Group 93"/>
          <p:cNvGrpSpPr/>
          <p:nvPr/>
        </p:nvGrpSpPr>
        <p:grpSpPr>
          <a:xfrm>
            <a:off x="1874780" y="1978164"/>
            <a:ext cx="304443" cy="415975"/>
            <a:chOff x="5772150" y="2981325"/>
            <a:chExt cx="650875" cy="889001"/>
          </a:xfrm>
          <a:solidFill>
            <a:schemeClr val="bg1"/>
          </a:solidFill>
        </p:grpSpPr>
        <p:sp>
          <p:nvSpPr>
            <p:cNvPr id="65" name="Rectangle 9"/>
            <p:cNvSpPr>
              <a:spLocks noChangeArrowheads="1"/>
            </p:cNvSpPr>
            <p:nvPr/>
          </p:nvSpPr>
          <p:spPr bwMode="auto">
            <a:xfrm>
              <a:off x="5875338" y="3159125"/>
              <a:ext cx="1460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66" name="Rectangle 10"/>
            <p:cNvSpPr>
              <a:spLocks noChangeArrowheads="1"/>
            </p:cNvSpPr>
            <p:nvPr/>
          </p:nvSpPr>
          <p:spPr bwMode="auto">
            <a:xfrm>
              <a:off x="5875338" y="3375025"/>
              <a:ext cx="36830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67" name="Rectangle 11"/>
            <p:cNvSpPr>
              <a:spLocks noChangeArrowheads="1"/>
            </p:cNvSpPr>
            <p:nvPr/>
          </p:nvSpPr>
          <p:spPr bwMode="auto">
            <a:xfrm>
              <a:off x="5875338" y="3470275"/>
              <a:ext cx="36830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68" name="Rectangle 12"/>
            <p:cNvSpPr>
              <a:spLocks noChangeArrowheads="1"/>
            </p:cNvSpPr>
            <p:nvPr/>
          </p:nvSpPr>
          <p:spPr bwMode="auto">
            <a:xfrm>
              <a:off x="5875338" y="3565525"/>
              <a:ext cx="20637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69" name="Freeform 13"/>
            <p:cNvSpPr/>
            <p:nvPr/>
          </p:nvSpPr>
          <p:spPr bwMode="auto">
            <a:xfrm>
              <a:off x="5772150" y="2981325"/>
              <a:ext cx="650875" cy="835025"/>
            </a:xfrm>
            <a:custGeom>
              <a:gdLst>
                <a:gd name="T0" fmla="*/ 87 w 170"/>
                <a:gd name="T1" fmla="*/ 0 h 220"/>
                <a:gd name="T2" fmla="*/ 34 w 170"/>
                <a:gd name="T3" fmla="*/ 0 h 220"/>
                <a:gd name="T4" fmla="*/ 0 w 170"/>
                <a:gd name="T5" fmla="*/ 34 h 220"/>
                <a:gd name="T6" fmla="*/ 0 w 170"/>
                <a:gd name="T7" fmla="*/ 185 h 220"/>
                <a:gd name="T8" fmla="*/ 34 w 170"/>
                <a:gd name="T9" fmla="*/ 220 h 220"/>
                <a:gd name="T10" fmla="*/ 91 w 170"/>
                <a:gd name="T11" fmla="*/ 220 h 220"/>
                <a:gd name="T12" fmla="*/ 91 w 170"/>
                <a:gd name="T13" fmla="*/ 203 h 220"/>
                <a:gd name="T14" fmla="*/ 34 w 170"/>
                <a:gd name="T15" fmla="*/ 203 h 220"/>
                <a:gd name="T16" fmla="*/ 16 w 170"/>
                <a:gd name="T17" fmla="*/ 185 h 220"/>
                <a:gd name="T18" fmla="*/ 16 w 170"/>
                <a:gd name="T19" fmla="*/ 34 h 220"/>
                <a:gd name="T20" fmla="*/ 34 w 170"/>
                <a:gd name="T21" fmla="*/ 16 h 220"/>
                <a:gd name="T22" fmla="*/ 79 w 170"/>
                <a:gd name="T23" fmla="*/ 16 h 220"/>
                <a:gd name="T24" fmla="*/ 79 w 170"/>
                <a:gd name="T25" fmla="*/ 67 h 220"/>
                <a:gd name="T26" fmla="*/ 105 w 170"/>
                <a:gd name="T27" fmla="*/ 93 h 220"/>
                <a:gd name="T28" fmla="*/ 154 w 170"/>
                <a:gd name="T29" fmla="*/ 93 h 220"/>
                <a:gd name="T30" fmla="*/ 154 w 170"/>
                <a:gd name="T31" fmla="*/ 185 h 220"/>
                <a:gd name="T32" fmla="*/ 143 w 170"/>
                <a:gd name="T33" fmla="*/ 202 h 220"/>
                <a:gd name="T34" fmla="*/ 143 w 170"/>
                <a:gd name="T35" fmla="*/ 219 h 220"/>
                <a:gd name="T36" fmla="*/ 170 w 170"/>
                <a:gd name="T37" fmla="*/ 185 h 220"/>
                <a:gd name="T38" fmla="*/ 170 w 170"/>
                <a:gd name="T39" fmla="*/ 83 h 220"/>
                <a:gd name="T40" fmla="*/ 87 w 170"/>
                <a:gd name="T41" fmla="*/ 0 h 2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0" h="220">
                  <a:moveTo>
                    <a:pt x="87" y="0"/>
                  </a:moveTo>
                  <a:cubicBezTo>
                    <a:pt x="34" y="0"/>
                    <a:pt x="34" y="0"/>
                    <a:pt x="34" y="0"/>
                  </a:cubicBezTo>
                  <a:cubicBezTo>
                    <a:pt x="15" y="0"/>
                    <a:pt x="0" y="15"/>
                    <a:pt x="0" y="34"/>
                  </a:cubicBezTo>
                  <a:cubicBezTo>
                    <a:pt x="0" y="185"/>
                    <a:pt x="0" y="185"/>
                    <a:pt x="0" y="185"/>
                  </a:cubicBezTo>
                  <a:cubicBezTo>
                    <a:pt x="0" y="204"/>
                    <a:pt x="15" y="220"/>
                    <a:pt x="34" y="220"/>
                  </a:cubicBezTo>
                  <a:cubicBezTo>
                    <a:pt x="91" y="220"/>
                    <a:pt x="91" y="220"/>
                    <a:pt x="91" y="220"/>
                  </a:cubicBezTo>
                  <a:cubicBezTo>
                    <a:pt x="91" y="203"/>
                    <a:pt x="91" y="203"/>
                    <a:pt x="91" y="203"/>
                  </a:cubicBezTo>
                  <a:cubicBezTo>
                    <a:pt x="34" y="203"/>
                    <a:pt x="34" y="203"/>
                    <a:pt x="34" y="203"/>
                  </a:cubicBezTo>
                  <a:cubicBezTo>
                    <a:pt x="24" y="203"/>
                    <a:pt x="16" y="195"/>
                    <a:pt x="16" y="185"/>
                  </a:cubicBezTo>
                  <a:cubicBezTo>
                    <a:pt x="16" y="34"/>
                    <a:pt x="16" y="34"/>
                    <a:pt x="16" y="34"/>
                  </a:cubicBezTo>
                  <a:cubicBezTo>
                    <a:pt x="16" y="24"/>
                    <a:pt x="24" y="16"/>
                    <a:pt x="34" y="16"/>
                  </a:cubicBezTo>
                  <a:cubicBezTo>
                    <a:pt x="79" y="16"/>
                    <a:pt x="79" y="16"/>
                    <a:pt x="79" y="16"/>
                  </a:cubicBezTo>
                  <a:cubicBezTo>
                    <a:pt x="79" y="67"/>
                    <a:pt x="79" y="67"/>
                    <a:pt x="79" y="67"/>
                  </a:cubicBezTo>
                  <a:cubicBezTo>
                    <a:pt x="79" y="81"/>
                    <a:pt x="90" y="93"/>
                    <a:pt x="105" y="93"/>
                  </a:cubicBezTo>
                  <a:cubicBezTo>
                    <a:pt x="154" y="93"/>
                    <a:pt x="154" y="93"/>
                    <a:pt x="154" y="93"/>
                  </a:cubicBezTo>
                  <a:cubicBezTo>
                    <a:pt x="154" y="185"/>
                    <a:pt x="154" y="185"/>
                    <a:pt x="154" y="185"/>
                  </a:cubicBezTo>
                  <a:cubicBezTo>
                    <a:pt x="154" y="193"/>
                    <a:pt x="149" y="199"/>
                    <a:pt x="143" y="202"/>
                  </a:cubicBezTo>
                  <a:cubicBezTo>
                    <a:pt x="143" y="219"/>
                    <a:pt x="143" y="219"/>
                    <a:pt x="143" y="219"/>
                  </a:cubicBezTo>
                  <a:cubicBezTo>
                    <a:pt x="158" y="216"/>
                    <a:pt x="170" y="202"/>
                    <a:pt x="170" y="185"/>
                  </a:cubicBezTo>
                  <a:cubicBezTo>
                    <a:pt x="170" y="83"/>
                    <a:pt x="170" y="83"/>
                    <a:pt x="170" y="83"/>
                  </a:cubicBezTo>
                  <a:lnTo>
                    <a:pt x="8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70" name="Freeform 14"/>
            <p:cNvSpPr/>
            <p:nvPr/>
          </p:nvSpPr>
          <p:spPr bwMode="auto">
            <a:xfrm>
              <a:off x="6154738" y="3744913"/>
              <a:ext cx="130175" cy="125413"/>
            </a:xfrm>
            <a:custGeom>
              <a:gdLst>
                <a:gd name="T0" fmla="*/ 32 w 34"/>
                <a:gd name="T1" fmla="*/ 0 h 33"/>
                <a:gd name="T2" fmla="*/ 31 w 34"/>
                <a:gd name="T3" fmla="*/ 2 h 33"/>
                <a:gd name="T4" fmla="*/ 26 w 34"/>
                <a:gd name="T5" fmla="*/ 7 h 33"/>
                <a:gd name="T6" fmla="*/ 24 w 34"/>
                <a:gd name="T7" fmla="*/ 8 h 33"/>
                <a:gd name="T8" fmla="*/ 19 w 34"/>
                <a:gd name="T9" fmla="*/ 6 h 33"/>
                <a:gd name="T10" fmla="*/ 17 w 34"/>
                <a:gd name="T11" fmla="*/ 5 h 33"/>
                <a:gd name="T12" fmla="*/ 16 w 34"/>
                <a:gd name="T13" fmla="*/ 6 h 33"/>
                <a:gd name="T14" fmla="*/ 10 w 34"/>
                <a:gd name="T15" fmla="*/ 8 h 33"/>
                <a:gd name="T16" fmla="*/ 10 w 34"/>
                <a:gd name="T17" fmla="*/ 8 h 33"/>
                <a:gd name="T18" fmla="*/ 8 w 34"/>
                <a:gd name="T19" fmla="*/ 7 h 33"/>
                <a:gd name="T20" fmla="*/ 3 w 34"/>
                <a:gd name="T21" fmla="*/ 2 h 33"/>
                <a:gd name="T22" fmla="*/ 2 w 34"/>
                <a:gd name="T23" fmla="*/ 0 h 33"/>
                <a:gd name="T24" fmla="*/ 1 w 34"/>
                <a:gd name="T25" fmla="*/ 0 h 33"/>
                <a:gd name="T26" fmla="*/ 0 w 34"/>
                <a:gd name="T27" fmla="*/ 0 h 33"/>
                <a:gd name="T28" fmla="*/ 0 w 34"/>
                <a:gd name="T29" fmla="*/ 33 h 33"/>
                <a:gd name="T30" fmla="*/ 17 w 34"/>
                <a:gd name="T31" fmla="*/ 21 h 33"/>
                <a:gd name="T32" fmla="*/ 34 w 34"/>
                <a:gd name="T33" fmla="*/ 33 h 33"/>
                <a:gd name="T34" fmla="*/ 34 w 34"/>
                <a:gd name="T35" fmla="*/ 0 h 33"/>
                <a:gd name="T36" fmla="*/ 34 w 34"/>
                <a:gd name="T37" fmla="*/ 0 h 33"/>
                <a:gd name="T38" fmla="*/ 32 w 34"/>
                <a:gd name="T39" fmla="*/ 0 h 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 h="33">
                  <a:moveTo>
                    <a:pt x="32" y="0"/>
                  </a:moveTo>
                  <a:cubicBezTo>
                    <a:pt x="32" y="1"/>
                    <a:pt x="31" y="1"/>
                    <a:pt x="31" y="2"/>
                  </a:cubicBezTo>
                  <a:cubicBezTo>
                    <a:pt x="30" y="4"/>
                    <a:pt x="29" y="6"/>
                    <a:pt x="26" y="7"/>
                  </a:cubicBezTo>
                  <a:cubicBezTo>
                    <a:pt x="25" y="7"/>
                    <a:pt x="25" y="8"/>
                    <a:pt x="24" y="8"/>
                  </a:cubicBezTo>
                  <a:cubicBezTo>
                    <a:pt x="22" y="8"/>
                    <a:pt x="20" y="7"/>
                    <a:pt x="19" y="6"/>
                  </a:cubicBezTo>
                  <a:cubicBezTo>
                    <a:pt x="18" y="6"/>
                    <a:pt x="17" y="5"/>
                    <a:pt x="17" y="5"/>
                  </a:cubicBezTo>
                  <a:cubicBezTo>
                    <a:pt x="17" y="5"/>
                    <a:pt x="16" y="6"/>
                    <a:pt x="16" y="6"/>
                  </a:cubicBezTo>
                  <a:cubicBezTo>
                    <a:pt x="14" y="7"/>
                    <a:pt x="12" y="8"/>
                    <a:pt x="10" y="8"/>
                  </a:cubicBezTo>
                  <a:cubicBezTo>
                    <a:pt x="10" y="8"/>
                    <a:pt x="10" y="8"/>
                    <a:pt x="10" y="8"/>
                  </a:cubicBezTo>
                  <a:cubicBezTo>
                    <a:pt x="9" y="8"/>
                    <a:pt x="9" y="7"/>
                    <a:pt x="8" y="7"/>
                  </a:cubicBezTo>
                  <a:cubicBezTo>
                    <a:pt x="5" y="6"/>
                    <a:pt x="4" y="4"/>
                    <a:pt x="3" y="2"/>
                  </a:cubicBezTo>
                  <a:cubicBezTo>
                    <a:pt x="3" y="1"/>
                    <a:pt x="2" y="1"/>
                    <a:pt x="2" y="0"/>
                  </a:cubicBezTo>
                  <a:cubicBezTo>
                    <a:pt x="2" y="0"/>
                    <a:pt x="1" y="0"/>
                    <a:pt x="1" y="0"/>
                  </a:cubicBezTo>
                  <a:cubicBezTo>
                    <a:pt x="1" y="0"/>
                    <a:pt x="0" y="0"/>
                    <a:pt x="0" y="0"/>
                  </a:cubicBezTo>
                  <a:cubicBezTo>
                    <a:pt x="0" y="33"/>
                    <a:pt x="0" y="33"/>
                    <a:pt x="0" y="33"/>
                  </a:cubicBezTo>
                  <a:cubicBezTo>
                    <a:pt x="17" y="21"/>
                    <a:pt x="17" y="21"/>
                    <a:pt x="17" y="21"/>
                  </a:cubicBezTo>
                  <a:cubicBezTo>
                    <a:pt x="34" y="33"/>
                    <a:pt x="34" y="33"/>
                    <a:pt x="34" y="33"/>
                  </a:cubicBezTo>
                  <a:cubicBezTo>
                    <a:pt x="34" y="0"/>
                    <a:pt x="34" y="0"/>
                    <a:pt x="34" y="0"/>
                  </a:cubicBezTo>
                  <a:cubicBezTo>
                    <a:pt x="34" y="0"/>
                    <a:pt x="34" y="0"/>
                    <a:pt x="34" y="0"/>
                  </a:cubicBezTo>
                  <a:cubicBezTo>
                    <a:pt x="33" y="0"/>
                    <a:pt x="32" y="0"/>
                    <a:pt x="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71" name="Oval 15"/>
            <p:cNvSpPr>
              <a:spLocks noChangeArrowheads="1"/>
            </p:cNvSpPr>
            <p:nvPr/>
          </p:nvSpPr>
          <p:spPr bwMode="auto">
            <a:xfrm>
              <a:off x="6178550" y="3625850"/>
              <a:ext cx="84138" cy="809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72" name="Freeform 16"/>
            <p:cNvSpPr>
              <a:spLocks noEditPoints="1"/>
            </p:cNvSpPr>
            <p:nvPr/>
          </p:nvSpPr>
          <p:spPr bwMode="auto">
            <a:xfrm>
              <a:off x="6127750" y="3573463"/>
              <a:ext cx="187325" cy="185738"/>
            </a:xfrm>
            <a:custGeom>
              <a:gdLst>
                <a:gd name="T0" fmla="*/ 44 w 49"/>
                <a:gd name="T1" fmla="*/ 18 h 49"/>
                <a:gd name="T2" fmla="*/ 44 w 49"/>
                <a:gd name="T3" fmla="*/ 10 h 49"/>
                <a:gd name="T4" fmla="*/ 36 w 49"/>
                <a:gd name="T5" fmla="*/ 7 h 49"/>
                <a:gd name="T6" fmla="*/ 32 w 49"/>
                <a:gd name="T7" fmla="*/ 1 h 49"/>
                <a:gd name="T8" fmla="*/ 24 w 49"/>
                <a:gd name="T9" fmla="*/ 3 h 49"/>
                <a:gd name="T10" fmla="*/ 16 w 49"/>
                <a:gd name="T11" fmla="*/ 1 h 49"/>
                <a:gd name="T12" fmla="*/ 12 w 49"/>
                <a:gd name="T13" fmla="*/ 7 h 49"/>
                <a:gd name="T14" fmla="*/ 4 w 49"/>
                <a:gd name="T15" fmla="*/ 10 h 49"/>
                <a:gd name="T16" fmla="*/ 4 w 49"/>
                <a:gd name="T17" fmla="*/ 18 h 49"/>
                <a:gd name="T18" fmla="*/ 0 w 49"/>
                <a:gd name="T19" fmla="*/ 24 h 49"/>
                <a:gd name="T20" fmla="*/ 4 w 49"/>
                <a:gd name="T21" fmla="*/ 31 h 49"/>
                <a:gd name="T22" fmla="*/ 4 w 49"/>
                <a:gd name="T23" fmla="*/ 39 h 49"/>
                <a:gd name="T24" fmla="*/ 12 w 49"/>
                <a:gd name="T25" fmla="*/ 41 h 49"/>
                <a:gd name="T26" fmla="*/ 16 w 49"/>
                <a:gd name="T27" fmla="*/ 48 h 49"/>
                <a:gd name="T28" fmla="*/ 24 w 49"/>
                <a:gd name="T29" fmla="*/ 45 h 49"/>
                <a:gd name="T30" fmla="*/ 32 w 49"/>
                <a:gd name="T31" fmla="*/ 48 h 49"/>
                <a:gd name="T32" fmla="*/ 36 w 49"/>
                <a:gd name="T33" fmla="*/ 41 h 49"/>
                <a:gd name="T34" fmla="*/ 44 w 49"/>
                <a:gd name="T35" fmla="*/ 39 h 49"/>
                <a:gd name="T36" fmla="*/ 44 w 49"/>
                <a:gd name="T37" fmla="*/ 31 h 49"/>
                <a:gd name="T38" fmla="*/ 49 w 49"/>
                <a:gd name="T39" fmla="*/ 24 h 49"/>
                <a:gd name="T40" fmla="*/ 44 w 49"/>
                <a:gd name="T41" fmla="*/ 18 h 49"/>
                <a:gd name="T42" fmla="*/ 24 w 49"/>
                <a:gd name="T43" fmla="*/ 37 h 49"/>
                <a:gd name="T44" fmla="*/ 11 w 49"/>
                <a:gd name="T45" fmla="*/ 24 h 49"/>
                <a:gd name="T46" fmla="*/ 24 w 49"/>
                <a:gd name="T47" fmla="*/ 12 h 49"/>
                <a:gd name="T48" fmla="*/ 37 w 49"/>
                <a:gd name="T49" fmla="*/ 24 h 49"/>
                <a:gd name="T50" fmla="*/ 24 w 49"/>
                <a:gd name="T51" fmla="*/ 37 h 4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 h="49">
                  <a:moveTo>
                    <a:pt x="44" y="18"/>
                  </a:moveTo>
                  <a:cubicBezTo>
                    <a:pt x="43" y="16"/>
                    <a:pt x="45" y="12"/>
                    <a:pt x="44" y="10"/>
                  </a:cubicBezTo>
                  <a:cubicBezTo>
                    <a:pt x="42" y="8"/>
                    <a:pt x="38" y="9"/>
                    <a:pt x="36" y="7"/>
                  </a:cubicBezTo>
                  <a:cubicBezTo>
                    <a:pt x="34" y="6"/>
                    <a:pt x="34" y="2"/>
                    <a:pt x="32" y="1"/>
                  </a:cubicBezTo>
                  <a:cubicBezTo>
                    <a:pt x="29" y="0"/>
                    <a:pt x="27" y="3"/>
                    <a:pt x="24" y="3"/>
                  </a:cubicBezTo>
                  <a:cubicBezTo>
                    <a:pt x="22" y="3"/>
                    <a:pt x="19" y="0"/>
                    <a:pt x="16" y="1"/>
                  </a:cubicBezTo>
                  <a:cubicBezTo>
                    <a:pt x="14" y="2"/>
                    <a:pt x="14" y="6"/>
                    <a:pt x="12" y="7"/>
                  </a:cubicBezTo>
                  <a:cubicBezTo>
                    <a:pt x="10" y="9"/>
                    <a:pt x="6" y="8"/>
                    <a:pt x="4" y="10"/>
                  </a:cubicBezTo>
                  <a:cubicBezTo>
                    <a:pt x="3" y="12"/>
                    <a:pt x="5" y="16"/>
                    <a:pt x="4" y="18"/>
                  </a:cubicBezTo>
                  <a:cubicBezTo>
                    <a:pt x="3" y="20"/>
                    <a:pt x="0" y="22"/>
                    <a:pt x="0" y="24"/>
                  </a:cubicBezTo>
                  <a:cubicBezTo>
                    <a:pt x="0" y="27"/>
                    <a:pt x="3" y="29"/>
                    <a:pt x="4" y="31"/>
                  </a:cubicBezTo>
                  <a:cubicBezTo>
                    <a:pt x="5" y="33"/>
                    <a:pt x="3" y="37"/>
                    <a:pt x="4" y="39"/>
                  </a:cubicBezTo>
                  <a:cubicBezTo>
                    <a:pt x="6" y="41"/>
                    <a:pt x="10" y="40"/>
                    <a:pt x="12" y="41"/>
                  </a:cubicBezTo>
                  <a:cubicBezTo>
                    <a:pt x="14" y="43"/>
                    <a:pt x="14" y="47"/>
                    <a:pt x="16" y="48"/>
                  </a:cubicBezTo>
                  <a:cubicBezTo>
                    <a:pt x="19" y="49"/>
                    <a:pt x="22" y="45"/>
                    <a:pt x="24" y="45"/>
                  </a:cubicBezTo>
                  <a:cubicBezTo>
                    <a:pt x="27" y="45"/>
                    <a:pt x="29" y="49"/>
                    <a:pt x="32" y="48"/>
                  </a:cubicBezTo>
                  <a:cubicBezTo>
                    <a:pt x="34" y="47"/>
                    <a:pt x="34" y="43"/>
                    <a:pt x="36" y="41"/>
                  </a:cubicBezTo>
                  <a:cubicBezTo>
                    <a:pt x="38" y="40"/>
                    <a:pt x="42" y="41"/>
                    <a:pt x="44" y="39"/>
                  </a:cubicBezTo>
                  <a:cubicBezTo>
                    <a:pt x="45" y="37"/>
                    <a:pt x="43" y="33"/>
                    <a:pt x="44" y="31"/>
                  </a:cubicBezTo>
                  <a:cubicBezTo>
                    <a:pt x="45" y="29"/>
                    <a:pt x="49" y="27"/>
                    <a:pt x="49" y="24"/>
                  </a:cubicBezTo>
                  <a:cubicBezTo>
                    <a:pt x="49" y="22"/>
                    <a:pt x="45" y="20"/>
                    <a:pt x="44" y="18"/>
                  </a:cubicBezTo>
                  <a:close/>
                  <a:moveTo>
                    <a:pt x="24" y="37"/>
                  </a:moveTo>
                  <a:cubicBezTo>
                    <a:pt x="17" y="37"/>
                    <a:pt x="11" y="32"/>
                    <a:pt x="11" y="24"/>
                  </a:cubicBezTo>
                  <a:cubicBezTo>
                    <a:pt x="11" y="17"/>
                    <a:pt x="17" y="12"/>
                    <a:pt x="24" y="12"/>
                  </a:cubicBezTo>
                  <a:cubicBezTo>
                    <a:pt x="31" y="12"/>
                    <a:pt x="37" y="17"/>
                    <a:pt x="37" y="24"/>
                  </a:cubicBezTo>
                  <a:cubicBezTo>
                    <a:pt x="37" y="32"/>
                    <a:pt x="31" y="37"/>
                    <a:pt x="24"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3" name="Group 155"/>
          <p:cNvGrpSpPr/>
          <p:nvPr/>
        </p:nvGrpSpPr>
        <p:grpSpPr>
          <a:xfrm>
            <a:off x="3802904" y="2282981"/>
            <a:ext cx="433706" cy="415309"/>
            <a:chOff x="9886950" y="1016001"/>
            <a:chExt cx="482600" cy="461963"/>
          </a:xfrm>
          <a:solidFill>
            <a:schemeClr val="bg1"/>
          </a:solidFill>
        </p:grpSpPr>
        <p:sp>
          <p:nvSpPr>
            <p:cNvPr id="74" name="Freeform 36"/>
            <p:cNvSpPr>
              <a:spLocks noEditPoints="1"/>
            </p:cNvSpPr>
            <p:nvPr/>
          </p:nvSpPr>
          <p:spPr bwMode="auto">
            <a:xfrm>
              <a:off x="9886950" y="1016001"/>
              <a:ext cx="482600" cy="461963"/>
            </a:xfrm>
            <a:custGeom>
              <a:gdLst>
                <a:gd name="T0" fmla="*/ 117 w 128"/>
                <a:gd name="T1" fmla="*/ 0 h 122"/>
                <a:gd name="T2" fmla="*/ 11 w 128"/>
                <a:gd name="T3" fmla="*/ 0 h 122"/>
                <a:gd name="T4" fmla="*/ 0 w 128"/>
                <a:gd name="T5" fmla="*/ 11 h 122"/>
                <a:gd name="T6" fmla="*/ 0 w 128"/>
                <a:gd name="T7" fmla="*/ 93 h 122"/>
                <a:gd name="T8" fmla="*/ 11 w 128"/>
                <a:gd name="T9" fmla="*/ 104 h 122"/>
                <a:gd name="T10" fmla="*/ 43 w 128"/>
                <a:gd name="T11" fmla="*/ 104 h 122"/>
                <a:gd name="T12" fmla="*/ 37 w 128"/>
                <a:gd name="T13" fmla="*/ 110 h 122"/>
                <a:gd name="T14" fmla="*/ 34 w 128"/>
                <a:gd name="T15" fmla="*/ 113 h 122"/>
                <a:gd name="T16" fmla="*/ 34 w 128"/>
                <a:gd name="T17" fmla="*/ 118 h 122"/>
                <a:gd name="T18" fmla="*/ 42 w 128"/>
                <a:gd name="T19" fmla="*/ 122 h 122"/>
                <a:gd name="T20" fmla="*/ 86 w 128"/>
                <a:gd name="T21" fmla="*/ 122 h 122"/>
                <a:gd name="T22" fmla="*/ 94 w 128"/>
                <a:gd name="T23" fmla="*/ 118 h 122"/>
                <a:gd name="T24" fmla="*/ 94 w 128"/>
                <a:gd name="T25" fmla="*/ 113 h 122"/>
                <a:gd name="T26" fmla="*/ 91 w 128"/>
                <a:gd name="T27" fmla="*/ 110 h 122"/>
                <a:gd name="T28" fmla="*/ 85 w 128"/>
                <a:gd name="T29" fmla="*/ 104 h 122"/>
                <a:gd name="T30" fmla="*/ 117 w 128"/>
                <a:gd name="T31" fmla="*/ 104 h 122"/>
                <a:gd name="T32" fmla="*/ 128 w 128"/>
                <a:gd name="T33" fmla="*/ 93 h 122"/>
                <a:gd name="T34" fmla="*/ 128 w 128"/>
                <a:gd name="T35" fmla="*/ 11 h 122"/>
                <a:gd name="T36" fmla="*/ 117 w 128"/>
                <a:gd name="T37" fmla="*/ 0 h 122"/>
                <a:gd name="T38" fmla="*/ 88 w 128"/>
                <a:gd name="T39" fmla="*/ 113 h 122"/>
                <a:gd name="T40" fmla="*/ 90 w 128"/>
                <a:gd name="T41" fmla="*/ 116 h 122"/>
                <a:gd name="T42" fmla="*/ 90 w 128"/>
                <a:gd name="T43" fmla="*/ 116 h 122"/>
                <a:gd name="T44" fmla="*/ 86 w 128"/>
                <a:gd name="T45" fmla="*/ 118 h 122"/>
                <a:gd name="T46" fmla="*/ 42 w 128"/>
                <a:gd name="T47" fmla="*/ 118 h 122"/>
                <a:gd name="T48" fmla="*/ 38 w 128"/>
                <a:gd name="T49" fmla="*/ 116 h 122"/>
                <a:gd name="T50" fmla="*/ 38 w 128"/>
                <a:gd name="T51" fmla="*/ 116 h 122"/>
                <a:gd name="T52" fmla="*/ 38 w 128"/>
                <a:gd name="T53" fmla="*/ 116 h 122"/>
                <a:gd name="T54" fmla="*/ 40 w 128"/>
                <a:gd name="T55" fmla="*/ 113 h 122"/>
                <a:gd name="T56" fmla="*/ 48 w 128"/>
                <a:gd name="T57" fmla="*/ 104 h 122"/>
                <a:gd name="T58" fmla="*/ 80 w 128"/>
                <a:gd name="T59" fmla="*/ 104 h 122"/>
                <a:gd name="T60" fmla="*/ 88 w 128"/>
                <a:gd name="T61" fmla="*/ 113 h 122"/>
                <a:gd name="T62" fmla="*/ 120 w 128"/>
                <a:gd name="T63" fmla="*/ 93 h 122"/>
                <a:gd name="T64" fmla="*/ 117 w 128"/>
                <a:gd name="T65" fmla="*/ 96 h 122"/>
                <a:gd name="T66" fmla="*/ 11 w 128"/>
                <a:gd name="T67" fmla="*/ 96 h 122"/>
                <a:gd name="T68" fmla="*/ 8 w 128"/>
                <a:gd name="T69" fmla="*/ 93 h 122"/>
                <a:gd name="T70" fmla="*/ 8 w 128"/>
                <a:gd name="T71" fmla="*/ 11 h 122"/>
                <a:gd name="T72" fmla="*/ 11 w 128"/>
                <a:gd name="T73" fmla="*/ 8 h 122"/>
                <a:gd name="T74" fmla="*/ 117 w 128"/>
                <a:gd name="T75" fmla="*/ 8 h 122"/>
                <a:gd name="T76" fmla="*/ 120 w 128"/>
                <a:gd name="T77" fmla="*/ 11 h 122"/>
                <a:gd name="T78" fmla="*/ 120 w 128"/>
                <a:gd name="T79" fmla="*/ 93 h 12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2">
                  <a:moveTo>
                    <a:pt x="117" y="0"/>
                  </a:moveTo>
                  <a:cubicBezTo>
                    <a:pt x="11" y="0"/>
                    <a:pt x="11" y="0"/>
                    <a:pt x="11" y="0"/>
                  </a:cubicBezTo>
                  <a:cubicBezTo>
                    <a:pt x="5" y="0"/>
                    <a:pt x="0" y="5"/>
                    <a:pt x="0" y="11"/>
                  </a:cubicBezTo>
                  <a:cubicBezTo>
                    <a:pt x="0" y="93"/>
                    <a:pt x="0" y="93"/>
                    <a:pt x="0" y="93"/>
                  </a:cubicBezTo>
                  <a:cubicBezTo>
                    <a:pt x="0" y="99"/>
                    <a:pt x="5" y="104"/>
                    <a:pt x="11" y="104"/>
                  </a:cubicBezTo>
                  <a:cubicBezTo>
                    <a:pt x="43" y="104"/>
                    <a:pt x="43" y="104"/>
                    <a:pt x="43" y="104"/>
                  </a:cubicBezTo>
                  <a:cubicBezTo>
                    <a:pt x="41" y="106"/>
                    <a:pt x="39" y="109"/>
                    <a:pt x="37" y="110"/>
                  </a:cubicBezTo>
                  <a:cubicBezTo>
                    <a:pt x="36" y="111"/>
                    <a:pt x="35" y="112"/>
                    <a:pt x="34" y="113"/>
                  </a:cubicBezTo>
                  <a:cubicBezTo>
                    <a:pt x="34" y="114"/>
                    <a:pt x="33" y="116"/>
                    <a:pt x="34" y="118"/>
                  </a:cubicBezTo>
                  <a:cubicBezTo>
                    <a:pt x="35" y="120"/>
                    <a:pt x="37" y="122"/>
                    <a:pt x="42" y="122"/>
                  </a:cubicBezTo>
                  <a:cubicBezTo>
                    <a:pt x="86" y="122"/>
                    <a:pt x="86" y="122"/>
                    <a:pt x="86" y="122"/>
                  </a:cubicBezTo>
                  <a:cubicBezTo>
                    <a:pt x="91" y="122"/>
                    <a:pt x="93" y="120"/>
                    <a:pt x="94" y="118"/>
                  </a:cubicBezTo>
                  <a:cubicBezTo>
                    <a:pt x="95" y="116"/>
                    <a:pt x="94" y="114"/>
                    <a:pt x="94" y="113"/>
                  </a:cubicBezTo>
                  <a:cubicBezTo>
                    <a:pt x="93" y="112"/>
                    <a:pt x="92" y="111"/>
                    <a:pt x="91" y="110"/>
                  </a:cubicBezTo>
                  <a:cubicBezTo>
                    <a:pt x="89" y="109"/>
                    <a:pt x="87" y="106"/>
                    <a:pt x="85" y="104"/>
                  </a:cubicBezTo>
                  <a:cubicBezTo>
                    <a:pt x="117" y="104"/>
                    <a:pt x="117" y="104"/>
                    <a:pt x="117" y="104"/>
                  </a:cubicBezTo>
                  <a:cubicBezTo>
                    <a:pt x="123" y="104"/>
                    <a:pt x="128" y="99"/>
                    <a:pt x="128" y="93"/>
                  </a:cubicBezTo>
                  <a:cubicBezTo>
                    <a:pt x="128" y="11"/>
                    <a:pt x="128" y="11"/>
                    <a:pt x="128" y="11"/>
                  </a:cubicBezTo>
                  <a:cubicBezTo>
                    <a:pt x="128" y="5"/>
                    <a:pt x="123" y="0"/>
                    <a:pt x="117" y="0"/>
                  </a:cubicBezTo>
                  <a:close/>
                  <a:moveTo>
                    <a:pt x="88" y="113"/>
                  </a:moveTo>
                  <a:cubicBezTo>
                    <a:pt x="89" y="114"/>
                    <a:pt x="90" y="115"/>
                    <a:pt x="90" y="116"/>
                  </a:cubicBezTo>
                  <a:cubicBezTo>
                    <a:pt x="90" y="116"/>
                    <a:pt x="91" y="116"/>
                    <a:pt x="90" y="116"/>
                  </a:cubicBezTo>
                  <a:cubicBezTo>
                    <a:pt x="90" y="117"/>
                    <a:pt x="88" y="118"/>
                    <a:pt x="86" y="118"/>
                  </a:cubicBezTo>
                  <a:cubicBezTo>
                    <a:pt x="42" y="118"/>
                    <a:pt x="42" y="118"/>
                    <a:pt x="42" y="118"/>
                  </a:cubicBezTo>
                  <a:cubicBezTo>
                    <a:pt x="40" y="118"/>
                    <a:pt x="38" y="117"/>
                    <a:pt x="38" y="116"/>
                  </a:cubicBezTo>
                  <a:cubicBezTo>
                    <a:pt x="38" y="116"/>
                    <a:pt x="38" y="116"/>
                    <a:pt x="38" y="116"/>
                  </a:cubicBezTo>
                  <a:cubicBezTo>
                    <a:pt x="38" y="116"/>
                    <a:pt x="38" y="116"/>
                    <a:pt x="38" y="116"/>
                  </a:cubicBezTo>
                  <a:cubicBezTo>
                    <a:pt x="38" y="115"/>
                    <a:pt x="39" y="114"/>
                    <a:pt x="40" y="113"/>
                  </a:cubicBezTo>
                  <a:cubicBezTo>
                    <a:pt x="44" y="109"/>
                    <a:pt x="47" y="106"/>
                    <a:pt x="48" y="104"/>
                  </a:cubicBezTo>
                  <a:cubicBezTo>
                    <a:pt x="80" y="104"/>
                    <a:pt x="80" y="104"/>
                    <a:pt x="80" y="104"/>
                  </a:cubicBezTo>
                  <a:cubicBezTo>
                    <a:pt x="81" y="106"/>
                    <a:pt x="84" y="109"/>
                    <a:pt x="88" y="113"/>
                  </a:cubicBezTo>
                  <a:close/>
                  <a:moveTo>
                    <a:pt x="120" y="93"/>
                  </a:moveTo>
                  <a:cubicBezTo>
                    <a:pt x="120" y="95"/>
                    <a:pt x="119" y="96"/>
                    <a:pt x="117" y="96"/>
                  </a:cubicBezTo>
                  <a:cubicBezTo>
                    <a:pt x="11" y="96"/>
                    <a:pt x="11" y="96"/>
                    <a:pt x="11" y="96"/>
                  </a:cubicBezTo>
                  <a:cubicBezTo>
                    <a:pt x="9" y="96"/>
                    <a:pt x="8" y="95"/>
                    <a:pt x="8" y="93"/>
                  </a:cubicBezTo>
                  <a:cubicBezTo>
                    <a:pt x="8" y="11"/>
                    <a:pt x="8" y="11"/>
                    <a:pt x="8" y="11"/>
                  </a:cubicBezTo>
                  <a:cubicBezTo>
                    <a:pt x="8" y="9"/>
                    <a:pt x="9" y="8"/>
                    <a:pt x="11" y="8"/>
                  </a:cubicBezTo>
                  <a:cubicBezTo>
                    <a:pt x="117" y="8"/>
                    <a:pt x="117" y="8"/>
                    <a:pt x="117" y="8"/>
                  </a:cubicBezTo>
                  <a:cubicBezTo>
                    <a:pt x="119" y="8"/>
                    <a:pt x="120" y="9"/>
                    <a:pt x="120" y="11"/>
                  </a:cubicBezTo>
                  <a:lnTo>
                    <a:pt x="12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75" name="Freeform 37"/>
            <p:cNvSpPr>
              <a:spLocks noEditPoints="1"/>
            </p:cNvSpPr>
            <p:nvPr/>
          </p:nvSpPr>
          <p:spPr bwMode="auto">
            <a:xfrm>
              <a:off x="9947275" y="1076326"/>
              <a:ext cx="361950" cy="242888"/>
            </a:xfrm>
            <a:custGeom>
              <a:gdLst>
                <a:gd name="T0" fmla="*/ 89 w 96"/>
                <a:gd name="T1" fmla="*/ 0 h 64"/>
                <a:gd name="T2" fmla="*/ 7 w 96"/>
                <a:gd name="T3" fmla="*/ 0 h 64"/>
                <a:gd name="T4" fmla="*/ 0 w 96"/>
                <a:gd name="T5" fmla="*/ 7 h 64"/>
                <a:gd name="T6" fmla="*/ 0 w 96"/>
                <a:gd name="T7" fmla="*/ 57 h 64"/>
                <a:gd name="T8" fmla="*/ 7 w 96"/>
                <a:gd name="T9" fmla="*/ 64 h 64"/>
                <a:gd name="T10" fmla="*/ 89 w 96"/>
                <a:gd name="T11" fmla="*/ 64 h 64"/>
                <a:gd name="T12" fmla="*/ 96 w 96"/>
                <a:gd name="T13" fmla="*/ 57 h 64"/>
                <a:gd name="T14" fmla="*/ 96 w 96"/>
                <a:gd name="T15" fmla="*/ 7 h 64"/>
                <a:gd name="T16" fmla="*/ 89 w 96"/>
                <a:gd name="T17" fmla="*/ 0 h 64"/>
                <a:gd name="T18" fmla="*/ 92 w 96"/>
                <a:gd name="T19" fmla="*/ 57 h 64"/>
                <a:gd name="T20" fmla="*/ 89 w 96"/>
                <a:gd name="T21" fmla="*/ 60 h 64"/>
                <a:gd name="T22" fmla="*/ 7 w 96"/>
                <a:gd name="T23" fmla="*/ 60 h 64"/>
                <a:gd name="T24" fmla="*/ 4 w 96"/>
                <a:gd name="T25" fmla="*/ 57 h 64"/>
                <a:gd name="T26" fmla="*/ 4 w 96"/>
                <a:gd name="T27" fmla="*/ 7 h 64"/>
                <a:gd name="T28" fmla="*/ 7 w 96"/>
                <a:gd name="T29" fmla="*/ 4 h 64"/>
                <a:gd name="T30" fmla="*/ 89 w 96"/>
                <a:gd name="T31" fmla="*/ 4 h 64"/>
                <a:gd name="T32" fmla="*/ 92 w 96"/>
                <a:gd name="T33" fmla="*/ 7 h 64"/>
                <a:gd name="T34" fmla="*/ 92 w 96"/>
                <a:gd name="T35" fmla="*/ 57 h 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64">
                  <a:moveTo>
                    <a:pt x="89" y="0"/>
                  </a:moveTo>
                  <a:cubicBezTo>
                    <a:pt x="7" y="0"/>
                    <a:pt x="7" y="0"/>
                    <a:pt x="7" y="0"/>
                  </a:cubicBezTo>
                  <a:cubicBezTo>
                    <a:pt x="3" y="0"/>
                    <a:pt x="0" y="3"/>
                    <a:pt x="0" y="7"/>
                  </a:cubicBezTo>
                  <a:cubicBezTo>
                    <a:pt x="0" y="57"/>
                    <a:pt x="0" y="57"/>
                    <a:pt x="0" y="57"/>
                  </a:cubicBezTo>
                  <a:cubicBezTo>
                    <a:pt x="0" y="61"/>
                    <a:pt x="3" y="64"/>
                    <a:pt x="7" y="64"/>
                  </a:cubicBezTo>
                  <a:cubicBezTo>
                    <a:pt x="89" y="64"/>
                    <a:pt x="89" y="64"/>
                    <a:pt x="89" y="64"/>
                  </a:cubicBezTo>
                  <a:cubicBezTo>
                    <a:pt x="93" y="64"/>
                    <a:pt x="96" y="61"/>
                    <a:pt x="96" y="57"/>
                  </a:cubicBezTo>
                  <a:cubicBezTo>
                    <a:pt x="96" y="7"/>
                    <a:pt x="96" y="7"/>
                    <a:pt x="96" y="7"/>
                  </a:cubicBezTo>
                  <a:cubicBezTo>
                    <a:pt x="96" y="3"/>
                    <a:pt x="93" y="0"/>
                    <a:pt x="89" y="0"/>
                  </a:cubicBezTo>
                  <a:close/>
                  <a:moveTo>
                    <a:pt x="92" y="57"/>
                  </a:moveTo>
                  <a:cubicBezTo>
                    <a:pt x="92" y="59"/>
                    <a:pt x="91" y="60"/>
                    <a:pt x="89" y="60"/>
                  </a:cubicBezTo>
                  <a:cubicBezTo>
                    <a:pt x="7" y="60"/>
                    <a:pt x="7" y="60"/>
                    <a:pt x="7" y="60"/>
                  </a:cubicBezTo>
                  <a:cubicBezTo>
                    <a:pt x="5" y="60"/>
                    <a:pt x="4" y="59"/>
                    <a:pt x="4" y="57"/>
                  </a:cubicBezTo>
                  <a:cubicBezTo>
                    <a:pt x="4" y="7"/>
                    <a:pt x="4" y="7"/>
                    <a:pt x="4" y="7"/>
                  </a:cubicBezTo>
                  <a:cubicBezTo>
                    <a:pt x="4" y="5"/>
                    <a:pt x="5" y="4"/>
                    <a:pt x="7" y="4"/>
                  </a:cubicBezTo>
                  <a:cubicBezTo>
                    <a:pt x="89" y="4"/>
                    <a:pt x="89" y="4"/>
                    <a:pt x="89" y="4"/>
                  </a:cubicBezTo>
                  <a:cubicBezTo>
                    <a:pt x="91" y="4"/>
                    <a:pt x="92" y="5"/>
                    <a:pt x="92" y="7"/>
                  </a:cubicBezTo>
                  <a:lnTo>
                    <a:pt x="92"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76" name="Freeform 38"/>
            <p:cNvSpPr>
              <a:spLocks noEditPoints="1"/>
            </p:cNvSpPr>
            <p:nvPr/>
          </p:nvSpPr>
          <p:spPr bwMode="auto">
            <a:xfrm>
              <a:off x="10104438" y="1327151"/>
              <a:ext cx="46037" cy="44450"/>
            </a:xfrm>
            <a:custGeom>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77" name="Freeform 39"/>
            <p:cNvSpPr/>
            <p:nvPr/>
          </p:nvSpPr>
          <p:spPr bwMode="auto">
            <a:xfrm>
              <a:off x="10067925" y="1198563"/>
              <a:ext cx="44450" cy="90488"/>
            </a:xfrm>
            <a:custGeom>
              <a:gdLst>
                <a:gd name="T0" fmla="*/ 9 w 12"/>
                <a:gd name="T1" fmla="*/ 0 h 24"/>
                <a:gd name="T2" fmla="*/ 3 w 12"/>
                <a:gd name="T3" fmla="*/ 0 h 24"/>
                <a:gd name="T4" fmla="*/ 0 w 12"/>
                <a:gd name="T5" fmla="*/ 3 h 24"/>
                <a:gd name="T6" fmla="*/ 0 w 12"/>
                <a:gd name="T7" fmla="*/ 21 h 24"/>
                <a:gd name="T8" fmla="*/ 3 w 12"/>
                <a:gd name="T9" fmla="*/ 24 h 24"/>
                <a:gd name="T10" fmla="*/ 9 w 12"/>
                <a:gd name="T11" fmla="*/ 24 h 24"/>
                <a:gd name="T12" fmla="*/ 12 w 12"/>
                <a:gd name="T13" fmla="*/ 21 h 24"/>
                <a:gd name="T14" fmla="*/ 12 w 12"/>
                <a:gd name="T15" fmla="*/ 3 h 24"/>
                <a:gd name="T16" fmla="*/ 9 w 12"/>
                <a:gd name="T17" fmla="*/ 0 h 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4">
                  <a:moveTo>
                    <a:pt x="9" y="0"/>
                  </a:moveTo>
                  <a:cubicBezTo>
                    <a:pt x="3" y="0"/>
                    <a:pt x="3" y="0"/>
                    <a:pt x="3" y="0"/>
                  </a:cubicBezTo>
                  <a:cubicBezTo>
                    <a:pt x="1" y="0"/>
                    <a:pt x="0" y="1"/>
                    <a:pt x="0" y="3"/>
                  </a:cubicBezTo>
                  <a:cubicBezTo>
                    <a:pt x="0" y="21"/>
                    <a:pt x="0" y="21"/>
                    <a:pt x="0" y="21"/>
                  </a:cubicBezTo>
                  <a:cubicBezTo>
                    <a:pt x="0" y="22"/>
                    <a:pt x="1" y="24"/>
                    <a:pt x="3" y="24"/>
                  </a:cubicBezTo>
                  <a:cubicBezTo>
                    <a:pt x="9" y="24"/>
                    <a:pt x="9" y="24"/>
                    <a:pt x="9" y="24"/>
                  </a:cubicBezTo>
                  <a:cubicBezTo>
                    <a:pt x="11" y="24"/>
                    <a:pt x="12" y="22"/>
                    <a:pt x="12" y="21"/>
                  </a:cubicBezTo>
                  <a:cubicBezTo>
                    <a:pt x="12" y="3"/>
                    <a:pt x="12" y="3"/>
                    <a:pt x="12" y="3"/>
                  </a:cubicBezTo>
                  <a:cubicBezTo>
                    <a:pt x="12" y="1"/>
                    <a:pt x="11"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78" name="Freeform 40"/>
            <p:cNvSpPr/>
            <p:nvPr/>
          </p:nvSpPr>
          <p:spPr bwMode="auto">
            <a:xfrm>
              <a:off x="10218738" y="1106488"/>
              <a:ext cx="44450" cy="182563"/>
            </a:xfrm>
            <a:custGeom>
              <a:gdLst>
                <a:gd name="T0" fmla="*/ 9 w 12"/>
                <a:gd name="T1" fmla="*/ 0 h 48"/>
                <a:gd name="T2" fmla="*/ 3 w 12"/>
                <a:gd name="T3" fmla="*/ 0 h 48"/>
                <a:gd name="T4" fmla="*/ 0 w 12"/>
                <a:gd name="T5" fmla="*/ 3 h 48"/>
                <a:gd name="T6" fmla="*/ 0 w 12"/>
                <a:gd name="T7" fmla="*/ 45 h 48"/>
                <a:gd name="T8" fmla="*/ 3 w 12"/>
                <a:gd name="T9" fmla="*/ 48 h 48"/>
                <a:gd name="T10" fmla="*/ 9 w 12"/>
                <a:gd name="T11" fmla="*/ 48 h 48"/>
                <a:gd name="T12" fmla="*/ 12 w 12"/>
                <a:gd name="T13" fmla="*/ 45 h 48"/>
                <a:gd name="T14" fmla="*/ 12 w 12"/>
                <a:gd name="T15" fmla="*/ 3 h 48"/>
                <a:gd name="T16" fmla="*/ 9 w 12"/>
                <a:gd name="T17" fmla="*/ 0 h 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48">
                  <a:moveTo>
                    <a:pt x="9" y="0"/>
                  </a:moveTo>
                  <a:cubicBezTo>
                    <a:pt x="3" y="0"/>
                    <a:pt x="3" y="0"/>
                    <a:pt x="3" y="0"/>
                  </a:cubicBezTo>
                  <a:cubicBezTo>
                    <a:pt x="1" y="0"/>
                    <a:pt x="0" y="1"/>
                    <a:pt x="0" y="3"/>
                  </a:cubicBezTo>
                  <a:cubicBezTo>
                    <a:pt x="0" y="45"/>
                    <a:pt x="0" y="45"/>
                    <a:pt x="0" y="45"/>
                  </a:cubicBezTo>
                  <a:cubicBezTo>
                    <a:pt x="0" y="47"/>
                    <a:pt x="1" y="48"/>
                    <a:pt x="3" y="48"/>
                  </a:cubicBezTo>
                  <a:cubicBezTo>
                    <a:pt x="9" y="48"/>
                    <a:pt x="9" y="48"/>
                    <a:pt x="9" y="48"/>
                  </a:cubicBezTo>
                  <a:cubicBezTo>
                    <a:pt x="11" y="48"/>
                    <a:pt x="12" y="47"/>
                    <a:pt x="12" y="45"/>
                  </a:cubicBezTo>
                  <a:cubicBezTo>
                    <a:pt x="12" y="3"/>
                    <a:pt x="12" y="3"/>
                    <a:pt x="12" y="3"/>
                  </a:cubicBezTo>
                  <a:cubicBezTo>
                    <a:pt x="12" y="1"/>
                    <a:pt x="11"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79" name="Freeform 41"/>
            <p:cNvSpPr/>
            <p:nvPr/>
          </p:nvSpPr>
          <p:spPr bwMode="auto">
            <a:xfrm>
              <a:off x="10142538" y="1166813"/>
              <a:ext cx="46037" cy="122238"/>
            </a:xfrm>
            <a:custGeom>
              <a:gdLst>
                <a:gd name="T0" fmla="*/ 9 w 12"/>
                <a:gd name="T1" fmla="*/ 0 h 32"/>
                <a:gd name="T2" fmla="*/ 3 w 12"/>
                <a:gd name="T3" fmla="*/ 0 h 32"/>
                <a:gd name="T4" fmla="*/ 0 w 12"/>
                <a:gd name="T5" fmla="*/ 3 h 32"/>
                <a:gd name="T6" fmla="*/ 0 w 12"/>
                <a:gd name="T7" fmla="*/ 29 h 32"/>
                <a:gd name="T8" fmla="*/ 3 w 12"/>
                <a:gd name="T9" fmla="*/ 32 h 32"/>
                <a:gd name="T10" fmla="*/ 9 w 12"/>
                <a:gd name="T11" fmla="*/ 32 h 32"/>
                <a:gd name="T12" fmla="*/ 12 w 12"/>
                <a:gd name="T13" fmla="*/ 29 h 32"/>
                <a:gd name="T14" fmla="*/ 12 w 12"/>
                <a:gd name="T15" fmla="*/ 3 h 32"/>
                <a:gd name="T16" fmla="*/ 9 w 12"/>
                <a:gd name="T17" fmla="*/ 0 h 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32">
                  <a:moveTo>
                    <a:pt x="9" y="0"/>
                  </a:moveTo>
                  <a:cubicBezTo>
                    <a:pt x="3" y="0"/>
                    <a:pt x="3" y="0"/>
                    <a:pt x="3" y="0"/>
                  </a:cubicBezTo>
                  <a:cubicBezTo>
                    <a:pt x="1" y="0"/>
                    <a:pt x="0" y="1"/>
                    <a:pt x="0" y="3"/>
                  </a:cubicBezTo>
                  <a:cubicBezTo>
                    <a:pt x="0" y="29"/>
                    <a:pt x="0" y="29"/>
                    <a:pt x="0" y="29"/>
                  </a:cubicBezTo>
                  <a:cubicBezTo>
                    <a:pt x="0" y="31"/>
                    <a:pt x="1" y="32"/>
                    <a:pt x="3" y="32"/>
                  </a:cubicBezTo>
                  <a:cubicBezTo>
                    <a:pt x="9" y="32"/>
                    <a:pt x="9" y="32"/>
                    <a:pt x="9" y="32"/>
                  </a:cubicBezTo>
                  <a:cubicBezTo>
                    <a:pt x="11" y="32"/>
                    <a:pt x="12" y="31"/>
                    <a:pt x="12" y="29"/>
                  </a:cubicBezTo>
                  <a:cubicBezTo>
                    <a:pt x="12" y="3"/>
                    <a:pt x="12" y="3"/>
                    <a:pt x="12" y="3"/>
                  </a:cubicBezTo>
                  <a:cubicBezTo>
                    <a:pt x="12" y="1"/>
                    <a:pt x="11"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80" name="Freeform 42"/>
            <p:cNvSpPr/>
            <p:nvPr/>
          </p:nvSpPr>
          <p:spPr bwMode="auto">
            <a:xfrm>
              <a:off x="9991725" y="1136651"/>
              <a:ext cx="46037" cy="152400"/>
            </a:xfrm>
            <a:custGeom>
              <a:gdLst>
                <a:gd name="T0" fmla="*/ 9 w 12"/>
                <a:gd name="T1" fmla="*/ 0 h 40"/>
                <a:gd name="T2" fmla="*/ 3 w 12"/>
                <a:gd name="T3" fmla="*/ 0 h 40"/>
                <a:gd name="T4" fmla="*/ 0 w 12"/>
                <a:gd name="T5" fmla="*/ 3 h 40"/>
                <a:gd name="T6" fmla="*/ 0 w 12"/>
                <a:gd name="T7" fmla="*/ 37 h 40"/>
                <a:gd name="T8" fmla="*/ 3 w 12"/>
                <a:gd name="T9" fmla="*/ 40 h 40"/>
                <a:gd name="T10" fmla="*/ 9 w 12"/>
                <a:gd name="T11" fmla="*/ 40 h 40"/>
                <a:gd name="T12" fmla="*/ 12 w 12"/>
                <a:gd name="T13" fmla="*/ 37 h 40"/>
                <a:gd name="T14" fmla="*/ 12 w 12"/>
                <a:gd name="T15" fmla="*/ 3 h 40"/>
                <a:gd name="T16" fmla="*/ 9 w 12"/>
                <a:gd name="T17" fmla="*/ 0 h 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40">
                  <a:moveTo>
                    <a:pt x="9" y="0"/>
                  </a:moveTo>
                  <a:cubicBezTo>
                    <a:pt x="3" y="0"/>
                    <a:pt x="3" y="0"/>
                    <a:pt x="3" y="0"/>
                  </a:cubicBezTo>
                  <a:cubicBezTo>
                    <a:pt x="1" y="0"/>
                    <a:pt x="0" y="1"/>
                    <a:pt x="0" y="3"/>
                  </a:cubicBezTo>
                  <a:cubicBezTo>
                    <a:pt x="0" y="37"/>
                    <a:pt x="0" y="37"/>
                    <a:pt x="0" y="37"/>
                  </a:cubicBezTo>
                  <a:cubicBezTo>
                    <a:pt x="0" y="39"/>
                    <a:pt x="1" y="40"/>
                    <a:pt x="3" y="40"/>
                  </a:cubicBezTo>
                  <a:cubicBezTo>
                    <a:pt x="9" y="40"/>
                    <a:pt x="9" y="40"/>
                    <a:pt x="9" y="40"/>
                  </a:cubicBezTo>
                  <a:cubicBezTo>
                    <a:pt x="11" y="40"/>
                    <a:pt x="12" y="39"/>
                    <a:pt x="12" y="37"/>
                  </a:cubicBezTo>
                  <a:cubicBezTo>
                    <a:pt x="12" y="3"/>
                    <a:pt x="12" y="3"/>
                    <a:pt x="12" y="3"/>
                  </a:cubicBezTo>
                  <a:cubicBezTo>
                    <a:pt x="12" y="1"/>
                    <a:pt x="11"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1" name="Group 169"/>
          <p:cNvGrpSpPr/>
          <p:nvPr/>
        </p:nvGrpSpPr>
        <p:grpSpPr>
          <a:xfrm>
            <a:off x="5697040" y="1787614"/>
            <a:ext cx="509319" cy="374767"/>
            <a:chOff x="5775325" y="3484563"/>
            <a:chExt cx="714376" cy="525462"/>
          </a:xfrm>
          <a:solidFill>
            <a:schemeClr val="bg1"/>
          </a:solidFill>
        </p:grpSpPr>
        <p:sp>
          <p:nvSpPr>
            <p:cNvPr id="82" name="Freeform 5"/>
            <p:cNvSpPr/>
            <p:nvPr/>
          </p:nvSpPr>
          <p:spPr bwMode="auto">
            <a:xfrm>
              <a:off x="5775325" y="3662363"/>
              <a:ext cx="350838" cy="314325"/>
            </a:xfrm>
            <a:custGeom>
              <a:gdLst>
                <a:gd name="T0" fmla="*/ 0 w 52"/>
                <a:gd name="T1" fmla="*/ 3 h 46"/>
                <a:gd name="T2" fmla="*/ 13 w 52"/>
                <a:gd name="T3" fmla="*/ 12 h 46"/>
                <a:gd name="T4" fmla="*/ 23 w 52"/>
                <a:gd name="T5" fmla="*/ 34 h 46"/>
                <a:gd name="T6" fmla="*/ 42 w 52"/>
                <a:gd name="T7" fmla="*/ 45 h 46"/>
                <a:gd name="T8" fmla="*/ 27 w 52"/>
                <a:gd name="T9" fmla="*/ 17 h 46"/>
                <a:gd name="T10" fmla="*/ 45 w 52"/>
                <a:gd name="T11" fmla="*/ 44 h 46"/>
                <a:gd name="T12" fmla="*/ 50 w 52"/>
                <a:gd name="T13" fmla="*/ 29 h 46"/>
                <a:gd name="T14" fmla="*/ 0 w 52"/>
                <a:gd name="T15" fmla="*/ 3 h 46"/>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46">
                  <a:moveTo>
                    <a:pt x="0" y="3"/>
                  </a:moveTo>
                  <a:cubicBezTo>
                    <a:pt x="6" y="5"/>
                    <a:pt x="10" y="7"/>
                    <a:pt x="13" y="12"/>
                  </a:cubicBezTo>
                  <a:cubicBezTo>
                    <a:pt x="18" y="20"/>
                    <a:pt x="19" y="26"/>
                    <a:pt x="23" y="34"/>
                  </a:cubicBezTo>
                  <a:cubicBezTo>
                    <a:pt x="28" y="44"/>
                    <a:pt x="38" y="46"/>
                    <a:pt x="42" y="45"/>
                  </a:cubicBezTo>
                  <a:cubicBezTo>
                    <a:pt x="42" y="36"/>
                    <a:pt x="36" y="24"/>
                    <a:pt x="27" y="17"/>
                  </a:cubicBezTo>
                  <a:cubicBezTo>
                    <a:pt x="38" y="24"/>
                    <a:pt x="44" y="33"/>
                    <a:pt x="45" y="44"/>
                  </a:cubicBezTo>
                  <a:cubicBezTo>
                    <a:pt x="45" y="44"/>
                    <a:pt x="52" y="39"/>
                    <a:pt x="50" y="29"/>
                  </a:cubicBezTo>
                  <a:cubicBezTo>
                    <a:pt x="46" y="5"/>
                    <a:pt x="18"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83" name="Freeform 6"/>
            <p:cNvSpPr/>
            <p:nvPr/>
          </p:nvSpPr>
          <p:spPr bwMode="auto">
            <a:xfrm>
              <a:off x="6072188" y="3484563"/>
              <a:ext cx="417513" cy="525462"/>
            </a:xfrm>
            <a:custGeom>
              <a:gdLst>
                <a:gd name="T0" fmla="*/ 0 w 62"/>
                <a:gd name="T1" fmla="*/ 38 h 77"/>
                <a:gd name="T2" fmla="*/ 8 w 62"/>
                <a:gd name="T3" fmla="*/ 56 h 77"/>
                <a:gd name="T4" fmla="*/ 5 w 62"/>
                <a:gd name="T5" fmla="*/ 70 h 77"/>
                <a:gd name="T6" fmla="*/ 10 w 62"/>
                <a:gd name="T7" fmla="*/ 74 h 77"/>
                <a:gd name="T8" fmla="*/ 29 w 62"/>
                <a:gd name="T9" fmla="*/ 29 h 77"/>
                <a:gd name="T10" fmla="*/ 13 w 62"/>
                <a:gd name="T11" fmla="*/ 75 h 77"/>
                <a:gd name="T12" fmla="*/ 39 w 62"/>
                <a:gd name="T13" fmla="*/ 52 h 77"/>
                <a:gd name="T14" fmla="*/ 46 w 62"/>
                <a:gd name="T15" fmla="*/ 18 h 77"/>
                <a:gd name="T16" fmla="*/ 62 w 62"/>
                <a:gd name="T17" fmla="*/ 0 h 77"/>
                <a:gd name="T18" fmla="*/ 0 w 62"/>
                <a:gd name="T19" fmla="*/ 38 h 7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77">
                  <a:moveTo>
                    <a:pt x="0" y="38"/>
                  </a:moveTo>
                  <a:cubicBezTo>
                    <a:pt x="5" y="43"/>
                    <a:pt x="7" y="48"/>
                    <a:pt x="8" y="56"/>
                  </a:cubicBezTo>
                  <a:cubicBezTo>
                    <a:pt x="9" y="61"/>
                    <a:pt x="7" y="66"/>
                    <a:pt x="5" y="70"/>
                  </a:cubicBezTo>
                  <a:cubicBezTo>
                    <a:pt x="6" y="73"/>
                    <a:pt x="10" y="74"/>
                    <a:pt x="10" y="74"/>
                  </a:cubicBezTo>
                  <a:cubicBezTo>
                    <a:pt x="11" y="56"/>
                    <a:pt x="14" y="42"/>
                    <a:pt x="29" y="29"/>
                  </a:cubicBezTo>
                  <a:cubicBezTo>
                    <a:pt x="17" y="42"/>
                    <a:pt x="12" y="62"/>
                    <a:pt x="13" y="75"/>
                  </a:cubicBezTo>
                  <a:cubicBezTo>
                    <a:pt x="21" y="77"/>
                    <a:pt x="35" y="69"/>
                    <a:pt x="39" y="52"/>
                  </a:cubicBezTo>
                  <a:cubicBezTo>
                    <a:pt x="43" y="39"/>
                    <a:pt x="41" y="30"/>
                    <a:pt x="46" y="18"/>
                  </a:cubicBezTo>
                  <a:cubicBezTo>
                    <a:pt x="50" y="9"/>
                    <a:pt x="55" y="5"/>
                    <a:pt x="62" y="0"/>
                  </a:cubicBezTo>
                  <a:cubicBezTo>
                    <a:pt x="40" y="1"/>
                    <a:pt x="8" y="13"/>
                    <a:pt x="0"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Arial" panose="020b0604020202020204" pitchFamily="34" charset="0"/>
                <a:ea typeface="微软雅黑" panose="020b0503020204020204" pitchFamily="34" charset="-122"/>
                <a:sym typeface="Arial" panose="020b0604020202020204" pitchFamily="34" charset="0"/>
              </a:endParaRPr>
            </a:p>
          </p:txBody>
        </p:sp>
      </p:grpSp>
      <p:sp>
        <p:nvSpPr>
          <p:cNvPr id="84" name="矩形 83"/>
          <p:cNvSpPr/>
          <p:nvPr/>
        </p:nvSpPr>
        <p:spPr>
          <a:xfrm>
            <a:off x="0" y="0"/>
            <a:ext cx="12190413" cy="6859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85" name="图片 84"/>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8902087" y="5259703"/>
            <a:ext cx="3234859" cy="1602680"/>
          </a:xfrm>
          <a:prstGeom prst="rect">
            <a:avLst/>
          </a:prstGeom>
          <a:effectLst>
            <a:innerShdw blurRad="63500" dist="50800" dir="13500000">
              <a:prstClr val="black">
                <a:alpha val="50000"/>
              </a:prstClr>
            </a:innerShdw>
          </a:effectLst>
        </p:spPr>
      </p:pic>
      <p:grpSp>
        <p:nvGrpSpPr>
          <p:cNvPr id="86" name="组合 85"/>
          <p:cNvGrpSpPr/>
          <p:nvPr/>
        </p:nvGrpSpPr>
        <p:grpSpPr>
          <a:xfrm>
            <a:off x="62429" y="111281"/>
            <a:ext cx="7997728" cy="1097744"/>
            <a:chOff x="62429" y="111281"/>
            <a:chExt cx="7997728" cy="1097744"/>
          </a:xfrm>
        </p:grpSpPr>
        <p:sp>
          <p:nvSpPr>
            <p:cNvPr id="87" name="文本框 30"/>
            <p:cNvSpPr txBox="1"/>
            <p:nvPr/>
          </p:nvSpPr>
          <p:spPr>
            <a:xfrm>
              <a:off x="2278122" y="386234"/>
              <a:ext cx="5782035" cy="547838"/>
            </a:xfrm>
            <a:prstGeom prst="rect">
              <a:avLst/>
            </a:prstGeom>
            <a:noFill/>
          </p:spPr>
          <p:txBody>
            <a:bodyPr wrap="square" lIns="121917" tIns="60958" rIns="121917" bIns="60958">
              <a:spAutoFit/>
            </a:bodyPr>
            <a:lstStyle/>
            <a:p>
              <a:pPr>
                <a:lnSpc>
                  <a:spcPct val="120000"/>
                </a:lnSpc>
              </a:pPr>
              <a:r>
                <a:rPr lang="zh-CN" altLang="en-US" sz="2300" b="1">
                  <a:solidFill>
                    <a:schemeClr val="accent1"/>
                  </a:solidFill>
                  <a:latin typeface="Arial" panose="020b0604020202020204" pitchFamily="34" charset="0"/>
                  <a:ea typeface="微软雅黑" panose="020b0503020204020204" pitchFamily="34" charset="-122"/>
                  <a:sym typeface="Arial" panose="020b0604020202020204" pitchFamily="34" charset="0"/>
                </a:rPr>
                <a:t>请输入标题</a:t>
              </a:r>
            </a:p>
          </p:txBody>
        </p:sp>
        <p:pic>
          <p:nvPicPr>
            <p:cNvPr id="88" name="图片 87"/>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62429" y="111281"/>
              <a:ext cx="2215693" cy="1097744"/>
            </a:xfrm>
            <a:prstGeom prst="rect">
              <a:avLst/>
            </a:prstGeom>
          </p:spPr>
        </p:pic>
      </p:grpSp>
    </p:spTree>
    <p:extLst>
      <p:ext uri="{BB962C8B-B14F-4D97-AF65-F5344CB8AC3E}">
        <p14:creationId val="2745855704"/>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nodeType="withEffect">
                                  <p:stCondLst>
                                    <p:cond delay="0"/>
                                  </p:stCondLst>
                                  <p:childTnLst>
                                    <p:set>
                                      <p:cBhvr>
                                        <p:cTn id="15" dur="1" fill="hold">
                                          <p:stCondLst>
                                            <p:cond delay="0"/>
                                          </p:stCondLst>
                                        </p:cTn>
                                        <p:tgtEl>
                                          <p:spTgt spid="64"/>
                                        </p:tgtEl>
                                        <p:attrNameLst>
                                          <p:attrName>style.visibility</p:attrName>
                                        </p:attrNameLst>
                                      </p:cBhvr>
                                      <p:to>
                                        <p:strVal val="visible"/>
                                      </p:to>
                                    </p:set>
                                    <p:animEffect transition="in" filter="fade">
                                      <p:cBhvr>
                                        <p:cTn id="16" dur="500"/>
                                        <p:tgtEl>
                                          <p:spTgt spid="6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childTnLst>
                          </p:cTn>
                        </p:par>
                        <p:par>
                          <p:cTn id="20" fill="hold" nodeType="afterGroup">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Effect transition="in" filter="fade">
                                      <p:cBhvr>
                                        <p:cTn id="35" dur="500"/>
                                        <p:tgtEl>
                                          <p:spTgt spid="16"/>
                                        </p:tgtEl>
                                      </p:cBhvr>
                                    </p:animEffect>
                                  </p:childTnLst>
                                </p:cTn>
                              </p:par>
                              <p:par>
                                <p:cTn id="36" presetID="10" presetClass="entr" presetSubtype="0" fill="hold" nodeType="withEffect">
                                  <p:stCondLst>
                                    <p:cond delay="0"/>
                                  </p:stCondLst>
                                  <p:childTnLst>
                                    <p:set>
                                      <p:cBhvr>
                                        <p:cTn id="37" dur="1" fill="hold">
                                          <p:stCondLst>
                                            <p:cond delay="0"/>
                                          </p:stCondLst>
                                        </p:cTn>
                                        <p:tgtEl>
                                          <p:spTgt spid="73"/>
                                        </p:tgtEl>
                                        <p:attrNameLst>
                                          <p:attrName>style.visibility</p:attrName>
                                        </p:attrNameLst>
                                      </p:cBhvr>
                                      <p:to>
                                        <p:strVal val="visible"/>
                                      </p:to>
                                    </p:set>
                                    <p:animEffect transition="in" filter="fade">
                                      <p:cBhvr>
                                        <p:cTn id="38" dur="500"/>
                                        <p:tgtEl>
                                          <p:spTgt spid="73"/>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p:cTn id="41" dur="500" fill="hold"/>
                                        <p:tgtEl>
                                          <p:spTgt spid="44"/>
                                        </p:tgtEl>
                                        <p:attrNameLst>
                                          <p:attrName>ppt_w</p:attrName>
                                        </p:attrNameLst>
                                      </p:cBhvr>
                                      <p:tavLst>
                                        <p:tav tm="0">
                                          <p:val>
                                            <p:fltVal val="0"/>
                                          </p:val>
                                        </p:tav>
                                        <p:tav tm="100000">
                                          <p:val>
                                            <p:strVal val="#ppt_w"/>
                                          </p:val>
                                        </p:tav>
                                      </p:tavLst>
                                    </p:anim>
                                    <p:anim calcmode="lin" valueType="num">
                                      <p:cBhvr>
                                        <p:cTn id="42" dur="500" fill="hold"/>
                                        <p:tgtEl>
                                          <p:spTgt spid="44"/>
                                        </p:tgtEl>
                                        <p:attrNameLst>
                                          <p:attrName>ppt_h</p:attrName>
                                        </p:attrNameLst>
                                      </p:cBhvr>
                                      <p:tavLst>
                                        <p:tav tm="0">
                                          <p:val>
                                            <p:fltVal val="0"/>
                                          </p:val>
                                        </p:tav>
                                        <p:tav tm="100000">
                                          <p:val>
                                            <p:strVal val="#ppt_h"/>
                                          </p:val>
                                        </p:tav>
                                      </p:tavLst>
                                    </p:anim>
                                    <p:animEffect transition="in" filter="fade">
                                      <p:cBhvr>
                                        <p:cTn id="43" dur="500"/>
                                        <p:tgtEl>
                                          <p:spTgt spid="44"/>
                                        </p:tgtEl>
                                      </p:cBhvr>
                                    </p:animEffect>
                                  </p:childTnLst>
                                </p:cTn>
                              </p:par>
                            </p:childTnLst>
                          </p:cTn>
                        </p:par>
                        <p:par>
                          <p:cTn id="44" fill="hold" nodeType="afterGroup">
                            <p:stCondLst>
                              <p:cond delay="1000"/>
                            </p:stCondLst>
                            <p:childTnLst>
                              <p:par>
                                <p:cTn id="45" presetID="10" presetClass="entr" presetSubtype="0"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0"/>
                                  </p:stCondLst>
                                  <p:childTnLst>
                                    <p:set>
                                      <p:cBhvr>
                                        <p:cTn id="55" dur="1" fill="hold">
                                          <p:stCondLst>
                                            <p:cond delay="0"/>
                                          </p:stCondLst>
                                        </p:cTn>
                                        <p:tgtEl>
                                          <p:spTgt spid="81"/>
                                        </p:tgtEl>
                                        <p:attrNameLst>
                                          <p:attrName>style.visibility</p:attrName>
                                        </p:attrNameLst>
                                      </p:cBhvr>
                                      <p:to>
                                        <p:strVal val="visible"/>
                                      </p:to>
                                    </p:set>
                                    <p:animEffect transition="in" filter="fade">
                                      <p:cBhvr>
                                        <p:cTn id="56" dur="500"/>
                                        <p:tgtEl>
                                          <p:spTgt spid="8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fade">
                                      <p:cBhvr>
                                        <p:cTn id="59" dur="500"/>
                                        <p:tgtEl>
                                          <p:spTgt spid="42"/>
                                        </p:tgtEl>
                                      </p:cBhvr>
                                    </p:animEffect>
                                  </p:childTnLst>
                                </p:cTn>
                              </p:par>
                            </p:childTnLst>
                          </p:cTn>
                        </p:par>
                        <p:par>
                          <p:cTn id="60" fill="hold" nodeType="afterGroup">
                            <p:stCondLst>
                              <p:cond delay="1500"/>
                            </p:stCondLst>
                            <p:childTnLst>
                              <p:par>
                                <p:cTn id="61" presetID="12" presetClass="entr" presetSubtype="8"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500"/>
                                        <p:tgtEl>
                                          <p:spTgt spid="24"/>
                                        </p:tgtEl>
                                        <p:attrNameLst>
                                          <p:attrName>ppt_x</p:attrName>
                                        </p:attrNameLst>
                                      </p:cBhvr>
                                      <p:tavLst>
                                        <p:tav tm="0">
                                          <p:val>
                                            <p:strVal val="#ppt_x-#ppt_w*1.125000"/>
                                          </p:val>
                                        </p:tav>
                                        <p:tav tm="100000">
                                          <p:val>
                                            <p:strVal val="#ppt_x"/>
                                          </p:val>
                                        </p:tav>
                                      </p:tavLst>
                                    </p:anim>
                                    <p:animEffect transition="in" filter="wipe(right)">
                                      <p:cBhvr>
                                        <p:cTn id="64" dur="500"/>
                                        <p:tgtEl>
                                          <p:spTgt spid="24"/>
                                        </p:tgtEl>
                                      </p:cBhvr>
                                    </p:animEffect>
                                  </p:childTnLst>
                                </p:cTn>
                              </p:par>
                              <p:par>
                                <p:cTn id="65" presetID="12" presetClass="entr" presetSubtype="8"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anim calcmode="lin" valueType="num">
                                      <p:cBhvr additive="base">
                                        <p:cTn id="67" dur="500"/>
                                        <p:tgtEl>
                                          <p:spTgt spid="25"/>
                                        </p:tgtEl>
                                        <p:attrNameLst>
                                          <p:attrName>ppt_x</p:attrName>
                                        </p:attrNameLst>
                                      </p:cBhvr>
                                      <p:tavLst>
                                        <p:tav tm="0">
                                          <p:val>
                                            <p:strVal val="#ppt_x-#ppt_w*1.125000"/>
                                          </p:val>
                                        </p:tav>
                                        <p:tav tm="100000">
                                          <p:val>
                                            <p:strVal val="#ppt_x"/>
                                          </p:val>
                                        </p:tav>
                                      </p:tavLst>
                                    </p:anim>
                                    <p:animEffect transition="in" filter="wipe(right)">
                                      <p:cBhvr>
                                        <p:cTn id="68" dur="500"/>
                                        <p:tgtEl>
                                          <p:spTgt spid="25"/>
                                        </p:tgtEl>
                                      </p:cBhvr>
                                    </p:animEffect>
                                  </p:childTnLst>
                                </p:cTn>
                              </p:par>
                              <p:par>
                                <p:cTn id="69" presetID="12" presetClass="entr" presetSubtype="8" fill="hold" grpId="0" nodeType="withEffect">
                                  <p:stCondLst>
                                    <p:cond delay="0"/>
                                  </p:stCondLst>
                                  <p:childTnLst>
                                    <p:set>
                                      <p:cBhvr>
                                        <p:cTn id="70" dur="1" fill="hold">
                                          <p:stCondLst>
                                            <p:cond delay="0"/>
                                          </p:stCondLst>
                                        </p:cTn>
                                        <p:tgtEl>
                                          <p:spTgt spid="26"/>
                                        </p:tgtEl>
                                        <p:attrNameLst>
                                          <p:attrName>style.visibility</p:attrName>
                                        </p:attrNameLst>
                                      </p:cBhvr>
                                      <p:to>
                                        <p:strVal val="visible"/>
                                      </p:to>
                                    </p:set>
                                    <p:anim calcmode="lin" valueType="num">
                                      <p:cBhvr additive="base">
                                        <p:cTn id="71" dur="500"/>
                                        <p:tgtEl>
                                          <p:spTgt spid="26"/>
                                        </p:tgtEl>
                                        <p:attrNameLst>
                                          <p:attrName>ppt_x</p:attrName>
                                        </p:attrNameLst>
                                      </p:cBhvr>
                                      <p:tavLst>
                                        <p:tav tm="0">
                                          <p:val>
                                            <p:strVal val="#ppt_x-#ppt_w*1.125000"/>
                                          </p:val>
                                        </p:tav>
                                        <p:tav tm="100000">
                                          <p:val>
                                            <p:strVal val="#ppt_x"/>
                                          </p:val>
                                        </p:tav>
                                      </p:tavLst>
                                    </p:anim>
                                    <p:animEffect transition="in" filter="wipe(right)">
                                      <p:cBhvr>
                                        <p:cTn id="72" dur="500"/>
                                        <p:tgtEl>
                                          <p:spTgt spid="26"/>
                                        </p:tgtEl>
                                      </p:cBhvr>
                                    </p:animEffect>
                                  </p:childTnLst>
                                </p:cTn>
                              </p:par>
                              <p:par>
                                <p:cTn id="73" presetID="10" presetClass="entr" presetSubtype="0" fill="hold" nodeType="withEffect">
                                  <p:stCondLst>
                                    <p:cond delay="0"/>
                                  </p:stCondLst>
                                  <p:childTnLst>
                                    <p:set>
                                      <p:cBhvr>
                                        <p:cTn id="74" dur="1" fill="hold">
                                          <p:stCondLst>
                                            <p:cond delay="0"/>
                                          </p:stCondLst>
                                        </p:cTn>
                                        <p:tgtEl>
                                          <p:spTgt spid="51"/>
                                        </p:tgtEl>
                                        <p:attrNameLst>
                                          <p:attrName>style.visibility</p:attrName>
                                        </p:attrNameLst>
                                      </p:cBhvr>
                                      <p:to>
                                        <p:strVal val="visible"/>
                                      </p:to>
                                    </p:set>
                                    <p:animEffect transition="in" filter="fade">
                                      <p:cBhvr>
                                        <p:cTn id="75" dur="500"/>
                                        <p:tgtEl>
                                          <p:spTgt spid="51"/>
                                        </p:tgtEl>
                                      </p:cBhvr>
                                    </p:animEffect>
                                  </p:childTnLst>
                                </p:cTn>
                              </p:par>
                              <p:par>
                                <p:cTn id="76" presetID="12" presetClass="entr" presetSubtype="8" fill="hold" grpId="0" nodeType="withEffect">
                                  <p:stCondLst>
                                    <p:cond delay="0"/>
                                  </p:stCondLst>
                                  <p:childTnLst>
                                    <p:set>
                                      <p:cBhvr>
                                        <p:cTn id="77" dur="1" fill="hold">
                                          <p:stCondLst>
                                            <p:cond delay="0"/>
                                          </p:stCondLst>
                                        </p:cTn>
                                        <p:tgtEl>
                                          <p:spTgt spid="43"/>
                                        </p:tgtEl>
                                        <p:attrNameLst>
                                          <p:attrName>style.visibility</p:attrName>
                                        </p:attrNameLst>
                                      </p:cBhvr>
                                      <p:to>
                                        <p:strVal val="visible"/>
                                      </p:to>
                                    </p:set>
                                    <p:anim calcmode="lin" valueType="num">
                                      <p:cBhvr additive="base">
                                        <p:cTn id="78" dur="500"/>
                                        <p:tgtEl>
                                          <p:spTgt spid="43"/>
                                        </p:tgtEl>
                                        <p:attrNameLst>
                                          <p:attrName>ppt_x</p:attrName>
                                        </p:attrNameLst>
                                      </p:cBhvr>
                                      <p:tavLst>
                                        <p:tav tm="0">
                                          <p:val>
                                            <p:strVal val="#ppt_x-#ppt_w*1.125000"/>
                                          </p:val>
                                        </p:tav>
                                        <p:tav tm="100000">
                                          <p:val>
                                            <p:strVal val="#ppt_x"/>
                                          </p:val>
                                        </p:tav>
                                      </p:tavLst>
                                    </p:anim>
                                    <p:animEffect transition="in" filter="wipe(right)">
                                      <p:cBhvr>
                                        <p:cTn id="79" dur="500"/>
                                        <p:tgtEl>
                                          <p:spTgt spid="43"/>
                                        </p:tgtEl>
                                      </p:cBhvr>
                                    </p:animEffect>
                                  </p:childTnLst>
                                </p:cTn>
                              </p:par>
                            </p:childTnLst>
                          </p:cTn>
                        </p:par>
                        <p:par>
                          <p:cTn id="80" fill="hold" nodeType="afterGroup">
                            <p:stCondLst>
                              <p:cond delay="2000"/>
                            </p:stCondLst>
                            <p:childTnLst>
                              <p:par>
                                <p:cTn id="81" presetID="2" presetClass="entr" presetSubtype="2" fill="hold" grpId="0" nodeType="afterEffect">
                                  <p:stCondLst>
                                    <p:cond delay="0"/>
                                  </p:stCondLst>
                                  <p:childTnLst>
                                    <p:set>
                                      <p:cBhvr>
                                        <p:cTn id="82" dur="1" fill="hold">
                                          <p:stCondLst>
                                            <p:cond delay="0"/>
                                          </p:stCondLst>
                                        </p:cTn>
                                        <p:tgtEl>
                                          <p:spTgt spid="29"/>
                                        </p:tgtEl>
                                        <p:attrNameLst>
                                          <p:attrName>style.visibility</p:attrName>
                                        </p:attrNameLst>
                                      </p:cBhvr>
                                      <p:to>
                                        <p:strVal val="visible"/>
                                      </p:to>
                                    </p:set>
                                    <p:anim calcmode="lin" valueType="num">
                                      <p:cBhvr additive="base">
                                        <p:cTn id="83" dur="500" fill="hold"/>
                                        <p:tgtEl>
                                          <p:spTgt spid="29"/>
                                        </p:tgtEl>
                                        <p:attrNameLst>
                                          <p:attrName>ppt_x</p:attrName>
                                        </p:attrNameLst>
                                      </p:cBhvr>
                                      <p:tavLst>
                                        <p:tav tm="0">
                                          <p:val>
                                            <p:strVal val="1+#ppt_w/2"/>
                                          </p:val>
                                        </p:tav>
                                        <p:tav tm="100000">
                                          <p:val>
                                            <p:strVal val="#ppt_x"/>
                                          </p:val>
                                        </p:tav>
                                      </p:tavLst>
                                    </p:anim>
                                    <p:anim calcmode="lin" valueType="num">
                                      <p:cBhvr additive="base">
                                        <p:cTn id="84" dur="500" fill="hold"/>
                                        <p:tgtEl>
                                          <p:spTgt spid="29"/>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0"/>
                                  </p:stCondLst>
                                  <p:childTnLst>
                                    <p:set>
                                      <p:cBhvr>
                                        <p:cTn id="86" dur="1" fill="hold">
                                          <p:stCondLst>
                                            <p:cond delay="0"/>
                                          </p:stCondLst>
                                        </p:cTn>
                                        <p:tgtEl>
                                          <p:spTgt spid="30"/>
                                        </p:tgtEl>
                                        <p:attrNameLst>
                                          <p:attrName>style.visibility</p:attrName>
                                        </p:attrNameLst>
                                      </p:cBhvr>
                                      <p:to>
                                        <p:strVal val="visible"/>
                                      </p:to>
                                    </p:set>
                                    <p:anim calcmode="lin" valueType="num">
                                      <p:cBhvr additive="base">
                                        <p:cTn id="87" dur="500" fill="hold"/>
                                        <p:tgtEl>
                                          <p:spTgt spid="30"/>
                                        </p:tgtEl>
                                        <p:attrNameLst>
                                          <p:attrName>ppt_x</p:attrName>
                                        </p:attrNameLst>
                                      </p:cBhvr>
                                      <p:tavLst>
                                        <p:tav tm="0">
                                          <p:val>
                                            <p:strVal val="1+#ppt_w/2"/>
                                          </p:val>
                                        </p:tav>
                                        <p:tav tm="100000">
                                          <p:val>
                                            <p:strVal val="#ppt_x"/>
                                          </p:val>
                                        </p:tav>
                                      </p:tavLst>
                                    </p:anim>
                                    <p:anim calcmode="lin" valueType="num">
                                      <p:cBhvr additive="base">
                                        <p:cTn id="88" dur="500" fill="hold"/>
                                        <p:tgtEl>
                                          <p:spTgt spid="30"/>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0"/>
                                  </p:stCondLst>
                                  <p:childTnLst>
                                    <p:set>
                                      <p:cBhvr>
                                        <p:cTn id="90" dur="1" fill="hold">
                                          <p:stCondLst>
                                            <p:cond delay="0"/>
                                          </p:stCondLst>
                                        </p:cTn>
                                        <p:tgtEl>
                                          <p:spTgt spid="35"/>
                                        </p:tgtEl>
                                        <p:attrNameLst>
                                          <p:attrName>style.visibility</p:attrName>
                                        </p:attrNameLst>
                                      </p:cBhvr>
                                      <p:to>
                                        <p:strVal val="visible"/>
                                      </p:to>
                                    </p:set>
                                    <p:anim calcmode="lin" valueType="num">
                                      <p:cBhvr additive="base">
                                        <p:cTn id="91" dur="500" fill="hold"/>
                                        <p:tgtEl>
                                          <p:spTgt spid="35"/>
                                        </p:tgtEl>
                                        <p:attrNameLst>
                                          <p:attrName>ppt_x</p:attrName>
                                        </p:attrNameLst>
                                      </p:cBhvr>
                                      <p:tavLst>
                                        <p:tav tm="0">
                                          <p:val>
                                            <p:strVal val="1+#ppt_w/2"/>
                                          </p:val>
                                        </p:tav>
                                        <p:tav tm="100000">
                                          <p:val>
                                            <p:strVal val="#ppt_x"/>
                                          </p:val>
                                        </p:tav>
                                      </p:tavLst>
                                    </p:anim>
                                    <p:anim calcmode="lin" valueType="num">
                                      <p:cBhvr additive="base">
                                        <p:cTn id="92" dur="500" fill="hold"/>
                                        <p:tgtEl>
                                          <p:spTgt spid="35"/>
                                        </p:tgtEl>
                                        <p:attrNameLst>
                                          <p:attrName>ppt_y</p:attrName>
                                        </p:attrNameLst>
                                      </p:cBhvr>
                                      <p:tavLst>
                                        <p:tav tm="0">
                                          <p:val>
                                            <p:strVal val="#ppt_y"/>
                                          </p:val>
                                        </p:tav>
                                        <p:tav tm="100000">
                                          <p:val>
                                            <p:strVal val="#ppt_y"/>
                                          </p:val>
                                        </p:tav>
                                      </p:tavLst>
                                    </p:anim>
                                  </p:childTnLst>
                                </p:cTn>
                              </p:par>
                              <p:par>
                                <p:cTn id="93" presetID="10" presetClass="entr" presetSubtype="0" fill="hold" nodeType="withEffect">
                                  <p:stCondLst>
                                    <p:cond delay="0"/>
                                  </p:stCondLst>
                                  <p:childTnLst>
                                    <p:set>
                                      <p:cBhvr>
                                        <p:cTn id="94" dur="1" fill="hold">
                                          <p:stCondLst>
                                            <p:cond delay="0"/>
                                          </p:stCondLst>
                                        </p:cTn>
                                        <p:tgtEl>
                                          <p:spTgt spid="54"/>
                                        </p:tgtEl>
                                        <p:attrNameLst>
                                          <p:attrName>style.visibility</p:attrName>
                                        </p:attrNameLst>
                                      </p:cBhvr>
                                      <p:to>
                                        <p:strVal val="visible"/>
                                      </p:to>
                                    </p:set>
                                    <p:animEffect transition="in" filter="fade">
                                      <p:cBhvr>
                                        <p:cTn id="95" dur="500"/>
                                        <p:tgtEl>
                                          <p:spTgt spid="54"/>
                                        </p:tgtEl>
                                      </p:cBhvr>
                                    </p:animEffect>
                                  </p:childTnLst>
                                </p:cTn>
                              </p:par>
                              <p:par>
                                <p:cTn id="96" presetID="2" presetClass="entr" presetSubtype="2"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 calcmode="lin" valueType="num">
                                      <p:cBhvr additive="base">
                                        <p:cTn id="98" dur="500" fill="hold"/>
                                        <p:tgtEl>
                                          <p:spTgt spid="45"/>
                                        </p:tgtEl>
                                        <p:attrNameLst>
                                          <p:attrName>ppt_x</p:attrName>
                                        </p:attrNameLst>
                                      </p:cBhvr>
                                      <p:tavLst>
                                        <p:tav tm="0">
                                          <p:val>
                                            <p:strVal val="1+#ppt_w/2"/>
                                          </p:val>
                                        </p:tav>
                                        <p:tav tm="100000">
                                          <p:val>
                                            <p:strVal val="#ppt_x"/>
                                          </p:val>
                                        </p:tav>
                                      </p:tavLst>
                                    </p:anim>
                                    <p:anim calcmode="lin" valueType="num">
                                      <p:cBhvr additive="base">
                                        <p:cTn id="99" dur="500" fill="hold"/>
                                        <p:tgtEl>
                                          <p:spTgt spid="45"/>
                                        </p:tgtEl>
                                        <p:attrNameLst>
                                          <p:attrName>ppt_y</p:attrName>
                                        </p:attrNameLst>
                                      </p:cBhvr>
                                      <p:tavLst>
                                        <p:tav tm="0">
                                          <p:val>
                                            <p:strVal val="#ppt_y"/>
                                          </p:val>
                                        </p:tav>
                                        <p:tav tm="100000">
                                          <p:val>
                                            <p:strVal val="#ppt_y"/>
                                          </p:val>
                                        </p:tav>
                                      </p:tavLst>
                                    </p:anim>
                                  </p:childTnLst>
                                </p:cTn>
                              </p:par>
                            </p:childTnLst>
                          </p:cTn>
                        </p:par>
                        <p:par>
                          <p:cTn id="100" fill="hold" nodeType="afterGroup">
                            <p:stCondLst>
                              <p:cond delay="2500"/>
                            </p:stCondLst>
                            <p:childTnLst>
                              <p:par>
                                <p:cTn id="101" presetID="53" presetClass="entr" presetSubtype="16" fill="hold" nodeType="afterEffect">
                                  <p:stCondLst>
                                    <p:cond delay="0"/>
                                  </p:stCondLst>
                                  <p:childTnLst>
                                    <p:set>
                                      <p:cBhvr>
                                        <p:cTn id="102" dur="1" fill="hold">
                                          <p:stCondLst>
                                            <p:cond delay="0"/>
                                          </p:stCondLst>
                                        </p:cTn>
                                        <p:tgtEl>
                                          <p:spTgt spid="6"/>
                                        </p:tgtEl>
                                        <p:attrNameLst>
                                          <p:attrName>style.visibility</p:attrName>
                                        </p:attrNameLst>
                                      </p:cBhvr>
                                      <p:to>
                                        <p:strVal val="visible"/>
                                      </p:to>
                                    </p:set>
                                    <p:anim calcmode="lin" valueType="num">
                                      <p:cBhvr>
                                        <p:cTn id="103" dur="500" fill="hold"/>
                                        <p:tgtEl>
                                          <p:spTgt spid="6"/>
                                        </p:tgtEl>
                                        <p:attrNameLst>
                                          <p:attrName>ppt_w</p:attrName>
                                        </p:attrNameLst>
                                      </p:cBhvr>
                                      <p:tavLst>
                                        <p:tav tm="0">
                                          <p:val>
                                            <p:fltVal val="0"/>
                                          </p:val>
                                        </p:tav>
                                        <p:tav tm="100000">
                                          <p:val>
                                            <p:strVal val="#ppt_w"/>
                                          </p:val>
                                        </p:tav>
                                      </p:tavLst>
                                    </p:anim>
                                    <p:anim calcmode="lin" valueType="num">
                                      <p:cBhvr>
                                        <p:cTn id="104" dur="500" fill="hold"/>
                                        <p:tgtEl>
                                          <p:spTgt spid="6"/>
                                        </p:tgtEl>
                                        <p:attrNameLst>
                                          <p:attrName>ppt_h</p:attrName>
                                        </p:attrNameLst>
                                      </p:cBhvr>
                                      <p:tavLst>
                                        <p:tav tm="0">
                                          <p:val>
                                            <p:fltVal val="0"/>
                                          </p:val>
                                        </p:tav>
                                        <p:tav tm="100000">
                                          <p:val>
                                            <p:strVal val="#ppt_h"/>
                                          </p:val>
                                        </p:tav>
                                      </p:tavLst>
                                    </p:anim>
                                    <p:animEffect transition="in" filter="fade">
                                      <p:cBhvr>
                                        <p:cTn id="105" dur="500"/>
                                        <p:tgtEl>
                                          <p:spTgt spid="6"/>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7"/>
                                        </p:tgtEl>
                                        <p:attrNameLst>
                                          <p:attrName>style.visibility</p:attrName>
                                        </p:attrNameLst>
                                      </p:cBhvr>
                                      <p:to>
                                        <p:strVal val="visible"/>
                                      </p:to>
                                    </p:set>
                                    <p:anim calcmode="lin" valueType="num">
                                      <p:cBhvr>
                                        <p:cTn id="108" dur="500" fill="hold"/>
                                        <p:tgtEl>
                                          <p:spTgt spid="7"/>
                                        </p:tgtEl>
                                        <p:attrNameLst>
                                          <p:attrName>ppt_w</p:attrName>
                                        </p:attrNameLst>
                                      </p:cBhvr>
                                      <p:tavLst>
                                        <p:tav tm="0">
                                          <p:val>
                                            <p:fltVal val="0"/>
                                          </p:val>
                                        </p:tav>
                                        <p:tav tm="100000">
                                          <p:val>
                                            <p:strVal val="#ppt_w"/>
                                          </p:val>
                                        </p:tav>
                                      </p:tavLst>
                                    </p:anim>
                                    <p:anim calcmode="lin" valueType="num">
                                      <p:cBhvr>
                                        <p:cTn id="109" dur="500" fill="hold"/>
                                        <p:tgtEl>
                                          <p:spTgt spid="7"/>
                                        </p:tgtEl>
                                        <p:attrNameLst>
                                          <p:attrName>ppt_h</p:attrName>
                                        </p:attrNameLst>
                                      </p:cBhvr>
                                      <p:tavLst>
                                        <p:tav tm="0">
                                          <p:val>
                                            <p:fltVal val="0"/>
                                          </p:val>
                                        </p:tav>
                                        <p:tav tm="100000">
                                          <p:val>
                                            <p:strVal val="#ppt_h"/>
                                          </p:val>
                                        </p:tav>
                                      </p:tavLst>
                                    </p:anim>
                                    <p:animEffect transition="in" filter="fade">
                                      <p:cBhvr>
                                        <p:cTn id="110" dur="500"/>
                                        <p:tgtEl>
                                          <p:spTgt spid="7"/>
                                        </p:tgtEl>
                                      </p:cBhvr>
                                    </p:animEffect>
                                  </p:childTnLst>
                                </p:cTn>
                              </p:par>
                              <p:par>
                                <p:cTn id="111" presetID="53" presetClass="entr" presetSubtype="16" fill="hold" nodeType="withEffect">
                                  <p:stCondLst>
                                    <p:cond delay="0"/>
                                  </p:stCondLst>
                                  <p:childTnLst>
                                    <p:set>
                                      <p:cBhvr>
                                        <p:cTn id="112" dur="1" fill="hold">
                                          <p:stCondLst>
                                            <p:cond delay="0"/>
                                          </p:stCondLst>
                                        </p:cTn>
                                        <p:tgtEl>
                                          <p:spTgt spid="8"/>
                                        </p:tgtEl>
                                        <p:attrNameLst>
                                          <p:attrName>style.visibility</p:attrName>
                                        </p:attrNameLst>
                                      </p:cBhvr>
                                      <p:to>
                                        <p:strVal val="visible"/>
                                      </p:to>
                                    </p:set>
                                    <p:anim calcmode="lin" valueType="num">
                                      <p:cBhvr>
                                        <p:cTn id="113" dur="500" fill="hold"/>
                                        <p:tgtEl>
                                          <p:spTgt spid="8"/>
                                        </p:tgtEl>
                                        <p:attrNameLst>
                                          <p:attrName>ppt_w</p:attrName>
                                        </p:attrNameLst>
                                      </p:cBhvr>
                                      <p:tavLst>
                                        <p:tav tm="0">
                                          <p:val>
                                            <p:fltVal val="0"/>
                                          </p:val>
                                        </p:tav>
                                        <p:tav tm="100000">
                                          <p:val>
                                            <p:strVal val="#ppt_w"/>
                                          </p:val>
                                        </p:tav>
                                      </p:tavLst>
                                    </p:anim>
                                    <p:anim calcmode="lin" valueType="num">
                                      <p:cBhvr>
                                        <p:cTn id="114" dur="500" fill="hold"/>
                                        <p:tgtEl>
                                          <p:spTgt spid="8"/>
                                        </p:tgtEl>
                                        <p:attrNameLst>
                                          <p:attrName>ppt_h</p:attrName>
                                        </p:attrNameLst>
                                      </p:cBhvr>
                                      <p:tavLst>
                                        <p:tav tm="0">
                                          <p:val>
                                            <p:fltVal val="0"/>
                                          </p:val>
                                        </p:tav>
                                        <p:tav tm="100000">
                                          <p:val>
                                            <p:strVal val="#ppt_h"/>
                                          </p:val>
                                        </p:tav>
                                      </p:tavLst>
                                    </p:anim>
                                    <p:animEffect transition="in" filter="fade">
                                      <p:cBhvr>
                                        <p:cTn id="115" dur="500"/>
                                        <p:tgtEl>
                                          <p:spTgt spid="8"/>
                                        </p:tgtEl>
                                      </p:cBhvr>
                                    </p:animEffect>
                                  </p:childTnLst>
                                </p:cTn>
                              </p:par>
                              <p:par>
                                <p:cTn id="116" presetID="53" presetClass="entr" presetSubtype="16" fill="hold" grpId="0" nodeType="withEffect">
                                  <p:stCondLst>
                                    <p:cond delay="0"/>
                                  </p:stCondLst>
                                  <p:childTnLst>
                                    <p:set>
                                      <p:cBhvr>
                                        <p:cTn id="117" dur="1" fill="hold">
                                          <p:stCondLst>
                                            <p:cond delay="0"/>
                                          </p:stCondLst>
                                        </p:cTn>
                                        <p:tgtEl>
                                          <p:spTgt spid="12"/>
                                        </p:tgtEl>
                                        <p:attrNameLst>
                                          <p:attrName>style.visibility</p:attrName>
                                        </p:attrNameLst>
                                      </p:cBhvr>
                                      <p:to>
                                        <p:strVal val="visible"/>
                                      </p:to>
                                    </p:set>
                                    <p:anim calcmode="lin" valueType="num">
                                      <p:cBhvr>
                                        <p:cTn id="118" dur="500" fill="hold"/>
                                        <p:tgtEl>
                                          <p:spTgt spid="12"/>
                                        </p:tgtEl>
                                        <p:attrNameLst>
                                          <p:attrName>ppt_w</p:attrName>
                                        </p:attrNameLst>
                                      </p:cBhvr>
                                      <p:tavLst>
                                        <p:tav tm="0">
                                          <p:val>
                                            <p:fltVal val="0"/>
                                          </p:val>
                                        </p:tav>
                                        <p:tav tm="100000">
                                          <p:val>
                                            <p:strVal val="#ppt_w"/>
                                          </p:val>
                                        </p:tav>
                                      </p:tavLst>
                                    </p:anim>
                                    <p:anim calcmode="lin" valueType="num">
                                      <p:cBhvr>
                                        <p:cTn id="119" dur="500" fill="hold"/>
                                        <p:tgtEl>
                                          <p:spTgt spid="12"/>
                                        </p:tgtEl>
                                        <p:attrNameLst>
                                          <p:attrName>ppt_h</p:attrName>
                                        </p:attrNameLst>
                                      </p:cBhvr>
                                      <p:tavLst>
                                        <p:tav tm="0">
                                          <p:val>
                                            <p:fltVal val="0"/>
                                          </p:val>
                                        </p:tav>
                                        <p:tav tm="100000">
                                          <p:val>
                                            <p:strVal val="#ppt_h"/>
                                          </p:val>
                                        </p:tav>
                                      </p:tavLst>
                                    </p:anim>
                                    <p:animEffect transition="in" filter="fade">
                                      <p:cBhvr>
                                        <p:cTn id="120" dur="500"/>
                                        <p:tgtEl>
                                          <p:spTgt spid="12"/>
                                        </p:tgtEl>
                                      </p:cBhvr>
                                    </p:animEffect>
                                  </p:childTnLst>
                                </p:cTn>
                              </p:par>
                              <p:par>
                                <p:cTn id="121" presetID="53" presetClass="entr" presetSubtype="16" fill="hold" nodeType="withEffect">
                                  <p:stCondLst>
                                    <p:cond delay="0"/>
                                  </p:stCondLst>
                                  <p:childTnLst>
                                    <p:set>
                                      <p:cBhvr>
                                        <p:cTn id="122" dur="1" fill="hold">
                                          <p:stCondLst>
                                            <p:cond delay="0"/>
                                          </p:stCondLst>
                                        </p:cTn>
                                        <p:tgtEl>
                                          <p:spTgt spid="13"/>
                                        </p:tgtEl>
                                        <p:attrNameLst>
                                          <p:attrName>style.visibility</p:attrName>
                                        </p:attrNameLst>
                                      </p:cBhvr>
                                      <p:to>
                                        <p:strVal val="visible"/>
                                      </p:to>
                                    </p:set>
                                    <p:anim calcmode="lin" valueType="num">
                                      <p:cBhvr>
                                        <p:cTn id="123" dur="500" fill="hold"/>
                                        <p:tgtEl>
                                          <p:spTgt spid="13"/>
                                        </p:tgtEl>
                                        <p:attrNameLst>
                                          <p:attrName>ppt_w</p:attrName>
                                        </p:attrNameLst>
                                      </p:cBhvr>
                                      <p:tavLst>
                                        <p:tav tm="0">
                                          <p:val>
                                            <p:fltVal val="0"/>
                                          </p:val>
                                        </p:tav>
                                        <p:tav tm="100000">
                                          <p:val>
                                            <p:strVal val="#ppt_w"/>
                                          </p:val>
                                        </p:tav>
                                      </p:tavLst>
                                    </p:anim>
                                    <p:anim calcmode="lin" valueType="num">
                                      <p:cBhvr>
                                        <p:cTn id="124" dur="500" fill="hold"/>
                                        <p:tgtEl>
                                          <p:spTgt spid="13"/>
                                        </p:tgtEl>
                                        <p:attrNameLst>
                                          <p:attrName>ppt_h</p:attrName>
                                        </p:attrNameLst>
                                      </p:cBhvr>
                                      <p:tavLst>
                                        <p:tav tm="0">
                                          <p:val>
                                            <p:fltVal val="0"/>
                                          </p:val>
                                        </p:tav>
                                        <p:tav tm="100000">
                                          <p:val>
                                            <p:strVal val="#ppt_h"/>
                                          </p:val>
                                        </p:tav>
                                      </p:tavLst>
                                    </p:anim>
                                    <p:animEffect transition="in" filter="fade">
                                      <p:cBhvr>
                                        <p:cTn id="125" dur="500"/>
                                        <p:tgtEl>
                                          <p:spTgt spid="13"/>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17"/>
                                        </p:tgtEl>
                                        <p:attrNameLst>
                                          <p:attrName>style.visibility</p:attrName>
                                        </p:attrNameLst>
                                      </p:cBhvr>
                                      <p:to>
                                        <p:strVal val="visible"/>
                                      </p:to>
                                    </p:set>
                                    <p:anim calcmode="lin" valueType="num">
                                      <p:cBhvr>
                                        <p:cTn id="128" dur="500" fill="hold"/>
                                        <p:tgtEl>
                                          <p:spTgt spid="17"/>
                                        </p:tgtEl>
                                        <p:attrNameLst>
                                          <p:attrName>ppt_w</p:attrName>
                                        </p:attrNameLst>
                                      </p:cBhvr>
                                      <p:tavLst>
                                        <p:tav tm="0">
                                          <p:val>
                                            <p:fltVal val="0"/>
                                          </p:val>
                                        </p:tav>
                                        <p:tav tm="100000">
                                          <p:val>
                                            <p:strVal val="#ppt_w"/>
                                          </p:val>
                                        </p:tav>
                                      </p:tavLst>
                                    </p:anim>
                                    <p:anim calcmode="lin" valueType="num">
                                      <p:cBhvr>
                                        <p:cTn id="129" dur="500" fill="hold"/>
                                        <p:tgtEl>
                                          <p:spTgt spid="17"/>
                                        </p:tgtEl>
                                        <p:attrNameLst>
                                          <p:attrName>ppt_h</p:attrName>
                                        </p:attrNameLst>
                                      </p:cBhvr>
                                      <p:tavLst>
                                        <p:tav tm="0">
                                          <p:val>
                                            <p:fltVal val="0"/>
                                          </p:val>
                                        </p:tav>
                                        <p:tav tm="100000">
                                          <p:val>
                                            <p:strVal val="#ppt_h"/>
                                          </p:val>
                                        </p:tav>
                                      </p:tavLst>
                                    </p:anim>
                                    <p:animEffect transition="in" filter="fade">
                                      <p:cBhvr>
                                        <p:cTn id="130" dur="500"/>
                                        <p:tgtEl>
                                          <p:spTgt spid="17"/>
                                        </p:tgtEl>
                                      </p:cBhvr>
                                    </p:animEffect>
                                  </p:childTnLst>
                                </p:cTn>
                              </p:par>
                              <p:par>
                                <p:cTn id="131" presetID="53" presetClass="entr" presetSubtype="16" fill="hold" nodeType="withEffect">
                                  <p:stCondLst>
                                    <p:cond delay="0"/>
                                  </p:stCondLst>
                                  <p:childTnLst>
                                    <p:set>
                                      <p:cBhvr>
                                        <p:cTn id="132" dur="1" fill="hold">
                                          <p:stCondLst>
                                            <p:cond delay="0"/>
                                          </p:stCondLst>
                                        </p:cTn>
                                        <p:tgtEl>
                                          <p:spTgt spid="18"/>
                                        </p:tgtEl>
                                        <p:attrNameLst>
                                          <p:attrName>style.visibility</p:attrName>
                                        </p:attrNameLst>
                                      </p:cBhvr>
                                      <p:to>
                                        <p:strVal val="visible"/>
                                      </p:to>
                                    </p:set>
                                    <p:anim calcmode="lin" valueType="num">
                                      <p:cBhvr>
                                        <p:cTn id="133" dur="500" fill="hold"/>
                                        <p:tgtEl>
                                          <p:spTgt spid="18"/>
                                        </p:tgtEl>
                                        <p:attrNameLst>
                                          <p:attrName>ppt_w</p:attrName>
                                        </p:attrNameLst>
                                      </p:cBhvr>
                                      <p:tavLst>
                                        <p:tav tm="0">
                                          <p:val>
                                            <p:fltVal val="0"/>
                                          </p:val>
                                        </p:tav>
                                        <p:tav tm="100000">
                                          <p:val>
                                            <p:strVal val="#ppt_w"/>
                                          </p:val>
                                        </p:tav>
                                      </p:tavLst>
                                    </p:anim>
                                    <p:anim calcmode="lin" valueType="num">
                                      <p:cBhvr>
                                        <p:cTn id="134" dur="500" fill="hold"/>
                                        <p:tgtEl>
                                          <p:spTgt spid="18"/>
                                        </p:tgtEl>
                                        <p:attrNameLst>
                                          <p:attrName>ppt_h</p:attrName>
                                        </p:attrNameLst>
                                      </p:cBhvr>
                                      <p:tavLst>
                                        <p:tav tm="0">
                                          <p:val>
                                            <p:fltVal val="0"/>
                                          </p:val>
                                        </p:tav>
                                        <p:tav tm="100000">
                                          <p:val>
                                            <p:strVal val="#ppt_h"/>
                                          </p:val>
                                        </p:tav>
                                      </p:tavLst>
                                    </p:anim>
                                    <p:animEffect transition="in" filter="fade">
                                      <p:cBhvr>
                                        <p:cTn id="135" dur="500"/>
                                        <p:tgtEl>
                                          <p:spTgt spid="18"/>
                                        </p:tgtEl>
                                      </p:cBhvr>
                                    </p:animEffect>
                                  </p:childTnLst>
                                </p:cTn>
                              </p:par>
                              <p:par>
                                <p:cTn id="136" presetID="53" presetClass="entr" presetSubtype="16" fill="hold" grpId="0" nodeType="withEffect">
                                  <p:stCondLst>
                                    <p:cond delay="0"/>
                                  </p:stCondLst>
                                  <p:childTnLst>
                                    <p:set>
                                      <p:cBhvr>
                                        <p:cTn id="137" dur="1" fill="hold">
                                          <p:stCondLst>
                                            <p:cond delay="0"/>
                                          </p:stCondLst>
                                        </p:cTn>
                                        <p:tgtEl>
                                          <p:spTgt spid="22"/>
                                        </p:tgtEl>
                                        <p:attrNameLst>
                                          <p:attrName>style.visibility</p:attrName>
                                        </p:attrNameLst>
                                      </p:cBhvr>
                                      <p:to>
                                        <p:strVal val="visible"/>
                                      </p:to>
                                    </p:set>
                                    <p:anim calcmode="lin" valueType="num">
                                      <p:cBhvr>
                                        <p:cTn id="138" dur="500" fill="hold"/>
                                        <p:tgtEl>
                                          <p:spTgt spid="22"/>
                                        </p:tgtEl>
                                        <p:attrNameLst>
                                          <p:attrName>ppt_w</p:attrName>
                                        </p:attrNameLst>
                                      </p:cBhvr>
                                      <p:tavLst>
                                        <p:tav tm="0">
                                          <p:val>
                                            <p:fltVal val="0"/>
                                          </p:val>
                                        </p:tav>
                                        <p:tav tm="100000">
                                          <p:val>
                                            <p:strVal val="#ppt_w"/>
                                          </p:val>
                                        </p:tav>
                                      </p:tavLst>
                                    </p:anim>
                                    <p:anim calcmode="lin" valueType="num">
                                      <p:cBhvr>
                                        <p:cTn id="139" dur="500" fill="hold"/>
                                        <p:tgtEl>
                                          <p:spTgt spid="22"/>
                                        </p:tgtEl>
                                        <p:attrNameLst>
                                          <p:attrName>ppt_h</p:attrName>
                                        </p:attrNameLst>
                                      </p:cBhvr>
                                      <p:tavLst>
                                        <p:tav tm="0">
                                          <p:val>
                                            <p:fltVal val="0"/>
                                          </p:val>
                                        </p:tav>
                                        <p:tav tm="100000">
                                          <p:val>
                                            <p:strVal val="#ppt_h"/>
                                          </p:val>
                                        </p:tav>
                                      </p:tavLst>
                                    </p:anim>
                                    <p:animEffect transition="in" filter="fade">
                                      <p:cBhvr>
                                        <p:cTn id="140" dur="500"/>
                                        <p:tgtEl>
                                          <p:spTgt spid="22"/>
                                        </p:tgtEl>
                                      </p:cBhvr>
                                    </p:animEffect>
                                  </p:childTnLst>
                                </p:cTn>
                              </p:par>
                              <p:par>
                                <p:cTn id="141" presetID="53" presetClass="entr" presetSubtype="16" fill="hold" nodeType="withEffect">
                                  <p:stCondLst>
                                    <p:cond delay="0"/>
                                  </p:stCondLst>
                                  <p:childTnLst>
                                    <p:set>
                                      <p:cBhvr>
                                        <p:cTn id="142" dur="1" fill="hold">
                                          <p:stCondLst>
                                            <p:cond delay="0"/>
                                          </p:stCondLst>
                                        </p:cTn>
                                        <p:tgtEl>
                                          <p:spTgt spid="23"/>
                                        </p:tgtEl>
                                        <p:attrNameLst>
                                          <p:attrName>style.visibility</p:attrName>
                                        </p:attrNameLst>
                                      </p:cBhvr>
                                      <p:to>
                                        <p:strVal val="visible"/>
                                      </p:to>
                                    </p:set>
                                    <p:anim calcmode="lin" valueType="num">
                                      <p:cBhvr>
                                        <p:cTn id="143" dur="500" fill="hold"/>
                                        <p:tgtEl>
                                          <p:spTgt spid="23"/>
                                        </p:tgtEl>
                                        <p:attrNameLst>
                                          <p:attrName>ppt_w</p:attrName>
                                        </p:attrNameLst>
                                      </p:cBhvr>
                                      <p:tavLst>
                                        <p:tav tm="0">
                                          <p:val>
                                            <p:fltVal val="0"/>
                                          </p:val>
                                        </p:tav>
                                        <p:tav tm="100000">
                                          <p:val>
                                            <p:strVal val="#ppt_w"/>
                                          </p:val>
                                        </p:tav>
                                      </p:tavLst>
                                    </p:anim>
                                    <p:anim calcmode="lin" valueType="num">
                                      <p:cBhvr>
                                        <p:cTn id="144" dur="500" fill="hold"/>
                                        <p:tgtEl>
                                          <p:spTgt spid="23"/>
                                        </p:tgtEl>
                                        <p:attrNameLst>
                                          <p:attrName>ppt_h</p:attrName>
                                        </p:attrNameLst>
                                      </p:cBhvr>
                                      <p:tavLst>
                                        <p:tav tm="0">
                                          <p:val>
                                            <p:fltVal val="0"/>
                                          </p:val>
                                        </p:tav>
                                        <p:tav tm="100000">
                                          <p:val>
                                            <p:strVal val="#ppt_h"/>
                                          </p:val>
                                        </p:tav>
                                      </p:tavLst>
                                    </p:anim>
                                    <p:animEffect transition="in" filter="fade">
                                      <p:cBhvr>
                                        <p:cTn id="145" dur="500"/>
                                        <p:tgtEl>
                                          <p:spTgt spid="23"/>
                                        </p:tgtEl>
                                      </p:cBhvr>
                                    </p:animEffect>
                                  </p:childTnLst>
                                </p:cTn>
                              </p:par>
                              <p:par>
                                <p:cTn id="146" presetID="53" presetClass="entr" presetSubtype="16" fill="hold" grpId="0" nodeType="withEffect">
                                  <p:stCondLst>
                                    <p:cond delay="0"/>
                                  </p:stCondLst>
                                  <p:childTnLst>
                                    <p:set>
                                      <p:cBhvr>
                                        <p:cTn id="147" dur="1" fill="hold">
                                          <p:stCondLst>
                                            <p:cond delay="0"/>
                                          </p:stCondLst>
                                        </p:cTn>
                                        <p:tgtEl>
                                          <p:spTgt spid="27"/>
                                        </p:tgtEl>
                                        <p:attrNameLst>
                                          <p:attrName>style.visibility</p:attrName>
                                        </p:attrNameLst>
                                      </p:cBhvr>
                                      <p:to>
                                        <p:strVal val="visible"/>
                                      </p:to>
                                    </p:set>
                                    <p:anim calcmode="lin" valueType="num">
                                      <p:cBhvr>
                                        <p:cTn id="148" dur="500" fill="hold"/>
                                        <p:tgtEl>
                                          <p:spTgt spid="27"/>
                                        </p:tgtEl>
                                        <p:attrNameLst>
                                          <p:attrName>ppt_w</p:attrName>
                                        </p:attrNameLst>
                                      </p:cBhvr>
                                      <p:tavLst>
                                        <p:tav tm="0">
                                          <p:val>
                                            <p:fltVal val="0"/>
                                          </p:val>
                                        </p:tav>
                                        <p:tav tm="100000">
                                          <p:val>
                                            <p:strVal val="#ppt_w"/>
                                          </p:val>
                                        </p:tav>
                                      </p:tavLst>
                                    </p:anim>
                                    <p:anim calcmode="lin" valueType="num">
                                      <p:cBhvr>
                                        <p:cTn id="149" dur="500" fill="hold"/>
                                        <p:tgtEl>
                                          <p:spTgt spid="27"/>
                                        </p:tgtEl>
                                        <p:attrNameLst>
                                          <p:attrName>ppt_h</p:attrName>
                                        </p:attrNameLst>
                                      </p:cBhvr>
                                      <p:tavLst>
                                        <p:tav tm="0">
                                          <p:val>
                                            <p:fltVal val="0"/>
                                          </p:val>
                                        </p:tav>
                                        <p:tav tm="100000">
                                          <p:val>
                                            <p:strVal val="#ppt_h"/>
                                          </p:val>
                                        </p:tav>
                                      </p:tavLst>
                                    </p:anim>
                                    <p:animEffect transition="in" filter="fade">
                                      <p:cBhvr>
                                        <p:cTn id="150" dur="500"/>
                                        <p:tgtEl>
                                          <p:spTgt spid="27"/>
                                        </p:tgtEl>
                                      </p:cBhvr>
                                    </p:animEffect>
                                  </p:childTnLst>
                                </p:cTn>
                              </p:par>
                              <p:par>
                                <p:cTn id="151" presetID="53" presetClass="entr" presetSubtype="16" fill="hold" nodeType="withEffect">
                                  <p:stCondLst>
                                    <p:cond delay="0"/>
                                  </p:stCondLst>
                                  <p:childTnLst>
                                    <p:set>
                                      <p:cBhvr>
                                        <p:cTn id="152" dur="1" fill="hold">
                                          <p:stCondLst>
                                            <p:cond delay="0"/>
                                          </p:stCondLst>
                                        </p:cTn>
                                        <p:tgtEl>
                                          <p:spTgt spid="28"/>
                                        </p:tgtEl>
                                        <p:attrNameLst>
                                          <p:attrName>style.visibility</p:attrName>
                                        </p:attrNameLst>
                                      </p:cBhvr>
                                      <p:to>
                                        <p:strVal val="visible"/>
                                      </p:to>
                                    </p:set>
                                    <p:anim calcmode="lin" valueType="num">
                                      <p:cBhvr>
                                        <p:cTn id="153" dur="500" fill="hold"/>
                                        <p:tgtEl>
                                          <p:spTgt spid="28"/>
                                        </p:tgtEl>
                                        <p:attrNameLst>
                                          <p:attrName>ppt_w</p:attrName>
                                        </p:attrNameLst>
                                      </p:cBhvr>
                                      <p:tavLst>
                                        <p:tav tm="0">
                                          <p:val>
                                            <p:fltVal val="0"/>
                                          </p:val>
                                        </p:tav>
                                        <p:tav tm="100000">
                                          <p:val>
                                            <p:strVal val="#ppt_w"/>
                                          </p:val>
                                        </p:tav>
                                      </p:tavLst>
                                    </p:anim>
                                    <p:anim calcmode="lin" valueType="num">
                                      <p:cBhvr>
                                        <p:cTn id="154" dur="500" fill="hold"/>
                                        <p:tgtEl>
                                          <p:spTgt spid="28"/>
                                        </p:tgtEl>
                                        <p:attrNameLst>
                                          <p:attrName>ppt_h</p:attrName>
                                        </p:attrNameLst>
                                      </p:cBhvr>
                                      <p:tavLst>
                                        <p:tav tm="0">
                                          <p:val>
                                            <p:fltVal val="0"/>
                                          </p:val>
                                        </p:tav>
                                        <p:tav tm="100000">
                                          <p:val>
                                            <p:strVal val="#ppt_h"/>
                                          </p:val>
                                        </p:tav>
                                      </p:tavLst>
                                    </p:anim>
                                    <p:animEffect transition="in" filter="fade">
                                      <p:cBhvr>
                                        <p:cTn id="155" dur="500"/>
                                        <p:tgtEl>
                                          <p:spTgt spid="28"/>
                                        </p:tgtEl>
                                      </p:cBhvr>
                                    </p:animEffect>
                                  </p:childTnLst>
                                </p:cTn>
                              </p:par>
                              <p:par>
                                <p:cTn id="156" presetID="53" presetClass="entr" presetSubtype="16" fill="hold" grpId="0" nodeType="withEffect">
                                  <p:stCondLst>
                                    <p:cond delay="0"/>
                                  </p:stCondLst>
                                  <p:childTnLst>
                                    <p:set>
                                      <p:cBhvr>
                                        <p:cTn id="157" dur="1" fill="hold">
                                          <p:stCondLst>
                                            <p:cond delay="0"/>
                                          </p:stCondLst>
                                        </p:cTn>
                                        <p:tgtEl>
                                          <p:spTgt spid="36"/>
                                        </p:tgtEl>
                                        <p:attrNameLst>
                                          <p:attrName>style.visibility</p:attrName>
                                        </p:attrNameLst>
                                      </p:cBhvr>
                                      <p:to>
                                        <p:strVal val="visible"/>
                                      </p:to>
                                    </p:set>
                                    <p:anim calcmode="lin" valueType="num">
                                      <p:cBhvr>
                                        <p:cTn id="158" dur="500" fill="hold"/>
                                        <p:tgtEl>
                                          <p:spTgt spid="36"/>
                                        </p:tgtEl>
                                        <p:attrNameLst>
                                          <p:attrName>ppt_w</p:attrName>
                                        </p:attrNameLst>
                                      </p:cBhvr>
                                      <p:tavLst>
                                        <p:tav tm="0">
                                          <p:val>
                                            <p:fltVal val="0"/>
                                          </p:val>
                                        </p:tav>
                                        <p:tav tm="100000">
                                          <p:val>
                                            <p:strVal val="#ppt_w"/>
                                          </p:val>
                                        </p:tav>
                                      </p:tavLst>
                                    </p:anim>
                                    <p:anim calcmode="lin" valueType="num">
                                      <p:cBhvr>
                                        <p:cTn id="159" dur="500" fill="hold"/>
                                        <p:tgtEl>
                                          <p:spTgt spid="36"/>
                                        </p:tgtEl>
                                        <p:attrNameLst>
                                          <p:attrName>ppt_h</p:attrName>
                                        </p:attrNameLst>
                                      </p:cBhvr>
                                      <p:tavLst>
                                        <p:tav tm="0">
                                          <p:val>
                                            <p:fltVal val="0"/>
                                          </p:val>
                                        </p:tav>
                                        <p:tav tm="100000">
                                          <p:val>
                                            <p:strVal val="#ppt_h"/>
                                          </p:val>
                                        </p:tav>
                                      </p:tavLst>
                                    </p:anim>
                                    <p:animEffect transition="in" filter="fade">
                                      <p:cBhvr>
                                        <p:cTn id="160" dur="500"/>
                                        <p:tgtEl>
                                          <p:spTgt spid="36"/>
                                        </p:tgtEl>
                                      </p:cBhvr>
                                    </p:animEffect>
                                  </p:childTnLst>
                                </p:cTn>
                              </p:par>
                              <p:par>
                                <p:cTn id="161" presetID="53" presetClass="entr" presetSubtype="16" fill="hold" grpId="0" nodeType="withEffect">
                                  <p:stCondLst>
                                    <p:cond delay="0"/>
                                  </p:stCondLst>
                                  <p:childTnLst>
                                    <p:set>
                                      <p:cBhvr>
                                        <p:cTn id="162" dur="1" fill="hold">
                                          <p:stCondLst>
                                            <p:cond delay="0"/>
                                          </p:stCondLst>
                                        </p:cTn>
                                        <p:tgtEl>
                                          <p:spTgt spid="37"/>
                                        </p:tgtEl>
                                        <p:attrNameLst>
                                          <p:attrName>style.visibility</p:attrName>
                                        </p:attrNameLst>
                                      </p:cBhvr>
                                      <p:to>
                                        <p:strVal val="visible"/>
                                      </p:to>
                                    </p:set>
                                    <p:anim calcmode="lin" valueType="num">
                                      <p:cBhvr>
                                        <p:cTn id="163" dur="500" fill="hold"/>
                                        <p:tgtEl>
                                          <p:spTgt spid="37"/>
                                        </p:tgtEl>
                                        <p:attrNameLst>
                                          <p:attrName>ppt_w</p:attrName>
                                        </p:attrNameLst>
                                      </p:cBhvr>
                                      <p:tavLst>
                                        <p:tav tm="0">
                                          <p:val>
                                            <p:fltVal val="0"/>
                                          </p:val>
                                        </p:tav>
                                        <p:tav tm="100000">
                                          <p:val>
                                            <p:strVal val="#ppt_w"/>
                                          </p:val>
                                        </p:tav>
                                      </p:tavLst>
                                    </p:anim>
                                    <p:anim calcmode="lin" valueType="num">
                                      <p:cBhvr>
                                        <p:cTn id="164" dur="500" fill="hold"/>
                                        <p:tgtEl>
                                          <p:spTgt spid="37"/>
                                        </p:tgtEl>
                                        <p:attrNameLst>
                                          <p:attrName>ppt_h</p:attrName>
                                        </p:attrNameLst>
                                      </p:cBhvr>
                                      <p:tavLst>
                                        <p:tav tm="0">
                                          <p:val>
                                            <p:fltVal val="0"/>
                                          </p:val>
                                        </p:tav>
                                        <p:tav tm="100000">
                                          <p:val>
                                            <p:strVal val="#ppt_h"/>
                                          </p:val>
                                        </p:tav>
                                      </p:tavLst>
                                    </p:anim>
                                    <p:animEffect transition="in" filter="fade">
                                      <p:cBhvr>
                                        <p:cTn id="165" dur="500"/>
                                        <p:tgtEl>
                                          <p:spTgt spid="37"/>
                                        </p:tgtEl>
                                      </p:cBhvr>
                                    </p:animEffect>
                                  </p:childTnLst>
                                </p:cTn>
                              </p:par>
                              <p:par>
                                <p:cTn id="166" presetID="53" presetClass="entr" presetSubtype="16"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 calcmode="lin" valueType="num">
                                      <p:cBhvr>
                                        <p:cTn id="168" dur="500" fill="hold"/>
                                        <p:tgtEl>
                                          <p:spTgt spid="38"/>
                                        </p:tgtEl>
                                        <p:attrNameLst>
                                          <p:attrName>ppt_w</p:attrName>
                                        </p:attrNameLst>
                                      </p:cBhvr>
                                      <p:tavLst>
                                        <p:tav tm="0">
                                          <p:val>
                                            <p:fltVal val="0"/>
                                          </p:val>
                                        </p:tav>
                                        <p:tav tm="100000">
                                          <p:val>
                                            <p:strVal val="#ppt_w"/>
                                          </p:val>
                                        </p:tav>
                                      </p:tavLst>
                                    </p:anim>
                                    <p:anim calcmode="lin" valueType="num">
                                      <p:cBhvr>
                                        <p:cTn id="169" dur="500" fill="hold"/>
                                        <p:tgtEl>
                                          <p:spTgt spid="38"/>
                                        </p:tgtEl>
                                        <p:attrNameLst>
                                          <p:attrName>ppt_h</p:attrName>
                                        </p:attrNameLst>
                                      </p:cBhvr>
                                      <p:tavLst>
                                        <p:tav tm="0">
                                          <p:val>
                                            <p:fltVal val="0"/>
                                          </p:val>
                                        </p:tav>
                                        <p:tav tm="100000">
                                          <p:val>
                                            <p:strVal val="#ppt_h"/>
                                          </p:val>
                                        </p:tav>
                                      </p:tavLst>
                                    </p:anim>
                                    <p:animEffect transition="in" filter="fade">
                                      <p:cBhvr>
                                        <p:cTn id="170" dur="500"/>
                                        <p:tgtEl>
                                          <p:spTgt spid="38"/>
                                        </p:tgtEl>
                                      </p:cBhvr>
                                    </p:animEffect>
                                  </p:childTnLst>
                                </p:cTn>
                              </p:par>
                              <p:par>
                                <p:cTn id="171" presetID="53" presetClass="entr" presetSubtype="16" fill="hold" grpId="0" nodeType="withEffect">
                                  <p:stCondLst>
                                    <p:cond delay="0"/>
                                  </p:stCondLst>
                                  <p:childTnLst>
                                    <p:set>
                                      <p:cBhvr>
                                        <p:cTn id="172" dur="1" fill="hold">
                                          <p:stCondLst>
                                            <p:cond delay="0"/>
                                          </p:stCondLst>
                                        </p:cTn>
                                        <p:tgtEl>
                                          <p:spTgt spid="39"/>
                                        </p:tgtEl>
                                        <p:attrNameLst>
                                          <p:attrName>style.visibility</p:attrName>
                                        </p:attrNameLst>
                                      </p:cBhvr>
                                      <p:to>
                                        <p:strVal val="visible"/>
                                      </p:to>
                                    </p:set>
                                    <p:anim calcmode="lin" valueType="num">
                                      <p:cBhvr>
                                        <p:cTn id="173" dur="500" fill="hold"/>
                                        <p:tgtEl>
                                          <p:spTgt spid="39"/>
                                        </p:tgtEl>
                                        <p:attrNameLst>
                                          <p:attrName>ppt_w</p:attrName>
                                        </p:attrNameLst>
                                      </p:cBhvr>
                                      <p:tavLst>
                                        <p:tav tm="0">
                                          <p:val>
                                            <p:fltVal val="0"/>
                                          </p:val>
                                        </p:tav>
                                        <p:tav tm="100000">
                                          <p:val>
                                            <p:strVal val="#ppt_w"/>
                                          </p:val>
                                        </p:tav>
                                      </p:tavLst>
                                    </p:anim>
                                    <p:anim calcmode="lin" valueType="num">
                                      <p:cBhvr>
                                        <p:cTn id="174" dur="500" fill="hold"/>
                                        <p:tgtEl>
                                          <p:spTgt spid="39"/>
                                        </p:tgtEl>
                                        <p:attrNameLst>
                                          <p:attrName>ppt_h</p:attrName>
                                        </p:attrNameLst>
                                      </p:cBhvr>
                                      <p:tavLst>
                                        <p:tav tm="0">
                                          <p:val>
                                            <p:fltVal val="0"/>
                                          </p:val>
                                        </p:tav>
                                        <p:tav tm="100000">
                                          <p:val>
                                            <p:strVal val="#ppt_h"/>
                                          </p:val>
                                        </p:tav>
                                      </p:tavLst>
                                    </p:anim>
                                    <p:animEffect transition="in" filter="fade">
                                      <p:cBhvr>
                                        <p:cTn id="175" dur="500"/>
                                        <p:tgtEl>
                                          <p:spTgt spid="39"/>
                                        </p:tgtEl>
                                      </p:cBhvr>
                                    </p:animEffect>
                                  </p:childTnLst>
                                </p:cTn>
                              </p:par>
                              <p:par>
                                <p:cTn id="176" presetID="53" presetClass="entr" presetSubtype="16" fill="hold" grpId="0" nodeType="withEffect">
                                  <p:stCondLst>
                                    <p:cond delay="0"/>
                                  </p:stCondLst>
                                  <p:childTnLst>
                                    <p:set>
                                      <p:cBhvr>
                                        <p:cTn id="177" dur="1" fill="hold">
                                          <p:stCondLst>
                                            <p:cond delay="0"/>
                                          </p:stCondLst>
                                        </p:cTn>
                                        <p:tgtEl>
                                          <p:spTgt spid="40"/>
                                        </p:tgtEl>
                                        <p:attrNameLst>
                                          <p:attrName>style.visibility</p:attrName>
                                        </p:attrNameLst>
                                      </p:cBhvr>
                                      <p:to>
                                        <p:strVal val="visible"/>
                                      </p:to>
                                    </p:set>
                                    <p:anim calcmode="lin" valueType="num">
                                      <p:cBhvr>
                                        <p:cTn id="178" dur="500" fill="hold"/>
                                        <p:tgtEl>
                                          <p:spTgt spid="40"/>
                                        </p:tgtEl>
                                        <p:attrNameLst>
                                          <p:attrName>ppt_w</p:attrName>
                                        </p:attrNameLst>
                                      </p:cBhvr>
                                      <p:tavLst>
                                        <p:tav tm="0">
                                          <p:val>
                                            <p:fltVal val="0"/>
                                          </p:val>
                                        </p:tav>
                                        <p:tav tm="100000">
                                          <p:val>
                                            <p:strVal val="#ppt_w"/>
                                          </p:val>
                                        </p:tav>
                                      </p:tavLst>
                                    </p:anim>
                                    <p:anim calcmode="lin" valueType="num">
                                      <p:cBhvr>
                                        <p:cTn id="179" dur="500" fill="hold"/>
                                        <p:tgtEl>
                                          <p:spTgt spid="40"/>
                                        </p:tgtEl>
                                        <p:attrNameLst>
                                          <p:attrName>ppt_h</p:attrName>
                                        </p:attrNameLst>
                                      </p:cBhvr>
                                      <p:tavLst>
                                        <p:tav tm="0">
                                          <p:val>
                                            <p:fltVal val="0"/>
                                          </p:val>
                                        </p:tav>
                                        <p:tav tm="100000">
                                          <p:val>
                                            <p:strVal val="#ppt_h"/>
                                          </p:val>
                                        </p:tav>
                                      </p:tavLst>
                                    </p:anim>
                                    <p:animEffect transition="in" filter="fade">
                                      <p:cBhvr>
                                        <p:cTn id="180" dur="500"/>
                                        <p:tgtEl>
                                          <p:spTgt spid="40"/>
                                        </p:tgtEl>
                                      </p:cBhvr>
                                    </p:animEffect>
                                  </p:childTnLst>
                                </p:cTn>
                              </p:par>
                            </p:childTnLst>
                          </p:cTn>
                        </p:par>
                      </p:childTnLst>
                    </p:cTn>
                  </p:par>
                  <p:par>
                    <p:cTn id="181" fill="hold" nodeType="clickPar">
                      <p:stCondLst>
                        <p:cond delay="indefinite"/>
                        <p:cond evt="onBegin" delay="0">
                          <p:tn val="180"/>
                        </p:cond>
                      </p:stCondLst>
                      <p:childTnLst>
                        <p:par>
                          <p:cTn id="182" fill="hold">
                            <p:stCondLst>
                              <p:cond delay="0"/>
                            </p:stCondLst>
                            <p:childTnLst>
                              <p:par>
                                <p:cTn id="183" presetID="10" presetClass="entr" presetSubtype="0" fill="hold" grpId="0" nodeType="clickEffect">
                                  <p:stCondLst>
                                    <p:cond delay="0"/>
                                  </p:stCondLst>
                                  <p:childTnLst>
                                    <p:set>
                                      <p:cBhvr>
                                        <p:cTn id="184" dur="1" fill="hold">
                                          <p:stCondLst>
                                            <p:cond delay="0"/>
                                          </p:stCondLst>
                                        </p:cTn>
                                        <p:tgtEl>
                                          <p:spTgt spid="46"/>
                                        </p:tgtEl>
                                        <p:attrNameLst>
                                          <p:attrName>style.visibility</p:attrName>
                                        </p:attrNameLst>
                                      </p:cBhvr>
                                      <p:to>
                                        <p:strVal val="visible"/>
                                      </p:to>
                                    </p:set>
                                    <p:animEffect transition="in" filter="fade">
                                      <p:cBhvr>
                                        <p:cTn id="185" dur="500"/>
                                        <p:tgtEl>
                                          <p:spTgt spid="46"/>
                                        </p:tgtEl>
                                      </p:cBhvr>
                                    </p:animEffect>
                                  </p:childTnLst>
                                </p:cTn>
                              </p:par>
                              <p:par>
                                <p:cTn id="186" presetID="10" presetClass="entr" presetSubtype="0" fill="hold" grpId="0" nodeType="withEffect">
                                  <p:stCondLst>
                                    <p:cond delay="0"/>
                                  </p:stCondLst>
                                  <p:childTnLst>
                                    <p:set>
                                      <p:cBhvr>
                                        <p:cTn id="187" dur="1" fill="hold">
                                          <p:stCondLst>
                                            <p:cond delay="0"/>
                                          </p:stCondLst>
                                        </p:cTn>
                                        <p:tgtEl>
                                          <p:spTgt spid="47"/>
                                        </p:tgtEl>
                                        <p:attrNameLst>
                                          <p:attrName>style.visibility</p:attrName>
                                        </p:attrNameLst>
                                      </p:cBhvr>
                                      <p:to>
                                        <p:strVal val="visible"/>
                                      </p:to>
                                    </p:set>
                                    <p:animEffect transition="in" filter="fade">
                                      <p:cBhvr>
                                        <p:cTn id="188" dur="500"/>
                                        <p:tgtEl>
                                          <p:spTgt spid="47"/>
                                        </p:tgtEl>
                                      </p:cBhvr>
                                    </p:animEffect>
                                  </p:childTnLst>
                                </p:cTn>
                              </p:par>
                              <p:par>
                                <p:cTn id="189" presetID="10" presetClass="entr" presetSubtype="0" fill="hold" grpId="0" nodeType="withEffect">
                                  <p:stCondLst>
                                    <p:cond delay="0"/>
                                  </p:stCondLst>
                                  <p:childTnLst>
                                    <p:set>
                                      <p:cBhvr>
                                        <p:cTn id="190" dur="1" fill="hold">
                                          <p:stCondLst>
                                            <p:cond delay="0"/>
                                          </p:stCondLst>
                                        </p:cTn>
                                        <p:tgtEl>
                                          <p:spTgt spid="48"/>
                                        </p:tgtEl>
                                        <p:attrNameLst>
                                          <p:attrName>style.visibility</p:attrName>
                                        </p:attrNameLst>
                                      </p:cBhvr>
                                      <p:to>
                                        <p:strVal val="visible"/>
                                      </p:to>
                                    </p:set>
                                    <p:animEffect transition="in" filter="fade">
                                      <p:cBhvr>
                                        <p:cTn id="191" dur="500"/>
                                        <p:tgtEl>
                                          <p:spTgt spid="48"/>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49"/>
                                        </p:tgtEl>
                                        <p:attrNameLst>
                                          <p:attrName>style.visibility</p:attrName>
                                        </p:attrNameLst>
                                      </p:cBhvr>
                                      <p:to>
                                        <p:strVal val="visible"/>
                                      </p:to>
                                    </p:set>
                                    <p:animEffect transition="in" filter="fade">
                                      <p:cBhvr>
                                        <p:cTn id="194" dur="500"/>
                                        <p:tgtEl>
                                          <p:spTgt spid="49"/>
                                        </p:tgtEl>
                                      </p:cBhvr>
                                    </p:animEffect>
                                  </p:childTnLst>
                                </p:cTn>
                              </p:par>
                              <p:par>
                                <p:cTn id="195" presetID="10" presetClass="entr" presetSubtype="0" fill="hold" grpId="0" nodeType="withEffect">
                                  <p:stCondLst>
                                    <p:cond delay="0"/>
                                  </p:stCondLst>
                                  <p:childTnLst>
                                    <p:set>
                                      <p:cBhvr>
                                        <p:cTn id="196" dur="1" fill="hold">
                                          <p:stCondLst>
                                            <p:cond delay="0"/>
                                          </p:stCondLst>
                                        </p:cTn>
                                        <p:tgtEl>
                                          <p:spTgt spid="50"/>
                                        </p:tgtEl>
                                        <p:attrNameLst>
                                          <p:attrName>style.visibility</p:attrName>
                                        </p:attrNameLst>
                                      </p:cBhvr>
                                      <p:to>
                                        <p:strVal val="visible"/>
                                      </p:to>
                                    </p:set>
                                    <p:animEffect transition="in" filter="fade">
                                      <p:cBhvr>
                                        <p:cTn id="19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4" grpId="0" animBg="1"/>
      <p:bldP spid="15" grpId="0" animBg="1"/>
      <p:bldP spid="16" grpId="0" animBg="1"/>
      <p:bldP spid="17" grpId="0" animBg="1"/>
      <p:bldP spid="19" grpId="0" animBg="1"/>
      <p:bldP spid="20" grpId="0" animBg="1"/>
      <p:bldP spid="21" grpId="0" animBg="1"/>
      <p:bldP spid="22" grpId="0" animBg="1"/>
      <p:bldP spid="24" grpId="0" animBg="1"/>
      <p:bldP spid="25" grpId="0" animBg="1"/>
      <p:bldP spid="26" grpId="0" animBg="1"/>
      <p:bldP spid="27" grpId="0" animBg="1"/>
      <p:bldP spid="29" grpId="0" animBg="1"/>
      <p:bldP spid="30" grpId="0" animBg="1"/>
      <p:bldP spid="35" grpId="0" animBg="1"/>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P spid="50" grpId="0"/>
    </p:bldLst>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6" name="等腰三角形 63"/>
          <p:cNvSpPr/>
          <p:nvPr/>
        </p:nvSpPr>
        <p:spPr>
          <a:xfrm rot="5400000" flipH="1" flipV="1">
            <a:off x="4588557" y="2045816"/>
            <a:ext cx="3230975" cy="3231882"/>
          </a:xfrm>
          <a:custGeom>
            <a:rect l="l" t="t" r="r" b="b"/>
            <a:pathLst>
              <a:path w="2422670" h="2424543">
                <a:moveTo>
                  <a:pt x="759971" y="1944015"/>
                </a:moveTo>
                <a:lnTo>
                  <a:pt x="584277" y="2248328"/>
                </a:lnTo>
                <a:cubicBezTo>
                  <a:pt x="238106" y="2040014"/>
                  <a:pt x="5682" y="1662800"/>
                  <a:pt x="0" y="1230808"/>
                </a:cubicBezTo>
                <a:lnTo>
                  <a:pt x="349958" y="1230808"/>
                </a:lnTo>
                <a:cubicBezTo>
                  <a:pt x="355601" y="1533265"/>
                  <a:pt x="517697" y="1797404"/>
                  <a:pt x="759971" y="1944015"/>
                </a:cubicBezTo>
                <a:close/>
                <a:moveTo>
                  <a:pt x="763773" y="478466"/>
                </a:moveTo>
                <a:cubicBezTo>
                  <a:pt x="521662" y="623037"/>
                  <a:pt x="358754" y="884703"/>
                  <a:pt x="350394" y="1185090"/>
                </a:cubicBezTo>
                <a:lnTo>
                  <a:pt x="436" y="1185090"/>
                </a:lnTo>
                <a:cubicBezTo>
                  <a:pt x="8829" y="755168"/>
                  <a:pt x="242084" y="380444"/>
                  <a:pt x="587973" y="173971"/>
                </a:cubicBezTo>
                <a:close/>
                <a:moveTo>
                  <a:pt x="853160" y="1782607"/>
                </a:moveTo>
                <a:lnTo>
                  <a:pt x="813552" y="1851210"/>
                </a:lnTo>
                <a:cubicBezTo>
                  <a:pt x="729964" y="1800075"/>
                  <a:pt x="657382" y="1732921"/>
                  <a:pt x="600638" y="1653520"/>
                </a:cubicBezTo>
                <a:lnTo>
                  <a:pt x="503345" y="1653520"/>
                </a:lnTo>
                <a:lnTo>
                  <a:pt x="549875" y="1573296"/>
                </a:lnTo>
                <a:cubicBezTo>
                  <a:pt x="493011" y="1471646"/>
                  <a:pt x="460224" y="1354942"/>
                  <a:pt x="457566" y="1230809"/>
                </a:cubicBezTo>
                <a:lnTo>
                  <a:pt x="538044" y="1230809"/>
                </a:lnTo>
                <a:cubicBezTo>
                  <a:pt x="542728" y="1464024"/>
                  <a:pt x="667247" y="1667699"/>
                  <a:pt x="853160" y="1782607"/>
                </a:cubicBezTo>
                <a:close/>
                <a:moveTo>
                  <a:pt x="856963" y="639874"/>
                </a:moveTo>
                <a:cubicBezTo>
                  <a:pt x="671207" y="752726"/>
                  <a:pt x="545897" y="953932"/>
                  <a:pt x="538917" y="1185090"/>
                </a:cubicBezTo>
                <a:lnTo>
                  <a:pt x="458002" y="1185090"/>
                </a:lnTo>
                <a:cubicBezTo>
                  <a:pt x="461801" y="1066449"/>
                  <a:pt x="493163" y="954783"/>
                  <a:pt x="547153" y="857032"/>
                </a:cubicBezTo>
                <a:lnTo>
                  <a:pt x="501094" y="777255"/>
                </a:lnTo>
                <a:lnTo>
                  <a:pt x="596544" y="777444"/>
                </a:lnTo>
                <a:cubicBezTo>
                  <a:pt x="654482" y="694006"/>
                  <a:pt x="729979" y="623909"/>
                  <a:pt x="817354" y="571271"/>
                </a:cubicBezTo>
                <a:close/>
                <a:moveTo>
                  <a:pt x="1565121" y="549455"/>
                </a:moveTo>
                <a:lnTo>
                  <a:pt x="1525515" y="618058"/>
                </a:lnTo>
                <a:cubicBezTo>
                  <a:pt x="1432784" y="565382"/>
                  <a:pt x="1325361" y="537114"/>
                  <a:pt x="1211334" y="537114"/>
                </a:cubicBezTo>
                <a:cubicBezTo>
                  <a:pt x="1097309" y="537114"/>
                  <a:pt x="989887" y="565380"/>
                  <a:pt x="897158" y="618057"/>
                </a:cubicBezTo>
                <a:lnTo>
                  <a:pt x="857550" y="549454"/>
                </a:lnTo>
                <a:cubicBezTo>
                  <a:pt x="948341" y="497410"/>
                  <a:pt x="1051839" y="466328"/>
                  <a:pt x="1162031" y="460664"/>
                </a:cubicBezTo>
                <a:lnTo>
                  <a:pt x="1211334" y="375658"/>
                </a:lnTo>
                <a:lnTo>
                  <a:pt x="1260637" y="460663"/>
                </a:lnTo>
                <a:cubicBezTo>
                  <a:pt x="1370831" y="466327"/>
                  <a:pt x="1474330" y="497410"/>
                  <a:pt x="1565121" y="549455"/>
                </a:cubicBezTo>
                <a:close/>
                <a:moveTo>
                  <a:pt x="1568922" y="1873026"/>
                </a:moveTo>
                <a:cubicBezTo>
                  <a:pt x="1477445" y="1926141"/>
                  <a:pt x="1372915" y="1957951"/>
                  <a:pt x="1261527" y="1963788"/>
                </a:cubicBezTo>
                <a:lnTo>
                  <a:pt x="1212479" y="2048353"/>
                </a:lnTo>
                <a:lnTo>
                  <a:pt x="1163519" y="1963939"/>
                </a:lnTo>
                <a:cubicBezTo>
                  <a:pt x="1051246" y="1958402"/>
                  <a:pt x="945878" y="1926521"/>
                  <a:pt x="853749" y="1873028"/>
                </a:cubicBezTo>
                <a:lnTo>
                  <a:pt x="893357" y="1804425"/>
                </a:lnTo>
                <a:cubicBezTo>
                  <a:pt x="986968" y="1858391"/>
                  <a:pt x="1095760" y="1887430"/>
                  <a:pt x="1211334" y="1887430"/>
                </a:cubicBezTo>
                <a:cubicBezTo>
                  <a:pt x="1326910" y="1887429"/>
                  <a:pt x="1435703" y="1858389"/>
                  <a:pt x="1529315" y="1804423"/>
                </a:cubicBezTo>
                <a:close/>
                <a:moveTo>
                  <a:pt x="1795616" y="150227"/>
                </a:moveTo>
                <a:lnTo>
                  <a:pt x="1618702" y="456650"/>
                </a:lnTo>
                <a:cubicBezTo>
                  <a:pt x="1498852" y="387305"/>
                  <a:pt x="1359455" y="349959"/>
                  <a:pt x="1211334" y="349958"/>
                </a:cubicBezTo>
                <a:cubicBezTo>
                  <a:pt x="1063214" y="349958"/>
                  <a:pt x="923819" y="387304"/>
                  <a:pt x="803969" y="456649"/>
                </a:cubicBezTo>
                <a:lnTo>
                  <a:pt x="627056" y="150226"/>
                </a:lnTo>
                <a:cubicBezTo>
                  <a:pt x="800213" y="54374"/>
                  <a:pt x="999424" y="1"/>
                  <a:pt x="1211335" y="0"/>
                </a:cubicBezTo>
                <a:cubicBezTo>
                  <a:pt x="1423247" y="0"/>
                  <a:pt x="1622459" y="54374"/>
                  <a:pt x="1795616" y="150227"/>
                </a:cubicBezTo>
                <a:close/>
                <a:moveTo>
                  <a:pt x="1799311" y="2272071"/>
                </a:moveTo>
                <a:cubicBezTo>
                  <a:pt x="1625358" y="2369376"/>
                  <a:pt x="1424789" y="2424543"/>
                  <a:pt x="1211334" y="2424543"/>
                </a:cubicBezTo>
                <a:cubicBezTo>
                  <a:pt x="997881" y="2424544"/>
                  <a:pt x="797313" y="2369376"/>
                  <a:pt x="623360" y="2272071"/>
                </a:cubicBezTo>
                <a:lnTo>
                  <a:pt x="800168" y="1965833"/>
                </a:lnTo>
                <a:cubicBezTo>
                  <a:pt x="920902" y="2036454"/>
                  <a:pt x="1061665" y="2074585"/>
                  <a:pt x="1211333" y="2074585"/>
                </a:cubicBezTo>
                <a:cubicBezTo>
                  <a:pt x="1361005" y="2074585"/>
                  <a:pt x="1501769" y="2036453"/>
                  <a:pt x="1622503" y="1965831"/>
                </a:cubicBezTo>
                <a:close/>
                <a:moveTo>
                  <a:pt x="1964666" y="1185089"/>
                </a:moveTo>
                <a:lnTo>
                  <a:pt x="1883753" y="1185089"/>
                </a:lnTo>
                <a:cubicBezTo>
                  <a:pt x="1876773" y="953931"/>
                  <a:pt x="1751463" y="752728"/>
                  <a:pt x="1565709" y="639875"/>
                </a:cubicBezTo>
                <a:lnTo>
                  <a:pt x="1605317" y="571274"/>
                </a:lnTo>
                <a:cubicBezTo>
                  <a:pt x="1691734" y="623336"/>
                  <a:pt x="1766533" y="692474"/>
                  <a:pt x="1824246" y="774692"/>
                </a:cubicBezTo>
                <a:lnTo>
                  <a:pt x="1925063" y="774692"/>
                </a:lnTo>
                <a:lnTo>
                  <a:pt x="1876356" y="858668"/>
                </a:lnTo>
                <a:cubicBezTo>
                  <a:pt x="1929848" y="956012"/>
                  <a:pt x="1960887" y="1067100"/>
                  <a:pt x="1964666" y="1185089"/>
                </a:cubicBezTo>
                <a:close/>
                <a:moveTo>
                  <a:pt x="1965103" y="1230810"/>
                </a:moveTo>
                <a:cubicBezTo>
                  <a:pt x="1962485" y="1353097"/>
                  <a:pt x="1930627" y="1468176"/>
                  <a:pt x="1875129" y="1568661"/>
                </a:cubicBezTo>
                <a:lnTo>
                  <a:pt x="1921357" y="1649100"/>
                </a:lnTo>
                <a:lnTo>
                  <a:pt x="1824867" y="1649292"/>
                </a:lnTo>
                <a:cubicBezTo>
                  <a:pt x="1767810" y="1730578"/>
                  <a:pt x="1694160" y="1799185"/>
                  <a:pt x="1609118" y="1851208"/>
                </a:cubicBezTo>
                <a:lnTo>
                  <a:pt x="1569510" y="1782605"/>
                </a:lnTo>
                <a:cubicBezTo>
                  <a:pt x="1755423" y="1667695"/>
                  <a:pt x="1879943" y="1464023"/>
                  <a:pt x="1884623" y="1230809"/>
                </a:cubicBezTo>
                <a:close/>
                <a:moveTo>
                  <a:pt x="2422233" y="1185089"/>
                </a:moveTo>
                <a:lnTo>
                  <a:pt x="2072275" y="1185090"/>
                </a:lnTo>
                <a:cubicBezTo>
                  <a:pt x="2063917" y="884702"/>
                  <a:pt x="1901008" y="623039"/>
                  <a:pt x="1658898" y="478469"/>
                </a:cubicBezTo>
                <a:lnTo>
                  <a:pt x="1834700" y="173971"/>
                </a:lnTo>
                <a:cubicBezTo>
                  <a:pt x="2180586" y="380445"/>
                  <a:pt x="2413840" y="755170"/>
                  <a:pt x="2422233" y="1185089"/>
                </a:cubicBezTo>
                <a:close/>
                <a:moveTo>
                  <a:pt x="2422670" y="1230808"/>
                </a:moveTo>
                <a:cubicBezTo>
                  <a:pt x="2416988" y="1662798"/>
                  <a:pt x="2184565" y="2040012"/>
                  <a:pt x="1838396" y="2248327"/>
                </a:cubicBezTo>
                <a:lnTo>
                  <a:pt x="1662699" y="1944013"/>
                </a:lnTo>
                <a:cubicBezTo>
                  <a:pt x="1904974" y="1797402"/>
                  <a:pt x="2067069" y="1533266"/>
                  <a:pt x="2072711" y="123080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5" tIns="60953" rIns="121905" bIns="60953" rtlCol="0" anchor="ctr"/>
          <a:lstStyle/>
          <a:p>
            <a:pPr algn="ctr"/>
            <a:endParaRPr lang="zh-CN" altLang="en-US" sz="1600">
              <a:solidFill>
                <a:prstClr val="black">
                  <a:lumMod val="50000"/>
                  <a:lumOff val="50000"/>
                </a:prst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23"/>
          <p:cNvSpPr txBox="1"/>
          <p:nvPr/>
        </p:nvSpPr>
        <p:spPr>
          <a:xfrm>
            <a:off x="5457425" y="3487876"/>
            <a:ext cx="1477110" cy="369407"/>
          </a:xfrm>
          <a:prstGeom prst="rect">
            <a:avLst/>
          </a:prstGeom>
          <a:noFill/>
        </p:spPr>
        <p:txBody>
          <a:bodyPr wrap="none" lIns="121905" tIns="60953" rIns="121905" bIns="60953" rtlCol="0">
            <a:spAutoFit/>
          </a:bodyPr>
          <a:lstStyle/>
          <a:p>
            <a:r>
              <a:rPr lang="zh-CN" altLang="en-US" sz="1600">
                <a:solidFill>
                  <a:srgbClr val="5BB814"/>
                </a:solidFill>
                <a:latin typeface="Arial" panose="020b0604020202020204" pitchFamily="34" charset="0"/>
                <a:ea typeface="微软雅黑" panose="020b0503020204020204" pitchFamily="34" charset="-122"/>
                <a:cs typeface="+mn-ea"/>
                <a:sym typeface="Arial" panose="020b0604020202020204" pitchFamily="34" charset="0"/>
              </a:rPr>
              <a:t>添加文字内容</a:t>
            </a:r>
          </a:p>
        </p:txBody>
      </p:sp>
      <p:grpSp>
        <p:nvGrpSpPr>
          <p:cNvPr id="8" name="组合 7"/>
          <p:cNvGrpSpPr/>
          <p:nvPr/>
        </p:nvGrpSpPr>
        <p:grpSpPr>
          <a:xfrm>
            <a:off x="1465204" y="2085589"/>
            <a:ext cx="3619747" cy="440167"/>
            <a:chOff x="1345943" y="2241701"/>
            <a:chExt cx="2715517" cy="330049"/>
          </a:xfrm>
          <a:solidFill>
            <a:srgbClr val="D20402"/>
          </a:solidFill>
        </p:grpSpPr>
        <p:cxnSp>
          <p:nvCxnSpPr>
            <p:cNvPr id="9" name="直接连接符 8"/>
            <p:cNvCxnSpPr/>
            <p:nvPr/>
          </p:nvCxnSpPr>
          <p:spPr>
            <a:xfrm>
              <a:off x="1353344" y="2263387"/>
              <a:ext cx="2278171" cy="0"/>
            </a:xfrm>
            <a:prstGeom prst="line">
              <a:avLst/>
            </a:prstGeom>
            <a:grpFill/>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624371" y="2261006"/>
              <a:ext cx="437089" cy="310744"/>
            </a:xfrm>
            <a:prstGeom prst="line">
              <a:avLst/>
            </a:prstGeom>
            <a:grpFill/>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1345943" y="2241701"/>
              <a:ext cx="45719" cy="45719"/>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black">
                    <a:lumMod val="50000"/>
                    <a:lumOff val="50000"/>
                  </a:prst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组合 11"/>
          <p:cNvGrpSpPr/>
          <p:nvPr/>
        </p:nvGrpSpPr>
        <p:grpSpPr>
          <a:xfrm flipV="1">
            <a:off x="1437634" y="4694505"/>
            <a:ext cx="3619747" cy="440167"/>
            <a:chOff x="1345943" y="2241701"/>
            <a:chExt cx="2715517" cy="330049"/>
          </a:xfrm>
          <a:solidFill>
            <a:srgbClr val="D20402"/>
          </a:solidFill>
        </p:grpSpPr>
        <p:cxnSp>
          <p:nvCxnSpPr>
            <p:cNvPr id="13" name="直接连接符 12"/>
            <p:cNvCxnSpPr/>
            <p:nvPr/>
          </p:nvCxnSpPr>
          <p:spPr>
            <a:xfrm>
              <a:off x="1353344" y="2263387"/>
              <a:ext cx="2278171" cy="0"/>
            </a:xfrm>
            <a:prstGeom prst="line">
              <a:avLst/>
            </a:prstGeom>
            <a:grpFill/>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624371" y="2261006"/>
              <a:ext cx="437089" cy="310744"/>
            </a:xfrm>
            <a:prstGeom prst="line">
              <a:avLst/>
            </a:prstGeom>
            <a:grpFill/>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1345943" y="2241701"/>
              <a:ext cx="45719" cy="45719"/>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black">
                    <a:lumMod val="50000"/>
                    <a:lumOff val="50000"/>
                  </a:prst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组合 15"/>
          <p:cNvGrpSpPr/>
          <p:nvPr/>
        </p:nvGrpSpPr>
        <p:grpSpPr>
          <a:xfrm flipH="1">
            <a:off x="7318254" y="2145348"/>
            <a:ext cx="3619747" cy="440167"/>
            <a:chOff x="1345943" y="2241701"/>
            <a:chExt cx="2715517" cy="330049"/>
          </a:xfrm>
          <a:solidFill>
            <a:srgbClr val="D20402"/>
          </a:solidFill>
        </p:grpSpPr>
        <p:cxnSp>
          <p:nvCxnSpPr>
            <p:cNvPr id="17" name="直接连接符 16"/>
            <p:cNvCxnSpPr/>
            <p:nvPr/>
          </p:nvCxnSpPr>
          <p:spPr>
            <a:xfrm>
              <a:off x="1353344" y="2263387"/>
              <a:ext cx="2278171" cy="0"/>
            </a:xfrm>
            <a:prstGeom prst="line">
              <a:avLst/>
            </a:prstGeom>
            <a:grpFill/>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624371" y="2261006"/>
              <a:ext cx="437089" cy="310744"/>
            </a:xfrm>
            <a:prstGeom prst="line">
              <a:avLst/>
            </a:prstGeom>
            <a:grpFill/>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a:off x="1345943" y="2241701"/>
              <a:ext cx="45719" cy="45719"/>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black">
                    <a:lumMod val="50000"/>
                    <a:lumOff val="50000"/>
                  </a:prst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组合 19"/>
          <p:cNvGrpSpPr/>
          <p:nvPr/>
        </p:nvGrpSpPr>
        <p:grpSpPr>
          <a:xfrm flipH="1" flipV="1">
            <a:off x="7318254" y="4700894"/>
            <a:ext cx="3619747" cy="440167"/>
            <a:chOff x="1345943" y="2241701"/>
            <a:chExt cx="2715517" cy="330049"/>
          </a:xfrm>
          <a:solidFill>
            <a:srgbClr val="D20402"/>
          </a:solidFill>
        </p:grpSpPr>
        <p:cxnSp>
          <p:nvCxnSpPr>
            <p:cNvPr id="21" name="直接连接符 20"/>
            <p:cNvCxnSpPr/>
            <p:nvPr/>
          </p:nvCxnSpPr>
          <p:spPr>
            <a:xfrm>
              <a:off x="1353344" y="2263387"/>
              <a:ext cx="2278171" cy="0"/>
            </a:xfrm>
            <a:prstGeom prst="line">
              <a:avLst/>
            </a:prstGeom>
            <a:grpFill/>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3624371" y="2261006"/>
              <a:ext cx="437089" cy="310744"/>
            </a:xfrm>
            <a:prstGeom prst="line">
              <a:avLst/>
            </a:prstGeom>
            <a:grpFill/>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1345943" y="2241701"/>
              <a:ext cx="45719" cy="45719"/>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black">
                    <a:lumMod val="50000"/>
                    <a:lumOff val="50000"/>
                  </a:prst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组合 23"/>
          <p:cNvGrpSpPr/>
          <p:nvPr/>
        </p:nvGrpSpPr>
        <p:grpSpPr>
          <a:xfrm>
            <a:off x="1465203" y="3639783"/>
            <a:ext cx="3202542" cy="60973"/>
            <a:chOff x="1016944" y="2963562"/>
            <a:chExt cx="2402531" cy="45719"/>
          </a:xfrm>
          <a:solidFill>
            <a:srgbClr val="D20402"/>
          </a:solidFill>
        </p:grpSpPr>
        <p:cxnSp>
          <p:nvCxnSpPr>
            <p:cNvPr id="25" name="直接连接符 24"/>
            <p:cNvCxnSpPr/>
            <p:nvPr/>
          </p:nvCxnSpPr>
          <p:spPr>
            <a:xfrm>
              <a:off x="1024345" y="2987595"/>
              <a:ext cx="2395130" cy="0"/>
            </a:xfrm>
            <a:prstGeom prst="line">
              <a:avLst/>
            </a:prstGeom>
            <a:grpFill/>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6" name="椭圆 25"/>
            <p:cNvSpPr/>
            <p:nvPr/>
          </p:nvSpPr>
          <p:spPr>
            <a:xfrm flipV="1">
              <a:off x="1016944" y="2963562"/>
              <a:ext cx="45719" cy="45719"/>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black">
                    <a:lumMod val="50000"/>
                    <a:lumOff val="50000"/>
                  </a:prst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组合 26"/>
          <p:cNvGrpSpPr/>
          <p:nvPr/>
        </p:nvGrpSpPr>
        <p:grpSpPr>
          <a:xfrm flipH="1">
            <a:off x="7735460" y="3645930"/>
            <a:ext cx="3202542" cy="60973"/>
            <a:chOff x="1016944" y="2963562"/>
            <a:chExt cx="2402531" cy="45719"/>
          </a:xfrm>
          <a:solidFill>
            <a:srgbClr val="D20402"/>
          </a:solidFill>
        </p:grpSpPr>
        <p:cxnSp>
          <p:nvCxnSpPr>
            <p:cNvPr id="28" name="直接连接符 27"/>
            <p:cNvCxnSpPr/>
            <p:nvPr/>
          </p:nvCxnSpPr>
          <p:spPr>
            <a:xfrm>
              <a:off x="1024345" y="2987595"/>
              <a:ext cx="2395130" cy="0"/>
            </a:xfrm>
            <a:prstGeom prst="line">
              <a:avLst/>
            </a:prstGeom>
            <a:grpFill/>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flipV="1">
              <a:off x="1016944" y="2963562"/>
              <a:ext cx="45719" cy="45719"/>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black">
                    <a:lumMod val="50000"/>
                    <a:lumOff val="50000"/>
                  </a:prst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TextBox 65"/>
          <p:cNvSpPr txBox="1"/>
          <p:nvPr/>
        </p:nvSpPr>
        <p:spPr>
          <a:xfrm>
            <a:off x="1370211" y="1543201"/>
            <a:ext cx="2502899" cy="615685"/>
          </a:xfrm>
          <a:prstGeom prst="rect">
            <a:avLst/>
          </a:prstGeom>
          <a:noFill/>
          <a:ln>
            <a:noFill/>
          </a:ln>
        </p:spPr>
        <p:txBody>
          <a:bodyPr wrap="none" lIns="121905" tIns="60953" rIns="121905" bIns="60953" rtlCol="0">
            <a:spAutoFit/>
          </a:bodyPr>
          <a:lstStyle/>
          <a:p>
            <a:r>
              <a:rPr lang="zh-CN" altLang="en-US" sz="1600">
                <a:solidFill>
                  <a:prstClr val="black">
                    <a:lumMod val="50000"/>
                    <a:lumOff val="50000"/>
                  </a:prstClr>
                </a:solidFill>
                <a:latin typeface="Arial" panose="020b0604020202020204" pitchFamily="34" charset="0"/>
                <a:ea typeface="微软雅黑" panose="020b0503020204020204" pitchFamily="34" charset="-122"/>
                <a:cs typeface="+mn-ea"/>
                <a:sym typeface="Arial" panose="020b0604020202020204" pitchFamily="34" charset="0"/>
              </a:rPr>
              <a:t>点击添加文字内容，内容</a:t>
            </a:r>
            <a:endParaRPr lang="en-US" altLang="zh-CN" sz="1600">
              <a:solidFill>
                <a:prstClr val="black">
                  <a:lumMod val="50000"/>
                  <a:lumOff val="50000"/>
                </a:prstClr>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600">
                <a:solidFill>
                  <a:prstClr val="black">
                    <a:lumMod val="50000"/>
                    <a:lumOff val="50000"/>
                  </a:prstClr>
                </a:solidFill>
                <a:latin typeface="Arial" panose="020b0604020202020204" pitchFamily="34" charset="0"/>
                <a:ea typeface="微软雅黑" panose="020b0503020204020204" pitchFamily="34" charset="-122"/>
                <a:cs typeface="+mn-ea"/>
                <a:sym typeface="Arial" panose="020b0604020202020204" pitchFamily="34" charset="0"/>
              </a:rPr>
              <a:t>简要详尽。</a:t>
            </a:r>
          </a:p>
        </p:txBody>
      </p:sp>
      <p:sp>
        <p:nvSpPr>
          <p:cNvPr id="35" name="TextBox 66"/>
          <p:cNvSpPr txBox="1"/>
          <p:nvPr/>
        </p:nvSpPr>
        <p:spPr>
          <a:xfrm>
            <a:off x="1370211" y="3077413"/>
            <a:ext cx="2502899" cy="615685"/>
          </a:xfrm>
          <a:prstGeom prst="rect">
            <a:avLst/>
          </a:prstGeom>
          <a:noFill/>
          <a:ln>
            <a:noFill/>
          </a:ln>
        </p:spPr>
        <p:txBody>
          <a:bodyPr wrap="none" lIns="121905" tIns="60953" rIns="121905" bIns="60953" rtlCol="0">
            <a:spAutoFit/>
          </a:bodyPr>
          <a:lstStyle/>
          <a:p>
            <a:r>
              <a:rPr lang="zh-CN" altLang="en-US" sz="1600">
                <a:solidFill>
                  <a:prstClr val="black">
                    <a:lumMod val="50000"/>
                    <a:lumOff val="50000"/>
                  </a:prstClr>
                </a:solidFill>
                <a:latin typeface="Arial" panose="020b0604020202020204" pitchFamily="34" charset="0"/>
                <a:ea typeface="微软雅黑" panose="020b0503020204020204" pitchFamily="34" charset="-122"/>
                <a:cs typeface="+mn-ea"/>
                <a:sym typeface="Arial" panose="020b0604020202020204" pitchFamily="34" charset="0"/>
              </a:rPr>
              <a:t>点击添加文字内容，内容</a:t>
            </a:r>
            <a:endParaRPr lang="en-US" altLang="zh-CN" sz="1600">
              <a:solidFill>
                <a:prstClr val="black">
                  <a:lumMod val="50000"/>
                  <a:lumOff val="50000"/>
                </a:prstClr>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600">
                <a:solidFill>
                  <a:prstClr val="black">
                    <a:lumMod val="50000"/>
                    <a:lumOff val="50000"/>
                  </a:prstClr>
                </a:solidFill>
                <a:latin typeface="Arial" panose="020b0604020202020204" pitchFamily="34" charset="0"/>
                <a:ea typeface="微软雅黑" panose="020b0503020204020204" pitchFamily="34" charset="-122"/>
                <a:cs typeface="+mn-ea"/>
                <a:sym typeface="Arial" panose="020b0604020202020204" pitchFamily="34" charset="0"/>
              </a:rPr>
              <a:t>简要详尽。</a:t>
            </a:r>
          </a:p>
        </p:txBody>
      </p:sp>
      <p:sp>
        <p:nvSpPr>
          <p:cNvPr id="36" name="TextBox 67"/>
          <p:cNvSpPr txBox="1"/>
          <p:nvPr/>
        </p:nvSpPr>
        <p:spPr>
          <a:xfrm>
            <a:off x="1370211" y="4517857"/>
            <a:ext cx="2502899" cy="615685"/>
          </a:xfrm>
          <a:prstGeom prst="rect">
            <a:avLst/>
          </a:prstGeom>
          <a:noFill/>
          <a:ln>
            <a:noFill/>
          </a:ln>
        </p:spPr>
        <p:txBody>
          <a:bodyPr wrap="none" lIns="121905" tIns="60953" rIns="121905" bIns="60953" rtlCol="0">
            <a:spAutoFit/>
          </a:bodyPr>
          <a:lstStyle/>
          <a:p>
            <a:r>
              <a:rPr lang="zh-CN" altLang="en-US" sz="1600">
                <a:solidFill>
                  <a:prstClr val="black">
                    <a:lumMod val="50000"/>
                    <a:lumOff val="50000"/>
                  </a:prstClr>
                </a:solidFill>
                <a:latin typeface="Arial" panose="020b0604020202020204" pitchFamily="34" charset="0"/>
                <a:ea typeface="微软雅黑" panose="020b0503020204020204" pitchFamily="34" charset="-122"/>
                <a:cs typeface="+mn-ea"/>
                <a:sym typeface="Arial" panose="020b0604020202020204" pitchFamily="34" charset="0"/>
              </a:rPr>
              <a:t>点击添加文字内容，内容</a:t>
            </a:r>
            <a:endParaRPr lang="en-US" altLang="zh-CN" sz="1600">
              <a:solidFill>
                <a:prstClr val="black">
                  <a:lumMod val="50000"/>
                  <a:lumOff val="50000"/>
                </a:prstClr>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600">
                <a:solidFill>
                  <a:prstClr val="black">
                    <a:lumMod val="50000"/>
                    <a:lumOff val="50000"/>
                  </a:prstClr>
                </a:solidFill>
                <a:latin typeface="Arial" panose="020b0604020202020204" pitchFamily="34" charset="0"/>
                <a:ea typeface="微软雅黑" panose="020b0503020204020204" pitchFamily="34" charset="-122"/>
                <a:cs typeface="+mn-ea"/>
                <a:sym typeface="Arial" panose="020b0604020202020204" pitchFamily="34" charset="0"/>
              </a:rPr>
              <a:t>简要详尽。</a:t>
            </a:r>
          </a:p>
        </p:txBody>
      </p:sp>
      <p:sp>
        <p:nvSpPr>
          <p:cNvPr id="37" name="TextBox 68"/>
          <p:cNvSpPr txBox="1"/>
          <p:nvPr/>
        </p:nvSpPr>
        <p:spPr>
          <a:xfrm>
            <a:off x="8432126" y="1590624"/>
            <a:ext cx="2502899" cy="615685"/>
          </a:xfrm>
          <a:prstGeom prst="rect">
            <a:avLst/>
          </a:prstGeom>
          <a:noFill/>
          <a:ln>
            <a:noFill/>
          </a:ln>
        </p:spPr>
        <p:txBody>
          <a:bodyPr wrap="none" lIns="121905" tIns="60953" rIns="121905" bIns="60953" rtlCol="0">
            <a:spAutoFit/>
          </a:bodyPr>
          <a:lstStyle/>
          <a:p>
            <a:r>
              <a:rPr lang="zh-CN" altLang="en-US" sz="1600">
                <a:solidFill>
                  <a:prstClr val="black">
                    <a:lumMod val="50000"/>
                    <a:lumOff val="50000"/>
                  </a:prstClr>
                </a:solidFill>
                <a:latin typeface="Arial" panose="020b0604020202020204" pitchFamily="34" charset="0"/>
                <a:ea typeface="微软雅黑" panose="020b0503020204020204" pitchFamily="34" charset="-122"/>
                <a:cs typeface="+mn-ea"/>
                <a:sym typeface="Arial" panose="020b0604020202020204" pitchFamily="34" charset="0"/>
              </a:rPr>
              <a:t>点击添加文字内容，内容</a:t>
            </a:r>
            <a:endParaRPr lang="en-US" altLang="zh-CN" sz="1600">
              <a:solidFill>
                <a:prstClr val="black">
                  <a:lumMod val="50000"/>
                  <a:lumOff val="50000"/>
                </a:prstClr>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600">
                <a:solidFill>
                  <a:prstClr val="black">
                    <a:lumMod val="50000"/>
                    <a:lumOff val="50000"/>
                  </a:prstClr>
                </a:solidFill>
                <a:latin typeface="Arial" panose="020b0604020202020204" pitchFamily="34" charset="0"/>
                <a:ea typeface="微软雅黑" panose="020b0503020204020204" pitchFamily="34" charset="-122"/>
                <a:cs typeface="+mn-ea"/>
                <a:sym typeface="Arial" panose="020b0604020202020204" pitchFamily="34" charset="0"/>
              </a:rPr>
              <a:t>简要详尽。</a:t>
            </a:r>
          </a:p>
        </p:txBody>
      </p:sp>
      <p:sp>
        <p:nvSpPr>
          <p:cNvPr id="38" name="TextBox 69"/>
          <p:cNvSpPr txBox="1"/>
          <p:nvPr/>
        </p:nvSpPr>
        <p:spPr>
          <a:xfrm>
            <a:off x="8432126" y="3086126"/>
            <a:ext cx="2502899" cy="615685"/>
          </a:xfrm>
          <a:prstGeom prst="rect">
            <a:avLst/>
          </a:prstGeom>
          <a:noFill/>
          <a:ln>
            <a:noFill/>
          </a:ln>
        </p:spPr>
        <p:txBody>
          <a:bodyPr wrap="none" lIns="121905" tIns="60953" rIns="121905" bIns="60953" rtlCol="0">
            <a:spAutoFit/>
          </a:bodyPr>
          <a:lstStyle/>
          <a:p>
            <a:r>
              <a:rPr lang="zh-CN" altLang="en-US" sz="1600">
                <a:solidFill>
                  <a:prstClr val="black">
                    <a:lumMod val="50000"/>
                    <a:lumOff val="50000"/>
                  </a:prstClr>
                </a:solidFill>
                <a:latin typeface="Arial" panose="020b0604020202020204" pitchFamily="34" charset="0"/>
                <a:ea typeface="微软雅黑" panose="020b0503020204020204" pitchFamily="34" charset="-122"/>
                <a:cs typeface="+mn-ea"/>
                <a:sym typeface="Arial" panose="020b0604020202020204" pitchFamily="34" charset="0"/>
              </a:rPr>
              <a:t>点击添加文字内容，内容</a:t>
            </a:r>
            <a:endParaRPr lang="en-US" altLang="zh-CN" sz="1600">
              <a:solidFill>
                <a:prstClr val="black">
                  <a:lumMod val="50000"/>
                  <a:lumOff val="50000"/>
                </a:prstClr>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600">
                <a:solidFill>
                  <a:prstClr val="black">
                    <a:lumMod val="50000"/>
                    <a:lumOff val="50000"/>
                  </a:prstClr>
                </a:solidFill>
                <a:latin typeface="Arial" panose="020b0604020202020204" pitchFamily="34" charset="0"/>
                <a:ea typeface="微软雅黑" panose="020b0503020204020204" pitchFamily="34" charset="-122"/>
                <a:cs typeface="+mn-ea"/>
                <a:sym typeface="Arial" panose="020b0604020202020204" pitchFamily="34" charset="0"/>
              </a:rPr>
              <a:t>简要详尽。</a:t>
            </a:r>
          </a:p>
        </p:txBody>
      </p:sp>
      <p:sp>
        <p:nvSpPr>
          <p:cNvPr id="39" name="TextBox 70"/>
          <p:cNvSpPr txBox="1"/>
          <p:nvPr/>
        </p:nvSpPr>
        <p:spPr>
          <a:xfrm>
            <a:off x="8432126" y="4526569"/>
            <a:ext cx="2502899" cy="615685"/>
          </a:xfrm>
          <a:prstGeom prst="rect">
            <a:avLst/>
          </a:prstGeom>
          <a:noFill/>
          <a:ln>
            <a:noFill/>
          </a:ln>
        </p:spPr>
        <p:txBody>
          <a:bodyPr wrap="none" lIns="121905" tIns="60953" rIns="121905" bIns="60953" rtlCol="0">
            <a:spAutoFit/>
          </a:bodyPr>
          <a:lstStyle/>
          <a:p>
            <a:r>
              <a:rPr lang="zh-CN" altLang="en-US" sz="1600">
                <a:solidFill>
                  <a:prstClr val="black">
                    <a:lumMod val="50000"/>
                    <a:lumOff val="50000"/>
                  </a:prstClr>
                </a:solidFill>
                <a:latin typeface="Arial" panose="020b0604020202020204" pitchFamily="34" charset="0"/>
                <a:ea typeface="微软雅黑" panose="020b0503020204020204" pitchFamily="34" charset="-122"/>
                <a:cs typeface="+mn-ea"/>
                <a:sym typeface="Arial" panose="020b0604020202020204" pitchFamily="34" charset="0"/>
              </a:rPr>
              <a:t>点击添加文字内容，内容</a:t>
            </a:r>
            <a:endParaRPr lang="en-US" altLang="zh-CN" sz="1600">
              <a:solidFill>
                <a:prstClr val="black">
                  <a:lumMod val="50000"/>
                  <a:lumOff val="50000"/>
                </a:prstClr>
              </a:solidFill>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600">
                <a:solidFill>
                  <a:prstClr val="black">
                    <a:lumMod val="50000"/>
                    <a:lumOff val="50000"/>
                  </a:prstClr>
                </a:solidFill>
                <a:latin typeface="Arial" panose="020b0604020202020204" pitchFamily="34" charset="0"/>
                <a:ea typeface="微软雅黑" panose="020b0503020204020204" pitchFamily="34" charset="-122"/>
                <a:cs typeface="+mn-ea"/>
                <a:sym typeface="Arial" panose="020b0604020202020204" pitchFamily="34" charset="0"/>
              </a:rPr>
              <a:t>简要详尽。</a:t>
            </a:r>
          </a:p>
        </p:txBody>
      </p:sp>
      <p:sp>
        <p:nvSpPr>
          <p:cNvPr id="40" name="矩形 39"/>
          <p:cNvSpPr/>
          <p:nvPr/>
        </p:nvSpPr>
        <p:spPr>
          <a:xfrm>
            <a:off x="0" y="0"/>
            <a:ext cx="12190413" cy="6859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41" name="图片 40"/>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8902087" y="5259703"/>
            <a:ext cx="3234859" cy="1602680"/>
          </a:xfrm>
          <a:prstGeom prst="rect">
            <a:avLst/>
          </a:prstGeom>
          <a:effectLst>
            <a:innerShdw blurRad="63500" dist="50800" dir="13500000">
              <a:prstClr val="black">
                <a:alpha val="50000"/>
              </a:prstClr>
            </a:innerShdw>
          </a:effectLst>
        </p:spPr>
      </p:pic>
      <p:grpSp>
        <p:nvGrpSpPr>
          <p:cNvPr id="42" name="组合 41"/>
          <p:cNvGrpSpPr/>
          <p:nvPr/>
        </p:nvGrpSpPr>
        <p:grpSpPr>
          <a:xfrm>
            <a:off x="62429" y="111281"/>
            <a:ext cx="7997728" cy="1097744"/>
            <a:chOff x="62429" y="111281"/>
            <a:chExt cx="7997728" cy="1097744"/>
          </a:xfrm>
        </p:grpSpPr>
        <p:sp>
          <p:nvSpPr>
            <p:cNvPr id="43" name="文本框 30"/>
            <p:cNvSpPr txBox="1"/>
            <p:nvPr/>
          </p:nvSpPr>
          <p:spPr>
            <a:xfrm>
              <a:off x="2278122" y="386234"/>
              <a:ext cx="5782035" cy="547838"/>
            </a:xfrm>
            <a:prstGeom prst="rect">
              <a:avLst/>
            </a:prstGeom>
            <a:noFill/>
          </p:spPr>
          <p:txBody>
            <a:bodyPr wrap="square" lIns="121917" tIns="60958" rIns="121917" bIns="60958">
              <a:spAutoFit/>
            </a:bodyPr>
            <a:lstStyle/>
            <a:p>
              <a:pPr>
                <a:lnSpc>
                  <a:spcPct val="120000"/>
                </a:lnSpc>
              </a:pPr>
              <a:r>
                <a:rPr lang="zh-CN" altLang="en-US" sz="2300" b="1">
                  <a:solidFill>
                    <a:schemeClr val="accent1"/>
                  </a:solidFill>
                  <a:latin typeface="Arial" panose="020b0604020202020204" pitchFamily="34" charset="0"/>
                  <a:ea typeface="微软雅黑" panose="020b0503020204020204" pitchFamily="34" charset="-122"/>
                  <a:sym typeface="Arial" panose="020b0604020202020204" pitchFamily="34" charset="0"/>
                </a:rPr>
                <a:t>请输入标题</a:t>
              </a:r>
            </a:p>
          </p:txBody>
        </p:sp>
        <p:pic>
          <p:nvPicPr>
            <p:cNvPr id="44" name="图片 4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62429" y="111281"/>
              <a:ext cx="2215693" cy="1097744"/>
            </a:xfrm>
            <a:prstGeom prst="rect">
              <a:avLst/>
            </a:prstGeom>
          </p:spPr>
        </p:pic>
      </p:grpSp>
    </p:spTree>
    <p:extLst>
      <p:ext uri="{BB962C8B-B14F-4D97-AF65-F5344CB8AC3E}">
        <p14:creationId val="1367812131"/>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par>
                                <p:cTn id="8" presetID="49" presetClass="entr" presetSubtype="0" decel="100000" fill="hold" grpId="1"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p:cTn id="10" dur="1000" fill="hold"/>
                                        <p:tgtEl>
                                          <p:spTgt spid="6"/>
                                        </p:tgtEl>
                                        <p:attrNameLst>
                                          <p:attrName>ppt_w</p:attrName>
                                        </p:attrNameLst>
                                      </p:cBhvr>
                                      <p:tavLst>
                                        <p:tav tm="0">
                                          <p:val>
                                            <p:fltVal val="0"/>
                                          </p:val>
                                        </p:tav>
                                        <p:tav tm="100000">
                                          <p:val>
                                            <p:strVal val="#ppt_w"/>
                                          </p:val>
                                        </p:tav>
                                      </p:tavLst>
                                    </p:anim>
                                    <p:anim calcmode="lin" valueType="num">
                                      <p:cBhvr>
                                        <p:cTn id="11" dur="1000" fill="hold"/>
                                        <p:tgtEl>
                                          <p:spTgt spid="6"/>
                                        </p:tgtEl>
                                        <p:attrNameLst>
                                          <p:attrName>ppt_h</p:attrName>
                                        </p:attrNameLst>
                                      </p:cBhvr>
                                      <p:tavLst>
                                        <p:tav tm="0">
                                          <p:val>
                                            <p:fltVal val="0"/>
                                          </p:val>
                                        </p:tav>
                                        <p:tav tm="100000">
                                          <p:val>
                                            <p:strVal val="#ppt_h"/>
                                          </p:val>
                                        </p:tav>
                                      </p:tavLst>
                                    </p:anim>
                                    <p:anim calcmode="lin" valueType="num">
                                      <p:cBhvr>
                                        <p:cTn id="12" dur="1000" fill="hold"/>
                                        <p:tgtEl>
                                          <p:spTgt spid="6"/>
                                        </p:tgtEl>
                                        <p:attrNameLst>
                                          <p:attrName>style.rotation</p:attrName>
                                        </p:attrNameLst>
                                      </p:cBhvr>
                                      <p:tavLst>
                                        <p:tav tm="0">
                                          <p:val>
                                            <p:fltVal val="360"/>
                                          </p:val>
                                        </p:tav>
                                        <p:tav tm="100000">
                                          <p:val>
                                            <p:fltVal val="0"/>
                                          </p:val>
                                        </p:tav>
                                      </p:tavLst>
                                    </p:anim>
                                    <p:animEffect transition="in" filter="fade">
                                      <p:cBhvr>
                                        <p:cTn id="13" dur="1000"/>
                                        <p:tgtEl>
                                          <p:spTgt spid="6"/>
                                        </p:tgtEl>
                                      </p:cBhvr>
                                    </p:animEffect>
                                  </p:childTnLst>
                                </p:cTn>
                              </p:par>
                            </p:childTnLst>
                          </p:cTn>
                        </p:par>
                        <p:par>
                          <p:cTn id="14" fill="hold" nodeType="afterGroup">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par>
                          <p:cTn id="18" fill="hold" nodeType="afterGroup">
                            <p:stCondLst>
                              <p:cond delay="1500"/>
                            </p:stCondLst>
                            <p:childTnLst>
                              <p:par>
                                <p:cTn id="19" presetID="18" presetClass="entr" presetSubtype="9"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strips(upLeft)">
                                      <p:cBhvr>
                                        <p:cTn id="21" dur="500"/>
                                        <p:tgtEl>
                                          <p:spTgt spid="8"/>
                                        </p:tgtEl>
                                      </p:cBhvr>
                                    </p:animEffect>
                                  </p:childTnLst>
                                </p:cTn>
                              </p:par>
                              <p:par>
                                <p:cTn id="22" presetID="18" presetClass="entr" presetSubtype="3"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strips(upRight)">
                                      <p:cBhvr>
                                        <p:cTn id="24" dur="500"/>
                                        <p:tgtEl>
                                          <p:spTgt spid="16"/>
                                        </p:tgtEl>
                                      </p:cBhvr>
                                    </p:animEffect>
                                  </p:childTnLst>
                                </p:cTn>
                              </p:par>
                              <p:par>
                                <p:cTn id="25" presetID="18" presetClass="entr" presetSubtype="12"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strips(downLeft)">
                                      <p:cBhvr>
                                        <p:cTn id="27" dur="500"/>
                                        <p:tgtEl>
                                          <p:spTgt spid="12"/>
                                        </p:tgtEl>
                                      </p:cBhvr>
                                    </p:animEffect>
                                  </p:childTnLst>
                                </p:cTn>
                              </p:par>
                              <p:par>
                                <p:cTn id="28" presetID="18" presetClass="entr" presetSubtype="6" fill="hold" nodeType="with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strips(downRight)">
                                      <p:cBhvr>
                                        <p:cTn id="30" dur="500"/>
                                        <p:tgtEl>
                                          <p:spTgt spid="20"/>
                                        </p:tgtEl>
                                      </p:cBhvr>
                                    </p:animEffect>
                                  </p:childTnLst>
                                </p:cTn>
                              </p:par>
                              <p:par>
                                <p:cTn id="31" presetID="22" presetClass="entr" presetSubtype="8" fill="hold"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par>
                                <p:cTn id="34" presetID="22" presetClass="entr" presetSubtype="2" fill="hold"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wipe(right)">
                                      <p:cBhvr>
                                        <p:cTn id="36" dur="500"/>
                                        <p:tgtEl>
                                          <p:spTgt spid="24"/>
                                        </p:tgtEl>
                                      </p:cBhvr>
                                    </p:animEffect>
                                  </p:childTnLst>
                                </p:cTn>
                              </p:par>
                            </p:childTnLst>
                          </p:cTn>
                        </p:par>
                        <p:par>
                          <p:cTn id="37" fill="hold" nodeType="afterGroup">
                            <p:stCondLst>
                              <p:cond delay="2000"/>
                            </p:stCondLst>
                            <p:childTnLst>
                              <p:par>
                                <p:cTn id="38" presetID="22" presetClass="entr" presetSubtype="4" fill="hold" grpId="0" nodeType="after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wipe(down)">
                                      <p:cBhvr>
                                        <p:cTn id="40" dur="500"/>
                                        <p:tgtEl>
                                          <p:spTgt spid="30"/>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wipe(down)">
                                      <p:cBhvr>
                                        <p:cTn id="43" dur="500"/>
                                        <p:tgtEl>
                                          <p:spTgt spid="35"/>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wipe(down)">
                                      <p:cBhvr>
                                        <p:cTn id="46" dur="500"/>
                                        <p:tgtEl>
                                          <p:spTgt spid="3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wipe(down)">
                                      <p:cBhvr>
                                        <p:cTn id="49" dur="500"/>
                                        <p:tgtEl>
                                          <p:spTgt spid="39"/>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wipe(down)">
                                      <p:cBhvr>
                                        <p:cTn id="52" dur="500"/>
                                        <p:tgtEl>
                                          <p:spTgt spid="38"/>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wipe(down)">
                                      <p:cBhvr>
                                        <p:cTn id="5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p:bldP spid="30" grpId="0"/>
      <p:bldP spid="35" grpId="0"/>
      <p:bldP spid="36" grpId="0"/>
      <p:bldP spid="37" grpId="0"/>
      <p:bldP spid="38" grpId="0"/>
      <p:bldP spid="39" grpId="0"/>
    </p:bldLst>
  </p:timing>
</p:sld>
</file>

<file path=ppt/slides/slide2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6" name="Block Arc 6"/>
          <p:cNvSpPr/>
          <p:nvPr/>
        </p:nvSpPr>
        <p:spPr>
          <a:xfrm>
            <a:off x="1126284" y="2680056"/>
            <a:ext cx="2221118" cy="2315380"/>
          </a:xfrm>
          <a:prstGeom prst="blockArc">
            <a:avLst>
              <a:gd name="adj1" fmla="val 10855675"/>
              <a:gd name="adj2" fmla="val 21532761"/>
              <a:gd name="adj3" fmla="val 13078"/>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sz="17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Block Arc 7"/>
          <p:cNvSpPr/>
          <p:nvPr/>
        </p:nvSpPr>
        <p:spPr>
          <a:xfrm>
            <a:off x="4988312" y="2680056"/>
            <a:ext cx="2221118" cy="2315380"/>
          </a:xfrm>
          <a:prstGeom prst="blockArc">
            <a:avLst>
              <a:gd name="adj1" fmla="val 10855675"/>
              <a:gd name="adj2" fmla="val 21532761"/>
              <a:gd name="adj3" fmla="val 13078"/>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sz="17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Block Arc 8"/>
          <p:cNvSpPr/>
          <p:nvPr/>
        </p:nvSpPr>
        <p:spPr>
          <a:xfrm>
            <a:off x="8858361" y="2680056"/>
            <a:ext cx="2221118" cy="2315380"/>
          </a:xfrm>
          <a:prstGeom prst="blockArc">
            <a:avLst>
              <a:gd name="adj1" fmla="val 10855675"/>
              <a:gd name="adj2" fmla="val 21532761"/>
              <a:gd name="adj3" fmla="val 13078"/>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sz="17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Block Arc 9"/>
          <p:cNvSpPr/>
          <p:nvPr/>
        </p:nvSpPr>
        <p:spPr>
          <a:xfrm flipV="1">
            <a:off x="3061309" y="2639942"/>
            <a:ext cx="2221118" cy="2315380"/>
          </a:xfrm>
          <a:prstGeom prst="blockArc">
            <a:avLst>
              <a:gd name="adj1" fmla="val 10855675"/>
              <a:gd name="adj2" fmla="val 21532761"/>
              <a:gd name="adj3" fmla="val 13078"/>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sz="17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Block Arc 10"/>
          <p:cNvSpPr/>
          <p:nvPr/>
        </p:nvSpPr>
        <p:spPr>
          <a:xfrm flipV="1">
            <a:off x="6923336" y="2639942"/>
            <a:ext cx="2221118" cy="2315380"/>
          </a:xfrm>
          <a:prstGeom prst="blockArc">
            <a:avLst>
              <a:gd name="adj1" fmla="val 10855675"/>
              <a:gd name="adj2" fmla="val 21532761"/>
              <a:gd name="adj3" fmla="val 13078"/>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sz="17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Block Arc 11"/>
          <p:cNvSpPr/>
          <p:nvPr/>
        </p:nvSpPr>
        <p:spPr>
          <a:xfrm flipV="1">
            <a:off x="1126284" y="2639942"/>
            <a:ext cx="2221118" cy="2315380"/>
          </a:xfrm>
          <a:prstGeom prst="blockArc">
            <a:avLst>
              <a:gd name="adj1" fmla="val 10855675"/>
              <a:gd name="adj2" fmla="val 21532761"/>
              <a:gd name="adj3" fmla="val 13078"/>
            </a:avLst>
          </a:prstGeom>
          <a:solidFill>
            <a:schemeClr val="accent5">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sz="17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Block Arc 12"/>
          <p:cNvSpPr/>
          <p:nvPr/>
        </p:nvSpPr>
        <p:spPr>
          <a:xfrm>
            <a:off x="3061309" y="2685588"/>
            <a:ext cx="2221118" cy="2315380"/>
          </a:xfrm>
          <a:prstGeom prst="blockArc">
            <a:avLst>
              <a:gd name="adj1" fmla="val 10855675"/>
              <a:gd name="adj2" fmla="val 21532761"/>
              <a:gd name="adj3" fmla="val 13078"/>
            </a:avLst>
          </a:prstGeom>
          <a:solidFill>
            <a:schemeClr val="accent5">
              <a:alpha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sz="17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Block Arc 13"/>
          <p:cNvSpPr/>
          <p:nvPr/>
        </p:nvSpPr>
        <p:spPr>
          <a:xfrm flipV="1">
            <a:off x="4988311" y="2639942"/>
            <a:ext cx="2221118" cy="2315380"/>
          </a:xfrm>
          <a:prstGeom prst="blockArc">
            <a:avLst>
              <a:gd name="adj1" fmla="val 10855675"/>
              <a:gd name="adj2" fmla="val 21532761"/>
              <a:gd name="adj3" fmla="val 13078"/>
            </a:avLst>
          </a:prstGeom>
          <a:solidFill>
            <a:schemeClr val="accent5">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sz="17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Block Arc 19"/>
          <p:cNvSpPr/>
          <p:nvPr/>
        </p:nvSpPr>
        <p:spPr>
          <a:xfrm>
            <a:off x="6923335" y="2685588"/>
            <a:ext cx="2221118" cy="2315380"/>
          </a:xfrm>
          <a:prstGeom prst="blockArc">
            <a:avLst>
              <a:gd name="adj1" fmla="val 10855675"/>
              <a:gd name="adj2" fmla="val 21532761"/>
              <a:gd name="adj3" fmla="val 13078"/>
            </a:avLst>
          </a:prstGeom>
          <a:solidFill>
            <a:schemeClr val="accent5">
              <a:alpha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sz="17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Block Arc 20"/>
          <p:cNvSpPr/>
          <p:nvPr/>
        </p:nvSpPr>
        <p:spPr>
          <a:xfrm flipV="1">
            <a:off x="8858361" y="2639942"/>
            <a:ext cx="2221118" cy="2315380"/>
          </a:xfrm>
          <a:prstGeom prst="blockArc">
            <a:avLst>
              <a:gd name="adj1" fmla="val 10855675"/>
              <a:gd name="adj2" fmla="val 21532761"/>
              <a:gd name="adj3" fmla="val 13078"/>
            </a:avLst>
          </a:prstGeom>
          <a:solidFill>
            <a:schemeClr val="accent5">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sz="17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6" name="Group 21"/>
          <p:cNvGrpSpPr/>
          <p:nvPr/>
        </p:nvGrpSpPr>
        <p:grpSpPr>
          <a:xfrm>
            <a:off x="1662362" y="3222944"/>
            <a:ext cx="1148960" cy="1149375"/>
            <a:chOff x="1662335" y="3218976"/>
            <a:chExt cx="1149172" cy="1149172"/>
          </a:xfrm>
        </p:grpSpPr>
        <p:sp>
          <p:nvSpPr>
            <p:cNvPr id="17" name="Oval 22"/>
            <p:cNvSpPr>
              <a:spLocks noChangeAspect="1"/>
            </p:cNvSpPr>
            <p:nvPr/>
          </p:nvSpPr>
          <p:spPr>
            <a:xfrm>
              <a:off x="1662335" y="3218976"/>
              <a:ext cx="1149172" cy="114917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en-US" sz="32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Shape 2526"/>
            <p:cNvSpPr/>
            <p:nvPr/>
          </p:nvSpPr>
          <p:spPr>
            <a:xfrm>
              <a:off x="2097257" y="3653898"/>
              <a:ext cx="279328" cy="279328"/>
            </a:xfrm>
            <a:custGeom>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bg1"/>
            </a:solidFill>
            <a:ln w="12700">
              <a:miter lim="400000"/>
            </a:ln>
          </p:spPr>
          <p:txBody>
            <a:bodyPr lIns="14283" tIns="14283" rIns="14283" bIns="14283" anchor="ctr"/>
            <a:lstStyle/>
            <a:p>
              <a:pPr defTabSz="227937">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Arial" panose="020b0604020202020204" pitchFamily="34" charset="0"/>
                <a:ea typeface="微软雅黑" panose="020b0503020204020204" pitchFamily="34" charset="-122"/>
                <a:cs typeface="Source Sans Pro Light" charset="0"/>
                <a:sym typeface="Arial" panose="020b0604020202020204" pitchFamily="34" charset="0"/>
              </a:endParaRPr>
            </a:p>
          </p:txBody>
        </p:sp>
      </p:grpSp>
      <p:grpSp>
        <p:nvGrpSpPr>
          <p:cNvPr id="19" name="Group 24"/>
          <p:cNvGrpSpPr/>
          <p:nvPr/>
        </p:nvGrpSpPr>
        <p:grpSpPr>
          <a:xfrm>
            <a:off x="3599170" y="3222944"/>
            <a:ext cx="1148960" cy="1149375"/>
            <a:chOff x="3599502" y="3218976"/>
            <a:chExt cx="1149172" cy="1149172"/>
          </a:xfrm>
        </p:grpSpPr>
        <p:sp>
          <p:nvSpPr>
            <p:cNvPr id="20" name="Oval 25"/>
            <p:cNvSpPr>
              <a:spLocks noChangeAspect="1"/>
            </p:cNvSpPr>
            <p:nvPr/>
          </p:nvSpPr>
          <p:spPr>
            <a:xfrm>
              <a:off x="3599502" y="3218976"/>
              <a:ext cx="1149172" cy="1149172"/>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en-US" sz="32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Shape 2547"/>
            <p:cNvSpPr/>
            <p:nvPr/>
          </p:nvSpPr>
          <p:spPr>
            <a:xfrm>
              <a:off x="4032639" y="3653898"/>
              <a:ext cx="279328" cy="279328"/>
            </a:xfrm>
            <a:custGeom>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14283" tIns="14283" rIns="14283" bIns="14283" anchor="ctr"/>
            <a:lstStyle/>
            <a:p>
              <a:pPr defTabSz="227937">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Arial" panose="020b0604020202020204" pitchFamily="34" charset="0"/>
                <a:ea typeface="微软雅黑" panose="020b0503020204020204" pitchFamily="34" charset="-122"/>
                <a:cs typeface="Source Sans Pro Light" charset="0"/>
                <a:sym typeface="Arial" panose="020b0604020202020204" pitchFamily="34" charset="0"/>
              </a:endParaRPr>
            </a:p>
          </p:txBody>
        </p:sp>
      </p:grpSp>
      <p:grpSp>
        <p:nvGrpSpPr>
          <p:cNvPr id="22" name="Group 27"/>
          <p:cNvGrpSpPr/>
          <p:nvPr/>
        </p:nvGrpSpPr>
        <p:grpSpPr>
          <a:xfrm>
            <a:off x="5532410" y="3222944"/>
            <a:ext cx="1148960" cy="1149375"/>
            <a:chOff x="5533099" y="3218976"/>
            <a:chExt cx="1149172" cy="1149172"/>
          </a:xfrm>
        </p:grpSpPr>
        <p:sp>
          <p:nvSpPr>
            <p:cNvPr id="23" name="Oval 28"/>
            <p:cNvSpPr>
              <a:spLocks noChangeAspect="1"/>
            </p:cNvSpPr>
            <p:nvPr/>
          </p:nvSpPr>
          <p:spPr>
            <a:xfrm>
              <a:off x="5533099" y="3218976"/>
              <a:ext cx="1149172" cy="1149172"/>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en-US" sz="32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Shape 2554"/>
            <p:cNvSpPr/>
            <p:nvPr/>
          </p:nvSpPr>
          <p:spPr>
            <a:xfrm>
              <a:off x="5968021" y="3679291"/>
              <a:ext cx="279328" cy="253935"/>
            </a:xfrm>
            <a:custGeom>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bg1"/>
            </a:solidFill>
            <a:ln w="12700">
              <a:miter lim="400000"/>
            </a:ln>
          </p:spPr>
          <p:txBody>
            <a:bodyPr lIns="14283" tIns="14283" rIns="14283" bIns="14283" anchor="ctr"/>
            <a:lstStyle/>
            <a:p>
              <a:pPr defTabSz="227937">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Arial" panose="020b0604020202020204" pitchFamily="34" charset="0"/>
                <a:ea typeface="微软雅黑" panose="020b0503020204020204" pitchFamily="34" charset="-122"/>
                <a:cs typeface="Source Sans Pro Light" charset="0"/>
                <a:sym typeface="Arial" panose="020b0604020202020204" pitchFamily="34" charset="0"/>
              </a:endParaRPr>
            </a:p>
          </p:txBody>
        </p:sp>
      </p:grpSp>
      <p:grpSp>
        <p:nvGrpSpPr>
          <p:cNvPr id="25" name="Group 30"/>
          <p:cNvGrpSpPr/>
          <p:nvPr/>
        </p:nvGrpSpPr>
        <p:grpSpPr>
          <a:xfrm>
            <a:off x="7459414" y="3222944"/>
            <a:ext cx="1148960" cy="1149375"/>
            <a:chOff x="7460460" y="3218976"/>
            <a:chExt cx="1149172" cy="1149172"/>
          </a:xfrm>
        </p:grpSpPr>
        <p:sp>
          <p:nvSpPr>
            <p:cNvPr id="26" name="Oval 31"/>
            <p:cNvSpPr>
              <a:spLocks noChangeAspect="1"/>
            </p:cNvSpPr>
            <p:nvPr/>
          </p:nvSpPr>
          <p:spPr>
            <a:xfrm>
              <a:off x="7460460" y="3218976"/>
              <a:ext cx="1149172" cy="1149172"/>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en-US" sz="32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Shape 2587"/>
            <p:cNvSpPr/>
            <p:nvPr/>
          </p:nvSpPr>
          <p:spPr>
            <a:xfrm>
              <a:off x="7895381" y="3653898"/>
              <a:ext cx="279328" cy="279328"/>
            </a:xfrm>
            <a:custGeom>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14283" tIns="14283" rIns="14283" bIns="14283" anchor="ctr"/>
            <a:lstStyle/>
            <a:p>
              <a:pPr defTabSz="227937">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Arial" panose="020b0604020202020204" pitchFamily="34" charset="0"/>
                <a:ea typeface="微软雅黑" panose="020b0503020204020204" pitchFamily="34" charset="-122"/>
                <a:cs typeface="Source Sans Pro Light" charset="0"/>
                <a:sym typeface="Arial" panose="020b0604020202020204" pitchFamily="34" charset="0"/>
              </a:endParaRPr>
            </a:p>
          </p:txBody>
        </p:sp>
      </p:grpSp>
      <p:grpSp>
        <p:nvGrpSpPr>
          <p:cNvPr id="28" name="Group 33"/>
          <p:cNvGrpSpPr/>
          <p:nvPr/>
        </p:nvGrpSpPr>
        <p:grpSpPr>
          <a:xfrm>
            <a:off x="9394438" y="3222944"/>
            <a:ext cx="1148960" cy="1149375"/>
            <a:chOff x="9395842" y="3218976"/>
            <a:chExt cx="1149172" cy="1149172"/>
          </a:xfrm>
        </p:grpSpPr>
        <p:sp>
          <p:nvSpPr>
            <p:cNvPr id="29" name="Oval 34"/>
            <p:cNvSpPr>
              <a:spLocks noChangeAspect="1"/>
            </p:cNvSpPr>
            <p:nvPr/>
          </p:nvSpPr>
          <p:spPr>
            <a:xfrm>
              <a:off x="9395842" y="3218976"/>
              <a:ext cx="1149172" cy="1149172"/>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6" tIns="34288" rIns="68576" bIns="34288" numCol="1" spcCol="0" rtlCol="0" fromWordArt="0" anchor="ctr" anchorCtr="0" forceAA="0" compatLnSpc="1">
              <a:noAutofit/>
            </a:bodyPr>
            <a:lstStyle/>
            <a:p>
              <a:pPr algn="ctr"/>
              <a:endParaRPr lang="en-US" sz="32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Shape 2613"/>
            <p:cNvSpPr/>
            <p:nvPr/>
          </p:nvSpPr>
          <p:spPr>
            <a:xfrm>
              <a:off x="9823944" y="3679291"/>
              <a:ext cx="279328" cy="279328"/>
            </a:xfrm>
            <a:custGeom>
              <a:cxnLst>
                <a:cxn ang="0">
                  <a:pos x="wd2" y="hd2"/>
                </a:cxn>
                <a:cxn ang="5400000">
                  <a:pos x="wd2" y="hd2"/>
                </a:cxn>
                <a:cxn ang="10800000">
                  <a:pos x="wd2" y="hd2"/>
                </a:cxn>
                <a:cxn ang="16200000">
                  <a:pos x="wd2" y="hd2"/>
                </a:cxn>
              </a:cxnLst>
              <a:rect l="0" t="0" r="r" b="b"/>
              <a:pathLst>
                <a:path w="21600" h="21600" extrusionOk="0">
                  <a:moveTo>
                    <a:pt x="19636" y="1964"/>
                  </a:moveTo>
                  <a:lnTo>
                    <a:pt x="10800" y="1964"/>
                  </a:lnTo>
                  <a:cubicBezTo>
                    <a:pt x="8836" y="1964"/>
                    <a:pt x="8836" y="0"/>
                    <a:pt x="6873" y="0"/>
                  </a:cubicBezTo>
                  <a:lnTo>
                    <a:pt x="1964" y="0"/>
                  </a:lnTo>
                  <a:cubicBezTo>
                    <a:pt x="879" y="0"/>
                    <a:pt x="0" y="879"/>
                    <a:pt x="0" y="1964"/>
                  </a:cubicBezTo>
                  <a:lnTo>
                    <a:pt x="0" y="15709"/>
                  </a:lnTo>
                  <a:cubicBezTo>
                    <a:pt x="0" y="16794"/>
                    <a:pt x="879" y="17673"/>
                    <a:pt x="1964" y="17673"/>
                  </a:cubicBezTo>
                  <a:lnTo>
                    <a:pt x="6599" y="17673"/>
                  </a:lnTo>
                  <a:cubicBezTo>
                    <a:pt x="6257" y="17372"/>
                    <a:pt x="5941" y="17046"/>
                    <a:pt x="5656" y="16691"/>
                  </a:cubicBezTo>
                  <a:lnTo>
                    <a:pt x="1964" y="16691"/>
                  </a:lnTo>
                  <a:cubicBezTo>
                    <a:pt x="1422" y="16691"/>
                    <a:pt x="982" y="16252"/>
                    <a:pt x="982" y="15709"/>
                  </a:cubicBezTo>
                  <a:lnTo>
                    <a:pt x="982" y="5891"/>
                  </a:lnTo>
                  <a:lnTo>
                    <a:pt x="6599" y="5891"/>
                  </a:lnTo>
                  <a:cubicBezTo>
                    <a:pt x="7023" y="5517"/>
                    <a:pt x="7484" y="5185"/>
                    <a:pt x="7982" y="4909"/>
                  </a:cubicBezTo>
                  <a:lnTo>
                    <a:pt x="982" y="4909"/>
                  </a:lnTo>
                  <a:lnTo>
                    <a:pt x="982" y="1964"/>
                  </a:lnTo>
                  <a:cubicBezTo>
                    <a:pt x="982" y="1422"/>
                    <a:pt x="1422" y="982"/>
                    <a:pt x="1964" y="982"/>
                  </a:cubicBezTo>
                  <a:lnTo>
                    <a:pt x="6873" y="982"/>
                  </a:lnTo>
                  <a:cubicBezTo>
                    <a:pt x="8345" y="982"/>
                    <a:pt x="8345" y="2946"/>
                    <a:pt x="10800" y="2946"/>
                  </a:cubicBezTo>
                  <a:lnTo>
                    <a:pt x="19636" y="2946"/>
                  </a:lnTo>
                  <a:cubicBezTo>
                    <a:pt x="20178" y="2946"/>
                    <a:pt x="20618" y="3385"/>
                    <a:pt x="20618" y="3927"/>
                  </a:cubicBezTo>
                  <a:lnTo>
                    <a:pt x="20618" y="4909"/>
                  </a:lnTo>
                  <a:lnTo>
                    <a:pt x="15582" y="4909"/>
                  </a:lnTo>
                  <a:cubicBezTo>
                    <a:pt x="16080" y="5185"/>
                    <a:pt x="16541" y="5517"/>
                    <a:pt x="16965" y="5891"/>
                  </a:cubicBezTo>
                  <a:lnTo>
                    <a:pt x="20618" y="5891"/>
                  </a:lnTo>
                  <a:lnTo>
                    <a:pt x="20618" y="15709"/>
                  </a:lnTo>
                  <a:cubicBezTo>
                    <a:pt x="20618" y="16252"/>
                    <a:pt x="20178" y="16691"/>
                    <a:pt x="19636" y="16691"/>
                  </a:cubicBezTo>
                  <a:lnTo>
                    <a:pt x="18766" y="16691"/>
                  </a:lnTo>
                  <a:lnTo>
                    <a:pt x="19738" y="17663"/>
                  </a:lnTo>
                  <a:cubicBezTo>
                    <a:pt x="20774" y="17609"/>
                    <a:pt x="21600" y="16759"/>
                    <a:pt x="21600" y="15709"/>
                  </a:cubicBezTo>
                  <a:lnTo>
                    <a:pt x="21600" y="3927"/>
                  </a:lnTo>
                  <a:cubicBezTo>
                    <a:pt x="21600" y="2843"/>
                    <a:pt x="20721" y="1964"/>
                    <a:pt x="19636" y="1964"/>
                  </a:cubicBezTo>
                  <a:moveTo>
                    <a:pt x="11782" y="17673"/>
                  </a:moveTo>
                  <a:cubicBezTo>
                    <a:pt x="8529" y="17673"/>
                    <a:pt x="5891" y="15036"/>
                    <a:pt x="5891" y="11782"/>
                  </a:cubicBezTo>
                  <a:cubicBezTo>
                    <a:pt x="5891" y="8529"/>
                    <a:pt x="8529" y="5891"/>
                    <a:pt x="11782" y="5891"/>
                  </a:cubicBezTo>
                  <a:cubicBezTo>
                    <a:pt x="15035" y="5891"/>
                    <a:pt x="17673" y="8529"/>
                    <a:pt x="17673" y="11782"/>
                  </a:cubicBezTo>
                  <a:cubicBezTo>
                    <a:pt x="17673" y="15036"/>
                    <a:pt x="15035" y="17673"/>
                    <a:pt x="11782" y="17673"/>
                  </a:cubicBezTo>
                  <a:moveTo>
                    <a:pt x="16972" y="16278"/>
                  </a:moveTo>
                  <a:cubicBezTo>
                    <a:pt x="18018" y="15072"/>
                    <a:pt x="18655" y="13503"/>
                    <a:pt x="18655" y="11782"/>
                  </a:cubicBezTo>
                  <a:cubicBezTo>
                    <a:pt x="18655" y="7987"/>
                    <a:pt x="15578" y="4910"/>
                    <a:pt x="11782" y="4910"/>
                  </a:cubicBezTo>
                  <a:cubicBezTo>
                    <a:pt x="7986" y="4910"/>
                    <a:pt x="4909" y="7987"/>
                    <a:pt x="4909" y="11782"/>
                  </a:cubicBezTo>
                  <a:cubicBezTo>
                    <a:pt x="4909" y="15578"/>
                    <a:pt x="7986" y="18655"/>
                    <a:pt x="11782" y="18655"/>
                  </a:cubicBezTo>
                  <a:cubicBezTo>
                    <a:pt x="13503" y="18655"/>
                    <a:pt x="15072" y="18017"/>
                    <a:pt x="16278" y="16972"/>
                  </a:cubicBezTo>
                  <a:lnTo>
                    <a:pt x="16972" y="17666"/>
                  </a:lnTo>
                  <a:cubicBezTo>
                    <a:pt x="16969" y="17668"/>
                    <a:pt x="16967" y="17671"/>
                    <a:pt x="16965" y="17673"/>
                  </a:cubicBezTo>
                  <a:lnTo>
                    <a:pt x="16979" y="17673"/>
                  </a:lnTo>
                  <a:lnTo>
                    <a:pt x="20762" y="21457"/>
                  </a:lnTo>
                  <a:cubicBezTo>
                    <a:pt x="20851" y="21546"/>
                    <a:pt x="20974" y="21600"/>
                    <a:pt x="21109" y="21600"/>
                  </a:cubicBezTo>
                  <a:cubicBezTo>
                    <a:pt x="21380" y="21600"/>
                    <a:pt x="21600" y="21381"/>
                    <a:pt x="21600" y="21109"/>
                  </a:cubicBezTo>
                  <a:cubicBezTo>
                    <a:pt x="21600" y="20974"/>
                    <a:pt x="21545" y="20851"/>
                    <a:pt x="21456" y="20762"/>
                  </a:cubicBezTo>
                  <a:cubicBezTo>
                    <a:pt x="21456" y="20762"/>
                    <a:pt x="16972" y="16278"/>
                    <a:pt x="16972" y="16278"/>
                  </a:cubicBezTo>
                  <a:close/>
                </a:path>
              </a:pathLst>
            </a:custGeom>
            <a:solidFill>
              <a:schemeClr val="bg1"/>
            </a:solidFill>
            <a:ln w="12700">
              <a:miter lim="400000"/>
            </a:ln>
          </p:spPr>
          <p:txBody>
            <a:bodyPr lIns="14283" tIns="14283" rIns="14283" bIns="14283" anchor="ctr"/>
            <a:lstStyle/>
            <a:p>
              <a:pPr defTabSz="227937">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Arial" panose="020b0604020202020204" pitchFamily="34" charset="0"/>
                <a:ea typeface="微软雅黑" panose="020b0503020204020204" pitchFamily="34" charset="-122"/>
                <a:cs typeface="Source Sans Pro Light" charset="0"/>
                <a:sym typeface="Arial" panose="020b0604020202020204" pitchFamily="34" charset="0"/>
              </a:endParaRPr>
            </a:p>
          </p:txBody>
        </p:sp>
      </p:grpSp>
      <p:sp>
        <p:nvSpPr>
          <p:cNvPr id="35" name="Text Placeholder 32"/>
          <p:cNvSpPr txBox="1"/>
          <p:nvPr/>
        </p:nvSpPr>
        <p:spPr>
          <a:xfrm>
            <a:off x="1150658" y="1983161"/>
            <a:ext cx="2172368" cy="43079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buNone/>
            </a:pPr>
            <a:r>
              <a:rPr lang="zh-CN" altLang="en-US" sz="1100">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sz="1100">
              <a:latin typeface="Arial" panose="020b0604020202020204" pitchFamily="34" charset="0"/>
              <a:ea typeface="微软雅黑" panose="020b0503020204020204" pitchFamily="34" charset="-122"/>
              <a:cs typeface="Open Sans" charset="0"/>
              <a:sym typeface="Arial" panose="020b0604020202020204" pitchFamily="34" charset="0"/>
            </a:endParaRPr>
          </a:p>
        </p:txBody>
      </p:sp>
      <p:sp>
        <p:nvSpPr>
          <p:cNvPr id="36" name="Text Placeholder 32"/>
          <p:cNvSpPr txBox="1"/>
          <p:nvPr/>
        </p:nvSpPr>
        <p:spPr>
          <a:xfrm>
            <a:off x="3085681" y="5226947"/>
            <a:ext cx="2172368" cy="42577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buNone/>
            </a:pPr>
            <a:r>
              <a:rPr lang="zh-CN" altLang="en-US" sz="1100">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sz="1100">
              <a:latin typeface="Arial" panose="020b0604020202020204" pitchFamily="34" charset="0"/>
              <a:ea typeface="微软雅黑" panose="020b0503020204020204" pitchFamily="34" charset="-122"/>
              <a:cs typeface="Open Sans" charset="0"/>
              <a:sym typeface="Arial" panose="020b0604020202020204" pitchFamily="34" charset="0"/>
            </a:endParaRPr>
          </a:p>
        </p:txBody>
      </p:sp>
      <p:sp>
        <p:nvSpPr>
          <p:cNvPr id="37" name="Text Placeholder 32"/>
          <p:cNvSpPr txBox="1"/>
          <p:nvPr/>
        </p:nvSpPr>
        <p:spPr>
          <a:xfrm>
            <a:off x="5020705" y="1983162"/>
            <a:ext cx="2172368" cy="43079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buNone/>
            </a:pPr>
            <a:r>
              <a:rPr lang="zh-CN" altLang="en-US" sz="1100">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sz="1100">
              <a:latin typeface="Arial" panose="020b0604020202020204" pitchFamily="34" charset="0"/>
              <a:ea typeface="微软雅黑" panose="020b0503020204020204" pitchFamily="34" charset="-122"/>
              <a:cs typeface="Open Sans" charset="0"/>
              <a:sym typeface="Arial" panose="020b0604020202020204" pitchFamily="34" charset="0"/>
            </a:endParaRPr>
          </a:p>
        </p:txBody>
      </p:sp>
      <p:sp>
        <p:nvSpPr>
          <p:cNvPr id="38" name="Text Placeholder 32"/>
          <p:cNvSpPr txBox="1"/>
          <p:nvPr/>
        </p:nvSpPr>
        <p:spPr>
          <a:xfrm>
            <a:off x="6947709" y="5226947"/>
            <a:ext cx="2172368" cy="42577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buNone/>
            </a:pPr>
            <a:r>
              <a:rPr lang="zh-CN" altLang="en-US" sz="1100">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sz="1100">
              <a:latin typeface="Arial" panose="020b0604020202020204" pitchFamily="34" charset="0"/>
              <a:ea typeface="微软雅黑" panose="020b0503020204020204" pitchFamily="34" charset="-122"/>
              <a:cs typeface="Open Sans" charset="0"/>
              <a:sym typeface="Arial" panose="020b0604020202020204" pitchFamily="34" charset="0"/>
            </a:endParaRPr>
          </a:p>
        </p:txBody>
      </p:sp>
      <p:sp>
        <p:nvSpPr>
          <p:cNvPr id="39" name="Text Placeholder 32"/>
          <p:cNvSpPr txBox="1"/>
          <p:nvPr/>
        </p:nvSpPr>
        <p:spPr>
          <a:xfrm>
            <a:off x="8890753" y="1979666"/>
            <a:ext cx="2172368" cy="43429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buNone/>
            </a:pPr>
            <a:r>
              <a:rPr lang="zh-CN" altLang="en-US" sz="1100">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sz="1100">
              <a:latin typeface="Arial" panose="020b0604020202020204" pitchFamily="34" charset="0"/>
              <a:ea typeface="微软雅黑" panose="020b0503020204020204" pitchFamily="34" charset="-122"/>
              <a:cs typeface="Open Sans" charset="0"/>
              <a:sym typeface="Arial" panose="020b0604020202020204" pitchFamily="34" charset="0"/>
            </a:endParaRPr>
          </a:p>
        </p:txBody>
      </p:sp>
      <p:sp>
        <p:nvSpPr>
          <p:cNvPr id="40" name="矩形 39"/>
          <p:cNvSpPr/>
          <p:nvPr/>
        </p:nvSpPr>
        <p:spPr>
          <a:xfrm>
            <a:off x="0" y="0"/>
            <a:ext cx="12190413" cy="6859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41" name="图片 40"/>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8902087" y="5259703"/>
            <a:ext cx="3234859" cy="1602680"/>
          </a:xfrm>
          <a:prstGeom prst="rect">
            <a:avLst/>
          </a:prstGeom>
          <a:effectLst>
            <a:innerShdw blurRad="63500" dist="50800" dir="13500000">
              <a:prstClr val="black">
                <a:alpha val="50000"/>
              </a:prstClr>
            </a:innerShdw>
          </a:effectLst>
        </p:spPr>
      </p:pic>
      <p:grpSp>
        <p:nvGrpSpPr>
          <p:cNvPr id="42" name="组合 41"/>
          <p:cNvGrpSpPr/>
          <p:nvPr/>
        </p:nvGrpSpPr>
        <p:grpSpPr>
          <a:xfrm>
            <a:off x="62429" y="111281"/>
            <a:ext cx="7997728" cy="1097744"/>
            <a:chOff x="62429" y="111281"/>
            <a:chExt cx="7997728" cy="1097744"/>
          </a:xfrm>
        </p:grpSpPr>
        <p:sp>
          <p:nvSpPr>
            <p:cNvPr id="43" name="文本框 30"/>
            <p:cNvSpPr txBox="1"/>
            <p:nvPr/>
          </p:nvSpPr>
          <p:spPr>
            <a:xfrm>
              <a:off x="2278122" y="386234"/>
              <a:ext cx="5782035" cy="547838"/>
            </a:xfrm>
            <a:prstGeom prst="rect">
              <a:avLst/>
            </a:prstGeom>
            <a:noFill/>
          </p:spPr>
          <p:txBody>
            <a:bodyPr wrap="square" lIns="121917" tIns="60958" rIns="121917" bIns="60958">
              <a:spAutoFit/>
            </a:bodyPr>
            <a:lstStyle/>
            <a:p>
              <a:pPr>
                <a:lnSpc>
                  <a:spcPct val="120000"/>
                </a:lnSpc>
              </a:pPr>
              <a:r>
                <a:rPr lang="zh-CN" altLang="en-US" sz="2300" b="1">
                  <a:solidFill>
                    <a:schemeClr val="accent1"/>
                  </a:solidFill>
                  <a:latin typeface="Arial" panose="020b0604020202020204" pitchFamily="34" charset="0"/>
                  <a:ea typeface="微软雅黑" panose="020b0503020204020204" pitchFamily="34" charset="-122"/>
                  <a:sym typeface="Arial" panose="020b0604020202020204" pitchFamily="34" charset="0"/>
                </a:rPr>
                <a:t>请输入标题</a:t>
              </a:r>
            </a:p>
          </p:txBody>
        </p:sp>
        <p:pic>
          <p:nvPicPr>
            <p:cNvPr id="44" name="图片 4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62429" y="111281"/>
              <a:ext cx="2215693" cy="1097744"/>
            </a:xfrm>
            <a:prstGeom prst="rect">
              <a:avLst/>
            </a:prstGeom>
          </p:spPr>
        </p:pic>
      </p:grpSp>
    </p:spTree>
    <p:extLst>
      <p:ext uri="{BB962C8B-B14F-4D97-AF65-F5344CB8AC3E}">
        <p14:creationId val="2333364124"/>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nodeType="afterGroup">
                            <p:stCondLst>
                              <p:cond delay="3000"/>
                            </p:stCondLst>
                            <p:childTnLst>
                              <p:par>
                                <p:cTn id="29" presetID="53" presetClass="entr" presetSubtype="16"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par>
                                <p:cTn id="34" presetID="16" presetClass="entr" presetSubtype="21"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barn(inVertical)">
                                      <p:cBhvr>
                                        <p:cTn id="36" dur="500"/>
                                        <p:tgtEl>
                                          <p:spTgt spid="35"/>
                                        </p:tgtEl>
                                      </p:cBhvr>
                                    </p:animEffect>
                                  </p:childTnLst>
                                </p:cTn>
                              </p:par>
                            </p:childTnLst>
                          </p:cTn>
                        </p:par>
                        <p:par>
                          <p:cTn id="37" fill="hold" nodeType="afterGroup">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500"/>
                                        <p:tgtEl>
                                          <p:spTgt spid="9"/>
                                        </p:tgtEl>
                                      </p:cBhvr>
                                    </p:animEffect>
                                  </p:childTnLst>
                                </p:cTn>
                              </p:par>
                            </p:childTnLst>
                          </p:cTn>
                        </p:par>
                        <p:par>
                          <p:cTn id="41" fill="hold" nodeType="afterGroup">
                            <p:stCondLst>
                              <p:cond delay="4000"/>
                            </p:stCondLst>
                            <p:childTnLst>
                              <p:par>
                                <p:cTn id="42" presetID="53" presetClass="entr" presetSubtype="16" fill="hold"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500" fill="hold"/>
                                        <p:tgtEl>
                                          <p:spTgt spid="19"/>
                                        </p:tgtEl>
                                        <p:attrNameLst>
                                          <p:attrName>ppt_w</p:attrName>
                                        </p:attrNameLst>
                                      </p:cBhvr>
                                      <p:tavLst>
                                        <p:tav tm="0">
                                          <p:val>
                                            <p:fltVal val="0"/>
                                          </p:val>
                                        </p:tav>
                                        <p:tav tm="100000">
                                          <p:val>
                                            <p:strVal val="#ppt_w"/>
                                          </p:val>
                                        </p:tav>
                                      </p:tavLst>
                                    </p:anim>
                                    <p:anim calcmode="lin" valueType="num">
                                      <p:cBhvr>
                                        <p:cTn id="45" dur="500" fill="hold"/>
                                        <p:tgtEl>
                                          <p:spTgt spid="19"/>
                                        </p:tgtEl>
                                        <p:attrNameLst>
                                          <p:attrName>ppt_h</p:attrName>
                                        </p:attrNameLst>
                                      </p:cBhvr>
                                      <p:tavLst>
                                        <p:tav tm="0">
                                          <p:val>
                                            <p:fltVal val="0"/>
                                          </p:val>
                                        </p:tav>
                                        <p:tav tm="100000">
                                          <p:val>
                                            <p:strVal val="#ppt_h"/>
                                          </p:val>
                                        </p:tav>
                                      </p:tavLst>
                                    </p:anim>
                                    <p:animEffect transition="in" filter="fade">
                                      <p:cBhvr>
                                        <p:cTn id="46" dur="500"/>
                                        <p:tgtEl>
                                          <p:spTgt spid="19"/>
                                        </p:tgtEl>
                                      </p:cBhvr>
                                    </p:animEffect>
                                  </p:childTnLst>
                                </p:cTn>
                              </p:par>
                              <p:par>
                                <p:cTn id="47" presetID="16" presetClass="entr" presetSubtype="21" fill="hold" grpId="0"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barn(inVertical)">
                                      <p:cBhvr>
                                        <p:cTn id="49" dur="500"/>
                                        <p:tgtEl>
                                          <p:spTgt spid="36"/>
                                        </p:tgtEl>
                                      </p:cBhvr>
                                    </p:animEffect>
                                  </p:childTnLst>
                                </p:cTn>
                              </p:par>
                            </p:childTnLst>
                          </p:cTn>
                        </p:par>
                        <p:par>
                          <p:cTn id="50" fill="hold" nodeType="afterGroup">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wipe(left)">
                                      <p:cBhvr>
                                        <p:cTn id="53" dur="500"/>
                                        <p:tgtEl>
                                          <p:spTgt spid="7"/>
                                        </p:tgtEl>
                                      </p:cBhvr>
                                    </p:animEffect>
                                  </p:childTnLst>
                                </p:cTn>
                              </p:par>
                            </p:childTnLst>
                          </p:cTn>
                        </p:par>
                        <p:par>
                          <p:cTn id="54" fill="hold" nodeType="afterGroup">
                            <p:stCondLst>
                              <p:cond delay="5000"/>
                            </p:stCondLst>
                            <p:childTnLst>
                              <p:par>
                                <p:cTn id="55" presetID="53" presetClass="entr" presetSubtype="16"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p:cTn id="57" dur="500" fill="hold"/>
                                        <p:tgtEl>
                                          <p:spTgt spid="22"/>
                                        </p:tgtEl>
                                        <p:attrNameLst>
                                          <p:attrName>ppt_w</p:attrName>
                                        </p:attrNameLst>
                                      </p:cBhvr>
                                      <p:tavLst>
                                        <p:tav tm="0">
                                          <p:val>
                                            <p:fltVal val="0"/>
                                          </p:val>
                                        </p:tav>
                                        <p:tav tm="100000">
                                          <p:val>
                                            <p:strVal val="#ppt_w"/>
                                          </p:val>
                                        </p:tav>
                                      </p:tavLst>
                                    </p:anim>
                                    <p:anim calcmode="lin" valueType="num">
                                      <p:cBhvr>
                                        <p:cTn id="58" dur="500" fill="hold"/>
                                        <p:tgtEl>
                                          <p:spTgt spid="22"/>
                                        </p:tgtEl>
                                        <p:attrNameLst>
                                          <p:attrName>ppt_h</p:attrName>
                                        </p:attrNameLst>
                                      </p:cBhvr>
                                      <p:tavLst>
                                        <p:tav tm="0">
                                          <p:val>
                                            <p:fltVal val="0"/>
                                          </p:val>
                                        </p:tav>
                                        <p:tav tm="100000">
                                          <p:val>
                                            <p:strVal val="#ppt_h"/>
                                          </p:val>
                                        </p:tav>
                                      </p:tavLst>
                                    </p:anim>
                                    <p:animEffect transition="in" filter="fade">
                                      <p:cBhvr>
                                        <p:cTn id="59" dur="500"/>
                                        <p:tgtEl>
                                          <p:spTgt spid="22"/>
                                        </p:tgtEl>
                                      </p:cBhvr>
                                    </p:animEffect>
                                  </p:childTnLst>
                                </p:cTn>
                              </p:par>
                              <p:par>
                                <p:cTn id="60" presetID="16" presetClass="entr" presetSubtype="21" fill="hold" grpId="0" nodeType="withEffect">
                                  <p:stCondLst>
                                    <p:cond delay="0"/>
                                  </p:stCondLst>
                                  <p:childTnLst>
                                    <p:set>
                                      <p:cBhvr>
                                        <p:cTn id="61" dur="1" fill="hold">
                                          <p:stCondLst>
                                            <p:cond delay="0"/>
                                          </p:stCondLst>
                                        </p:cTn>
                                        <p:tgtEl>
                                          <p:spTgt spid="37"/>
                                        </p:tgtEl>
                                        <p:attrNameLst>
                                          <p:attrName>style.visibility</p:attrName>
                                        </p:attrNameLst>
                                      </p:cBhvr>
                                      <p:to>
                                        <p:strVal val="visible"/>
                                      </p:to>
                                    </p:set>
                                    <p:animEffect transition="in" filter="barn(inVertical)">
                                      <p:cBhvr>
                                        <p:cTn id="62" dur="500"/>
                                        <p:tgtEl>
                                          <p:spTgt spid="37"/>
                                        </p:tgtEl>
                                      </p:cBhvr>
                                    </p:animEffect>
                                  </p:childTnLst>
                                </p:cTn>
                              </p:par>
                            </p:childTnLst>
                          </p:cTn>
                        </p:par>
                        <p:par>
                          <p:cTn id="63" fill="hold" nodeType="afterGroup">
                            <p:stCondLst>
                              <p:cond delay="5500"/>
                            </p:stCondLst>
                            <p:childTnLst>
                              <p:par>
                                <p:cTn id="64" presetID="22" presetClass="entr" presetSubtype="8" fill="hold" grpId="0" nodeType="after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wipe(left)">
                                      <p:cBhvr>
                                        <p:cTn id="66" dur="500"/>
                                        <p:tgtEl>
                                          <p:spTgt spid="10"/>
                                        </p:tgtEl>
                                      </p:cBhvr>
                                    </p:animEffect>
                                  </p:childTnLst>
                                </p:cTn>
                              </p:par>
                            </p:childTnLst>
                          </p:cTn>
                        </p:par>
                        <p:par>
                          <p:cTn id="67" fill="hold" nodeType="afterGroup">
                            <p:stCondLst>
                              <p:cond delay="6000"/>
                            </p:stCondLst>
                            <p:childTnLst>
                              <p:par>
                                <p:cTn id="68" presetID="53" presetClass="entr" presetSubtype="16" fill="hold" nodeType="afterEffect">
                                  <p:stCondLst>
                                    <p:cond delay="0"/>
                                  </p:stCondLst>
                                  <p:childTnLst>
                                    <p:set>
                                      <p:cBhvr>
                                        <p:cTn id="69" dur="1" fill="hold">
                                          <p:stCondLst>
                                            <p:cond delay="0"/>
                                          </p:stCondLst>
                                        </p:cTn>
                                        <p:tgtEl>
                                          <p:spTgt spid="25"/>
                                        </p:tgtEl>
                                        <p:attrNameLst>
                                          <p:attrName>style.visibility</p:attrName>
                                        </p:attrNameLst>
                                      </p:cBhvr>
                                      <p:to>
                                        <p:strVal val="visible"/>
                                      </p:to>
                                    </p:set>
                                    <p:anim calcmode="lin" valueType="num">
                                      <p:cBhvr>
                                        <p:cTn id="70" dur="500" fill="hold"/>
                                        <p:tgtEl>
                                          <p:spTgt spid="25"/>
                                        </p:tgtEl>
                                        <p:attrNameLst>
                                          <p:attrName>ppt_w</p:attrName>
                                        </p:attrNameLst>
                                      </p:cBhvr>
                                      <p:tavLst>
                                        <p:tav tm="0">
                                          <p:val>
                                            <p:fltVal val="0"/>
                                          </p:val>
                                        </p:tav>
                                        <p:tav tm="100000">
                                          <p:val>
                                            <p:strVal val="#ppt_w"/>
                                          </p:val>
                                        </p:tav>
                                      </p:tavLst>
                                    </p:anim>
                                    <p:anim calcmode="lin" valueType="num">
                                      <p:cBhvr>
                                        <p:cTn id="71" dur="500" fill="hold"/>
                                        <p:tgtEl>
                                          <p:spTgt spid="25"/>
                                        </p:tgtEl>
                                        <p:attrNameLst>
                                          <p:attrName>ppt_h</p:attrName>
                                        </p:attrNameLst>
                                      </p:cBhvr>
                                      <p:tavLst>
                                        <p:tav tm="0">
                                          <p:val>
                                            <p:fltVal val="0"/>
                                          </p:val>
                                        </p:tav>
                                        <p:tav tm="100000">
                                          <p:val>
                                            <p:strVal val="#ppt_h"/>
                                          </p:val>
                                        </p:tav>
                                      </p:tavLst>
                                    </p:anim>
                                    <p:animEffect transition="in" filter="fade">
                                      <p:cBhvr>
                                        <p:cTn id="72" dur="500"/>
                                        <p:tgtEl>
                                          <p:spTgt spid="25"/>
                                        </p:tgtEl>
                                      </p:cBhvr>
                                    </p:animEffect>
                                  </p:childTnLst>
                                </p:cTn>
                              </p:par>
                              <p:par>
                                <p:cTn id="73" presetID="16" presetClass="entr" presetSubtype="21" fill="hold" grpId="0" nodeType="withEffect">
                                  <p:stCondLst>
                                    <p:cond delay="0"/>
                                  </p:stCondLst>
                                  <p:childTnLst>
                                    <p:set>
                                      <p:cBhvr>
                                        <p:cTn id="74" dur="1" fill="hold">
                                          <p:stCondLst>
                                            <p:cond delay="0"/>
                                          </p:stCondLst>
                                        </p:cTn>
                                        <p:tgtEl>
                                          <p:spTgt spid="38"/>
                                        </p:tgtEl>
                                        <p:attrNameLst>
                                          <p:attrName>style.visibility</p:attrName>
                                        </p:attrNameLst>
                                      </p:cBhvr>
                                      <p:to>
                                        <p:strVal val="visible"/>
                                      </p:to>
                                    </p:set>
                                    <p:animEffect transition="in" filter="barn(inVertical)">
                                      <p:cBhvr>
                                        <p:cTn id="75" dur="500"/>
                                        <p:tgtEl>
                                          <p:spTgt spid="38"/>
                                        </p:tgtEl>
                                      </p:cBhvr>
                                    </p:animEffect>
                                  </p:childTnLst>
                                </p:cTn>
                              </p:par>
                            </p:childTnLst>
                          </p:cTn>
                        </p:par>
                        <p:par>
                          <p:cTn id="76" fill="hold" nodeType="afterGroup">
                            <p:stCondLst>
                              <p:cond delay="6500"/>
                            </p:stCondLst>
                            <p:childTnLst>
                              <p:par>
                                <p:cTn id="77" presetID="22" presetClass="entr" presetSubtype="8" fill="hold" grpId="0" nodeType="afterEffect">
                                  <p:stCondLst>
                                    <p:cond delay="0"/>
                                  </p:stCondLst>
                                  <p:childTnLst>
                                    <p:set>
                                      <p:cBhvr>
                                        <p:cTn id="78" dur="1" fill="hold">
                                          <p:stCondLst>
                                            <p:cond delay="0"/>
                                          </p:stCondLst>
                                        </p:cTn>
                                        <p:tgtEl>
                                          <p:spTgt spid="8"/>
                                        </p:tgtEl>
                                        <p:attrNameLst>
                                          <p:attrName>style.visibility</p:attrName>
                                        </p:attrNameLst>
                                      </p:cBhvr>
                                      <p:to>
                                        <p:strVal val="visible"/>
                                      </p:to>
                                    </p:set>
                                    <p:animEffect transition="in" filter="wipe(left)">
                                      <p:cBhvr>
                                        <p:cTn id="79" dur="500"/>
                                        <p:tgtEl>
                                          <p:spTgt spid="8"/>
                                        </p:tgtEl>
                                      </p:cBhvr>
                                    </p:animEffect>
                                  </p:childTnLst>
                                </p:cTn>
                              </p:par>
                            </p:childTnLst>
                          </p:cTn>
                        </p:par>
                        <p:par>
                          <p:cTn id="80" fill="hold" nodeType="afterGroup">
                            <p:stCondLst>
                              <p:cond delay="7000"/>
                            </p:stCondLst>
                            <p:childTnLst>
                              <p:par>
                                <p:cTn id="81" presetID="53" presetClass="entr" presetSubtype="16" fill="hold" nodeType="afterEffect">
                                  <p:stCondLst>
                                    <p:cond delay="0"/>
                                  </p:stCondLst>
                                  <p:childTnLst>
                                    <p:set>
                                      <p:cBhvr>
                                        <p:cTn id="82" dur="1" fill="hold">
                                          <p:stCondLst>
                                            <p:cond delay="0"/>
                                          </p:stCondLst>
                                        </p:cTn>
                                        <p:tgtEl>
                                          <p:spTgt spid="28"/>
                                        </p:tgtEl>
                                        <p:attrNameLst>
                                          <p:attrName>style.visibility</p:attrName>
                                        </p:attrNameLst>
                                      </p:cBhvr>
                                      <p:to>
                                        <p:strVal val="visible"/>
                                      </p:to>
                                    </p:set>
                                    <p:anim calcmode="lin" valueType="num">
                                      <p:cBhvr>
                                        <p:cTn id="83" dur="500" fill="hold"/>
                                        <p:tgtEl>
                                          <p:spTgt spid="28"/>
                                        </p:tgtEl>
                                        <p:attrNameLst>
                                          <p:attrName>ppt_w</p:attrName>
                                        </p:attrNameLst>
                                      </p:cBhvr>
                                      <p:tavLst>
                                        <p:tav tm="0">
                                          <p:val>
                                            <p:fltVal val="0"/>
                                          </p:val>
                                        </p:tav>
                                        <p:tav tm="100000">
                                          <p:val>
                                            <p:strVal val="#ppt_w"/>
                                          </p:val>
                                        </p:tav>
                                      </p:tavLst>
                                    </p:anim>
                                    <p:anim calcmode="lin" valueType="num">
                                      <p:cBhvr>
                                        <p:cTn id="84" dur="500" fill="hold"/>
                                        <p:tgtEl>
                                          <p:spTgt spid="28"/>
                                        </p:tgtEl>
                                        <p:attrNameLst>
                                          <p:attrName>ppt_h</p:attrName>
                                        </p:attrNameLst>
                                      </p:cBhvr>
                                      <p:tavLst>
                                        <p:tav tm="0">
                                          <p:val>
                                            <p:fltVal val="0"/>
                                          </p:val>
                                        </p:tav>
                                        <p:tav tm="100000">
                                          <p:val>
                                            <p:strVal val="#ppt_h"/>
                                          </p:val>
                                        </p:tav>
                                      </p:tavLst>
                                    </p:anim>
                                    <p:animEffect transition="in" filter="fade">
                                      <p:cBhvr>
                                        <p:cTn id="85" dur="500"/>
                                        <p:tgtEl>
                                          <p:spTgt spid="28"/>
                                        </p:tgtEl>
                                      </p:cBhvr>
                                    </p:animEffect>
                                  </p:childTnLst>
                                </p:cTn>
                              </p:par>
                              <p:par>
                                <p:cTn id="86" presetID="16" presetClass="entr" presetSubtype="21" fill="hold" grpId="0" nodeType="withEffect">
                                  <p:stCondLst>
                                    <p:cond delay="0"/>
                                  </p:stCondLst>
                                  <p:childTnLst>
                                    <p:set>
                                      <p:cBhvr>
                                        <p:cTn id="87" dur="1" fill="hold">
                                          <p:stCondLst>
                                            <p:cond delay="0"/>
                                          </p:stCondLst>
                                        </p:cTn>
                                        <p:tgtEl>
                                          <p:spTgt spid="39"/>
                                        </p:tgtEl>
                                        <p:attrNameLst>
                                          <p:attrName>style.visibility</p:attrName>
                                        </p:attrNameLst>
                                      </p:cBhvr>
                                      <p:to>
                                        <p:strVal val="visible"/>
                                      </p:to>
                                    </p:set>
                                    <p:animEffect transition="in" filter="barn(inVertical)">
                                      <p:cBhvr>
                                        <p:cTn id="8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35" grpId="0"/>
      <p:bldP spid="36" grpId="0"/>
      <p:bldP spid="37" grpId="0"/>
      <p:bldP spid="38" grpId="0"/>
      <p:bldP spid="39" grpId="0"/>
    </p:bldLst>
  </p:timing>
</p:sld>
</file>

<file path=ppt/slides/slide2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6" name="Group 21"/>
          <p:cNvGrpSpPr/>
          <p:nvPr/>
        </p:nvGrpSpPr>
        <p:grpSpPr>
          <a:xfrm>
            <a:off x="1817849" y="3228122"/>
            <a:ext cx="1776099" cy="1776838"/>
            <a:chOff x="5068163" y="6079077"/>
            <a:chExt cx="5199191" cy="5199189"/>
          </a:xfrm>
        </p:grpSpPr>
        <p:sp>
          <p:nvSpPr>
            <p:cNvPr id="7" name="Freeform 240"/>
            <p:cNvSpPr>
              <a:spLocks noEditPoints="1"/>
            </p:cNvSpPr>
            <p:nvPr/>
          </p:nvSpPr>
          <p:spPr bwMode="auto">
            <a:xfrm>
              <a:off x="5068163" y="6079077"/>
              <a:ext cx="5199191" cy="5199189"/>
            </a:xfrm>
            <a:custGeom>
              <a:gdLst>
                <a:gd name="T0" fmla="*/ 1840 w 1840"/>
                <a:gd name="T1" fmla="*/ 964 h 1840"/>
                <a:gd name="T2" fmla="*/ 1682 w 1840"/>
                <a:gd name="T3" fmla="*/ 808 h 1840"/>
                <a:gd name="T4" fmla="*/ 1791 w 1840"/>
                <a:gd name="T5" fmla="*/ 614 h 1840"/>
                <a:gd name="T6" fmla="*/ 1578 w 1840"/>
                <a:gd name="T7" fmla="*/ 521 h 1840"/>
                <a:gd name="T8" fmla="*/ 1602 w 1840"/>
                <a:gd name="T9" fmla="*/ 301 h 1840"/>
                <a:gd name="T10" fmla="*/ 1379 w 1840"/>
                <a:gd name="T11" fmla="*/ 303 h 1840"/>
                <a:gd name="T12" fmla="*/ 1318 w 1840"/>
                <a:gd name="T13" fmla="*/ 90 h 1840"/>
                <a:gd name="T14" fmla="*/ 1103 w 1840"/>
                <a:gd name="T15" fmla="*/ 173 h 1840"/>
                <a:gd name="T16" fmla="*/ 964 w 1840"/>
                <a:gd name="T17" fmla="*/ 0 h 1840"/>
                <a:gd name="T18" fmla="*/ 808 w 1840"/>
                <a:gd name="T19" fmla="*/ 159 h 1840"/>
                <a:gd name="T20" fmla="*/ 613 w 1840"/>
                <a:gd name="T21" fmla="*/ 49 h 1840"/>
                <a:gd name="T22" fmla="*/ 521 w 1840"/>
                <a:gd name="T23" fmla="*/ 262 h 1840"/>
                <a:gd name="T24" fmla="*/ 301 w 1840"/>
                <a:gd name="T25" fmla="*/ 239 h 1840"/>
                <a:gd name="T26" fmla="*/ 303 w 1840"/>
                <a:gd name="T27" fmla="*/ 461 h 1840"/>
                <a:gd name="T28" fmla="*/ 89 w 1840"/>
                <a:gd name="T29" fmla="*/ 522 h 1840"/>
                <a:gd name="T30" fmla="*/ 173 w 1840"/>
                <a:gd name="T31" fmla="*/ 737 h 1840"/>
                <a:gd name="T32" fmla="*/ 0 w 1840"/>
                <a:gd name="T33" fmla="*/ 877 h 1840"/>
                <a:gd name="T34" fmla="*/ 159 w 1840"/>
                <a:gd name="T35" fmla="*/ 1032 h 1840"/>
                <a:gd name="T36" fmla="*/ 49 w 1840"/>
                <a:gd name="T37" fmla="*/ 1227 h 1840"/>
                <a:gd name="T38" fmla="*/ 262 w 1840"/>
                <a:gd name="T39" fmla="*/ 1320 h 1840"/>
                <a:gd name="T40" fmla="*/ 239 w 1840"/>
                <a:gd name="T41" fmla="*/ 1540 h 1840"/>
                <a:gd name="T42" fmla="*/ 461 w 1840"/>
                <a:gd name="T43" fmla="*/ 1538 h 1840"/>
                <a:gd name="T44" fmla="*/ 522 w 1840"/>
                <a:gd name="T45" fmla="*/ 1751 h 1840"/>
                <a:gd name="T46" fmla="*/ 737 w 1840"/>
                <a:gd name="T47" fmla="*/ 1668 h 1840"/>
                <a:gd name="T48" fmla="*/ 876 w 1840"/>
                <a:gd name="T49" fmla="*/ 1840 h 1840"/>
                <a:gd name="T50" fmla="*/ 1032 w 1840"/>
                <a:gd name="T51" fmla="*/ 1682 h 1840"/>
                <a:gd name="T52" fmla="*/ 1227 w 1840"/>
                <a:gd name="T53" fmla="*/ 1791 h 1840"/>
                <a:gd name="T54" fmla="*/ 1319 w 1840"/>
                <a:gd name="T55" fmla="*/ 1579 h 1840"/>
                <a:gd name="T56" fmla="*/ 1540 w 1840"/>
                <a:gd name="T57" fmla="*/ 1602 h 1840"/>
                <a:gd name="T58" fmla="*/ 1538 w 1840"/>
                <a:gd name="T59" fmla="*/ 1380 h 1840"/>
                <a:gd name="T60" fmla="*/ 1751 w 1840"/>
                <a:gd name="T61" fmla="*/ 1318 h 1840"/>
                <a:gd name="T62" fmla="*/ 1668 w 1840"/>
                <a:gd name="T63" fmla="*/ 1104 h 1840"/>
                <a:gd name="T64" fmla="*/ 1081 w 1840"/>
                <a:gd name="T65" fmla="*/ 1490 h 1840"/>
                <a:gd name="T66" fmla="*/ 759 w 1840"/>
                <a:gd name="T67" fmla="*/ 351 h 1840"/>
                <a:gd name="T68" fmla="*/ 1081 w 1840"/>
                <a:gd name="T69" fmla="*/ 1490 h 18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chemeClr val="accent2"/>
            </a:solidFill>
            <a:ln>
              <a:noFill/>
            </a:ln>
          </p:spPr>
          <p:txBody>
            <a:bodyPr vert="horz" wrap="square" lIns="27119" tIns="0" rIns="27119" bIns="0" numCol="1" anchor="t" anchorCtr="0" compatLnSpc="1">
              <a:prstTxWarp prst="textNoShape">
                <a:avLst/>
              </a:prstTxWarp>
            </a:bodyPr>
            <a:lstStyle/>
            <a:p>
              <a:pPr>
                <a:lnSpc>
                  <a:spcPct val="120000"/>
                </a:lnSpc>
              </a:pPr>
              <a:endParaRPr lang="id-ID" sz="1300">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247"/>
            <p:cNvSpPr>
              <a:spLocks noEditPoints="1"/>
            </p:cNvSpPr>
            <p:nvPr/>
          </p:nvSpPr>
          <p:spPr bwMode="auto">
            <a:xfrm>
              <a:off x="6521688" y="7537269"/>
              <a:ext cx="2292142" cy="2286366"/>
            </a:xfrm>
            <a:custGeom>
              <a:gdLst>
                <a:gd name="T0" fmla="*/ 250 w 500"/>
                <a:gd name="T1" fmla="*/ 499 h 499"/>
                <a:gd name="T2" fmla="*/ 0 w 500"/>
                <a:gd name="T3" fmla="*/ 249 h 499"/>
                <a:gd name="T4" fmla="*/ 250 w 500"/>
                <a:gd name="T5" fmla="*/ 0 h 499"/>
                <a:gd name="T6" fmla="*/ 500 w 500"/>
                <a:gd name="T7" fmla="*/ 249 h 499"/>
                <a:gd name="T8" fmla="*/ 250 w 500"/>
                <a:gd name="T9" fmla="*/ 499 h 499"/>
                <a:gd name="T10" fmla="*/ 250 w 500"/>
                <a:gd name="T11" fmla="*/ 140 h 499"/>
                <a:gd name="T12" fmla="*/ 140 w 500"/>
                <a:gd name="T13" fmla="*/ 249 h 499"/>
                <a:gd name="T14" fmla="*/ 250 w 500"/>
                <a:gd name="T15" fmla="*/ 359 h 499"/>
                <a:gd name="T16" fmla="*/ 360 w 500"/>
                <a:gd name="T17" fmla="*/ 249 h 499"/>
                <a:gd name="T18" fmla="*/ 250 w 500"/>
                <a:gd name="T19" fmla="*/ 140 h 49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solidFill>
              <a:schemeClr val="accent2"/>
            </a:solidFill>
            <a:ln>
              <a:noFill/>
            </a:ln>
          </p:spPr>
          <p:txBody>
            <a:bodyPr vert="horz" wrap="square" lIns="27119" tIns="0" rIns="27119" bIns="0" numCol="1" anchor="t" anchorCtr="0" compatLnSpc="1">
              <a:prstTxWarp prst="textNoShape">
                <a:avLst/>
              </a:prstTxWarp>
            </a:bodyPr>
            <a:lstStyle/>
            <a:p>
              <a:pPr>
                <a:lnSpc>
                  <a:spcPct val="120000"/>
                </a:lnSpc>
              </a:pPr>
              <a:endParaRPr lang="id-ID" sz="130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 name="Group 22"/>
          <p:cNvGrpSpPr/>
          <p:nvPr/>
        </p:nvGrpSpPr>
        <p:grpSpPr>
          <a:xfrm>
            <a:off x="3496588" y="2620162"/>
            <a:ext cx="2042330" cy="2043181"/>
            <a:chOff x="10036426" y="5299731"/>
            <a:chExt cx="5978535" cy="5978535"/>
          </a:xfrm>
        </p:grpSpPr>
        <p:sp>
          <p:nvSpPr>
            <p:cNvPr id="10" name="Freeform 239"/>
            <p:cNvSpPr>
              <a:spLocks noEditPoints="1"/>
            </p:cNvSpPr>
            <p:nvPr/>
          </p:nvSpPr>
          <p:spPr bwMode="auto">
            <a:xfrm>
              <a:off x="10036426" y="5299731"/>
              <a:ext cx="5978535" cy="5978535"/>
            </a:xfrm>
            <a:custGeom>
              <a:gdLst>
                <a:gd name="T0" fmla="*/ 2116 w 2116"/>
                <a:gd name="T1" fmla="*/ 1052 h 2116"/>
                <a:gd name="T2" fmla="*/ 1925 w 2116"/>
                <a:gd name="T3" fmla="*/ 883 h 2116"/>
                <a:gd name="T4" fmla="*/ 2038 w 2116"/>
                <a:gd name="T5" fmla="*/ 652 h 2116"/>
                <a:gd name="T6" fmla="*/ 1795 w 2116"/>
                <a:gd name="T7" fmla="*/ 570 h 2116"/>
                <a:gd name="T8" fmla="*/ 1802 w 2116"/>
                <a:gd name="T9" fmla="*/ 305 h 2116"/>
                <a:gd name="T10" fmla="*/ 1548 w 2116"/>
                <a:gd name="T11" fmla="*/ 321 h 2116"/>
                <a:gd name="T12" fmla="*/ 1464 w 2116"/>
                <a:gd name="T13" fmla="*/ 80 h 2116"/>
                <a:gd name="T14" fmla="*/ 1234 w 2116"/>
                <a:gd name="T15" fmla="*/ 191 h 2116"/>
                <a:gd name="T16" fmla="*/ 1052 w 2116"/>
                <a:gd name="T17" fmla="*/ 0 h 2116"/>
                <a:gd name="T18" fmla="*/ 884 w 2116"/>
                <a:gd name="T19" fmla="*/ 191 h 2116"/>
                <a:gd name="T20" fmla="*/ 653 w 2116"/>
                <a:gd name="T21" fmla="*/ 78 h 2116"/>
                <a:gd name="T22" fmla="*/ 570 w 2116"/>
                <a:gd name="T23" fmla="*/ 321 h 2116"/>
                <a:gd name="T24" fmla="*/ 305 w 2116"/>
                <a:gd name="T25" fmla="*/ 314 h 2116"/>
                <a:gd name="T26" fmla="*/ 322 w 2116"/>
                <a:gd name="T27" fmla="*/ 568 h 2116"/>
                <a:gd name="T28" fmla="*/ 81 w 2116"/>
                <a:gd name="T29" fmla="*/ 652 h 2116"/>
                <a:gd name="T30" fmla="*/ 192 w 2116"/>
                <a:gd name="T31" fmla="*/ 882 h 2116"/>
                <a:gd name="T32" fmla="*/ 0 w 2116"/>
                <a:gd name="T33" fmla="*/ 1064 h 2116"/>
                <a:gd name="T34" fmla="*/ 191 w 2116"/>
                <a:gd name="T35" fmla="*/ 1233 h 2116"/>
                <a:gd name="T36" fmla="*/ 78 w 2116"/>
                <a:gd name="T37" fmla="*/ 1463 h 2116"/>
                <a:gd name="T38" fmla="*/ 321 w 2116"/>
                <a:gd name="T39" fmla="*/ 1546 h 2116"/>
                <a:gd name="T40" fmla="*/ 314 w 2116"/>
                <a:gd name="T41" fmla="*/ 1811 h 2116"/>
                <a:gd name="T42" fmla="*/ 569 w 2116"/>
                <a:gd name="T43" fmla="*/ 1794 h 2116"/>
                <a:gd name="T44" fmla="*/ 653 w 2116"/>
                <a:gd name="T45" fmla="*/ 2035 h 2116"/>
                <a:gd name="T46" fmla="*/ 882 w 2116"/>
                <a:gd name="T47" fmla="*/ 1925 h 2116"/>
                <a:gd name="T48" fmla="*/ 1064 w 2116"/>
                <a:gd name="T49" fmla="*/ 2116 h 2116"/>
                <a:gd name="T50" fmla="*/ 1233 w 2116"/>
                <a:gd name="T51" fmla="*/ 1925 h 2116"/>
                <a:gd name="T52" fmla="*/ 1464 w 2116"/>
                <a:gd name="T53" fmla="*/ 2038 h 2116"/>
                <a:gd name="T54" fmla="*/ 1546 w 2116"/>
                <a:gd name="T55" fmla="*/ 1795 h 2116"/>
                <a:gd name="T56" fmla="*/ 1811 w 2116"/>
                <a:gd name="T57" fmla="*/ 1802 h 2116"/>
                <a:gd name="T58" fmla="*/ 1795 w 2116"/>
                <a:gd name="T59" fmla="*/ 1547 h 2116"/>
                <a:gd name="T60" fmla="*/ 2036 w 2116"/>
                <a:gd name="T61" fmla="*/ 1463 h 2116"/>
                <a:gd name="T62" fmla="*/ 1925 w 2116"/>
                <a:gd name="T63" fmla="*/ 1234 h 2116"/>
                <a:gd name="T64" fmla="*/ 1358 w 2116"/>
                <a:gd name="T65" fmla="*/ 1669 h 2116"/>
                <a:gd name="T66" fmla="*/ 759 w 2116"/>
                <a:gd name="T67" fmla="*/ 447 h 2116"/>
                <a:gd name="T68" fmla="*/ 1358 w 2116"/>
                <a:gd name="T69" fmla="*/ 1669 h 211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solidFill>
              <a:schemeClr val="accent4"/>
            </a:solidFill>
            <a:ln>
              <a:noFill/>
            </a:ln>
          </p:spPr>
          <p:txBody>
            <a:bodyPr vert="horz" wrap="square" lIns="27119" tIns="0" rIns="27119" bIns="0" numCol="1" anchor="t" anchorCtr="0" compatLnSpc="1">
              <a:prstTxWarp prst="textNoShape">
                <a:avLst/>
              </a:prstTxWarp>
            </a:bodyPr>
            <a:lstStyle/>
            <a:p>
              <a:pPr>
                <a:lnSpc>
                  <a:spcPct val="120000"/>
                </a:lnSpc>
              </a:pPr>
              <a:endParaRPr lang="id-ID" sz="1300">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248"/>
            <p:cNvSpPr>
              <a:spLocks noEditPoints="1"/>
            </p:cNvSpPr>
            <p:nvPr/>
          </p:nvSpPr>
          <p:spPr bwMode="auto">
            <a:xfrm>
              <a:off x="11896328" y="7080775"/>
              <a:ext cx="2382846" cy="2393316"/>
            </a:xfrm>
            <a:custGeom>
              <a:gdLst>
                <a:gd name="T0" fmla="*/ 287 w 574"/>
                <a:gd name="T1" fmla="*/ 575 h 575"/>
                <a:gd name="T2" fmla="*/ 0 w 574"/>
                <a:gd name="T3" fmla="*/ 287 h 575"/>
                <a:gd name="T4" fmla="*/ 287 w 574"/>
                <a:gd name="T5" fmla="*/ 0 h 575"/>
                <a:gd name="T6" fmla="*/ 574 w 574"/>
                <a:gd name="T7" fmla="*/ 287 h 575"/>
                <a:gd name="T8" fmla="*/ 287 w 574"/>
                <a:gd name="T9" fmla="*/ 575 h 575"/>
                <a:gd name="T10" fmla="*/ 287 w 574"/>
                <a:gd name="T11" fmla="*/ 160 h 575"/>
                <a:gd name="T12" fmla="*/ 160 w 574"/>
                <a:gd name="T13" fmla="*/ 287 h 575"/>
                <a:gd name="T14" fmla="*/ 287 w 574"/>
                <a:gd name="T15" fmla="*/ 415 h 575"/>
                <a:gd name="T16" fmla="*/ 414 w 574"/>
                <a:gd name="T17" fmla="*/ 287 h 575"/>
                <a:gd name="T18" fmla="*/ 287 w 574"/>
                <a:gd name="T19" fmla="*/ 160 h 57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solidFill>
              <a:schemeClr val="accent4"/>
            </a:solidFill>
            <a:ln>
              <a:noFill/>
            </a:ln>
          </p:spPr>
          <p:txBody>
            <a:bodyPr vert="horz" wrap="square" lIns="27119" tIns="0" rIns="27119" bIns="0" numCol="1" anchor="t" anchorCtr="0" compatLnSpc="1">
              <a:prstTxWarp prst="textNoShape">
                <a:avLst/>
              </a:prstTxWarp>
            </a:bodyPr>
            <a:lstStyle/>
            <a:p>
              <a:pPr>
                <a:lnSpc>
                  <a:spcPct val="120000"/>
                </a:lnSpc>
              </a:pPr>
              <a:endParaRPr lang="id-ID" sz="130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Group 20"/>
          <p:cNvGrpSpPr/>
          <p:nvPr/>
        </p:nvGrpSpPr>
        <p:grpSpPr>
          <a:xfrm>
            <a:off x="1005638" y="2379584"/>
            <a:ext cx="1288614" cy="1289150"/>
            <a:chOff x="1784916" y="4981028"/>
            <a:chExt cx="3772171" cy="3772171"/>
          </a:xfrm>
        </p:grpSpPr>
        <p:sp>
          <p:nvSpPr>
            <p:cNvPr id="13" name="Freeform 241"/>
            <p:cNvSpPr>
              <a:spLocks noEditPoints="1"/>
            </p:cNvSpPr>
            <p:nvPr/>
          </p:nvSpPr>
          <p:spPr bwMode="auto">
            <a:xfrm>
              <a:off x="1784916" y="4981028"/>
              <a:ext cx="3772171" cy="3772171"/>
            </a:xfrm>
            <a:custGeom>
              <a:gdLst>
                <a:gd name="T0" fmla="*/ 1335 w 1335"/>
                <a:gd name="T1" fmla="*/ 699 h 1335"/>
                <a:gd name="T2" fmla="*/ 1220 w 1335"/>
                <a:gd name="T3" fmla="*/ 586 h 1335"/>
                <a:gd name="T4" fmla="*/ 1300 w 1335"/>
                <a:gd name="T5" fmla="*/ 445 h 1335"/>
                <a:gd name="T6" fmla="*/ 1145 w 1335"/>
                <a:gd name="T7" fmla="*/ 378 h 1335"/>
                <a:gd name="T8" fmla="*/ 1162 w 1335"/>
                <a:gd name="T9" fmla="*/ 218 h 1335"/>
                <a:gd name="T10" fmla="*/ 1001 w 1335"/>
                <a:gd name="T11" fmla="*/ 219 h 1335"/>
                <a:gd name="T12" fmla="*/ 956 w 1335"/>
                <a:gd name="T13" fmla="*/ 65 h 1335"/>
                <a:gd name="T14" fmla="*/ 801 w 1335"/>
                <a:gd name="T15" fmla="*/ 125 h 1335"/>
                <a:gd name="T16" fmla="*/ 699 w 1335"/>
                <a:gd name="T17" fmla="*/ 0 h 1335"/>
                <a:gd name="T18" fmla="*/ 586 w 1335"/>
                <a:gd name="T19" fmla="*/ 115 h 1335"/>
                <a:gd name="T20" fmla="*/ 445 w 1335"/>
                <a:gd name="T21" fmla="*/ 35 h 1335"/>
                <a:gd name="T22" fmla="*/ 378 w 1335"/>
                <a:gd name="T23" fmla="*/ 190 h 1335"/>
                <a:gd name="T24" fmla="*/ 218 w 1335"/>
                <a:gd name="T25" fmla="*/ 173 h 1335"/>
                <a:gd name="T26" fmla="*/ 220 w 1335"/>
                <a:gd name="T27" fmla="*/ 334 h 1335"/>
                <a:gd name="T28" fmla="*/ 65 w 1335"/>
                <a:gd name="T29" fmla="*/ 379 h 1335"/>
                <a:gd name="T30" fmla="*/ 125 w 1335"/>
                <a:gd name="T31" fmla="*/ 535 h 1335"/>
                <a:gd name="T32" fmla="*/ 0 w 1335"/>
                <a:gd name="T33" fmla="*/ 636 h 1335"/>
                <a:gd name="T34" fmla="*/ 115 w 1335"/>
                <a:gd name="T35" fmla="*/ 749 h 1335"/>
                <a:gd name="T36" fmla="*/ 35 w 1335"/>
                <a:gd name="T37" fmla="*/ 890 h 1335"/>
                <a:gd name="T38" fmla="*/ 190 w 1335"/>
                <a:gd name="T39" fmla="*/ 957 h 1335"/>
                <a:gd name="T40" fmla="*/ 173 w 1335"/>
                <a:gd name="T41" fmla="*/ 1117 h 1335"/>
                <a:gd name="T42" fmla="*/ 334 w 1335"/>
                <a:gd name="T43" fmla="*/ 1116 h 1335"/>
                <a:gd name="T44" fmla="*/ 379 w 1335"/>
                <a:gd name="T45" fmla="*/ 1270 h 1335"/>
                <a:gd name="T46" fmla="*/ 535 w 1335"/>
                <a:gd name="T47" fmla="*/ 1210 h 1335"/>
                <a:gd name="T48" fmla="*/ 636 w 1335"/>
                <a:gd name="T49" fmla="*/ 1335 h 1335"/>
                <a:gd name="T50" fmla="*/ 749 w 1335"/>
                <a:gd name="T51" fmla="*/ 1220 h 1335"/>
                <a:gd name="T52" fmla="*/ 890 w 1335"/>
                <a:gd name="T53" fmla="*/ 1299 h 1335"/>
                <a:gd name="T54" fmla="*/ 957 w 1335"/>
                <a:gd name="T55" fmla="*/ 1145 h 1335"/>
                <a:gd name="T56" fmla="*/ 1117 w 1335"/>
                <a:gd name="T57" fmla="*/ 1162 h 1335"/>
                <a:gd name="T58" fmla="*/ 1116 w 1335"/>
                <a:gd name="T59" fmla="*/ 1001 h 1335"/>
                <a:gd name="T60" fmla="*/ 1271 w 1335"/>
                <a:gd name="T61" fmla="*/ 956 h 1335"/>
                <a:gd name="T62" fmla="*/ 1210 w 1335"/>
                <a:gd name="T63" fmla="*/ 801 h 1335"/>
                <a:gd name="T64" fmla="*/ 776 w 1335"/>
                <a:gd name="T65" fmla="*/ 1050 h 1335"/>
                <a:gd name="T66" fmla="*/ 560 w 1335"/>
                <a:gd name="T67" fmla="*/ 286 h 1335"/>
                <a:gd name="T68" fmla="*/ 776 w 1335"/>
                <a:gd name="T69" fmla="*/ 1050 h 133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solidFill>
              <a:schemeClr val="accent1"/>
            </a:solidFill>
            <a:ln>
              <a:noFill/>
            </a:ln>
          </p:spPr>
          <p:txBody>
            <a:bodyPr vert="horz" wrap="square" lIns="27119" tIns="0" rIns="27119" bIns="0" numCol="1" anchor="t" anchorCtr="0" compatLnSpc="1">
              <a:prstTxWarp prst="textNoShape">
                <a:avLst/>
              </a:prstTxWarp>
            </a:bodyPr>
            <a:lstStyle/>
            <a:p>
              <a:pPr>
                <a:lnSpc>
                  <a:spcPct val="120000"/>
                </a:lnSpc>
              </a:pPr>
              <a:endParaRPr lang="id-ID" sz="1300">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249"/>
            <p:cNvSpPr>
              <a:spLocks noEditPoints="1"/>
            </p:cNvSpPr>
            <p:nvPr/>
          </p:nvSpPr>
          <p:spPr bwMode="auto">
            <a:xfrm>
              <a:off x="2879410" y="6079077"/>
              <a:ext cx="1590304" cy="1590304"/>
            </a:xfrm>
            <a:custGeom>
              <a:gdLst>
                <a:gd name="T0" fmla="*/ 181 w 363"/>
                <a:gd name="T1" fmla="*/ 363 h 363"/>
                <a:gd name="T2" fmla="*/ 0 w 363"/>
                <a:gd name="T3" fmla="*/ 181 h 363"/>
                <a:gd name="T4" fmla="*/ 181 w 363"/>
                <a:gd name="T5" fmla="*/ 0 h 363"/>
                <a:gd name="T6" fmla="*/ 363 w 363"/>
                <a:gd name="T7" fmla="*/ 181 h 363"/>
                <a:gd name="T8" fmla="*/ 181 w 363"/>
                <a:gd name="T9" fmla="*/ 363 h 363"/>
                <a:gd name="T10" fmla="*/ 181 w 363"/>
                <a:gd name="T11" fmla="*/ 120 h 363"/>
                <a:gd name="T12" fmla="*/ 120 w 363"/>
                <a:gd name="T13" fmla="*/ 181 h 363"/>
                <a:gd name="T14" fmla="*/ 181 w 363"/>
                <a:gd name="T15" fmla="*/ 243 h 363"/>
                <a:gd name="T16" fmla="*/ 243 w 363"/>
                <a:gd name="T17" fmla="*/ 181 h 363"/>
                <a:gd name="T18" fmla="*/ 181 w 363"/>
                <a:gd name="T19" fmla="*/ 120 h 36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solidFill>
              <a:schemeClr val="accent1"/>
            </a:solidFill>
            <a:ln>
              <a:noFill/>
            </a:ln>
          </p:spPr>
          <p:txBody>
            <a:bodyPr vert="horz" wrap="square" lIns="27119" tIns="0" rIns="27119" bIns="0" numCol="1" anchor="t" anchorCtr="0" compatLnSpc="1">
              <a:prstTxWarp prst="textNoShape">
                <a:avLst/>
              </a:prstTxWarp>
            </a:bodyPr>
            <a:lstStyle/>
            <a:p>
              <a:pPr>
                <a:lnSpc>
                  <a:spcPct val="120000"/>
                </a:lnSpc>
              </a:pPr>
              <a:endParaRPr lang="id-ID" sz="130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Group 23"/>
          <p:cNvGrpSpPr/>
          <p:nvPr/>
        </p:nvGrpSpPr>
        <p:grpSpPr>
          <a:xfrm>
            <a:off x="4883727" y="4300751"/>
            <a:ext cx="1288614" cy="1289150"/>
            <a:chOff x="1784916" y="4981028"/>
            <a:chExt cx="3772171" cy="3772171"/>
          </a:xfrm>
          <a:solidFill>
            <a:schemeClr val="accent5"/>
          </a:solidFill>
        </p:grpSpPr>
        <p:sp>
          <p:nvSpPr>
            <p:cNvPr id="16" name="Freeform 241"/>
            <p:cNvSpPr>
              <a:spLocks noEditPoints="1"/>
            </p:cNvSpPr>
            <p:nvPr/>
          </p:nvSpPr>
          <p:spPr bwMode="auto">
            <a:xfrm>
              <a:off x="1784916" y="4981028"/>
              <a:ext cx="3772171" cy="3772171"/>
            </a:xfrm>
            <a:custGeom>
              <a:gdLst>
                <a:gd name="T0" fmla="*/ 1335 w 1335"/>
                <a:gd name="T1" fmla="*/ 699 h 1335"/>
                <a:gd name="T2" fmla="*/ 1220 w 1335"/>
                <a:gd name="T3" fmla="*/ 586 h 1335"/>
                <a:gd name="T4" fmla="*/ 1300 w 1335"/>
                <a:gd name="T5" fmla="*/ 445 h 1335"/>
                <a:gd name="T6" fmla="*/ 1145 w 1335"/>
                <a:gd name="T7" fmla="*/ 378 h 1335"/>
                <a:gd name="T8" fmla="*/ 1162 w 1335"/>
                <a:gd name="T9" fmla="*/ 218 h 1335"/>
                <a:gd name="T10" fmla="*/ 1001 w 1335"/>
                <a:gd name="T11" fmla="*/ 219 h 1335"/>
                <a:gd name="T12" fmla="*/ 956 w 1335"/>
                <a:gd name="T13" fmla="*/ 65 h 1335"/>
                <a:gd name="T14" fmla="*/ 801 w 1335"/>
                <a:gd name="T15" fmla="*/ 125 h 1335"/>
                <a:gd name="T16" fmla="*/ 699 w 1335"/>
                <a:gd name="T17" fmla="*/ 0 h 1335"/>
                <a:gd name="T18" fmla="*/ 586 w 1335"/>
                <a:gd name="T19" fmla="*/ 115 h 1335"/>
                <a:gd name="T20" fmla="*/ 445 w 1335"/>
                <a:gd name="T21" fmla="*/ 35 h 1335"/>
                <a:gd name="T22" fmla="*/ 378 w 1335"/>
                <a:gd name="T23" fmla="*/ 190 h 1335"/>
                <a:gd name="T24" fmla="*/ 218 w 1335"/>
                <a:gd name="T25" fmla="*/ 173 h 1335"/>
                <a:gd name="T26" fmla="*/ 220 w 1335"/>
                <a:gd name="T27" fmla="*/ 334 h 1335"/>
                <a:gd name="T28" fmla="*/ 65 w 1335"/>
                <a:gd name="T29" fmla="*/ 379 h 1335"/>
                <a:gd name="T30" fmla="*/ 125 w 1335"/>
                <a:gd name="T31" fmla="*/ 535 h 1335"/>
                <a:gd name="T32" fmla="*/ 0 w 1335"/>
                <a:gd name="T33" fmla="*/ 636 h 1335"/>
                <a:gd name="T34" fmla="*/ 115 w 1335"/>
                <a:gd name="T35" fmla="*/ 749 h 1335"/>
                <a:gd name="T36" fmla="*/ 35 w 1335"/>
                <a:gd name="T37" fmla="*/ 890 h 1335"/>
                <a:gd name="T38" fmla="*/ 190 w 1335"/>
                <a:gd name="T39" fmla="*/ 957 h 1335"/>
                <a:gd name="T40" fmla="*/ 173 w 1335"/>
                <a:gd name="T41" fmla="*/ 1117 h 1335"/>
                <a:gd name="T42" fmla="*/ 334 w 1335"/>
                <a:gd name="T43" fmla="*/ 1116 h 1335"/>
                <a:gd name="T44" fmla="*/ 379 w 1335"/>
                <a:gd name="T45" fmla="*/ 1270 h 1335"/>
                <a:gd name="T46" fmla="*/ 535 w 1335"/>
                <a:gd name="T47" fmla="*/ 1210 h 1335"/>
                <a:gd name="T48" fmla="*/ 636 w 1335"/>
                <a:gd name="T49" fmla="*/ 1335 h 1335"/>
                <a:gd name="T50" fmla="*/ 749 w 1335"/>
                <a:gd name="T51" fmla="*/ 1220 h 1335"/>
                <a:gd name="T52" fmla="*/ 890 w 1335"/>
                <a:gd name="T53" fmla="*/ 1299 h 1335"/>
                <a:gd name="T54" fmla="*/ 957 w 1335"/>
                <a:gd name="T55" fmla="*/ 1145 h 1335"/>
                <a:gd name="T56" fmla="*/ 1117 w 1335"/>
                <a:gd name="T57" fmla="*/ 1162 h 1335"/>
                <a:gd name="T58" fmla="*/ 1116 w 1335"/>
                <a:gd name="T59" fmla="*/ 1001 h 1335"/>
                <a:gd name="T60" fmla="*/ 1271 w 1335"/>
                <a:gd name="T61" fmla="*/ 956 h 1335"/>
                <a:gd name="T62" fmla="*/ 1210 w 1335"/>
                <a:gd name="T63" fmla="*/ 801 h 1335"/>
                <a:gd name="T64" fmla="*/ 776 w 1335"/>
                <a:gd name="T65" fmla="*/ 1050 h 1335"/>
                <a:gd name="T66" fmla="*/ 560 w 1335"/>
                <a:gd name="T67" fmla="*/ 286 h 1335"/>
                <a:gd name="T68" fmla="*/ 776 w 1335"/>
                <a:gd name="T69" fmla="*/ 1050 h 133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grpFill/>
            <a:ln>
              <a:noFill/>
            </a:ln>
          </p:spPr>
          <p:txBody>
            <a:bodyPr vert="horz" wrap="square" lIns="27119" tIns="0" rIns="27119" bIns="0" numCol="1" anchor="t" anchorCtr="0" compatLnSpc="1">
              <a:prstTxWarp prst="textNoShape">
                <a:avLst/>
              </a:prstTxWarp>
            </a:bodyPr>
            <a:lstStyle/>
            <a:p>
              <a:pPr>
                <a:lnSpc>
                  <a:spcPct val="120000"/>
                </a:lnSpc>
              </a:pPr>
              <a:endParaRPr lang="id-ID" sz="1300">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249"/>
            <p:cNvSpPr>
              <a:spLocks noEditPoints="1"/>
            </p:cNvSpPr>
            <p:nvPr/>
          </p:nvSpPr>
          <p:spPr bwMode="auto">
            <a:xfrm>
              <a:off x="2879410" y="6079077"/>
              <a:ext cx="1590304" cy="1590304"/>
            </a:xfrm>
            <a:custGeom>
              <a:gdLst>
                <a:gd name="T0" fmla="*/ 181 w 363"/>
                <a:gd name="T1" fmla="*/ 363 h 363"/>
                <a:gd name="T2" fmla="*/ 0 w 363"/>
                <a:gd name="T3" fmla="*/ 181 h 363"/>
                <a:gd name="T4" fmla="*/ 181 w 363"/>
                <a:gd name="T5" fmla="*/ 0 h 363"/>
                <a:gd name="T6" fmla="*/ 363 w 363"/>
                <a:gd name="T7" fmla="*/ 181 h 363"/>
                <a:gd name="T8" fmla="*/ 181 w 363"/>
                <a:gd name="T9" fmla="*/ 363 h 363"/>
                <a:gd name="T10" fmla="*/ 181 w 363"/>
                <a:gd name="T11" fmla="*/ 120 h 363"/>
                <a:gd name="T12" fmla="*/ 120 w 363"/>
                <a:gd name="T13" fmla="*/ 181 h 363"/>
                <a:gd name="T14" fmla="*/ 181 w 363"/>
                <a:gd name="T15" fmla="*/ 243 h 363"/>
                <a:gd name="T16" fmla="*/ 243 w 363"/>
                <a:gd name="T17" fmla="*/ 181 h 363"/>
                <a:gd name="T18" fmla="*/ 181 w 363"/>
                <a:gd name="T19" fmla="*/ 120 h 36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grpFill/>
            <a:ln>
              <a:noFill/>
            </a:ln>
          </p:spPr>
          <p:txBody>
            <a:bodyPr vert="horz" wrap="square" lIns="27119" tIns="0" rIns="27119" bIns="0" numCol="1" anchor="t" anchorCtr="0" compatLnSpc="1">
              <a:prstTxWarp prst="textNoShape">
                <a:avLst/>
              </a:prstTxWarp>
            </a:bodyPr>
            <a:lstStyle/>
            <a:p>
              <a:pPr>
                <a:lnSpc>
                  <a:spcPct val="120000"/>
                </a:lnSpc>
              </a:pPr>
              <a:endParaRPr lang="id-ID" sz="1300">
                <a:latin typeface="Arial" panose="020b0604020202020204" pitchFamily="34" charset="0"/>
                <a:ea typeface="微软雅黑" panose="020b0503020204020204" pitchFamily="34" charset="-122"/>
                <a:sym typeface="Arial" panose="020b0604020202020204" pitchFamily="34" charset="0"/>
              </a:endParaRPr>
            </a:p>
          </p:txBody>
        </p:sp>
      </p:grpSp>
      <p:sp>
        <p:nvSpPr>
          <p:cNvPr id="18" name="Text Placeholder 7"/>
          <p:cNvSpPr txBox="1"/>
          <p:nvPr/>
        </p:nvSpPr>
        <p:spPr>
          <a:xfrm>
            <a:off x="2306649" y="1588388"/>
            <a:ext cx="1825301" cy="280693"/>
          </a:xfrm>
          <a:prstGeom prst="rect">
            <a:avLst/>
          </a:prstGeom>
        </p:spPr>
        <p:txBody>
          <a:bodyPr vert="horz" lIns="0" tIns="0" rIns="0" bIns="0" anchor="ctr"/>
          <a:lstStyle>
            <a:lvl1pPr marL="0" indent="0" algn="l" defTabSz="914476" rtl="0" eaLnBrk="1" latinLnBrk="0" hangingPunct="1">
              <a:lnSpc>
                <a:spcPct val="100000"/>
              </a:lnSpc>
              <a:spcBef>
                <a:spcPct val="0"/>
              </a:spcBef>
              <a:spcAft>
                <a:spcPct val="0"/>
              </a:spcAft>
              <a:buFont typeface="Arial" panose="020b0604020202020204" pitchFamily="34" charset="0"/>
              <a:buNone/>
              <a:defRPr sz="1483" b="1" kern="120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500" b="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500" b="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 Placeholder 2"/>
          <p:cNvSpPr txBox="1"/>
          <p:nvPr/>
        </p:nvSpPr>
        <p:spPr>
          <a:xfrm>
            <a:off x="2306650" y="1867458"/>
            <a:ext cx="1702265" cy="627333"/>
          </a:xfrm>
          <a:prstGeom prst="rect">
            <a:avLst/>
          </a:prstGeom>
        </p:spPr>
        <p:txBody>
          <a:bodyPr vert="horz" lIns="0" tIns="0" rIns="0" bIns="0"/>
          <a:lstStyle>
            <a:lvl1pPr marL="0" indent="0" algn="l" defTabSz="914476" rtl="0" eaLnBrk="1" latinLnBrk="0" hangingPunct="1">
              <a:lnSpc>
                <a:spcPct val="120000"/>
              </a:lnSpc>
              <a:spcBef>
                <a:spcPct val="0"/>
              </a:spcBef>
              <a:buFont typeface="Arial" panose="020b0604020202020204" pitchFamily="34" charset="0"/>
              <a:buNone/>
              <a:defRPr sz="89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altLang="zh-CN" sz="11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 Placeholder 7"/>
          <p:cNvSpPr txBox="1"/>
          <p:nvPr/>
        </p:nvSpPr>
        <p:spPr>
          <a:xfrm>
            <a:off x="2554327" y="5126158"/>
            <a:ext cx="1825301" cy="280693"/>
          </a:xfrm>
          <a:prstGeom prst="rect">
            <a:avLst/>
          </a:prstGeom>
        </p:spPr>
        <p:txBody>
          <a:bodyPr vert="horz" lIns="0" tIns="0" rIns="0" bIns="0" anchor="ctr"/>
          <a:lstStyle>
            <a:lvl1pPr marL="0" indent="0" algn="l" defTabSz="914476" rtl="0" eaLnBrk="1" latinLnBrk="0" hangingPunct="1">
              <a:lnSpc>
                <a:spcPct val="100000"/>
              </a:lnSpc>
              <a:spcBef>
                <a:spcPct val="0"/>
              </a:spcBef>
              <a:spcAft>
                <a:spcPct val="0"/>
              </a:spcAft>
              <a:buFont typeface="Arial" panose="020b0604020202020204" pitchFamily="34" charset="0"/>
              <a:buNone/>
              <a:defRPr sz="1483" b="1" kern="120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500" b="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500" b="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 Placeholder 2"/>
          <p:cNvSpPr txBox="1"/>
          <p:nvPr/>
        </p:nvSpPr>
        <p:spPr>
          <a:xfrm>
            <a:off x="2554328" y="5405227"/>
            <a:ext cx="1702265" cy="627333"/>
          </a:xfrm>
          <a:prstGeom prst="rect">
            <a:avLst/>
          </a:prstGeom>
        </p:spPr>
        <p:txBody>
          <a:bodyPr vert="horz" lIns="0" tIns="0" rIns="0" bIns="0"/>
          <a:lstStyle>
            <a:lvl1pPr marL="0" indent="0" algn="l" defTabSz="914476" rtl="0" eaLnBrk="1" latinLnBrk="0" hangingPunct="1">
              <a:lnSpc>
                <a:spcPct val="120000"/>
              </a:lnSpc>
              <a:spcBef>
                <a:spcPct val="0"/>
              </a:spcBef>
              <a:buFont typeface="Arial" panose="020b0604020202020204" pitchFamily="34" charset="0"/>
              <a:buNone/>
              <a:defRPr sz="89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altLang="zh-CN" sz="11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 Placeholder 7"/>
          <p:cNvSpPr txBox="1"/>
          <p:nvPr/>
        </p:nvSpPr>
        <p:spPr>
          <a:xfrm>
            <a:off x="5664065" y="2648343"/>
            <a:ext cx="1825301" cy="280693"/>
          </a:xfrm>
          <a:prstGeom prst="rect">
            <a:avLst/>
          </a:prstGeom>
        </p:spPr>
        <p:txBody>
          <a:bodyPr vert="horz" lIns="0" tIns="0" rIns="0" bIns="0" anchor="ctr"/>
          <a:lstStyle>
            <a:lvl1pPr marL="0" indent="0" algn="l" defTabSz="914476" rtl="0" eaLnBrk="1" latinLnBrk="0" hangingPunct="1">
              <a:lnSpc>
                <a:spcPct val="100000"/>
              </a:lnSpc>
              <a:spcBef>
                <a:spcPct val="0"/>
              </a:spcBef>
              <a:spcAft>
                <a:spcPct val="0"/>
              </a:spcAft>
              <a:buFont typeface="Arial" panose="020b0604020202020204" pitchFamily="34" charset="0"/>
              <a:buNone/>
              <a:defRPr sz="1483" b="1" kern="120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500" b="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500" b="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 Placeholder 2"/>
          <p:cNvSpPr txBox="1"/>
          <p:nvPr/>
        </p:nvSpPr>
        <p:spPr>
          <a:xfrm>
            <a:off x="5664067" y="2927412"/>
            <a:ext cx="1702265" cy="627333"/>
          </a:xfrm>
          <a:prstGeom prst="rect">
            <a:avLst/>
          </a:prstGeom>
        </p:spPr>
        <p:txBody>
          <a:bodyPr vert="horz" lIns="0" tIns="0" rIns="0" bIns="0"/>
          <a:lstStyle>
            <a:lvl1pPr marL="0" indent="0" algn="l" defTabSz="914476" rtl="0" eaLnBrk="1" latinLnBrk="0" hangingPunct="1">
              <a:lnSpc>
                <a:spcPct val="120000"/>
              </a:lnSpc>
              <a:spcBef>
                <a:spcPct val="0"/>
              </a:spcBef>
              <a:buFont typeface="Arial" panose="020b0604020202020204" pitchFamily="34" charset="0"/>
              <a:buNone/>
              <a:defRPr sz="89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altLang="zh-CN" sz="11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 Placeholder 7"/>
          <p:cNvSpPr txBox="1"/>
          <p:nvPr/>
        </p:nvSpPr>
        <p:spPr>
          <a:xfrm>
            <a:off x="6297020" y="4520470"/>
            <a:ext cx="1825301" cy="280693"/>
          </a:xfrm>
          <a:prstGeom prst="rect">
            <a:avLst/>
          </a:prstGeom>
        </p:spPr>
        <p:txBody>
          <a:bodyPr vert="horz" lIns="0" tIns="0" rIns="0" bIns="0" anchor="ctr"/>
          <a:lstStyle>
            <a:lvl1pPr marL="0" indent="0" algn="l" defTabSz="914476" rtl="0" eaLnBrk="1" latinLnBrk="0" hangingPunct="1">
              <a:lnSpc>
                <a:spcPct val="100000"/>
              </a:lnSpc>
              <a:spcBef>
                <a:spcPct val="0"/>
              </a:spcBef>
              <a:spcAft>
                <a:spcPct val="0"/>
              </a:spcAft>
              <a:buFont typeface="Arial" panose="020b0604020202020204" pitchFamily="34" charset="0"/>
              <a:buNone/>
              <a:defRPr sz="1483" b="1" kern="120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500" b="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500" b="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 Placeholder 2"/>
          <p:cNvSpPr txBox="1"/>
          <p:nvPr/>
        </p:nvSpPr>
        <p:spPr>
          <a:xfrm>
            <a:off x="6297022" y="4799539"/>
            <a:ext cx="1702265" cy="627333"/>
          </a:xfrm>
          <a:prstGeom prst="rect">
            <a:avLst/>
          </a:prstGeom>
        </p:spPr>
        <p:txBody>
          <a:bodyPr vert="horz" lIns="0" tIns="0" rIns="0" bIns="0"/>
          <a:lstStyle>
            <a:lvl1pPr marL="0" indent="0" algn="l" defTabSz="914476" rtl="0" eaLnBrk="1" latinLnBrk="0" hangingPunct="1">
              <a:lnSpc>
                <a:spcPct val="120000"/>
              </a:lnSpc>
              <a:spcBef>
                <a:spcPct val="0"/>
              </a:spcBef>
              <a:buFont typeface="Arial" panose="020b0604020202020204" pitchFamily="34" charset="0"/>
              <a:buNone/>
              <a:defRPr sz="89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altLang="zh-CN" sz="11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 Placeholder 7"/>
          <p:cNvSpPr txBox="1"/>
          <p:nvPr/>
        </p:nvSpPr>
        <p:spPr>
          <a:xfrm>
            <a:off x="8458577" y="2556600"/>
            <a:ext cx="1860550" cy="292437"/>
          </a:xfrm>
          <a:prstGeom prst="rect">
            <a:avLst/>
          </a:prstGeom>
        </p:spPr>
        <p:txBody>
          <a:bodyPr vert="horz" lIns="0" tIns="0" rIns="0" bIns="0" anchor="ctr"/>
          <a:lstStyle>
            <a:lvl1pPr marL="0" indent="0" algn="l" defTabSz="914476" rtl="0" eaLnBrk="1" latinLnBrk="0" hangingPunct="1">
              <a:lnSpc>
                <a:spcPct val="100000"/>
              </a:lnSpc>
              <a:spcBef>
                <a:spcPct val="0"/>
              </a:spcBef>
              <a:spcAft>
                <a:spcPct val="0"/>
              </a:spcAft>
              <a:buFont typeface="Arial" panose="020b0604020202020204" pitchFamily="34" charset="0"/>
              <a:buNone/>
              <a:defRPr sz="1483" b="1" kern="120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500" b="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500" b="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 Placeholder 2"/>
          <p:cNvSpPr txBox="1"/>
          <p:nvPr/>
        </p:nvSpPr>
        <p:spPr>
          <a:xfrm>
            <a:off x="8458578" y="2863200"/>
            <a:ext cx="2659423" cy="2414430"/>
          </a:xfrm>
          <a:prstGeom prst="rect">
            <a:avLst/>
          </a:prstGeom>
        </p:spPr>
        <p:txBody>
          <a:bodyPr vert="horz" lIns="0" tIns="0" rIns="0" bIns="0"/>
          <a:lstStyle>
            <a:lvl1pPr marL="0" indent="0" algn="l" defTabSz="914476" rtl="0" eaLnBrk="1" latinLnBrk="0" hangingPunct="1">
              <a:lnSpc>
                <a:spcPct val="120000"/>
              </a:lnSpc>
              <a:spcBef>
                <a:spcPct val="0"/>
              </a:spcBef>
              <a:buFont typeface="Arial" panose="020b0604020202020204" pitchFamily="34" charset="0"/>
              <a:buNone/>
              <a:defRPr sz="89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点击输入简要文字内容，概括精炼言简意赅的说明分项内容。点击输入简要文字内容，概括精炼言简意赅的说明分项内容。点击输入简要文字内容，概括精炼言简意赅的说明分项内容。点击输入简要文字内容，概括精炼言简意赅的说明分项内容。点击输入简要文字内容，概括精炼言简意赅的说明分项内容。点击输入简要文字内容，概括精炼言简意赅的说明分项内容。</a:t>
            </a:r>
            <a:endParaRPr lang="en-US" altLang="zh-CN" sz="11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矩形 27"/>
          <p:cNvSpPr/>
          <p:nvPr/>
        </p:nvSpPr>
        <p:spPr>
          <a:xfrm>
            <a:off x="0" y="0"/>
            <a:ext cx="12190413" cy="6859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29" name="图片 28"/>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8902087" y="5259703"/>
            <a:ext cx="3234859" cy="1602680"/>
          </a:xfrm>
          <a:prstGeom prst="rect">
            <a:avLst/>
          </a:prstGeom>
          <a:effectLst>
            <a:innerShdw blurRad="63500" dist="50800" dir="13500000">
              <a:prstClr val="black">
                <a:alpha val="50000"/>
              </a:prstClr>
            </a:innerShdw>
          </a:effectLst>
        </p:spPr>
      </p:pic>
      <p:grpSp>
        <p:nvGrpSpPr>
          <p:cNvPr id="30" name="组合 29"/>
          <p:cNvGrpSpPr/>
          <p:nvPr/>
        </p:nvGrpSpPr>
        <p:grpSpPr>
          <a:xfrm>
            <a:off x="62429" y="111281"/>
            <a:ext cx="7997728" cy="1097744"/>
            <a:chOff x="62429" y="111281"/>
            <a:chExt cx="7997728" cy="1097744"/>
          </a:xfrm>
        </p:grpSpPr>
        <p:sp>
          <p:nvSpPr>
            <p:cNvPr id="35" name="文本框 30"/>
            <p:cNvSpPr txBox="1"/>
            <p:nvPr/>
          </p:nvSpPr>
          <p:spPr>
            <a:xfrm>
              <a:off x="2278122" y="386234"/>
              <a:ext cx="5782035" cy="547838"/>
            </a:xfrm>
            <a:prstGeom prst="rect">
              <a:avLst/>
            </a:prstGeom>
            <a:noFill/>
          </p:spPr>
          <p:txBody>
            <a:bodyPr wrap="square" lIns="121917" tIns="60958" rIns="121917" bIns="60958">
              <a:spAutoFit/>
            </a:bodyPr>
            <a:lstStyle/>
            <a:p>
              <a:pPr>
                <a:lnSpc>
                  <a:spcPct val="120000"/>
                </a:lnSpc>
              </a:pPr>
              <a:r>
                <a:rPr lang="zh-CN" altLang="en-US" sz="2300" b="1">
                  <a:solidFill>
                    <a:schemeClr val="accent1"/>
                  </a:solidFill>
                  <a:latin typeface="Arial" panose="020b0604020202020204" pitchFamily="34" charset="0"/>
                  <a:ea typeface="微软雅黑" panose="020b0503020204020204" pitchFamily="34" charset="-122"/>
                  <a:sym typeface="Arial" panose="020b0604020202020204" pitchFamily="34" charset="0"/>
                </a:rPr>
                <a:t>请输入标题</a:t>
              </a:r>
            </a:p>
          </p:txBody>
        </p:sp>
        <p:pic>
          <p:nvPicPr>
            <p:cNvPr id="36" name="图片 35"/>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62429" y="111281"/>
              <a:ext cx="2215693" cy="1097744"/>
            </a:xfrm>
            <a:prstGeom prst="rect">
              <a:avLst/>
            </a:prstGeom>
          </p:spPr>
        </p:pic>
      </p:grpSp>
    </p:spTree>
    <p:extLst>
      <p:ext uri="{BB962C8B-B14F-4D97-AF65-F5344CB8AC3E}">
        <p14:creationId val="1256029607"/>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1"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400" fill="hold"/>
                                        <p:tgtEl>
                                          <p:spTgt spid="15"/>
                                        </p:tgtEl>
                                        <p:attrNameLst>
                                          <p:attrName>ppt_w</p:attrName>
                                        </p:attrNameLst>
                                      </p:cBhvr>
                                      <p:tavLst>
                                        <p:tav tm="0">
                                          <p:val>
                                            <p:fltVal val="0"/>
                                          </p:val>
                                        </p:tav>
                                        <p:tav tm="100000">
                                          <p:val>
                                            <p:strVal val="#ppt_w"/>
                                          </p:val>
                                        </p:tav>
                                      </p:tavLst>
                                    </p:anim>
                                    <p:anim calcmode="lin" valueType="num">
                                      <p:cBhvr>
                                        <p:cTn id="8" dur="400" fill="hold"/>
                                        <p:tgtEl>
                                          <p:spTgt spid="15"/>
                                        </p:tgtEl>
                                        <p:attrNameLst>
                                          <p:attrName>ppt_h</p:attrName>
                                        </p:attrNameLst>
                                      </p:cBhvr>
                                      <p:tavLst>
                                        <p:tav tm="0">
                                          <p:val>
                                            <p:fltVal val="0"/>
                                          </p:val>
                                        </p:tav>
                                        <p:tav tm="100000">
                                          <p:val>
                                            <p:strVal val="#ppt_h"/>
                                          </p:val>
                                        </p:tav>
                                      </p:tavLst>
                                    </p:anim>
                                    <p:anim calcmode="lin" valueType="num">
                                      <p:cBhvr>
                                        <p:cTn id="9" dur="400" fill="hold"/>
                                        <p:tgtEl>
                                          <p:spTgt spid="15"/>
                                        </p:tgtEl>
                                        <p:attrNameLst>
                                          <p:attrName>style.rotation</p:attrName>
                                        </p:attrNameLst>
                                      </p:cBhvr>
                                      <p:tavLst>
                                        <p:tav tm="0">
                                          <p:val>
                                            <p:fltVal val="90"/>
                                          </p:val>
                                        </p:tav>
                                        <p:tav tm="100000">
                                          <p:val>
                                            <p:fltVal val="0"/>
                                          </p:val>
                                        </p:tav>
                                      </p:tavLst>
                                    </p:anim>
                                    <p:animEffect transition="in" filter="fade">
                                      <p:cBhvr>
                                        <p:cTn id="10" dur="400"/>
                                        <p:tgtEl>
                                          <p:spTgt spid="15"/>
                                        </p:tgtEl>
                                      </p:cBhvr>
                                    </p:animEffect>
                                  </p:childTnLst>
                                </p:cTn>
                              </p:par>
                            </p:childTnLst>
                          </p:cTn>
                        </p:par>
                        <p:par>
                          <p:cTn id="11" fill="hold" nodeType="afterGroup">
                            <p:stCondLst>
                              <p:cond delay="400"/>
                            </p:stCondLst>
                            <p:childTnLst>
                              <p:par>
                                <p:cTn id="12" presetID="31" presetClass="entr" presetSubtype="0"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ppt_w</p:attrName>
                                        </p:attrNameLst>
                                      </p:cBhvr>
                                      <p:tavLst>
                                        <p:tav tm="0">
                                          <p:val>
                                            <p:fltVal val="0"/>
                                          </p:val>
                                        </p:tav>
                                        <p:tav tm="100000">
                                          <p:val>
                                            <p:strVal val="#ppt_w"/>
                                          </p:val>
                                        </p:tav>
                                      </p:tavLst>
                                    </p:anim>
                                    <p:anim calcmode="lin" valueType="num">
                                      <p:cBhvr>
                                        <p:cTn id="15" dur="400" fill="hold"/>
                                        <p:tgtEl>
                                          <p:spTgt spid="9"/>
                                        </p:tgtEl>
                                        <p:attrNameLst>
                                          <p:attrName>ppt_h</p:attrName>
                                        </p:attrNameLst>
                                      </p:cBhvr>
                                      <p:tavLst>
                                        <p:tav tm="0">
                                          <p:val>
                                            <p:fltVal val="0"/>
                                          </p:val>
                                        </p:tav>
                                        <p:tav tm="100000">
                                          <p:val>
                                            <p:strVal val="#ppt_h"/>
                                          </p:val>
                                        </p:tav>
                                      </p:tavLst>
                                    </p:anim>
                                    <p:anim calcmode="lin" valueType="num">
                                      <p:cBhvr>
                                        <p:cTn id="16" dur="400" fill="hold"/>
                                        <p:tgtEl>
                                          <p:spTgt spid="9"/>
                                        </p:tgtEl>
                                        <p:attrNameLst>
                                          <p:attrName>style.rotation</p:attrName>
                                        </p:attrNameLst>
                                      </p:cBhvr>
                                      <p:tavLst>
                                        <p:tav tm="0">
                                          <p:val>
                                            <p:fltVal val="90"/>
                                          </p:val>
                                        </p:tav>
                                        <p:tav tm="100000">
                                          <p:val>
                                            <p:fltVal val="0"/>
                                          </p:val>
                                        </p:tav>
                                      </p:tavLst>
                                    </p:anim>
                                    <p:animEffect transition="in" filter="fade">
                                      <p:cBhvr>
                                        <p:cTn id="17" dur="400"/>
                                        <p:tgtEl>
                                          <p:spTgt spid="9"/>
                                        </p:tgtEl>
                                      </p:cBhvr>
                                    </p:animEffect>
                                  </p:childTnLst>
                                </p:cTn>
                              </p:par>
                            </p:childTnLst>
                          </p:cTn>
                        </p:par>
                        <p:par>
                          <p:cTn id="18" fill="hold" nodeType="afterGroup">
                            <p:stCondLst>
                              <p:cond delay="800"/>
                            </p:stCondLst>
                            <p:childTnLst>
                              <p:par>
                                <p:cTn id="19" presetID="31"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400" fill="hold"/>
                                        <p:tgtEl>
                                          <p:spTgt spid="6"/>
                                        </p:tgtEl>
                                        <p:attrNameLst>
                                          <p:attrName>ppt_w</p:attrName>
                                        </p:attrNameLst>
                                      </p:cBhvr>
                                      <p:tavLst>
                                        <p:tav tm="0">
                                          <p:val>
                                            <p:fltVal val="0"/>
                                          </p:val>
                                        </p:tav>
                                        <p:tav tm="100000">
                                          <p:val>
                                            <p:strVal val="#ppt_w"/>
                                          </p:val>
                                        </p:tav>
                                      </p:tavLst>
                                    </p:anim>
                                    <p:anim calcmode="lin" valueType="num">
                                      <p:cBhvr>
                                        <p:cTn id="22" dur="400" fill="hold"/>
                                        <p:tgtEl>
                                          <p:spTgt spid="6"/>
                                        </p:tgtEl>
                                        <p:attrNameLst>
                                          <p:attrName>ppt_h</p:attrName>
                                        </p:attrNameLst>
                                      </p:cBhvr>
                                      <p:tavLst>
                                        <p:tav tm="0">
                                          <p:val>
                                            <p:fltVal val="0"/>
                                          </p:val>
                                        </p:tav>
                                        <p:tav tm="100000">
                                          <p:val>
                                            <p:strVal val="#ppt_h"/>
                                          </p:val>
                                        </p:tav>
                                      </p:tavLst>
                                    </p:anim>
                                    <p:anim calcmode="lin" valueType="num">
                                      <p:cBhvr>
                                        <p:cTn id="23" dur="400" fill="hold"/>
                                        <p:tgtEl>
                                          <p:spTgt spid="6"/>
                                        </p:tgtEl>
                                        <p:attrNameLst>
                                          <p:attrName>style.rotation</p:attrName>
                                        </p:attrNameLst>
                                      </p:cBhvr>
                                      <p:tavLst>
                                        <p:tav tm="0">
                                          <p:val>
                                            <p:fltVal val="90"/>
                                          </p:val>
                                        </p:tav>
                                        <p:tav tm="100000">
                                          <p:val>
                                            <p:fltVal val="0"/>
                                          </p:val>
                                        </p:tav>
                                      </p:tavLst>
                                    </p:anim>
                                    <p:animEffect transition="in" filter="fade">
                                      <p:cBhvr>
                                        <p:cTn id="24" dur="400"/>
                                        <p:tgtEl>
                                          <p:spTgt spid="6"/>
                                        </p:tgtEl>
                                      </p:cBhvr>
                                    </p:animEffect>
                                  </p:childTnLst>
                                </p:cTn>
                              </p:par>
                            </p:childTnLst>
                          </p:cTn>
                        </p:par>
                        <p:par>
                          <p:cTn id="25" fill="hold" nodeType="afterGroup">
                            <p:stCondLst>
                              <p:cond delay="1200"/>
                            </p:stCondLst>
                            <p:childTnLst>
                              <p:par>
                                <p:cTn id="26" presetID="31"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400" fill="hold"/>
                                        <p:tgtEl>
                                          <p:spTgt spid="12"/>
                                        </p:tgtEl>
                                        <p:attrNameLst>
                                          <p:attrName>ppt_w</p:attrName>
                                        </p:attrNameLst>
                                      </p:cBhvr>
                                      <p:tavLst>
                                        <p:tav tm="0">
                                          <p:val>
                                            <p:fltVal val="0"/>
                                          </p:val>
                                        </p:tav>
                                        <p:tav tm="100000">
                                          <p:val>
                                            <p:strVal val="#ppt_w"/>
                                          </p:val>
                                        </p:tav>
                                      </p:tavLst>
                                    </p:anim>
                                    <p:anim calcmode="lin" valueType="num">
                                      <p:cBhvr>
                                        <p:cTn id="29" dur="400" fill="hold"/>
                                        <p:tgtEl>
                                          <p:spTgt spid="12"/>
                                        </p:tgtEl>
                                        <p:attrNameLst>
                                          <p:attrName>ppt_h</p:attrName>
                                        </p:attrNameLst>
                                      </p:cBhvr>
                                      <p:tavLst>
                                        <p:tav tm="0">
                                          <p:val>
                                            <p:fltVal val="0"/>
                                          </p:val>
                                        </p:tav>
                                        <p:tav tm="100000">
                                          <p:val>
                                            <p:strVal val="#ppt_h"/>
                                          </p:val>
                                        </p:tav>
                                      </p:tavLst>
                                    </p:anim>
                                    <p:anim calcmode="lin" valueType="num">
                                      <p:cBhvr>
                                        <p:cTn id="30" dur="400" fill="hold"/>
                                        <p:tgtEl>
                                          <p:spTgt spid="12"/>
                                        </p:tgtEl>
                                        <p:attrNameLst>
                                          <p:attrName>style.rotation</p:attrName>
                                        </p:attrNameLst>
                                      </p:cBhvr>
                                      <p:tavLst>
                                        <p:tav tm="0">
                                          <p:val>
                                            <p:fltVal val="90"/>
                                          </p:val>
                                        </p:tav>
                                        <p:tav tm="100000">
                                          <p:val>
                                            <p:fltVal val="0"/>
                                          </p:val>
                                        </p:tav>
                                      </p:tavLst>
                                    </p:anim>
                                    <p:animEffect transition="in" filter="fade">
                                      <p:cBhvr>
                                        <p:cTn id="31" dur="400"/>
                                        <p:tgtEl>
                                          <p:spTgt spid="12"/>
                                        </p:tgtEl>
                                      </p:cBhvr>
                                    </p:animEffect>
                                  </p:childTnLst>
                                </p:cTn>
                              </p:par>
                              <p:par>
                                <p:cTn id="32" presetID="53" presetClass="entr" presetSubtype="16" fill="hold" grpId="0" nodeType="withEffect">
                                  <p:stCondLst>
                                    <p:cond delay="200"/>
                                  </p:stCondLst>
                                  <p:childTnLst>
                                    <p:set>
                                      <p:cBhvr>
                                        <p:cTn id="33" dur="1" fill="hold">
                                          <p:stCondLst>
                                            <p:cond delay="0"/>
                                          </p:stCondLst>
                                        </p:cTn>
                                        <p:tgtEl>
                                          <p:spTgt spid="18">
                                            <p:txEl>
                                              <p:pRg st="0" end="0"/>
                                            </p:txEl>
                                          </p:spTgt>
                                        </p:tgtEl>
                                        <p:attrNameLst>
                                          <p:attrName>style.visibility</p:attrName>
                                        </p:attrNameLst>
                                      </p:cBhvr>
                                      <p:to>
                                        <p:strVal val="visible"/>
                                      </p:to>
                                    </p:set>
                                    <p:anim calcmode="lin" valueType="num">
                                      <p:cBhvr>
                                        <p:cTn id="34"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35"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36" dur="500"/>
                                        <p:tgtEl>
                                          <p:spTgt spid="18">
                                            <p:txEl>
                                              <p:pRg st="0" end="0"/>
                                            </p:txEl>
                                          </p:spTgt>
                                        </p:tgtEl>
                                      </p:cBhvr>
                                    </p:animEffect>
                                  </p:childTnLst>
                                </p:cTn>
                              </p:par>
                              <p:par>
                                <p:cTn id="37" presetID="23" presetClass="entr" presetSubtype="16" fill="hold" grpId="0" nodeType="withEffect">
                                  <p:stCondLst>
                                    <p:cond delay="200"/>
                                  </p:stCondLst>
                                  <p:childTnLst>
                                    <p:set>
                                      <p:cBhvr>
                                        <p:cTn id="38" dur="1" fill="hold">
                                          <p:stCondLst>
                                            <p:cond delay="0"/>
                                          </p:stCondLst>
                                        </p:cTn>
                                        <p:tgtEl>
                                          <p:spTgt spid="19">
                                            <p:txEl>
                                              <p:pRg st="0" end="0"/>
                                            </p:txEl>
                                          </p:spTgt>
                                        </p:tgtEl>
                                        <p:attrNameLst>
                                          <p:attrName>style.visibility</p:attrName>
                                        </p:attrNameLst>
                                      </p:cBhvr>
                                      <p:to>
                                        <p:strVal val="visible"/>
                                      </p:to>
                                    </p:set>
                                    <p:anim calcmode="lin" valueType="num">
                                      <p:cBhvr>
                                        <p:cTn id="39" dur="500" fill="hold"/>
                                        <p:tgtEl>
                                          <p:spTgt spid="19">
                                            <p:txEl>
                                              <p:pRg st="0" end="0"/>
                                            </p:txEl>
                                          </p:spTgt>
                                        </p:tgtEl>
                                        <p:attrNameLst>
                                          <p:attrName>ppt_w</p:attrName>
                                        </p:attrNameLst>
                                      </p:cBhvr>
                                      <p:tavLst>
                                        <p:tav tm="0">
                                          <p:val>
                                            <p:fltVal val="0"/>
                                          </p:val>
                                        </p:tav>
                                        <p:tav tm="100000">
                                          <p:val>
                                            <p:strVal val="#ppt_w"/>
                                          </p:val>
                                        </p:tav>
                                      </p:tavLst>
                                    </p:anim>
                                    <p:anim calcmode="lin" valueType="num">
                                      <p:cBhvr>
                                        <p:cTn id="40" dur="500" fill="hold"/>
                                        <p:tgtEl>
                                          <p:spTgt spid="19">
                                            <p:txEl>
                                              <p:pRg st="0" end="0"/>
                                            </p:txEl>
                                          </p:spTgt>
                                        </p:tgtEl>
                                        <p:attrNameLst>
                                          <p:attrName>ppt_h</p:attrName>
                                        </p:attrNameLst>
                                      </p:cBhvr>
                                      <p:tavLst>
                                        <p:tav tm="0">
                                          <p:val>
                                            <p:fltVal val="0"/>
                                          </p:val>
                                        </p:tav>
                                        <p:tav tm="100000">
                                          <p:val>
                                            <p:strVal val="#ppt_h"/>
                                          </p:val>
                                        </p:tav>
                                      </p:tavLst>
                                    </p:anim>
                                  </p:childTnLst>
                                </p:cTn>
                              </p:par>
                              <p:par>
                                <p:cTn id="41" presetID="53" presetClass="entr" presetSubtype="16" fill="hold" grpId="0" nodeType="withEffect">
                                  <p:stCondLst>
                                    <p:cond delay="200"/>
                                  </p:stCondLst>
                                  <p:childTnLst>
                                    <p:set>
                                      <p:cBhvr>
                                        <p:cTn id="42" dur="1" fill="hold">
                                          <p:stCondLst>
                                            <p:cond delay="0"/>
                                          </p:stCondLst>
                                        </p:cTn>
                                        <p:tgtEl>
                                          <p:spTgt spid="20">
                                            <p:txEl>
                                              <p:pRg st="0" end="0"/>
                                            </p:txEl>
                                          </p:spTgt>
                                        </p:tgtEl>
                                        <p:attrNameLst>
                                          <p:attrName>style.visibility</p:attrName>
                                        </p:attrNameLst>
                                      </p:cBhvr>
                                      <p:to>
                                        <p:strVal val="visible"/>
                                      </p:to>
                                    </p:set>
                                    <p:anim calcmode="lin" valueType="num">
                                      <p:cBhvr>
                                        <p:cTn id="43" dur="500" fill="hold"/>
                                        <p:tgtEl>
                                          <p:spTgt spid="2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2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20">
                                            <p:txEl>
                                              <p:pRg st="0" end="0"/>
                                            </p:txEl>
                                          </p:spTgt>
                                        </p:tgtEl>
                                      </p:cBhvr>
                                    </p:animEffect>
                                  </p:childTnLst>
                                </p:cTn>
                              </p:par>
                              <p:par>
                                <p:cTn id="46" presetID="23" presetClass="entr" presetSubtype="16" fill="hold" grpId="0" nodeType="withEffect">
                                  <p:stCondLst>
                                    <p:cond delay="200"/>
                                  </p:stCondLst>
                                  <p:childTnLst>
                                    <p:set>
                                      <p:cBhvr>
                                        <p:cTn id="47" dur="1" fill="hold">
                                          <p:stCondLst>
                                            <p:cond delay="0"/>
                                          </p:stCondLst>
                                        </p:cTn>
                                        <p:tgtEl>
                                          <p:spTgt spid="21">
                                            <p:txEl>
                                              <p:pRg st="0" end="0"/>
                                            </p:txEl>
                                          </p:spTgt>
                                        </p:tgtEl>
                                        <p:attrNameLst>
                                          <p:attrName>style.visibility</p:attrName>
                                        </p:attrNameLst>
                                      </p:cBhvr>
                                      <p:to>
                                        <p:strVal val="visible"/>
                                      </p:to>
                                    </p:set>
                                    <p:anim calcmode="lin" valueType="num">
                                      <p:cBhvr>
                                        <p:cTn id="48"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21">
                                            <p:txEl>
                                              <p:pRg st="0" end="0"/>
                                            </p:txEl>
                                          </p:spTgt>
                                        </p:tgtEl>
                                        <p:attrNameLst>
                                          <p:attrName>ppt_h</p:attrName>
                                        </p:attrNameLst>
                                      </p:cBhvr>
                                      <p:tavLst>
                                        <p:tav tm="0">
                                          <p:val>
                                            <p:fltVal val="0"/>
                                          </p:val>
                                        </p:tav>
                                        <p:tav tm="100000">
                                          <p:val>
                                            <p:strVal val="#ppt_h"/>
                                          </p:val>
                                        </p:tav>
                                      </p:tavLst>
                                    </p:anim>
                                  </p:childTnLst>
                                </p:cTn>
                              </p:par>
                              <p:par>
                                <p:cTn id="50" presetID="53" presetClass="entr" presetSubtype="16" fill="hold" grpId="0" nodeType="withEffect">
                                  <p:stCondLst>
                                    <p:cond delay="200"/>
                                  </p:stCondLst>
                                  <p:childTnLst>
                                    <p:set>
                                      <p:cBhvr>
                                        <p:cTn id="51" dur="1" fill="hold">
                                          <p:stCondLst>
                                            <p:cond delay="0"/>
                                          </p:stCondLst>
                                        </p:cTn>
                                        <p:tgtEl>
                                          <p:spTgt spid="22">
                                            <p:txEl>
                                              <p:pRg st="0" end="0"/>
                                            </p:txEl>
                                          </p:spTgt>
                                        </p:tgtEl>
                                        <p:attrNameLst>
                                          <p:attrName>style.visibility</p:attrName>
                                        </p:attrNameLst>
                                      </p:cBhvr>
                                      <p:to>
                                        <p:strVal val="visible"/>
                                      </p:to>
                                    </p:set>
                                    <p:anim calcmode="lin" valueType="num">
                                      <p:cBhvr>
                                        <p:cTn id="52"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53" dur="50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54" dur="500"/>
                                        <p:tgtEl>
                                          <p:spTgt spid="22">
                                            <p:txEl>
                                              <p:pRg st="0" end="0"/>
                                            </p:txEl>
                                          </p:spTgt>
                                        </p:tgtEl>
                                      </p:cBhvr>
                                    </p:animEffect>
                                  </p:childTnLst>
                                </p:cTn>
                              </p:par>
                              <p:par>
                                <p:cTn id="55" presetID="23" presetClass="entr" presetSubtype="16" fill="hold" grpId="0" nodeType="withEffect">
                                  <p:stCondLst>
                                    <p:cond delay="200"/>
                                  </p:stCondLst>
                                  <p:childTnLst>
                                    <p:set>
                                      <p:cBhvr>
                                        <p:cTn id="56" dur="1" fill="hold">
                                          <p:stCondLst>
                                            <p:cond delay="0"/>
                                          </p:stCondLst>
                                        </p:cTn>
                                        <p:tgtEl>
                                          <p:spTgt spid="23">
                                            <p:txEl>
                                              <p:pRg st="0" end="0"/>
                                            </p:txEl>
                                          </p:spTgt>
                                        </p:tgtEl>
                                        <p:attrNameLst>
                                          <p:attrName>style.visibility</p:attrName>
                                        </p:attrNameLst>
                                      </p:cBhvr>
                                      <p:to>
                                        <p:strVal val="visible"/>
                                      </p:to>
                                    </p:set>
                                    <p:anim calcmode="lin" valueType="num">
                                      <p:cBhvr>
                                        <p:cTn id="5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58" dur="500" fill="hold"/>
                                        <p:tgtEl>
                                          <p:spTgt spid="23">
                                            <p:txEl>
                                              <p:pRg st="0" end="0"/>
                                            </p:txEl>
                                          </p:spTgt>
                                        </p:tgtEl>
                                        <p:attrNameLst>
                                          <p:attrName>ppt_h</p:attrName>
                                        </p:attrNameLst>
                                      </p:cBhvr>
                                      <p:tavLst>
                                        <p:tav tm="0">
                                          <p:val>
                                            <p:fltVal val="0"/>
                                          </p:val>
                                        </p:tav>
                                        <p:tav tm="100000">
                                          <p:val>
                                            <p:strVal val="#ppt_h"/>
                                          </p:val>
                                        </p:tav>
                                      </p:tavLst>
                                    </p:anim>
                                  </p:childTnLst>
                                </p:cTn>
                              </p:par>
                              <p:par>
                                <p:cTn id="59" presetID="53" presetClass="entr" presetSubtype="16" fill="hold" grpId="0" nodeType="withEffect">
                                  <p:stCondLst>
                                    <p:cond delay="200"/>
                                  </p:stCondLst>
                                  <p:childTnLst>
                                    <p:set>
                                      <p:cBhvr>
                                        <p:cTn id="60" dur="1" fill="hold">
                                          <p:stCondLst>
                                            <p:cond delay="0"/>
                                          </p:stCondLst>
                                        </p:cTn>
                                        <p:tgtEl>
                                          <p:spTgt spid="24">
                                            <p:txEl>
                                              <p:pRg st="0" end="0"/>
                                            </p:txEl>
                                          </p:spTgt>
                                        </p:tgtEl>
                                        <p:attrNameLst>
                                          <p:attrName>style.visibility</p:attrName>
                                        </p:attrNameLst>
                                      </p:cBhvr>
                                      <p:to>
                                        <p:strVal val="visible"/>
                                      </p:to>
                                    </p:set>
                                    <p:anim calcmode="lin" valueType="num">
                                      <p:cBhvr>
                                        <p:cTn id="61"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62"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63" dur="500"/>
                                        <p:tgtEl>
                                          <p:spTgt spid="24">
                                            <p:txEl>
                                              <p:pRg st="0" end="0"/>
                                            </p:txEl>
                                          </p:spTgt>
                                        </p:tgtEl>
                                      </p:cBhvr>
                                    </p:animEffect>
                                  </p:childTnLst>
                                </p:cTn>
                              </p:par>
                              <p:par>
                                <p:cTn id="64" presetID="23" presetClass="entr" presetSubtype="16" fill="hold" grpId="0" nodeType="withEffect">
                                  <p:stCondLst>
                                    <p:cond delay="200"/>
                                  </p:stCondLst>
                                  <p:childTnLst>
                                    <p:set>
                                      <p:cBhvr>
                                        <p:cTn id="65" dur="1" fill="hold">
                                          <p:stCondLst>
                                            <p:cond delay="0"/>
                                          </p:stCondLst>
                                        </p:cTn>
                                        <p:tgtEl>
                                          <p:spTgt spid="25">
                                            <p:txEl>
                                              <p:pRg st="0" end="0"/>
                                            </p:txEl>
                                          </p:spTgt>
                                        </p:tgtEl>
                                        <p:attrNameLst>
                                          <p:attrName>style.visibility</p:attrName>
                                        </p:attrNameLst>
                                      </p:cBhvr>
                                      <p:to>
                                        <p:strVal val="visible"/>
                                      </p:to>
                                    </p:set>
                                    <p:anim calcmode="lin" valueType="num">
                                      <p:cBhvr>
                                        <p:cTn id="66"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67" dur="500" fill="hold"/>
                                        <p:tgtEl>
                                          <p:spTgt spid="25">
                                            <p:txEl>
                                              <p:pRg st="0" end="0"/>
                                            </p:txEl>
                                          </p:spTgt>
                                        </p:tgtEl>
                                        <p:attrNameLst>
                                          <p:attrName>ppt_h</p:attrName>
                                        </p:attrNameLst>
                                      </p:cBhvr>
                                      <p:tavLst>
                                        <p:tav tm="0">
                                          <p:val>
                                            <p:fltVal val="0"/>
                                          </p:val>
                                        </p:tav>
                                        <p:tav tm="100000">
                                          <p:val>
                                            <p:strVal val="#ppt_h"/>
                                          </p:val>
                                        </p:tav>
                                      </p:tavLst>
                                    </p:anim>
                                  </p:childTnLst>
                                </p:cTn>
                              </p:par>
                              <p:par>
                                <p:cTn id="68" presetID="53" presetClass="entr" presetSubtype="16" fill="hold" grpId="0" nodeType="withEffect">
                                  <p:stCondLst>
                                    <p:cond delay="200"/>
                                  </p:stCondLst>
                                  <p:childTnLst>
                                    <p:set>
                                      <p:cBhvr>
                                        <p:cTn id="69" dur="1" fill="hold">
                                          <p:stCondLst>
                                            <p:cond delay="0"/>
                                          </p:stCondLst>
                                        </p:cTn>
                                        <p:tgtEl>
                                          <p:spTgt spid="26">
                                            <p:txEl>
                                              <p:pRg st="0" end="0"/>
                                            </p:txEl>
                                          </p:spTgt>
                                        </p:tgtEl>
                                        <p:attrNameLst>
                                          <p:attrName>style.visibility</p:attrName>
                                        </p:attrNameLst>
                                      </p:cBhvr>
                                      <p:to>
                                        <p:strVal val="visible"/>
                                      </p:to>
                                    </p:set>
                                    <p:anim calcmode="lin" valueType="num">
                                      <p:cBhvr>
                                        <p:cTn id="70"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71" dur="500" fill="hold"/>
                                        <p:tgtEl>
                                          <p:spTgt spid="26">
                                            <p:txEl>
                                              <p:pRg st="0" end="0"/>
                                            </p:txEl>
                                          </p:spTgt>
                                        </p:tgtEl>
                                        <p:attrNameLst>
                                          <p:attrName>ppt_h</p:attrName>
                                        </p:attrNameLst>
                                      </p:cBhvr>
                                      <p:tavLst>
                                        <p:tav tm="0">
                                          <p:val>
                                            <p:fltVal val="0"/>
                                          </p:val>
                                        </p:tav>
                                        <p:tav tm="100000">
                                          <p:val>
                                            <p:strVal val="#ppt_h"/>
                                          </p:val>
                                        </p:tav>
                                      </p:tavLst>
                                    </p:anim>
                                    <p:animEffect transition="in" filter="fade">
                                      <p:cBhvr>
                                        <p:cTn id="72" dur="500"/>
                                        <p:tgtEl>
                                          <p:spTgt spid="26">
                                            <p:txEl>
                                              <p:pRg st="0" end="0"/>
                                            </p:txEl>
                                          </p:spTgt>
                                        </p:tgtEl>
                                      </p:cBhvr>
                                    </p:animEffect>
                                  </p:childTnLst>
                                </p:cTn>
                              </p:par>
                              <p:par>
                                <p:cTn id="73" presetID="23" presetClass="entr" presetSubtype="16" fill="hold" grpId="0" nodeType="withEffect">
                                  <p:stCondLst>
                                    <p:cond delay="200"/>
                                  </p:stCondLst>
                                  <p:childTnLst>
                                    <p:set>
                                      <p:cBhvr>
                                        <p:cTn id="74" dur="1" fill="hold">
                                          <p:stCondLst>
                                            <p:cond delay="0"/>
                                          </p:stCondLst>
                                        </p:cTn>
                                        <p:tgtEl>
                                          <p:spTgt spid="27">
                                            <p:txEl>
                                              <p:pRg st="0" end="0"/>
                                            </p:txEl>
                                          </p:spTgt>
                                        </p:tgtEl>
                                        <p:attrNameLst>
                                          <p:attrName>style.visibility</p:attrName>
                                        </p:attrNameLst>
                                      </p:cBhvr>
                                      <p:to>
                                        <p:strVal val="visible"/>
                                      </p:to>
                                    </p:set>
                                    <p:anim calcmode="lin" valueType="num">
                                      <p:cBhvr>
                                        <p:cTn id="75" dur="500" fill="hold"/>
                                        <p:tgtEl>
                                          <p:spTgt spid="27">
                                            <p:txEl>
                                              <p:pRg st="0" end="0"/>
                                            </p:txEl>
                                          </p:spTgt>
                                        </p:tgtEl>
                                        <p:attrNameLst>
                                          <p:attrName>ppt_w</p:attrName>
                                        </p:attrNameLst>
                                      </p:cBhvr>
                                      <p:tavLst>
                                        <p:tav tm="0">
                                          <p:val>
                                            <p:fltVal val="0"/>
                                          </p:val>
                                        </p:tav>
                                        <p:tav tm="100000">
                                          <p:val>
                                            <p:strVal val="#ppt_w"/>
                                          </p:val>
                                        </p:tav>
                                      </p:tavLst>
                                    </p:anim>
                                    <p:anim calcmode="lin" valueType="num">
                                      <p:cBhvr>
                                        <p:cTn id="76" dur="500" fill="hold"/>
                                        <p:tgtEl>
                                          <p:spTgt spid="27">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bldP spid="19" grpId="0" build="p"/>
      <p:bldP spid="20" grpId="0" build="p"/>
      <p:bldP spid="21" grpId="0" build="p"/>
      <p:bldP spid="22" grpId="0" build="p"/>
      <p:bldP spid="23" grpId="0" build="p"/>
      <p:bldP spid="24" grpId="0" build="p"/>
      <p:bldP spid="25" grpId="0" build="p"/>
      <p:bldP spid="26" grpId="0" build="p"/>
      <p:bldP spid="27" grpId="0" build="p"/>
    </p:bldLst>
  </p:timing>
</p:sld>
</file>

<file path=ppt/slides/slide2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rcRect l="127" t="8271" r="-127" b="17667"/>
          <a:stretch>
            <a:fillRect/>
          </a:stretch>
        </p:blipFill>
        <p:spPr>
          <a:xfrm>
            <a:off x="1" y="0"/>
            <a:ext cx="12190413" cy="6859588"/>
          </a:xfrm>
          <a:prstGeom prst="rect">
            <a:avLst/>
          </a:prstGeom>
        </p:spPr>
      </p:pic>
      <p:cxnSp>
        <p:nvCxnSpPr>
          <p:cNvPr id="26" name="直接连接符 25"/>
          <p:cNvCxnSpPr/>
          <p:nvPr/>
        </p:nvCxnSpPr>
        <p:spPr>
          <a:xfrm>
            <a:off x="3123471" y="4245923"/>
            <a:ext cx="5845838"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xmlns:lc="http://schemas.openxmlformats.org/drawingml/2006/lockedCanvas" id="{7DFA17FA-3D29-4B64-81C0-362F78C5557D}"/>
              </a:ext>
            </a:extLst>
          </p:cNvPr>
          <p:cNvSpPr>
            <a:spLocks noChangeArrowheads="1"/>
          </p:cNvSpPr>
          <p:nvPr/>
        </p:nvSpPr>
        <p:spPr bwMode="auto">
          <a:xfrm>
            <a:off x="4521651" y="1856350"/>
            <a:ext cx="3147114" cy="15901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ts val="6187"/>
              </a:lnSpc>
            </a:pPr>
            <a:r>
              <a:rPr lang="zh-CN" altLang="en-US" sz="6400" b="1" spc="800">
                <a:solidFill>
                  <a:schemeClr val="bg1"/>
                </a:solidFill>
                <a:effectLst>
                  <a:outerShdw blurRad="38100" dist="38100" dir="2700000" algn="tl">
                    <a:srgbClr val="000000">
                      <a:alpha val="43137"/>
                    </a:srgbClr>
                  </a:outerShdw>
                </a:effectLst>
                <a:latin typeface="+mj-ea"/>
                <a:ea typeface="+mj-ea"/>
                <a:cs typeface="【暖色君】华综变" panose="02000500000000000000" pitchFamily="2" charset="2"/>
              </a:rPr>
              <a:t>圣诞</a:t>
            </a:r>
            <a:endParaRPr lang="en-US" altLang="zh-CN" sz="6400" b="1" spc="800">
              <a:solidFill>
                <a:schemeClr val="bg1"/>
              </a:solidFill>
              <a:effectLst>
                <a:outerShdw blurRad="38100" dist="38100" dir="2700000" algn="tl">
                  <a:srgbClr val="000000">
                    <a:alpha val="43137"/>
                  </a:srgbClr>
                </a:outerShdw>
              </a:effectLst>
              <a:latin typeface="+mj-ea"/>
              <a:ea typeface="+mj-ea"/>
              <a:cs typeface="【暖色君】华综变" panose="02000500000000000000" pitchFamily="2" charset="2"/>
            </a:endParaRPr>
          </a:p>
          <a:p>
            <a:pPr algn="ctr">
              <a:lnSpc>
                <a:spcPts val="6187"/>
              </a:lnSpc>
            </a:pPr>
            <a:r>
              <a:rPr lang="zh-CN" altLang="en-US" sz="6400" b="1" spc="800">
                <a:solidFill>
                  <a:schemeClr val="bg1"/>
                </a:solidFill>
                <a:effectLst>
                  <a:outerShdw blurRad="38100" dist="38100" dir="2700000" algn="tl">
                    <a:srgbClr val="000000">
                      <a:alpha val="43137"/>
                    </a:srgbClr>
                  </a:outerShdw>
                </a:effectLst>
                <a:latin typeface="+mj-ea"/>
                <a:ea typeface="+mj-ea"/>
                <a:cs typeface="【暖色君】华综变" panose="02000500000000000000" pitchFamily="2" charset="2"/>
              </a:rPr>
              <a:t>策划</a:t>
            </a:r>
            <a:endParaRPr lang="en-US" altLang="zh-CN" sz="6400" b="1" spc="800">
              <a:solidFill>
                <a:schemeClr val="bg1"/>
              </a:solidFill>
              <a:effectLst>
                <a:outerShdw blurRad="38100" dist="38100" dir="2700000" algn="tl">
                  <a:srgbClr val="000000">
                    <a:alpha val="43137"/>
                  </a:srgbClr>
                </a:outerShdw>
              </a:effectLst>
              <a:latin typeface="+mj-ea"/>
              <a:ea typeface="+mj-ea"/>
              <a:cs typeface="【暖色君】华综变" panose="02000500000000000000" pitchFamily="2" charset="2"/>
            </a:endParaRPr>
          </a:p>
        </p:txBody>
      </p:sp>
      <p:sp>
        <p:nvSpPr>
          <p:cNvPr id="28" name="v                _16">
            <a:extLst>
              <a:ext uri="{FF2B5EF4-FFF2-40B4-BE49-F238E27FC236}">
                <a16:creationId xmlns="" xmlns:a16="http://schemas.microsoft.com/office/drawing/2014/main" xmlns:lc="http://schemas.openxmlformats.org/drawingml/2006/lockedCanvas" id="{B7414C7D-9768-4326-BC62-D3CF9053F9F5}"/>
              </a:ext>
            </a:extLst>
          </p:cNvPr>
          <p:cNvSpPr txBox="1"/>
          <p:nvPr/>
        </p:nvSpPr>
        <p:spPr>
          <a:xfrm>
            <a:off x="2908292" y="4335705"/>
            <a:ext cx="6361662" cy="908426"/>
          </a:xfrm>
          <a:prstGeom prst="rect">
            <a:avLst/>
          </a:prstGeom>
          <a:noFill/>
          <a:effectLst/>
        </p:spPr>
        <p:txBody>
          <a:bodyPr wrap="square" lIns="128538" tIns="64269" rIns="128538" bIns="64269"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150000"/>
              </a:lnSpc>
              <a:buNone/>
            </a:pPr>
            <a:r>
              <a:rPr lang="en-US" altLang="zh-CN" sz="110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CONTRACTED WIND POWERPOINT TEMPLATE DESIGNS CONTRACTED WIND POWERPOINT TEMPLATE DESIGNS CONTRACTED WIND POWERPOINT TEMPLATE DESIGNS CONTRACTED WIND POWERPOINT TEMPLATE DESIGNS</a:t>
            </a:r>
            <a:endParaRPr lang="zh-CN" altLang="en-US" sz="110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 name="v">
            <a:extLst>
              <a:ext uri="{FF2B5EF4-FFF2-40B4-BE49-F238E27FC236}">
                <a16:creationId xmlns="" xmlns:a16="http://schemas.microsoft.com/office/drawing/2014/main" xmlns:lc="http://schemas.openxmlformats.org/drawingml/2006/lockedCanvas" id="{B7414C7D-9768-4326-BC62-D3CF9053F9F5}"/>
              </a:ext>
            </a:extLst>
          </p:cNvPr>
          <p:cNvSpPr txBox="1"/>
          <p:nvPr/>
        </p:nvSpPr>
        <p:spPr>
          <a:xfrm>
            <a:off x="2859476" y="3387789"/>
            <a:ext cx="6373828" cy="858134"/>
          </a:xfrm>
          <a:prstGeom prst="rect">
            <a:avLst/>
          </a:prstGeom>
          <a:noFill/>
          <a:effectLst/>
        </p:spPr>
        <p:txBody>
          <a:bodyPr wrap="square" lIns="128538" tIns="64269" rIns="128538" bIns="64269"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150000"/>
              </a:lnSpc>
              <a:buNone/>
            </a:pPr>
            <a:r>
              <a:rPr lang="en-US" altLang="zh-CN" sz="360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CHRISTMAS PLANNING</a:t>
            </a:r>
            <a:endParaRPr lang="zh-CN" altLang="en-US" sz="360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val="340020122"/>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nodeType="afterGroup">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randombar(horizontal)">
                                      <p:cBhvr>
                                        <p:cTn id="13" dur="500"/>
                                        <p:tgtEl>
                                          <p:spTgt spid="30"/>
                                        </p:tgtEl>
                                      </p:cBhvr>
                                    </p:animEffect>
                                  </p:childTnLst>
                                </p:cTn>
                              </p:par>
                            </p:childTnLst>
                          </p:cTn>
                        </p:par>
                        <p:par>
                          <p:cTn id="14" fill="hold" nodeType="afterGroup">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p:cTn id="17" dur="500" fill="hold"/>
                                        <p:tgtEl>
                                          <p:spTgt spid="26"/>
                                        </p:tgtEl>
                                        <p:attrNameLst>
                                          <p:attrName>ppt_w</p:attrName>
                                        </p:attrNameLst>
                                      </p:cBhvr>
                                      <p:tavLst>
                                        <p:tav tm="0">
                                          <p:val>
                                            <p:fltVal val="0"/>
                                          </p:val>
                                        </p:tav>
                                        <p:tav tm="100000">
                                          <p:val>
                                            <p:strVal val="#ppt_w"/>
                                          </p:val>
                                        </p:tav>
                                      </p:tavLst>
                                    </p:anim>
                                    <p:anim calcmode="lin" valueType="num">
                                      <p:cBhvr>
                                        <p:cTn id="18" dur="500" fill="hold"/>
                                        <p:tgtEl>
                                          <p:spTgt spid="26"/>
                                        </p:tgtEl>
                                        <p:attrNameLst>
                                          <p:attrName>ppt_h</p:attrName>
                                        </p:attrNameLst>
                                      </p:cBhvr>
                                      <p:tavLst>
                                        <p:tav tm="0">
                                          <p:val>
                                            <p:fltVal val="0"/>
                                          </p:val>
                                        </p:tav>
                                        <p:tav tm="100000">
                                          <p:val>
                                            <p:strVal val="#ppt_h"/>
                                          </p:val>
                                        </p:tav>
                                      </p:tavLst>
                                    </p:anim>
                                    <p:animEffect transition="in" filter="fade">
                                      <p:cBhvr>
                                        <p:cTn id="19" dur="500"/>
                                        <p:tgtEl>
                                          <p:spTgt spid="26"/>
                                        </p:tgtEl>
                                      </p:cBhvr>
                                    </p:animEffect>
                                  </p:childTnLst>
                                </p:cTn>
                              </p:par>
                            </p:childTnLst>
                          </p:cTn>
                        </p:par>
                        <p:par>
                          <p:cTn id="20" fill="hold" nodeType="afterGroup">
                            <p:stCondLst>
                              <p:cond delay="1500"/>
                            </p:stCondLst>
                            <p:childTnLst>
                              <p:par>
                                <p:cTn id="21" presetID="14" presetClass="entr" presetSubtype="1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randombar(horizontal)">
                                      <p:cBhvr>
                                        <p:cTn id="2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30" grpId="0"/>
    </p:bldLst>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 name="矩形 4">
            <a:extLst>
              <a:ext uri="{FF2B5EF4-FFF2-40B4-BE49-F238E27FC236}">
                <a16:creationId xmlns="" xmlns:a16="http://schemas.microsoft.com/office/drawing/2014/main" id="{FE79AD23-E0CF-4B58-9AC9-EAFD24A83362}"/>
              </a:ext>
            </a:extLst>
          </p:cNvPr>
          <p:cNvSpPr/>
          <p:nvPr/>
        </p:nvSpPr>
        <p:spPr>
          <a:xfrm>
            <a:off x="2814164" y="4688384"/>
            <a:ext cx="6394753" cy="1231392"/>
          </a:xfrm>
          <a:prstGeom prst="rect">
            <a:avLst/>
          </a:prstGeom>
        </p:spPr>
        <p:txBody>
          <a:bodyPr wrap="square" lIns="121917" tIns="60958" rIns="121917" bIns="60958">
            <a:spAutoFit/>
          </a:bodyPr>
          <a:lstStyle/>
          <a:p>
            <a:pPr algn="ctr">
              <a:defRPr/>
            </a:pPr>
            <a:r>
              <a:rPr lang="zh-CN" altLang="en-US" sz="7200" b="1" spc="400">
                <a:solidFill>
                  <a:srgbClr val="333333"/>
                </a:solidFill>
                <a:latin typeface="Arial" panose="020b0604020202020204" pitchFamily="34" charset="0"/>
                <a:ea typeface="微软雅黑" panose="020b0503020204020204" pitchFamily="34" charset="-122"/>
                <a:cs typeface="+mn-ea"/>
                <a:sym typeface="Arial" panose="020b0604020202020204" pitchFamily="34" charset="0"/>
              </a:rPr>
              <a:t>请输入标题</a:t>
            </a:r>
            <a:endParaRPr lang="zh-CN" altLang="en-US" sz="7200" b="1" spc="400">
              <a:solidFill>
                <a:srgbClr val="33333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33"/>
          <p:cNvSpPr txBox="1"/>
          <p:nvPr/>
        </p:nvSpPr>
        <p:spPr>
          <a:xfrm>
            <a:off x="2897223" y="6122562"/>
            <a:ext cx="6395970" cy="369418"/>
          </a:xfrm>
          <a:prstGeom prst="rect">
            <a:avLst/>
          </a:prstGeom>
          <a:noFill/>
        </p:spPr>
        <p:txBody>
          <a:bodyPr wrap="square" lIns="121917" tIns="60958" rIns="121917" bIns="60958" rtlCol="0">
            <a:spAutoFit/>
          </a:bodyPr>
          <a:lstStyle/>
          <a:p>
            <a:r>
              <a:rPr lang="en-US" altLang="zh-CN" sz="160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rPr>
              <a:t>CCTV FUTURE ADVERTISING COMPANYIS CCTV TO EXOLORE</a:t>
            </a:r>
            <a:endParaRPr lang="zh-CN" altLang="en-US" sz="160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6" name="图片 25"/>
          <p:cNvPicPr>
            <a:picLocks noChangeAspect="1"/>
          </p:cNvPicPr>
          <p:nvPr/>
        </p:nvPicPr>
        <p:blipFill>
          <a:blip r:embed="rId2">
            <a:extLst>
              <a:ext uri="{28A0092B-C50C-407E-A947-70E740481C1C}">
                <a14:useLocalDpi xmlns:a14="http://schemas.microsoft.com/office/drawing/2010/main" val="0"/>
              </a:ext>
            </a:extLst>
          </a:blip>
          <a:srcRect l="127" t="8271" r="-127" b="45926"/>
          <a:stretch>
            <a:fillRect/>
          </a:stretch>
        </p:blipFill>
        <p:spPr>
          <a:xfrm>
            <a:off x="1" y="0"/>
            <a:ext cx="12190413" cy="4242254"/>
          </a:xfrm>
          <a:prstGeom prst="rect">
            <a:avLst/>
          </a:prstGeom>
        </p:spPr>
      </p:pic>
      <p:cxnSp>
        <p:nvCxnSpPr>
          <p:cNvPr id="27" name="直接连接符 26"/>
          <p:cNvCxnSpPr/>
          <p:nvPr/>
        </p:nvCxnSpPr>
        <p:spPr>
          <a:xfrm>
            <a:off x="4354318" y="2985031"/>
            <a:ext cx="331444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矩形 27">
            <a:extLst>
              <a:ext uri="{FF2B5EF4-FFF2-40B4-BE49-F238E27FC236}">
                <a16:creationId xmlns="" xmlns:a16="http://schemas.microsoft.com/office/drawing/2014/main" xmlns:lc="http://schemas.openxmlformats.org/drawingml/2006/lockedCanvas" id="{7DFA17FA-3D29-4B64-81C0-362F78C5557D}"/>
              </a:ext>
            </a:extLst>
          </p:cNvPr>
          <p:cNvSpPr>
            <a:spLocks noChangeArrowheads="1"/>
          </p:cNvSpPr>
          <p:nvPr/>
        </p:nvSpPr>
        <p:spPr bwMode="auto">
          <a:xfrm>
            <a:off x="4521651" y="1843809"/>
            <a:ext cx="3147114" cy="7950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ts val="6187"/>
              </a:lnSpc>
            </a:pPr>
            <a:r>
              <a:rPr lang="en-US" altLang="zh-CN" sz="6400" b="1" spc="800">
                <a:solidFill>
                  <a:schemeClr val="bg1"/>
                </a:solidFill>
                <a:effectLst>
                  <a:outerShdw blurRad="38100" dist="38100" dir="2700000" algn="tl">
                    <a:srgbClr val="000000">
                      <a:alpha val="43137"/>
                    </a:srgbClr>
                  </a:outerShdw>
                </a:effectLst>
                <a:latin typeface="+mj-ea"/>
                <a:ea typeface="+mj-ea"/>
                <a:cs typeface="【暖色君】华综变" panose="02000500000000000000" pitchFamily="2" charset="2"/>
              </a:rPr>
              <a:t>PART</a:t>
            </a:r>
            <a:endParaRPr lang="en-US" altLang="zh-CN" sz="6400" b="1" spc="800">
              <a:solidFill>
                <a:schemeClr val="bg1"/>
              </a:solidFill>
              <a:effectLst>
                <a:outerShdw blurRad="38100" dist="38100" dir="2700000" algn="tl">
                  <a:srgbClr val="000000">
                    <a:alpha val="43137"/>
                  </a:srgbClr>
                </a:outerShdw>
              </a:effectLst>
              <a:latin typeface="+mj-ea"/>
              <a:ea typeface="+mj-ea"/>
              <a:cs typeface="【暖色君】华综变" panose="02000500000000000000" pitchFamily="2" charset="2"/>
            </a:endParaRPr>
          </a:p>
        </p:txBody>
      </p:sp>
      <p:sp>
        <p:nvSpPr>
          <p:cNvPr id="29" name="v">
            <a:extLst>
              <a:ext uri="{FF2B5EF4-FFF2-40B4-BE49-F238E27FC236}">
                <a16:creationId xmlns="" xmlns:a16="http://schemas.microsoft.com/office/drawing/2014/main" xmlns:lc="http://schemas.openxmlformats.org/drawingml/2006/lockedCanvas" id="{B7414C7D-9768-4326-BC62-D3CF9053F9F5}"/>
              </a:ext>
            </a:extLst>
          </p:cNvPr>
          <p:cNvSpPr txBox="1"/>
          <p:nvPr/>
        </p:nvSpPr>
        <p:spPr>
          <a:xfrm>
            <a:off x="4354318" y="3113991"/>
            <a:ext cx="3481777" cy="1122373"/>
          </a:xfrm>
          <a:prstGeom prst="rect">
            <a:avLst/>
          </a:prstGeom>
          <a:noFill/>
          <a:effectLst/>
        </p:spPr>
        <p:txBody>
          <a:bodyPr wrap="square" lIns="128538" tIns="64269" rIns="128538" bIns="64269"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150000"/>
              </a:lnSpc>
              <a:buNone/>
            </a:pPr>
            <a:r>
              <a:rPr lang="en-US" altLang="zh-CN" sz="430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01</a:t>
            </a:r>
            <a:endParaRPr lang="zh-CN" altLang="en-US" sz="430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30" name="图片 29"/>
          <p:cNvPicPr>
            <a:picLocks noChangeAspect="1"/>
          </p:cNvPicPr>
          <p:nvPr/>
        </p:nvPicPr>
        <p:blipFill>
          <a:blip r:embed="rId2">
            <a:extLst>
              <a:ext uri="{28A0092B-C50C-407E-A947-70E740481C1C}">
                <a14:useLocalDpi xmlns:a14="http://schemas.microsoft.com/office/drawing/2010/main" val="0"/>
              </a:ext>
            </a:extLst>
          </a:blip>
          <a:srcRect l="127" t="51880" r="-127" b="45926"/>
          <a:stretch>
            <a:fillRect/>
          </a:stretch>
        </p:blipFill>
        <p:spPr>
          <a:xfrm>
            <a:off x="-1" y="4337443"/>
            <a:ext cx="12190413" cy="203247"/>
          </a:xfrm>
          <a:prstGeom prst="rect">
            <a:avLst/>
          </a:prstGeom>
        </p:spPr>
      </p:pic>
    </p:spTree>
    <p:extLst>
      <p:ext uri="{BB962C8B-B14F-4D97-AF65-F5344CB8AC3E}">
        <p14:creationId val="855082100"/>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nodeType="afterGroup">
                            <p:stCondLst>
                              <p:cond delay="500"/>
                            </p:stCondLst>
                            <p:childTnLst>
                              <p:par>
                                <p:cTn id="11" presetID="53" presetClass="entr" presetSubtype="16"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nodeType="afterGroup">
                            <p:stCondLst>
                              <p:cond delay="1000"/>
                            </p:stCondLst>
                            <p:childTnLst>
                              <p:par>
                                <p:cTn id="17" presetID="14" presetClass="entr" presetSubtype="1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randombar(horizontal)">
                                      <p:cBhvr>
                                        <p:cTn id="19" dur="500"/>
                                        <p:tgtEl>
                                          <p:spTgt spid="29"/>
                                        </p:tgtEl>
                                      </p:cBhvr>
                                    </p:animEffect>
                                  </p:childTnLst>
                                </p:cTn>
                              </p:par>
                            </p:childTnLst>
                          </p:cTn>
                        </p:par>
                        <p:par>
                          <p:cTn id="20" fill="hold" nodeType="afterGroup">
                            <p:stCondLst>
                              <p:cond delay="1500"/>
                            </p:stCondLst>
                            <p:childTnLst>
                              <p:par>
                                <p:cTn id="21" presetID="37" presetClass="entr" presetSubtype="0" fill="hold" nodeType="afterEffect">
                                  <p:stCondLst>
                                    <p:cond delay="0"/>
                                  </p:stCondLst>
                                  <p:iterate type="lt">
                                    <p:tmPct val="10000"/>
                                  </p:iterate>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1000"/>
                                        <p:tgtEl>
                                          <p:spTgt spid="5">
                                            <p:txEl>
                                              <p:pRg st="0" end="0"/>
                                            </p:txEl>
                                          </p:spTgt>
                                        </p:tgtEl>
                                      </p:cBhvr>
                                    </p:animEffect>
                                    <p:anim calcmode="lin" valueType="num">
                                      <p:cBhvr>
                                        <p:cTn id="24"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par>
                          <p:cTn id="27" fill="hold" nodeType="afterGroup">
                            <p:stCondLst>
                              <p:cond delay="2500"/>
                            </p:stCondLst>
                            <p:childTnLst>
                              <p:par>
                                <p:cTn id="28" presetID="16" presetClass="entr" presetSubtype="21"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barn(inVertical)">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8" grpId="0"/>
      <p:bldP spid="29" grpId="0"/>
    </p:bldLst>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4" name="图片 2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3822813" y="1589072"/>
            <a:ext cx="8367600" cy="4145648"/>
          </a:xfrm>
          <a:prstGeom prst="rect">
            <a:avLst/>
          </a:prstGeom>
        </p:spPr>
      </p:pic>
      <p:sp>
        <p:nvSpPr>
          <p:cNvPr id="176" name="矩形 175"/>
          <p:cNvSpPr/>
          <p:nvPr/>
        </p:nvSpPr>
        <p:spPr>
          <a:xfrm>
            <a:off x="0" y="0"/>
            <a:ext cx="12190413" cy="6859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矩形 17"/>
          <p:cNvSpPr>
            <a:spLocks noChangeArrowheads="1"/>
          </p:cNvSpPr>
          <p:nvPr/>
        </p:nvSpPr>
        <p:spPr bwMode="auto">
          <a:xfrm>
            <a:off x="775608" y="4364167"/>
            <a:ext cx="4191592" cy="1898571"/>
          </a:xfrm>
          <a:prstGeom prst="rect">
            <a:avLst/>
          </a:prstGeom>
          <a:solidFill>
            <a:schemeClr val="accent1">
              <a:alpha val="76862"/>
            </a:schemeClr>
          </a:solidFill>
          <a:ln>
            <a:noFill/>
          </a:ln>
          <a:extLst/>
        </p:spPr>
        <p:txBody>
          <a:bodyPr lIns="189833" tIns="113900" rIns="189833" bIns="113900"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lnSpc>
                <a:spcPct val="150000"/>
              </a:lnSpc>
              <a:spcBef>
                <a:spcPct val="0"/>
              </a:spcBef>
              <a:spcAft>
                <a:spcPct val="0"/>
              </a:spcAft>
              <a:buNone/>
            </a:pPr>
            <a:r>
              <a:rPr lang="zh-CN" altLang="en-US" sz="1050">
                <a:solidFill>
                  <a:schemeClr val="bg1"/>
                </a:solidFill>
                <a:latin typeface="Arial" panose="020b0604020202020204" pitchFamily="34" charset="0"/>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r>
              <a:rPr lang="zh-CN" altLang="en-US" sz="1050" smtClean="0">
                <a:solidFill>
                  <a:schemeClr val="bg1"/>
                </a:solidFill>
                <a:latin typeface="Arial" panose="020b0604020202020204" pitchFamily="34" charset="0"/>
                <a:cs typeface="Arial" panose="020b0604020202020204" pitchFamily="34" charset="0"/>
                <a:sym typeface="Arial" panose="020b0604020202020204" pitchFamily="34" charset="0"/>
              </a:rPr>
              <a:t>。</a:t>
            </a:r>
            <a:endParaRPr lang="en-US" altLang="zh-CN" sz="1050" b="1">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19" name="Content Placeholder 2"/>
          <p:cNvSpPr txBox="1"/>
          <p:nvPr/>
        </p:nvSpPr>
        <p:spPr>
          <a:xfrm>
            <a:off x="246367" y="1587668"/>
            <a:ext cx="2409164" cy="357744"/>
          </a:xfrm>
          <a:prstGeom prst="rect">
            <a:avLst/>
          </a:prstGeom>
        </p:spPr>
        <p:txBody>
          <a:bodyPr vert="horz" lIns="96435" tIns="48218" rIns="96435" bIns="48218" rtlCol="0" anchor="t">
            <a:no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spcBef>
                <a:spcPct val="0"/>
              </a:spcBef>
              <a:spcAft>
                <a:spcPct val="0"/>
              </a:spcAft>
            </a:pPr>
            <a:r>
              <a:rPr lang="zh-CN" altLang="en-US" sz="20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sz="2000" b="1">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 name="Content Placeholder 2"/>
          <p:cNvSpPr txBox="1"/>
          <p:nvPr/>
        </p:nvSpPr>
        <p:spPr>
          <a:xfrm>
            <a:off x="246367" y="1977212"/>
            <a:ext cx="3097008" cy="1482663"/>
          </a:xfrm>
          <a:prstGeom prst="rect">
            <a:avLst/>
          </a:prstGeom>
        </p:spPr>
        <p:txBody>
          <a:bodyPr vert="horz" lIns="96435" tIns="48218" rIns="96435" bIns="48218" rtlCol="0" anchor="t">
            <a:no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lnSpc>
                <a:spcPct val="150000"/>
              </a:lnSpc>
              <a:spcBef>
                <a:spcPct val="0"/>
              </a:spcBef>
              <a:spcAft>
                <a:spcPct val="0"/>
              </a:spcAft>
            </a:pPr>
            <a:r>
              <a:rPr lang="zh-CN" altLang="en-US" sz="105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r>
              <a:rPr lang="zh-CN" altLang="en-US" sz="1050" smtClean="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105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en-US" altLang="zh-CN" sz="1050" b="1">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a:p>
            <a:pPr algn="just">
              <a:lnSpc>
                <a:spcPct val="150000"/>
              </a:lnSpc>
              <a:spcBef>
                <a:spcPct val="0"/>
              </a:spcBef>
              <a:spcAft>
                <a:spcPct val="0"/>
              </a:spcAft>
            </a:pPr>
            <a:endParaRPr lang="en-US" altLang="zh-CN" sz="1050" b="1">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nvGrpSpPr>
          <p:cNvPr id="21" name="组合 20"/>
          <p:cNvGrpSpPr/>
          <p:nvPr/>
        </p:nvGrpSpPr>
        <p:grpSpPr>
          <a:xfrm>
            <a:off x="0" y="111281"/>
            <a:ext cx="7997728" cy="1097744"/>
            <a:chOff x="62429" y="111281"/>
            <a:chExt cx="7997728" cy="1097744"/>
          </a:xfrm>
        </p:grpSpPr>
        <p:sp>
          <p:nvSpPr>
            <p:cNvPr id="22" name="文本框 30"/>
            <p:cNvSpPr txBox="1"/>
            <p:nvPr/>
          </p:nvSpPr>
          <p:spPr>
            <a:xfrm>
              <a:off x="2278122" y="386234"/>
              <a:ext cx="5782035" cy="547838"/>
            </a:xfrm>
            <a:prstGeom prst="rect">
              <a:avLst/>
            </a:prstGeom>
            <a:noFill/>
          </p:spPr>
          <p:txBody>
            <a:bodyPr wrap="square" lIns="121917" tIns="60958" rIns="121917" bIns="60958">
              <a:spAutoFit/>
            </a:bodyPr>
            <a:lstStyle/>
            <a:p>
              <a:pPr>
                <a:lnSpc>
                  <a:spcPct val="120000"/>
                </a:lnSpc>
              </a:pPr>
              <a:r>
                <a:rPr lang="zh-CN" altLang="en-US" sz="2300" b="1">
                  <a:solidFill>
                    <a:schemeClr val="accent1"/>
                  </a:solidFill>
                  <a:latin typeface="Arial" panose="020b0604020202020204" pitchFamily="34" charset="0"/>
                  <a:ea typeface="微软雅黑" panose="020b0503020204020204" pitchFamily="34" charset="-122"/>
                  <a:sym typeface="Arial" panose="020b0604020202020204" pitchFamily="34" charset="0"/>
                </a:rPr>
                <a:t>请输入标题</a:t>
              </a:r>
            </a:p>
          </p:txBody>
        </p:sp>
        <p:pic>
          <p:nvPicPr>
            <p:cNvPr id="23" name="图片 22"/>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62429" y="111281"/>
              <a:ext cx="2215693" cy="1097744"/>
            </a:xfrm>
            <a:prstGeom prst="rect">
              <a:avLst/>
            </a:prstGeom>
          </p:spPr>
        </p:pic>
      </p:grpSp>
    </p:spTree>
    <p:extLst>
      <p:ext uri="{BB962C8B-B14F-4D97-AF65-F5344CB8AC3E}">
        <p14:creationId val="2794076537"/>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nodeType="afterGroup">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anim calcmode="lin" valueType="num">
                                      <p:cBhvr>
                                        <p:cTn id="12" dur="500" fill="hold"/>
                                        <p:tgtEl>
                                          <p:spTgt spid="19"/>
                                        </p:tgtEl>
                                        <p:attrNameLst>
                                          <p:attrName>ppt_x</p:attrName>
                                        </p:attrNameLst>
                                      </p:cBhvr>
                                      <p:tavLst>
                                        <p:tav tm="0">
                                          <p:val>
                                            <p:strVal val="#ppt_x"/>
                                          </p:val>
                                        </p:tav>
                                        <p:tav tm="100000">
                                          <p:val>
                                            <p:strVal val="#ppt_x"/>
                                          </p:val>
                                        </p:tav>
                                      </p:tavLst>
                                    </p:anim>
                                    <p:anim calcmode="lin" valueType="num">
                                      <p:cBhvr>
                                        <p:cTn id="13" dur="500" fill="hold"/>
                                        <p:tgtEl>
                                          <p:spTgt spid="19"/>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anim calcmode="lin" valueType="num">
                                      <p:cBhvr>
                                        <p:cTn id="17" dur="500" fill="hold"/>
                                        <p:tgtEl>
                                          <p:spTgt spid="20"/>
                                        </p:tgtEl>
                                        <p:attrNameLst>
                                          <p:attrName>ppt_x</p:attrName>
                                        </p:attrNameLst>
                                      </p:cBhvr>
                                      <p:tavLst>
                                        <p:tav tm="0">
                                          <p:val>
                                            <p:strVal val="#ppt_x"/>
                                          </p:val>
                                        </p:tav>
                                        <p:tav tm="100000">
                                          <p:val>
                                            <p:strVal val="#ppt_x"/>
                                          </p:val>
                                        </p:tav>
                                      </p:tavLst>
                                    </p:anim>
                                    <p:anim calcmode="lin" valueType="num">
                                      <p:cBhvr>
                                        <p:cTn id="18" dur="500" fill="hold"/>
                                        <p:tgtEl>
                                          <p:spTgt spid="20"/>
                                        </p:tgtEl>
                                        <p:attrNameLst>
                                          <p:attrName>ppt_y</p:attrName>
                                        </p:attrNameLst>
                                      </p:cBhvr>
                                      <p:tavLst>
                                        <p:tav tm="0">
                                          <p:val>
                                            <p:strVal val="#ppt_y+.1"/>
                                          </p:val>
                                        </p:tav>
                                        <p:tav tm="100000">
                                          <p:val>
                                            <p:strVal val="#ppt_y"/>
                                          </p:val>
                                        </p:tav>
                                      </p:tavLst>
                                    </p:anim>
                                  </p:childTnLst>
                                </p:cTn>
                              </p:par>
                            </p:childTnLst>
                          </p:cTn>
                        </p:par>
                        <p:par>
                          <p:cTn id="19" fill="hold" nodeType="afterGroup">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animEffect transition="in" filter="fade">
                                      <p:cBhvr>
                                        <p:cTn id="2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0" grpId="0"/>
    </p:bldLst>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95" name="图片 94"/>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8902087" y="5259703"/>
            <a:ext cx="3234859" cy="1602680"/>
          </a:xfrm>
          <a:prstGeom prst="rect">
            <a:avLst/>
          </a:prstGeom>
          <a:effectLst>
            <a:innerShdw blurRad="63500" dist="50800" dir="13500000">
              <a:prstClr val="black">
                <a:alpha val="50000"/>
              </a:prstClr>
            </a:innerShdw>
          </a:effectLst>
        </p:spPr>
      </p:pic>
      <p:sp>
        <p:nvSpPr>
          <p:cNvPr id="76" name="矩形 75"/>
          <p:cNvSpPr/>
          <p:nvPr/>
        </p:nvSpPr>
        <p:spPr>
          <a:xfrm>
            <a:off x="0" y="0"/>
            <a:ext cx="12190413" cy="6859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 name="组合 1"/>
          <p:cNvGrpSpPr/>
          <p:nvPr/>
        </p:nvGrpSpPr>
        <p:grpSpPr>
          <a:xfrm>
            <a:off x="3026337" y="1644702"/>
            <a:ext cx="5866864" cy="2728338"/>
            <a:chOff x="3026337" y="1644702"/>
            <a:chExt cx="5866864" cy="2728338"/>
          </a:xfrm>
        </p:grpSpPr>
        <p:grpSp>
          <p:nvGrpSpPr>
            <p:cNvPr id="48" name="Group 31"/>
            <p:cNvGrpSpPr/>
            <p:nvPr/>
          </p:nvGrpSpPr>
          <p:grpSpPr>
            <a:xfrm>
              <a:off x="3040270" y="3788576"/>
              <a:ext cx="2915762" cy="584464"/>
              <a:chOff x="3327731" y="3764907"/>
              <a:chExt cx="2764726" cy="554189"/>
            </a:xfrm>
          </p:grpSpPr>
          <p:sp>
            <p:nvSpPr>
              <p:cNvPr id="93" name="Freeform 26"/>
              <p:cNvSpPr/>
              <p:nvPr/>
            </p:nvSpPr>
            <p:spPr bwMode="auto">
              <a:xfrm>
                <a:off x="3327731" y="3764907"/>
                <a:ext cx="2764726" cy="554189"/>
              </a:xfrm>
              <a:custGeom>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20000"/>
                  </a:lnSpc>
                </a:pPr>
                <a:endParaRPr lang="id-ID">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Content Placeholder 2"/>
              <p:cNvSpPr txBox="1"/>
              <p:nvPr/>
            </p:nvSpPr>
            <p:spPr>
              <a:xfrm>
                <a:off x="3327731" y="3865913"/>
                <a:ext cx="2125728" cy="328948"/>
              </a:xfrm>
              <a:prstGeom prst="rect">
                <a:avLst/>
              </a:prstGeom>
            </p:spPr>
            <p:txBody>
              <a:bodyPr vert="horz" lIns="96435" tIns="48218" rIns="96435" bIns="48218" rtlCol="0">
                <a:normAutofit fontScale="92500" lnSpcReduction="20000"/>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r">
                  <a:lnSpc>
                    <a:spcPct val="120000"/>
                  </a:lnSpc>
                </a:pPr>
                <a:r>
                  <a:rPr lang="en-US" sz="168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Threats</a:t>
                </a:r>
                <a:endParaRPr lang="en-AU" sz="1687">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9" name="Group 2"/>
            <p:cNvGrpSpPr/>
            <p:nvPr/>
          </p:nvGrpSpPr>
          <p:grpSpPr>
            <a:xfrm>
              <a:off x="5576001" y="1644702"/>
              <a:ext cx="760062" cy="2728335"/>
              <a:chOff x="4190247" y="1319475"/>
              <a:chExt cx="825953" cy="2964862"/>
            </a:xfrm>
          </p:grpSpPr>
          <p:grpSp>
            <p:nvGrpSpPr>
              <p:cNvPr id="64" name="Group 3"/>
              <p:cNvGrpSpPr/>
              <p:nvPr/>
            </p:nvGrpSpPr>
            <p:grpSpPr>
              <a:xfrm>
                <a:off x="4293709" y="1319475"/>
                <a:ext cx="621191" cy="1626037"/>
                <a:chOff x="4293709" y="1319474"/>
                <a:chExt cx="1052370" cy="2754694"/>
              </a:xfrm>
            </p:grpSpPr>
            <p:grpSp>
              <p:nvGrpSpPr>
                <p:cNvPr id="74" name="Group 15"/>
                <p:cNvGrpSpPr/>
                <p:nvPr/>
              </p:nvGrpSpPr>
              <p:grpSpPr>
                <a:xfrm>
                  <a:off x="4293709" y="1319474"/>
                  <a:ext cx="1051608" cy="1576761"/>
                  <a:chOff x="3531837" y="2075264"/>
                  <a:chExt cx="1051608" cy="1576761"/>
                </a:xfrm>
              </p:grpSpPr>
              <p:sp>
                <p:nvSpPr>
                  <p:cNvPr id="90" name="Freeform 20"/>
                  <p:cNvSpPr/>
                  <p:nvPr/>
                </p:nvSpPr>
                <p:spPr>
                  <a:xfrm>
                    <a:off x="3531837" y="2075266"/>
                    <a:ext cx="304800" cy="1576759"/>
                  </a:xfrm>
                  <a:custGeom>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pPr>
                    <a:endParaRPr lang="en-AU">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Freeform 21"/>
                  <p:cNvSpPr/>
                  <p:nvPr/>
                </p:nvSpPr>
                <p:spPr>
                  <a:xfrm>
                    <a:off x="3832013" y="2075265"/>
                    <a:ext cx="445945" cy="1194737"/>
                  </a:xfrm>
                  <a:custGeom>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pPr>
                    <a:endParaRPr lang="en-AU">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Freeform 22"/>
                  <p:cNvSpPr/>
                  <p:nvPr/>
                </p:nvSpPr>
                <p:spPr>
                  <a:xfrm flipH="1">
                    <a:off x="4278645" y="2075264"/>
                    <a:ext cx="304800" cy="1576759"/>
                  </a:xfrm>
                  <a:custGeom>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pPr>
                    <a:endParaRPr lang="en-AU">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5" name="Group 16"/>
                <p:cNvGrpSpPr/>
                <p:nvPr/>
              </p:nvGrpSpPr>
              <p:grpSpPr>
                <a:xfrm>
                  <a:off x="4294471" y="2497407"/>
                  <a:ext cx="1051608" cy="1576761"/>
                  <a:chOff x="3531837" y="2075264"/>
                  <a:chExt cx="1051608" cy="1576761"/>
                </a:xfrm>
              </p:grpSpPr>
              <p:sp>
                <p:nvSpPr>
                  <p:cNvPr id="87" name="Freeform 17"/>
                  <p:cNvSpPr/>
                  <p:nvPr/>
                </p:nvSpPr>
                <p:spPr>
                  <a:xfrm>
                    <a:off x="3531837" y="2075266"/>
                    <a:ext cx="304800" cy="1576759"/>
                  </a:xfrm>
                  <a:custGeom>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pPr>
                    <a:endParaRPr lang="en-AU">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Freeform 18"/>
                  <p:cNvSpPr/>
                  <p:nvPr/>
                </p:nvSpPr>
                <p:spPr>
                  <a:xfrm>
                    <a:off x="3832013" y="2075265"/>
                    <a:ext cx="445945" cy="1194737"/>
                  </a:xfrm>
                  <a:custGeom>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pPr>
                    <a:endParaRPr lang="en-AU">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Freeform 19"/>
                  <p:cNvSpPr/>
                  <p:nvPr/>
                </p:nvSpPr>
                <p:spPr>
                  <a:xfrm flipH="1">
                    <a:off x="4278645" y="2075264"/>
                    <a:ext cx="304800" cy="1576759"/>
                  </a:xfrm>
                  <a:custGeom>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pPr>
                    <a:endParaRPr lang="en-AU">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5" name="Freeform 4"/>
              <p:cNvSpPr/>
              <p:nvPr/>
            </p:nvSpPr>
            <p:spPr>
              <a:xfrm>
                <a:off x="4292842" y="2713520"/>
                <a:ext cx="179917" cy="930727"/>
              </a:xfrm>
              <a:custGeom>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pPr>
                <a:endParaRPr lang="en-AU">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5"/>
              <p:cNvSpPr/>
              <p:nvPr/>
            </p:nvSpPr>
            <p:spPr>
              <a:xfrm>
                <a:off x="4470029" y="2713520"/>
                <a:ext cx="263231" cy="705227"/>
              </a:xfrm>
              <a:custGeom>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pPr>
                <a:endParaRPr lang="en-AU">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
              <p:cNvSpPr/>
              <p:nvPr/>
            </p:nvSpPr>
            <p:spPr>
              <a:xfrm flipH="1">
                <a:off x="4733666" y="2713519"/>
                <a:ext cx="179917" cy="930727"/>
              </a:xfrm>
              <a:custGeom>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pPr>
                <a:endParaRPr lang="en-AU">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8" name="Group 7"/>
              <p:cNvGrpSpPr/>
              <p:nvPr/>
            </p:nvGrpSpPr>
            <p:grpSpPr>
              <a:xfrm>
                <a:off x="4469832" y="3408828"/>
                <a:ext cx="263878" cy="759478"/>
                <a:chOff x="4469832" y="3408828"/>
                <a:chExt cx="263878" cy="759478"/>
              </a:xfrm>
              <a:solidFill>
                <a:schemeClr val="accent4">
                  <a:lumMod val="75000"/>
                </a:schemeClr>
              </a:solidFill>
            </p:grpSpPr>
            <p:sp>
              <p:nvSpPr>
                <p:cNvPr id="72" name="Freeform 13"/>
                <p:cNvSpPr/>
                <p:nvPr/>
              </p:nvSpPr>
              <p:spPr>
                <a:xfrm>
                  <a:off x="4470479" y="3408828"/>
                  <a:ext cx="263231" cy="705227"/>
                </a:xfrm>
                <a:custGeom>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pPr>
                  <a:endParaRPr lang="en-AU">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14"/>
                <p:cNvSpPr/>
                <p:nvPr/>
              </p:nvSpPr>
              <p:spPr>
                <a:xfrm>
                  <a:off x="4469832" y="4115863"/>
                  <a:ext cx="263231" cy="52443"/>
                </a:xfrm>
                <a:custGeom>
                  <a:gdLst>
                    <a:gd name="connsiteX0" fmla="*/ 0 w 413533"/>
                    <a:gd name="connsiteY0" fmla="*/ 0 h 82388"/>
                    <a:gd name="connsiteX1" fmla="*/ 413533 w 413533"/>
                    <a:gd name="connsiteY1" fmla="*/ 0 h 82388"/>
                    <a:gd name="connsiteX2" fmla="*/ 410293 w 413533"/>
                    <a:gd name="connsiteY2" fmla="*/ 4444 h 82388"/>
                    <a:gd name="connsiteX3" fmla="*/ 206766 w 413533"/>
                    <a:gd name="connsiteY3" fmla="*/ 82388 h 82388"/>
                    <a:gd name="connsiteX4" fmla="*/ 3240 w 413533"/>
                    <a:gd name="connsiteY4" fmla="*/ 4444 h 82388"/>
                  </a:gdLst>
                  <a:cxnLst>
                    <a:cxn ang="0">
                      <a:pos x="connsiteX0" y="connsiteY0"/>
                    </a:cxn>
                    <a:cxn ang="0">
                      <a:pos x="connsiteX1" y="connsiteY1"/>
                    </a:cxn>
                    <a:cxn ang="0">
                      <a:pos x="connsiteX2" y="connsiteY2"/>
                    </a:cxn>
                    <a:cxn ang="0">
                      <a:pos x="connsiteX3" y="connsiteY3"/>
                    </a:cxn>
                    <a:cxn ang="0">
                      <a:pos x="connsiteX4" y="connsiteY4"/>
                    </a:cxn>
                  </a:cxnLst>
                  <a:rect l="l" t="t" r="r" b="b"/>
                  <a:pathLst>
                    <a:path w="413533" h="82388">
                      <a:moveTo>
                        <a:pt x="0" y="0"/>
                      </a:moveTo>
                      <a:lnTo>
                        <a:pt x="413533" y="0"/>
                      </a:lnTo>
                      <a:lnTo>
                        <a:pt x="410293" y="4444"/>
                      </a:lnTo>
                      <a:cubicBezTo>
                        <a:pt x="358206" y="52602"/>
                        <a:pt x="286248" y="82388"/>
                        <a:pt x="206766" y="82388"/>
                      </a:cubicBezTo>
                      <a:cubicBezTo>
                        <a:pt x="127284" y="82388"/>
                        <a:pt x="55327" y="52602"/>
                        <a:pt x="3240" y="444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pPr>
                  <a:endParaRPr lang="en-AU">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9" name="Freeform 8"/>
              <p:cNvSpPr/>
              <p:nvPr/>
            </p:nvSpPr>
            <p:spPr>
              <a:xfrm rot="20560680">
                <a:off x="4190247" y="3451727"/>
                <a:ext cx="399216" cy="720509"/>
              </a:xfrm>
              <a:custGeom>
                <a:gdLst>
                  <a:gd name="connsiteX0" fmla="*/ 398565 w 399216"/>
                  <a:gd name="connsiteY0" fmla="*/ 0 h 720509"/>
                  <a:gd name="connsiteX1" fmla="*/ 399216 w 399216"/>
                  <a:gd name="connsiteY1" fmla="*/ 203 h 720509"/>
                  <a:gd name="connsiteX2" fmla="*/ 189700 w 399216"/>
                  <a:gd name="connsiteY2" fmla="*/ 671975 h 720509"/>
                  <a:gd name="connsiteX3" fmla="*/ 187218 w 399216"/>
                  <a:gd name="connsiteY3" fmla="*/ 673667 h 720509"/>
                  <a:gd name="connsiteX4" fmla="*/ 189945 w 399216"/>
                  <a:gd name="connsiteY4" fmla="*/ 673667 h 720509"/>
                  <a:gd name="connsiteX5" fmla="*/ 188471 w 399216"/>
                  <a:gd name="connsiteY5" fmla="*/ 676194 h 720509"/>
                  <a:gd name="connsiteX6" fmla="*/ 95893 w 399216"/>
                  <a:gd name="connsiteY6" fmla="*/ 720509 h 720509"/>
                  <a:gd name="connsiteX7" fmla="*/ 3316 w 399216"/>
                  <a:gd name="connsiteY7" fmla="*/ 676194 h 720509"/>
                  <a:gd name="connsiteX8" fmla="*/ 3158 w 399216"/>
                  <a:gd name="connsiteY8" fmla="*/ 675923 h 720509"/>
                  <a:gd name="connsiteX9" fmla="*/ 0 w 399216"/>
                  <a:gd name="connsiteY9" fmla="*/ 675934 h 720509"/>
                  <a:gd name="connsiteX10" fmla="*/ 161540 w 399216"/>
                  <a:gd name="connsiteY10" fmla="*/ 157989 h 720509"/>
                  <a:gd name="connsiteX11" fmla="*/ 163215 w 399216"/>
                  <a:gd name="connsiteY11" fmla="*/ 160445 h 72050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9216" h="720509">
                    <a:moveTo>
                      <a:pt x="398565" y="0"/>
                    </a:moveTo>
                    <a:lnTo>
                      <a:pt x="399216" y="203"/>
                    </a:lnTo>
                    <a:lnTo>
                      <a:pt x="189700" y="671975"/>
                    </a:lnTo>
                    <a:lnTo>
                      <a:pt x="187218" y="673667"/>
                    </a:lnTo>
                    <a:lnTo>
                      <a:pt x="189945" y="673667"/>
                    </a:lnTo>
                    <a:lnTo>
                      <a:pt x="188471" y="676194"/>
                    </a:lnTo>
                    <a:cubicBezTo>
                      <a:pt x="164779" y="703574"/>
                      <a:pt x="132047" y="720509"/>
                      <a:pt x="95893" y="720509"/>
                    </a:cubicBezTo>
                    <a:cubicBezTo>
                      <a:pt x="59739" y="720509"/>
                      <a:pt x="27009" y="703574"/>
                      <a:pt x="3316" y="676194"/>
                    </a:cubicBezTo>
                    <a:lnTo>
                      <a:pt x="3158" y="675923"/>
                    </a:lnTo>
                    <a:lnTo>
                      <a:pt x="0" y="675934"/>
                    </a:lnTo>
                    <a:lnTo>
                      <a:pt x="161540" y="157989"/>
                    </a:lnTo>
                    <a:lnTo>
                      <a:pt x="163215" y="160445"/>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pPr>
                <a:endParaRPr lang="en-AU">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9"/>
              <p:cNvSpPr/>
              <p:nvPr/>
            </p:nvSpPr>
            <p:spPr>
              <a:xfrm rot="1039319" flipH="1">
                <a:off x="4616984" y="3446769"/>
                <a:ext cx="399216" cy="720509"/>
              </a:xfrm>
              <a:custGeom>
                <a:gdLst>
                  <a:gd name="connsiteX0" fmla="*/ 398565 w 399216"/>
                  <a:gd name="connsiteY0" fmla="*/ 0 h 720509"/>
                  <a:gd name="connsiteX1" fmla="*/ 399216 w 399216"/>
                  <a:gd name="connsiteY1" fmla="*/ 203 h 720509"/>
                  <a:gd name="connsiteX2" fmla="*/ 189700 w 399216"/>
                  <a:gd name="connsiteY2" fmla="*/ 671975 h 720509"/>
                  <a:gd name="connsiteX3" fmla="*/ 187218 w 399216"/>
                  <a:gd name="connsiteY3" fmla="*/ 673667 h 720509"/>
                  <a:gd name="connsiteX4" fmla="*/ 189945 w 399216"/>
                  <a:gd name="connsiteY4" fmla="*/ 673667 h 720509"/>
                  <a:gd name="connsiteX5" fmla="*/ 188471 w 399216"/>
                  <a:gd name="connsiteY5" fmla="*/ 676194 h 720509"/>
                  <a:gd name="connsiteX6" fmla="*/ 95893 w 399216"/>
                  <a:gd name="connsiteY6" fmla="*/ 720509 h 720509"/>
                  <a:gd name="connsiteX7" fmla="*/ 3316 w 399216"/>
                  <a:gd name="connsiteY7" fmla="*/ 676194 h 720509"/>
                  <a:gd name="connsiteX8" fmla="*/ 3158 w 399216"/>
                  <a:gd name="connsiteY8" fmla="*/ 675923 h 720509"/>
                  <a:gd name="connsiteX9" fmla="*/ 0 w 399216"/>
                  <a:gd name="connsiteY9" fmla="*/ 675934 h 720509"/>
                  <a:gd name="connsiteX10" fmla="*/ 161540 w 399216"/>
                  <a:gd name="connsiteY10" fmla="*/ 157989 h 720509"/>
                  <a:gd name="connsiteX11" fmla="*/ 163215 w 399216"/>
                  <a:gd name="connsiteY11" fmla="*/ 160445 h 72050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9216" h="720509">
                    <a:moveTo>
                      <a:pt x="398565" y="0"/>
                    </a:moveTo>
                    <a:lnTo>
                      <a:pt x="399216" y="203"/>
                    </a:lnTo>
                    <a:lnTo>
                      <a:pt x="189700" y="671975"/>
                    </a:lnTo>
                    <a:lnTo>
                      <a:pt x="187218" y="673667"/>
                    </a:lnTo>
                    <a:lnTo>
                      <a:pt x="189945" y="673667"/>
                    </a:lnTo>
                    <a:lnTo>
                      <a:pt x="188471" y="676194"/>
                    </a:lnTo>
                    <a:cubicBezTo>
                      <a:pt x="164779" y="703574"/>
                      <a:pt x="132047" y="720509"/>
                      <a:pt x="95893" y="720509"/>
                    </a:cubicBezTo>
                    <a:cubicBezTo>
                      <a:pt x="59739" y="720509"/>
                      <a:pt x="27009" y="703574"/>
                      <a:pt x="3316" y="676194"/>
                    </a:cubicBezTo>
                    <a:lnTo>
                      <a:pt x="3158" y="675923"/>
                    </a:lnTo>
                    <a:lnTo>
                      <a:pt x="0" y="675934"/>
                    </a:lnTo>
                    <a:lnTo>
                      <a:pt x="161540" y="157989"/>
                    </a:lnTo>
                    <a:lnTo>
                      <a:pt x="163215" y="160445"/>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pPr>
                <a:endParaRPr lang="en-AU">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Oval 11"/>
              <p:cNvSpPr/>
              <p:nvPr/>
            </p:nvSpPr>
            <p:spPr>
              <a:xfrm>
                <a:off x="4292842" y="4040090"/>
                <a:ext cx="612414" cy="244247"/>
              </a:xfrm>
              <a:prstGeom prst="ellipse">
                <a:avLst/>
              </a:prstGeom>
              <a:solidFill>
                <a:srgbClr val="F2A1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pPr>
                <a:endParaRPr lang="en-AU">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0"/>
            <p:cNvGrpSpPr/>
            <p:nvPr/>
          </p:nvGrpSpPr>
          <p:grpSpPr>
            <a:xfrm>
              <a:off x="6239959" y="1862923"/>
              <a:ext cx="2653242" cy="621976"/>
              <a:chOff x="6361675" y="1939003"/>
              <a:chExt cx="2515805" cy="589758"/>
            </a:xfrm>
          </p:grpSpPr>
          <p:sp>
            <p:nvSpPr>
              <p:cNvPr id="62" name="Freeform 26"/>
              <p:cNvSpPr/>
              <p:nvPr/>
            </p:nvSpPr>
            <p:spPr bwMode="auto">
              <a:xfrm flipH="1">
                <a:off x="6361675" y="1939003"/>
                <a:ext cx="2515805" cy="589758"/>
              </a:xfrm>
              <a:custGeom>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20000"/>
                  </a:lnSpc>
                </a:pPr>
                <a:endParaRPr lang="id-ID">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Content Placeholder 2"/>
              <p:cNvSpPr txBox="1"/>
              <p:nvPr/>
            </p:nvSpPr>
            <p:spPr>
              <a:xfrm>
                <a:off x="6751752" y="2069407"/>
                <a:ext cx="2125728" cy="328948"/>
              </a:xfrm>
              <a:prstGeom prst="rect">
                <a:avLst/>
              </a:prstGeom>
            </p:spPr>
            <p:txBody>
              <a:bodyPr vert="horz" lIns="96435" tIns="48218" rIns="96435" bIns="48218" rtlCol="0">
                <a:normAutofit fontScale="92500" lnSpcReduction="20000"/>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20000"/>
                  </a:lnSpc>
                </a:pPr>
                <a:r>
                  <a:rPr lang="en-US" sz="1687"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Strengths</a:t>
                </a:r>
                <a:endParaRPr lang="en-AU" sz="1687"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12"/>
            <p:cNvGrpSpPr/>
            <p:nvPr/>
          </p:nvGrpSpPr>
          <p:grpSpPr>
            <a:xfrm>
              <a:off x="3026337" y="2501178"/>
              <a:ext cx="2653242" cy="621976"/>
              <a:chOff x="3314519" y="2544196"/>
              <a:chExt cx="2515805" cy="589758"/>
            </a:xfrm>
          </p:grpSpPr>
          <p:sp>
            <p:nvSpPr>
              <p:cNvPr id="60" name="Freeform 26"/>
              <p:cNvSpPr/>
              <p:nvPr/>
            </p:nvSpPr>
            <p:spPr bwMode="auto">
              <a:xfrm>
                <a:off x="3314519" y="2544196"/>
                <a:ext cx="2515805" cy="589758"/>
              </a:xfrm>
              <a:custGeom>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20000"/>
                  </a:lnSpc>
                </a:pPr>
                <a:endParaRPr lang="id-ID">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Content Placeholder 2"/>
              <p:cNvSpPr txBox="1"/>
              <p:nvPr/>
            </p:nvSpPr>
            <p:spPr>
              <a:xfrm>
                <a:off x="3327731" y="2674601"/>
                <a:ext cx="2125728" cy="328948"/>
              </a:xfrm>
              <a:prstGeom prst="rect">
                <a:avLst/>
              </a:prstGeom>
            </p:spPr>
            <p:txBody>
              <a:bodyPr vert="horz" lIns="96435" tIns="48218" rIns="96435" bIns="48218" rtlCol="0">
                <a:normAutofit fontScale="92500" lnSpcReduction="20000"/>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r">
                  <a:lnSpc>
                    <a:spcPct val="120000"/>
                  </a:lnSpc>
                </a:pPr>
                <a:r>
                  <a:rPr lang="en-US" sz="1687"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Weaknessess</a:t>
                </a:r>
                <a:endParaRPr lang="en-AU" sz="1687">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2" name="Group 26"/>
            <p:cNvGrpSpPr/>
            <p:nvPr/>
          </p:nvGrpSpPr>
          <p:grpSpPr>
            <a:xfrm>
              <a:off x="6239959" y="3170654"/>
              <a:ext cx="2653242" cy="621976"/>
              <a:chOff x="6361675" y="3178994"/>
              <a:chExt cx="2515805" cy="589758"/>
            </a:xfrm>
          </p:grpSpPr>
          <p:sp>
            <p:nvSpPr>
              <p:cNvPr id="58" name="Freeform 26"/>
              <p:cNvSpPr/>
              <p:nvPr/>
            </p:nvSpPr>
            <p:spPr bwMode="auto">
              <a:xfrm flipH="1">
                <a:off x="6361675" y="3178994"/>
                <a:ext cx="2515805" cy="589758"/>
              </a:xfrm>
              <a:custGeom>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20000"/>
                  </a:lnSpc>
                </a:pPr>
                <a:endParaRPr lang="id-ID">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p:nvPr/>
            </p:nvSpPr>
            <p:spPr>
              <a:xfrm>
                <a:off x="6732740" y="3309399"/>
                <a:ext cx="2125728" cy="328948"/>
              </a:xfrm>
              <a:prstGeom prst="rect">
                <a:avLst/>
              </a:prstGeom>
            </p:spPr>
            <p:txBody>
              <a:bodyPr vert="horz" lIns="96435" tIns="48218" rIns="96435" bIns="48218" rtlCol="0">
                <a:normAutofit fontScale="92500" lnSpcReduction="20000"/>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20000"/>
                  </a:lnSpc>
                </a:pPr>
                <a:r>
                  <a:rPr lang="en-US" sz="168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Opportunities</a:t>
                </a:r>
                <a:endParaRPr lang="en-AU" sz="1687">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53" name="TextBox 43"/>
          <p:cNvSpPr txBox="1"/>
          <p:nvPr/>
        </p:nvSpPr>
        <p:spPr>
          <a:xfrm>
            <a:off x="699726" y="4613372"/>
            <a:ext cx="10516715" cy="646331"/>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150000"/>
              </a:lnSpc>
            </a:pPr>
            <a:r>
              <a:rPr lang="zh-CN" altLang="en-US" sz="1200" smtClean="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修改文字内容，也可以直接复制你的内容到此。请替换文字内容，修改文字内容，也可以直接复制你的内容到此。，修改文字内容，也可以直接复制你的内容到此。</a:t>
            </a:r>
            <a:endParaRPr lang="id-ID" sz="12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44"/>
          <p:cNvSpPr txBox="1"/>
          <p:nvPr/>
        </p:nvSpPr>
        <p:spPr>
          <a:xfrm>
            <a:off x="9055878" y="1900637"/>
            <a:ext cx="2340294" cy="830997"/>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50000"/>
              </a:lnSpc>
            </a:pPr>
            <a:r>
              <a:rPr lang="en-US" sz="1200" err="1">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Lorem ipsum dlor sit ametet </a:t>
            </a:r>
            <a:r>
              <a:rPr lang="zh-CN" altLang="en-US" sz="1200" smtClean="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endParaRPr lang="en-US" sz="12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45"/>
          <p:cNvSpPr txBox="1"/>
          <p:nvPr/>
        </p:nvSpPr>
        <p:spPr>
          <a:xfrm>
            <a:off x="9055877" y="3189511"/>
            <a:ext cx="2340295" cy="521040"/>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50000"/>
              </a:lnSpc>
            </a:pPr>
            <a:r>
              <a:rPr lang="zh-CN" altLang="en-US" sz="1200" smtClean="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endParaRPr lang="en-US" sz="12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46"/>
          <p:cNvSpPr txBox="1"/>
          <p:nvPr/>
        </p:nvSpPr>
        <p:spPr>
          <a:xfrm>
            <a:off x="638818" y="2420647"/>
            <a:ext cx="2224841" cy="798039"/>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r">
              <a:lnSpc>
                <a:spcPct val="150000"/>
              </a:lnSpc>
            </a:pPr>
            <a:r>
              <a:rPr lang="zh-CN" altLang="en-US" sz="1200" smtClean="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endParaRPr lang="en-US" sz="12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47"/>
          <p:cNvSpPr txBox="1"/>
          <p:nvPr/>
        </p:nvSpPr>
        <p:spPr>
          <a:xfrm>
            <a:off x="638819" y="3722845"/>
            <a:ext cx="2220622" cy="798039"/>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r">
              <a:lnSpc>
                <a:spcPct val="150000"/>
              </a:lnSpc>
            </a:pPr>
            <a:r>
              <a:rPr lang="zh-CN" altLang="en-US" sz="1200" smtClean="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endParaRPr lang="en-US" sz="12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组合 3"/>
          <p:cNvGrpSpPr/>
          <p:nvPr/>
        </p:nvGrpSpPr>
        <p:grpSpPr>
          <a:xfrm>
            <a:off x="62429" y="111281"/>
            <a:ext cx="7997728" cy="1097744"/>
            <a:chOff x="62429" y="111281"/>
            <a:chExt cx="7997728" cy="1097744"/>
          </a:xfrm>
        </p:grpSpPr>
        <p:sp>
          <p:nvSpPr>
            <p:cNvPr id="31" name="文本框 30"/>
            <p:cNvSpPr txBox="1"/>
            <p:nvPr/>
          </p:nvSpPr>
          <p:spPr>
            <a:xfrm>
              <a:off x="2278122" y="386234"/>
              <a:ext cx="5782035" cy="547838"/>
            </a:xfrm>
            <a:prstGeom prst="rect">
              <a:avLst/>
            </a:prstGeom>
            <a:noFill/>
          </p:spPr>
          <p:txBody>
            <a:bodyPr wrap="square" lIns="121917" tIns="60958" rIns="121917" bIns="60958">
              <a:spAutoFit/>
            </a:bodyPr>
            <a:lstStyle/>
            <a:p>
              <a:pPr>
                <a:lnSpc>
                  <a:spcPct val="120000"/>
                </a:lnSpc>
              </a:pPr>
              <a:r>
                <a:rPr lang="zh-CN" altLang="en-US" sz="2300" b="1">
                  <a:solidFill>
                    <a:schemeClr val="accent1"/>
                  </a:solidFill>
                  <a:latin typeface="Arial" panose="020b0604020202020204" pitchFamily="34" charset="0"/>
                  <a:ea typeface="微软雅黑" panose="020b0503020204020204" pitchFamily="34" charset="-122"/>
                  <a:sym typeface="Arial" panose="020b0604020202020204" pitchFamily="34" charset="0"/>
                </a:rPr>
                <a:t>请输入标题</a:t>
              </a:r>
            </a:p>
          </p:txBody>
        </p:sp>
        <p:pic>
          <p:nvPicPr>
            <p:cNvPr id="3" name="图片 2"/>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62429" y="111281"/>
              <a:ext cx="2215693" cy="1097744"/>
            </a:xfrm>
            <a:prstGeom prst="rect">
              <a:avLst/>
            </a:prstGeom>
          </p:spPr>
        </p:pic>
      </p:grpSp>
    </p:spTree>
    <p:extLst>
      <p:ext uri="{BB962C8B-B14F-4D97-AF65-F5344CB8AC3E}">
        <p14:creationId val="3015564252"/>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nodeType="afterGroup">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56"/>
                                        </p:tgtEl>
                                        <p:attrNameLst>
                                          <p:attrName>style.visibility</p:attrName>
                                        </p:attrNameLst>
                                      </p:cBhvr>
                                      <p:to>
                                        <p:strVal val="visible"/>
                                      </p:to>
                                    </p:set>
                                    <p:anim calcmode="lin" valueType="num">
                                      <p:cBhvr additive="base">
                                        <p:cTn id="13" dur="500" fill="hold"/>
                                        <p:tgtEl>
                                          <p:spTgt spid="56"/>
                                        </p:tgtEl>
                                        <p:attrNameLst>
                                          <p:attrName>ppt_x</p:attrName>
                                        </p:attrNameLst>
                                      </p:cBhvr>
                                      <p:tavLst>
                                        <p:tav tm="0">
                                          <p:val>
                                            <p:strVal val="#ppt_x"/>
                                          </p:val>
                                        </p:tav>
                                        <p:tav tm="100000">
                                          <p:val>
                                            <p:strVal val="#ppt_x"/>
                                          </p:val>
                                        </p:tav>
                                      </p:tavLst>
                                    </p:anim>
                                    <p:anim calcmode="lin" valueType="num">
                                      <p:cBhvr additive="base">
                                        <p:cTn id="14" dur="500" fill="hold"/>
                                        <p:tgtEl>
                                          <p:spTgt spid="56"/>
                                        </p:tgtEl>
                                        <p:attrNameLst>
                                          <p:attrName>ppt_y</p:attrName>
                                        </p:attrNameLst>
                                      </p:cBhvr>
                                      <p:tavLst>
                                        <p:tav tm="0">
                                          <p:val>
                                            <p:strVal val="1+#ppt_h/2"/>
                                          </p:val>
                                        </p:tav>
                                        <p:tav tm="100000">
                                          <p:val>
                                            <p:strVal val="#ppt_y"/>
                                          </p:val>
                                        </p:tav>
                                      </p:tavLst>
                                    </p:anim>
                                  </p:childTnLst>
                                </p:cTn>
                              </p:par>
                            </p:childTnLst>
                          </p:cTn>
                        </p:par>
                        <p:par>
                          <p:cTn id="15" fill="hold" nodeType="afterGroup">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57"/>
                                        </p:tgtEl>
                                        <p:attrNameLst>
                                          <p:attrName>style.visibility</p:attrName>
                                        </p:attrNameLst>
                                      </p:cBhvr>
                                      <p:to>
                                        <p:strVal val="visible"/>
                                      </p:to>
                                    </p:set>
                                    <p:anim calcmode="lin" valueType="num">
                                      <p:cBhvr additive="base">
                                        <p:cTn id="18" dur="500" fill="hold"/>
                                        <p:tgtEl>
                                          <p:spTgt spid="57"/>
                                        </p:tgtEl>
                                        <p:attrNameLst>
                                          <p:attrName>ppt_x</p:attrName>
                                        </p:attrNameLst>
                                      </p:cBhvr>
                                      <p:tavLst>
                                        <p:tav tm="0">
                                          <p:val>
                                            <p:strVal val="#ppt_x"/>
                                          </p:val>
                                        </p:tav>
                                        <p:tav tm="100000">
                                          <p:val>
                                            <p:strVal val="#ppt_x"/>
                                          </p:val>
                                        </p:tav>
                                      </p:tavLst>
                                    </p:anim>
                                    <p:anim calcmode="lin" valueType="num">
                                      <p:cBhvr additive="base">
                                        <p:cTn id="19" dur="500" fill="hold"/>
                                        <p:tgtEl>
                                          <p:spTgt spid="57"/>
                                        </p:tgtEl>
                                        <p:attrNameLst>
                                          <p:attrName>ppt_y</p:attrName>
                                        </p:attrNameLst>
                                      </p:cBhvr>
                                      <p:tavLst>
                                        <p:tav tm="0">
                                          <p:val>
                                            <p:strVal val="1+#ppt_h/2"/>
                                          </p:val>
                                        </p:tav>
                                        <p:tav tm="100000">
                                          <p:val>
                                            <p:strVal val="#ppt_y"/>
                                          </p:val>
                                        </p:tav>
                                      </p:tavLst>
                                    </p:anim>
                                  </p:childTnLst>
                                </p:cTn>
                              </p:par>
                            </p:childTnLst>
                          </p:cTn>
                        </p:par>
                        <p:par>
                          <p:cTn id="20" fill="hold" nodeType="afterGroup">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additive="base">
                                        <p:cTn id="23" dur="500" fill="hold"/>
                                        <p:tgtEl>
                                          <p:spTgt spid="54"/>
                                        </p:tgtEl>
                                        <p:attrNameLst>
                                          <p:attrName>ppt_x</p:attrName>
                                        </p:attrNameLst>
                                      </p:cBhvr>
                                      <p:tavLst>
                                        <p:tav tm="0">
                                          <p:val>
                                            <p:strVal val="#ppt_x"/>
                                          </p:val>
                                        </p:tav>
                                        <p:tav tm="100000">
                                          <p:val>
                                            <p:strVal val="#ppt_x"/>
                                          </p:val>
                                        </p:tav>
                                      </p:tavLst>
                                    </p:anim>
                                    <p:anim calcmode="lin" valueType="num">
                                      <p:cBhvr additive="base">
                                        <p:cTn id="24" dur="500" fill="hold"/>
                                        <p:tgtEl>
                                          <p:spTgt spid="54"/>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55"/>
                                        </p:tgtEl>
                                        <p:attrNameLst>
                                          <p:attrName>style.visibility</p:attrName>
                                        </p:attrNameLst>
                                      </p:cBhvr>
                                      <p:to>
                                        <p:strVal val="visible"/>
                                      </p:to>
                                    </p:set>
                                    <p:anim calcmode="lin" valueType="num">
                                      <p:cBhvr additive="base">
                                        <p:cTn id="28" dur="500" fill="hold"/>
                                        <p:tgtEl>
                                          <p:spTgt spid="55"/>
                                        </p:tgtEl>
                                        <p:attrNameLst>
                                          <p:attrName>ppt_x</p:attrName>
                                        </p:attrNameLst>
                                      </p:cBhvr>
                                      <p:tavLst>
                                        <p:tav tm="0">
                                          <p:val>
                                            <p:strVal val="#ppt_x"/>
                                          </p:val>
                                        </p:tav>
                                        <p:tav tm="100000">
                                          <p:val>
                                            <p:strVal val="#ppt_x"/>
                                          </p:val>
                                        </p:tav>
                                      </p:tavLst>
                                    </p:anim>
                                    <p:anim calcmode="lin" valueType="num">
                                      <p:cBhvr additive="base">
                                        <p:cTn id="29" dur="500" fill="hold"/>
                                        <p:tgtEl>
                                          <p:spTgt spid="55"/>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2500"/>
                            </p:stCondLst>
                            <p:childTnLst>
                              <p:par>
                                <p:cTn id="31" presetID="16" presetClass="entr" presetSubtype="21" fill="hold" grpId="0" nodeType="afterEffect">
                                  <p:stCondLst>
                                    <p:cond delay="0"/>
                                  </p:stCondLst>
                                  <p:childTnLst>
                                    <p:set>
                                      <p:cBhvr>
                                        <p:cTn id="32" dur="1" fill="hold">
                                          <p:stCondLst>
                                            <p:cond delay="0"/>
                                          </p:stCondLst>
                                        </p:cTn>
                                        <p:tgtEl>
                                          <p:spTgt spid="53"/>
                                        </p:tgtEl>
                                        <p:attrNameLst>
                                          <p:attrName>style.visibility</p:attrName>
                                        </p:attrNameLst>
                                      </p:cBhvr>
                                      <p:to>
                                        <p:strVal val="visible"/>
                                      </p:to>
                                    </p:set>
                                    <p:animEffect transition="in" filter="barn(inVertical)">
                                      <p:cBhvr>
                                        <p:cTn id="33"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P spid="57" grpId="0"/>
    </p:bldLst>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65" name="矩形 64"/>
          <p:cNvSpPr/>
          <p:nvPr/>
        </p:nvSpPr>
        <p:spPr>
          <a:xfrm>
            <a:off x="0" y="0"/>
            <a:ext cx="12190413" cy="6859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66" name="组合 65"/>
          <p:cNvGrpSpPr/>
          <p:nvPr/>
        </p:nvGrpSpPr>
        <p:grpSpPr>
          <a:xfrm>
            <a:off x="3723813" y="1595324"/>
            <a:ext cx="4793431" cy="4127897"/>
            <a:chOff x="2769121" y="986278"/>
            <a:chExt cx="3595541" cy="3095206"/>
          </a:xfrm>
        </p:grpSpPr>
        <p:sp>
          <p:nvSpPr>
            <p:cNvPr id="67" name="Freeform: Shape 2"/>
            <p:cNvSpPr/>
            <p:nvPr/>
          </p:nvSpPr>
          <p:spPr>
            <a:xfrm>
              <a:off x="3364221" y="986278"/>
              <a:ext cx="1181395" cy="1292015"/>
            </a:xfrm>
            <a:custGeom>
              <a:gdLst>
                <a:gd name="connsiteX0" fmla="*/ 1287192 w 2574384"/>
                <a:gd name="connsiteY0" fmla="*/ 0 h 2815436"/>
                <a:gd name="connsiteX1" fmla="*/ 2574383 w 2574384"/>
                <a:gd name="connsiteY1" fmla="*/ 693056 h 2815436"/>
                <a:gd name="connsiteX2" fmla="*/ 2574384 w 2574384"/>
                <a:gd name="connsiteY2" fmla="*/ 693056 h 2815436"/>
                <a:gd name="connsiteX3" fmla="*/ 2574384 w 2574384"/>
                <a:gd name="connsiteY3" fmla="*/ 1961860 h 2815436"/>
                <a:gd name="connsiteX4" fmla="*/ 2574383 w 2574384"/>
                <a:gd name="connsiteY4" fmla="*/ 1961860 h 2815436"/>
                <a:gd name="connsiteX5" fmla="*/ 2306886 w 2574384"/>
                <a:gd name="connsiteY5" fmla="*/ 2105887 h 2815436"/>
                <a:gd name="connsiteX6" fmla="*/ 2347261 w 2574384"/>
                <a:gd name="connsiteY6" fmla="*/ 2180273 h 2815436"/>
                <a:gd name="connsiteX7" fmla="*/ 2383190 w 2574384"/>
                <a:gd name="connsiteY7" fmla="*/ 2358236 h 2815436"/>
                <a:gd name="connsiteX8" fmla="*/ 1925990 w 2574384"/>
                <a:gd name="connsiteY8" fmla="*/ 2815436 h 2815436"/>
                <a:gd name="connsiteX9" fmla="*/ 1546872 w 2574384"/>
                <a:gd name="connsiteY9" fmla="*/ 2613861 h 2815436"/>
                <a:gd name="connsiteX10" fmla="*/ 1505389 w 2574384"/>
                <a:gd name="connsiteY10" fmla="*/ 2537433 h 2815436"/>
                <a:gd name="connsiteX11" fmla="*/ 1287192 w 2574384"/>
                <a:gd name="connsiteY11" fmla="*/ 2654916 h 2815436"/>
                <a:gd name="connsiteX12" fmla="*/ 0 w 2574384"/>
                <a:gd name="connsiteY12" fmla="*/ 1961860 h 2815436"/>
                <a:gd name="connsiteX13" fmla="*/ 1 w 2574384"/>
                <a:gd name="connsiteY13" fmla="*/ 1961860 h 2815436"/>
                <a:gd name="connsiteX14" fmla="*/ 1 w 2574384"/>
                <a:gd name="connsiteY14" fmla="*/ 693056 h 2815436"/>
                <a:gd name="connsiteX15" fmla="*/ 0 w 2574384"/>
                <a:gd name="connsiteY15" fmla="*/ 693056 h 281543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74384" h="2815436">
                  <a:moveTo>
                    <a:pt x="1287192" y="0"/>
                  </a:moveTo>
                  <a:lnTo>
                    <a:pt x="2574383" y="693056"/>
                  </a:lnTo>
                  <a:lnTo>
                    <a:pt x="2574384" y="693056"/>
                  </a:lnTo>
                  <a:lnTo>
                    <a:pt x="2574384" y="1961860"/>
                  </a:lnTo>
                  <a:lnTo>
                    <a:pt x="2574383" y="1961860"/>
                  </a:lnTo>
                  <a:lnTo>
                    <a:pt x="2306886" y="2105887"/>
                  </a:lnTo>
                  <a:lnTo>
                    <a:pt x="2347261" y="2180273"/>
                  </a:lnTo>
                  <a:cubicBezTo>
                    <a:pt x="2370397" y="2234972"/>
                    <a:pt x="2383190" y="2295110"/>
                    <a:pt x="2383190" y="2358236"/>
                  </a:cubicBezTo>
                  <a:cubicBezTo>
                    <a:pt x="2383190" y="2610741"/>
                    <a:pt x="2178495" y="2815436"/>
                    <a:pt x="1925990" y="2815436"/>
                  </a:cubicBezTo>
                  <a:cubicBezTo>
                    <a:pt x="1768174" y="2815436"/>
                    <a:pt x="1629035" y="2735477"/>
                    <a:pt x="1546872" y="2613861"/>
                  </a:cubicBezTo>
                  <a:lnTo>
                    <a:pt x="1505389" y="2537433"/>
                  </a:lnTo>
                  <a:lnTo>
                    <a:pt x="1287192" y="2654916"/>
                  </a:lnTo>
                  <a:lnTo>
                    <a:pt x="0" y="1961860"/>
                  </a:lnTo>
                  <a:lnTo>
                    <a:pt x="1" y="1961860"/>
                  </a:lnTo>
                  <a:lnTo>
                    <a:pt x="1" y="693056"/>
                  </a:lnTo>
                  <a:lnTo>
                    <a:pt x="0" y="693056"/>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8" name="Freeform: Shape 3"/>
            <p:cNvSpPr/>
            <p:nvPr/>
          </p:nvSpPr>
          <p:spPr>
            <a:xfrm>
              <a:off x="4584940" y="986278"/>
              <a:ext cx="1181395" cy="1292015"/>
            </a:xfrm>
            <a:custGeom>
              <a:gdLst>
                <a:gd name="connsiteX0" fmla="*/ 1287192 w 2574384"/>
                <a:gd name="connsiteY0" fmla="*/ 0 h 2815436"/>
                <a:gd name="connsiteX1" fmla="*/ 2574383 w 2574384"/>
                <a:gd name="connsiteY1" fmla="*/ 693056 h 2815436"/>
                <a:gd name="connsiteX2" fmla="*/ 2574384 w 2574384"/>
                <a:gd name="connsiteY2" fmla="*/ 693056 h 2815436"/>
                <a:gd name="connsiteX3" fmla="*/ 2574384 w 2574384"/>
                <a:gd name="connsiteY3" fmla="*/ 1961860 h 2815436"/>
                <a:gd name="connsiteX4" fmla="*/ 2574383 w 2574384"/>
                <a:gd name="connsiteY4" fmla="*/ 1961860 h 2815436"/>
                <a:gd name="connsiteX5" fmla="*/ 1287192 w 2574384"/>
                <a:gd name="connsiteY5" fmla="*/ 2654916 h 2815436"/>
                <a:gd name="connsiteX6" fmla="*/ 1071715 w 2574384"/>
                <a:gd name="connsiteY6" fmla="*/ 2538898 h 2815436"/>
                <a:gd name="connsiteX7" fmla="*/ 1031027 w 2574384"/>
                <a:gd name="connsiteY7" fmla="*/ 2613861 h 2815436"/>
                <a:gd name="connsiteX8" fmla="*/ 651909 w 2574384"/>
                <a:gd name="connsiteY8" fmla="*/ 2815436 h 2815436"/>
                <a:gd name="connsiteX9" fmla="*/ 194709 w 2574384"/>
                <a:gd name="connsiteY9" fmla="*/ 2358236 h 2815436"/>
                <a:gd name="connsiteX10" fmla="*/ 230638 w 2574384"/>
                <a:gd name="connsiteY10" fmla="*/ 2180273 h 2815436"/>
                <a:gd name="connsiteX11" fmla="*/ 270218 w 2574384"/>
                <a:gd name="connsiteY11" fmla="*/ 2107352 h 2815436"/>
                <a:gd name="connsiteX12" fmla="*/ 0 w 2574384"/>
                <a:gd name="connsiteY12" fmla="*/ 1961860 h 2815436"/>
                <a:gd name="connsiteX13" fmla="*/ 1 w 2574384"/>
                <a:gd name="connsiteY13" fmla="*/ 1961860 h 2815436"/>
                <a:gd name="connsiteX14" fmla="*/ 1 w 2574384"/>
                <a:gd name="connsiteY14" fmla="*/ 693056 h 2815436"/>
                <a:gd name="connsiteX15" fmla="*/ 0 w 2574384"/>
                <a:gd name="connsiteY15" fmla="*/ 693056 h 281543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74384" h="2815436">
                  <a:moveTo>
                    <a:pt x="1287192" y="0"/>
                  </a:moveTo>
                  <a:lnTo>
                    <a:pt x="2574383" y="693056"/>
                  </a:lnTo>
                  <a:lnTo>
                    <a:pt x="2574384" y="693056"/>
                  </a:lnTo>
                  <a:lnTo>
                    <a:pt x="2574384" y="1961860"/>
                  </a:lnTo>
                  <a:lnTo>
                    <a:pt x="2574383" y="1961860"/>
                  </a:lnTo>
                  <a:lnTo>
                    <a:pt x="1287192" y="2654916"/>
                  </a:lnTo>
                  <a:lnTo>
                    <a:pt x="1071715" y="2538898"/>
                  </a:lnTo>
                  <a:lnTo>
                    <a:pt x="1031027" y="2613861"/>
                  </a:lnTo>
                  <a:cubicBezTo>
                    <a:pt x="948865" y="2735477"/>
                    <a:pt x="809725" y="2815436"/>
                    <a:pt x="651909" y="2815436"/>
                  </a:cubicBezTo>
                  <a:cubicBezTo>
                    <a:pt x="399404" y="2815436"/>
                    <a:pt x="194709" y="2610741"/>
                    <a:pt x="194709" y="2358236"/>
                  </a:cubicBezTo>
                  <a:cubicBezTo>
                    <a:pt x="194709" y="2295110"/>
                    <a:pt x="207502" y="2234972"/>
                    <a:pt x="230638" y="2180273"/>
                  </a:cubicBezTo>
                  <a:lnTo>
                    <a:pt x="270218" y="2107352"/>
                  </a:lnTo>
                  <a:lnTo>
                    <a:pt x="0" y="1961860"/>
                  </a:lnTo>
                  <a:lnTo>
                    <a:pt x="1" y="1961860"/>
                  </a:lnTo>
                  <a:lnTo>
                    <a:pt x="1" y="693056"/>
                  </a:lnTo>
                  <a:lnTo>
                    <a:pt x="0" y="693056"/>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9" name="Freeform: Shape 4"/>
            <p:cNvSpPr/>
            <p:nvPr/>
          </p:nvSpPr>
          <p:spPr>
            <a:xfrm>
              <a:off x="4973456" y="1924705"/>
              <a:ext cx="1391206" cy="1218352"/>
            </a:xfrm>
            <a:custGeom>
              <a:gdLst>
                <a:gd name="connsiteX0" fmla="*/ 1744392 w 3031584"/>
                <a:gd name="connsiteY0" fmla="*/ 0 h 2654916"/>
                <a:gd name="connsiteX1" fmla="*/ 3031583 w 3031584"/>
                <a:gd name="connsiteY1" fmla="*/ 693056 h 2654916"/>
                <a:gd name="connsiteX2" fmla="*/ 3031584 w 3031584"/>
                <a:gd name="connsiteY2" fmla="*/ 693056 h 2654916"/>
                <a:gd name="connsiteX3" fmla="*/ 3031584 w 3031584"/>
                <a:gd name="connsiteY3" fmla="*/ 1961860 h 2654916"/>
                <a:gd name="connsiteX4" fmla="*/ 3031583 w 3031584"/>
                <a:gd name="connsiteY4" fmla="*/ 1961860 h 2654916"/>
                <a:gd name="connsiteX5" fmla="*/ 1744392 w 3031584"/>
                <a:gd name="connsiteY5" fmla="*/ 2654916 h 2654916"/>
                <a:gd name="connsiteX6" fmla="*/ 457200 w 3031584"/>
                <a:gd name="connsiteY6" fmla="*/ 1961860 h 2654916"/>
                <a:gd name="connsiteX7" fmla="*/ 457201 w 3031584"/>
                <a:gd name="connsiteY7" fmla="*/ 1961860 h 2654916"/>
                <a:gd name="connsiteX8" fmla="*/ 457201 w 3031584"/>
                <a:gd name="connsiteY8" fmla="*/ 1784658 h 2654916"/>
                <a:gd name="connsiteX9" fmla="*/ 457200 w 3031584"/>
                <a:gd name="connsiteY9" fmla="*/ 1784658 h 2654916"/>
                <a:gd name="connsiteX10" fmla="*/ 0 w 3031584"/>
                <a:gd name="connsiteY10" fmla="*/ 1327458 h 2654916"/>
                <a:gd name="connsiteX11" fmla="*/ 457200 w 3031584"/>
                <a:gd name="connsiteY11" fmla="*/ 870258 h 2654916"/>
                <a:gd name="connsiteX12" fmla="*/ 457201 w 3031584"/>
                <a:gd name="connsiteY12" fmla="*/ 870258 h 2654916"/>
                <a:gd name="connsiteX13" fmla="*/ 457201 w 3031584"/>
                <a:gd name="connsiteY13" fmla="*/ 693056 h 2654916"/>
                <a:gd name="connsiteX14" fmla="*/ 457200 w 3031584"/>
                <a:gd name="connsiteY14" fmla="*/ 693056 h 265491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31584" h="2654916">
                  <a:moveTo>
                    <a:pt x="1744392" y="0"/>
                  </a:moveTo>
                  <a:lnTo>
                    <a:pt x="3031583" y="693056"/>
                  </a:lnTo>
                  <a:lnTo>
                    <a:pt x="3031584" y="693056"/>
                  </a:lnTo>
                  <a:lnTo>
                    <a:pt x="3031584" y="1961860"/>
                  </a:lnTo>
                  <a:lnTo>
                    <a:pt x="3031583" y="1961860"/>
                  </a:lnTo>
                  <a:lnTo>
                    <a:pt x="1744392" y="2654916"/>
                  </a:lnTo>
                  <a:lnTo>
                    <a:pt x="457200" y="1961860"/>
                  </a:lnTo>
                  <a:lnTo>
                    <a:pt x="457201" y="1961860"/>
                  </a:lnTo>
                  <a:lnTo>
                    <a:pt x="457201" y="1784658"/>
                  </a:lnTo>
                  <a:lnTo>
                    <a:pt x="457200" y="1784658"/>
                  </a:lnTo>
                  <a:cubicBezTo>
                    <a:pt x="204695" y="1784658"/>
                    <a:pt x="0" y="1579963"/>
                    <a:pt x="0" y="1327458"/>
                  </a:cubicBezTo>
                  <a:cubicBezTo>
                    <a:pt x="0" y="1074953"/>
                    <a:pt x="204695" y="870258"/>
                    <a:pt x="457200" y="870258"/>
                  </a:cubicBezTo>
                  <a:lnTo>
                    <a:pt x="457201" y="870258"/>
                  </a:lnTo>
                  <a:lnTo>
                    <a:pt x="457201" y="693056"/>
                  </a:lnTo>
                  <a:lnTo>
                    <a:pt x="457200" y="693056"/>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0" name="Freeform: Shape 5"/>
            <p:cNvSpPr/>
            <p:nvPr/>
          </p:nvSpPr>
          <p:spPr>
            <a:xfrm>
              <a:off x="2769121" y="1924705"/>
              <a:ext cx="1378149" cy="1218352"/>
            </a:xfrm>
            <a:custGeom>
              <a:gdLst>
                <a:gd name="connsiteX0" fmla="*/ 1287192 w 3003132"/>
                <a:gd name="connsiteY0" fmla="*/ 0 h 2654916"/>
                <a:gd name="connsiteX1" fmla="*/ 2574383 w 3003132"/>
                <a:gd name="connsiteY1" fmla="*/ 693056 h 2654916"/>
                <a:gd name="connsiteX2" fmla="*/ 2574384 w 3003132"/>
                <a:gd name="connsiteY2" fmla="*/ 693056 h 2654916"/>
                <a:gd name="connsiteX3" fmla="*/ 2574384 w 3003132"/>
                <a:gd name="connsiteY3" fmla="*/ 853922 h 2654916"/>
                <a:gd name="connsiteX4" fmla="*/ 2638074 w 3003132"/>
                <a:gd name="connsiteY4" fmla="*/ 860343 h 2654916"/>
                <a:gd name="connsiteX5" fmla="*/ 3003132 w 3003132"/>
                <a:gd name="connsiteY5" fmla="*/ 1308254 h 2654916"/>
                <a:gd name="connsiteX6" fmla="*/ 2638074 w 3003132"/>
                <a:gd name="connsiteY6" fmla="*/ 1756166 h 2654916"/>
                <a:gd name="connsiteX7" fmla="*/ 2574384 w 3003132"/>
                <a:gd name="connsiteY7" fmla="*/ 1762586 h 2654916"/>
                <a:gd name="connsiteX8" fmla="*/ 2574384 w 3003132"/>
                <a:gd name="connsiteY8" fmla="*/ 1961860 h 2654916"/>
                <a:gd name="connsiteX9" fmla="*/ 2574383 w 3003132"/>
                <a:gd name="connsiteY9" fmla="*/ 1961860 h 2654916"/>
                <a:gd name="connsiteX10" fmla="*/ 1287192 w 3003132"/>
                <a:gd name="connsiteY10" fmla="*/ 2654916 h 2654916"/>
                <a:gd name="connsiteX11" fmla="*/ 0 w 3003132"/>
                <a:gd name="connsiteY11" fmla="*/ 1961860 h 2654916"/>
                <a:gd name="connsiteX12" fmla="*/ 1 w 3003132"/>
                <a:gd name="connsiteY12" fmla="*/ 1961860 h 2654916"/>
                <a:gd name="connsiteX13" fmla="*/ 1 w 3003132"/>
                <a:gd name="connsiteY13" fmla="*/ 693056 h 2654916"/>
                <a:gd name="connsiteX14" fmla="*/ 0 w 3003132"/>
                <a:gd name="connsiteY14" fmla="*/ 693056 h 265491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03132" h="2654916">
                  <a:moveTo>
                    <a:pt x="1287192" y="0"/>
                  </a:moveTo>
                  <a:lnTo>
                    <a:pt x="2574383" y="693056"/>
                  </a:lnTo>
                  <a:lnTo>
                    <a:pt x="2574384" y="693056"/>
                  </a:lnTo>
                  <a:lnTo>
                    <a:pt x="2574384" y="853922"/>
                  </a:lnTo>
                  <a:lnTo>
                    <a:pt x="2638074" y="860343"/>
                  </a:lnTo>
                  <a:cubicBezTo>
                    <a:pt x="2846412" y="902975"/>
                    <a:pt x="3003132" y="1087312"/>
                    <a:pt x="3003132" y="1308254"/>
                  </a:cubicBezTo>
                  <a:cubicBezTo>
                    <a:pt x="3003132" y="1529196"/>
                    <a:pt x="2846412" y="1713533"/>
                    <a:pt x="2638074" y="1756166"/>
                  </a:cubicBezTo>
                  <a:lnTo>
                    <a:pt x="2574384" y="1762586"/>
                  </a:lnTo>
                  <a:lnTo>
                    <a:pt x="2574384" y="1961860"/>
                  </a:lnTo>
                  <a:lnTo>
                    <a:pt x="2574383" y="1961860"/>
                  </a:lnTo>
                  <a:lnTo>
                    <a:pt x="1287192" y="2654916"/>
                  </a:lnTo>
                  <a:lnTo>
                    <a:pt x="0" y="1961860"/>
                  </a:lnTo>
                  <a:lnTo>
                    <a:pt x="1" y="1961860"/>
                  </a:lnTo>
                  <a:lnTo>
                    <a:pt x="1" y="693056"/>
                  </a:lnTo>
                  <a:lnTo>
                    <a:pt x="0" y="693056"/>
                  </a:lnTo>
                  <a:close/>
                </a:path>
              </a:pathLst>
            </a:cu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1" name="Freeform: Shape 6"/>
            <p:cNvSpPr/>
            <p:nvPr/>
          </p:nvSpPr>
          <p:spPr>
            <a:xfrm>
              <a:off x="3364221" y="2771844"/>
              <a:ext cx="1181395" cy="1309640"/>
            </a:xfrm>
            <a:custGeom>
              <a:gdLst>
                <a:gd name="connsiteX0" fmla="*/ 1920719 w 2574384"/>
                <a:gd name="connsiteY0" fmla="*/ 0 h 2853844"/>
                <a:gd name="connsiteX1" fmla="*/ 2377919 w 2574384"/>
                <a:gd name="connsiteY1" fmla="*/ 457200 h 2853844"/>
                <a:gd name="connsiteX2" fmla="*/ 2299837 w 2574384"/>
                <a:gd name="connsiteY2" fmla="*/ 712825 h 2853844"/>
                <a:gd name="connsiteX3" fmla="*/ 2281934 w 2574384"/>
                <a:gd name="connsiteY3" fmla="*/ 734523 h 2853844"/>
                <a:gd name="connsiteX4" fmla="*/ 2574383 w 2574384"/>
                <a:gd name="connsiteY4" fmla="*/ 891985 h 2853844"/>
                <a:gd name="connsiteX5" fmla="*/ 2574384 w 2574384"/>
                <a:gd name="connsiteY5" fmla="*/ 891985 h 2853844"/>
                <a:gd name="connsiteX6" fmla="*/ 2574384 w 2574384"/>
                <a:gd name="connsiteY6" fmla="*/ 2160788 h 2853844"/>
                <a:gd name="connsiteX7" fmla="*/ 2574383 w 2574384"/>
                <a:gd name="connsiteY7" fmla="*/ 2160788 h 2853844"/>
                <a:gd name="connsiteX8" fmla="*/ 1287192 w 2574384"/>
                <a:gd name="connsiteY8" fmla="*/ 2853844 h 2853844"/>
                <a:gd name="connsiteX9" fmla="*/ 0 w 2574384"/>
                <a:gd name="connsiteY9" fmla="*/ 2160788 h 2853844"/>
                <a:gd name="connsiteX10" fmla="*/ 1 w 2574384"/>
                <a:gd name="connsiteY10" fmla="*/ 2160788 h 2853844"/>
                <a:gd name="connsiteX11" fmla="*/ 1 w 2574384"/>
                <a:gd name="connsiteY11" fmla="*/ 891985 h 2853844"/>
                <a:gd name="connsiteX12" fmla="*/ 0 w 2574384"/>
                <a:gd name="connsiteY12" fmla="*/ 891985 h 2853844"/>
                <a:gd name="connsiteX13" fmla="*/ 1287192 w 2574384"/>
                <a:gd name="connsiteY13" fmla="*/ 198928 h 2853844"/>
                <a:gd name="connsiteX14" fmla="*/ 1490412 w 2574384"/>
                <a:gd name="connsiteY14" fmla="*/ 308347 h 2853844"/>
                <a:gd name="connsiteX15" fmla="*/ 1499448 w 2574384"/>
                <a:gd name="connsiteY15" fmla="*/ 279237 h 2853844"/>
                <a:gd name="connsiteX16" fmla="*/ 1920719 w 2574384"/>
                <a:gd name="connsiteY16" fmla="*/ 0 h 285384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4384" h="2853844">
                  <a:moveTo>
                    <a:pt x="1920719" y="0"/>
                  </a:moveTo>
                  <a:cubicBezTo>
                    <a:pt x="2173224" y="0"/>
                    <a:pt x="2377919" y="204695"/>
                    <a:pt x="2377919" y="457200"/>
                  </a:cubicBezTo>
                  <a:cubicBezTo>
                    <a:pt x="2377919" y="551890"/>
                    <a:pt x="2349134" y="639856"/>
                    <a:pt x="2299837" y="712825"/>
                  </a:cubicBezTo>
                  <a:lnTo>
                    <a:pt x="2281934" y="734523"/>
                  </a:lnTo>
                  <a:lnTo>
                    <a:pt x="2574383" y="891985"/>
                  </a:lnTo>
                  <a:lnTo>
                    <a:pt x="2574384" y="891985"/>
                  </a:lnTo>
                  <a:lnTo>
                    <a:pt x="2574384" y="2160788"/>
                  </a:lnTo>
                  <a:lnTo>
                    <a:pt x="2574383" y="2160788"/>
                  </a:lnTo>
                  <a:lnTo>
                    <a:pt x="1287192" y="2853844"/>
                  </a:lnTo>
                  <a:lnTo>
                    <a:pt x="0" y="2160788"/>
                  </a:lnTo>
                  <a:lnTo>
                    <a:pt x="1" y="2160788"/>
                  </a:lnTo>
                  <a:lnTo>
                    <a:pt x="1" y="891985"/>
                  </a:lnTo>
                  <a:lnTo>
                    <a:pt x="0" y="891985"/>
                  </a:lnTo>
                  <a:lnTo>
                    <a:pt x="1287192" y="198928"/>
                  </a:lnTo>
                  <a:lnTo>
                    <a:pt x="1490412" y="308347"/>
                  </a:lnTo>
                  <a:lnTo>
                    <a:pt x="1499448" y="279237"/>
                  </a:lnTo>
                  <a:cubicBezTo>
                    <a:pt x="1568855" y="115141"/>
                    <a:pt x="1731340" y="0"/>
                    <a:pt x="1920719" y="0"/>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2" name="Freeform: Shape 7"/>
            <p:cNvSpPr/>
            <p:nvPr/>
          </p:nvSpPr>
          <p:spPr>
            <a:xfrm>
              <a:off x="4584940" y="2771844"/>
              <a:ext cx="1181395" cy="1309640"/>
            </a:xfrm>
            <a:custGeom>
              <a:gdLst>
                <a:gd name="connsiteX0" fmla="*/ 651909 w 2574384"/>
                <a:gd name="connsiteY0" fmla="*/ 0 h 2853844"/>
                <a:gd name="connsiteX1" fmla="*/ 1073180 w 2574384"/>
                <a:gd name="connsiteY1" fmla="*/ 279237 h 2853844"/>
                <a:gd name="connsiteX2" fmla="*/ 1082468 w 2574384"/>
                <a:gd name="connsiteY2" fmla="*/ 309157 h 2853844"/>
                <a:gd name="connsiteX3" fmla="*/ 1287192 w 2574384"/>
                <a:gd name="connsiteY3" fmla="*/ 198928 h 2853844"/>
                <a:gd name="connsiteX4" fmla="*/ 2574383 w 2574384"/>
                <a:gd name="connsiteY4" fmla="*/ 891985 h 2853844"/>
                <a:gd name="connsiteX5" fmla="*/ 2574384 w 2574384"/>
                <a:gd name="connsiteY5" fmla="*/ 891985 h 2853844"/>
                <a:gd name="connsiteX6" fmla="*/ 2574384 w 2574384"/>
                <a:gd name="connsiteY6" fmla="*/ 2160788 h 2853844"/>
                <a:gd name="connsiteX7" fmla="*/ 2574383 w 2574384"/>
                <a:gd name="connsiteY7" fmla="*/ 2160788 h 2853844"/>
                <a:gd name="connsiteX8" fmla="*/ 1287192 w 2574384"/>
                <a:gd name="connsiteY8" fmla="*/ 2853844 h 2853844"/>
                <a:gd name="connsiteX9" fmla="*/ 0 w 2574384"/>
                <a:gd name="connsiteY9" fmla="*/ 2160788 h 2853844"/>
                <a:gd name="connsiteX10" fmla="*/ 1 w 2574384"/>
                <a:gd name="connsiteY10" fmla="*/ 2160788 h 2853844"/>
                <a:gd name="connsiteX11" fmla="*/ 1 w 2574384"/>
                <a:gd name="connsiteY11" fmla="*/ 891985 h 2853844"/>
                <a:gd name="connsiteX12" fmla="*/ 0 w 2574384"/>
                <a:gd name="connsiteY12" fmla="*/ 891985 h 2853844"/>
                <a:gd name="connsiteX13" fmla="*/ 291234 w 2574384"/>
                <a:gd name="connsiteY13" fmla="*/ 735177 h 2853844"/>
                <a:gd name="connsiteX14" fmla="*/ 272791 w 2574384"/>
                <a:gd name="connsiteY14" fmla="*/ 712825 h 2853844"/>
                <a:gd name="connsiteX15" fmla="*/ 194709 w 2574384"/>
                <a:gd name="connsiteY15" fmla="*/ 457200 h 2853844"/>
                <a:gd name="connsiteX16" fmla="*/ 651909 w 2574384"/>
                <a:gd name="connsiteY16" fmla="*/ 0 h 285384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4384" h="2853844">
                  <a:moveTo>
                    <a:pt x="651909" y="0"/>
                  </a:moveTo>
                  <a:cubicBezTo>
                    <a:pt x="841288" y="0"/>
                    <a:pt x="1003773" y="115141"/>
                    <a:pt x="1073180" y="279237"/>
                  </a:cubicBezTo>
                  <a:lnTo>
                    <a:pt x="1082468" y="309157"/>
                  </a:lnTo>
                  <a:lnTo>
                    <a:pt x="1287192" y="198928"/>
                  </a:lnTo>
                  <a:lnTo>
                    <a:pt x="2574383" y="891985"/>
                  </a:lnTo>
                  <a:lnTo>
                    <a:pt x="2574384" y="891985"/>
                  </a:lnTo>
                  <a:lnTo>
                    <a:pt x="2574384" y="2160788"/>
                  </a:lnTo>
                  <a:lnTo>
                    <a:pt x="2574383" y="2160788"/>
                  </a:lnTo>
                  <a:lnTo>
                    <a:pt x="1287192" y="2853844"/>
                  </a:lnTo>
                  <a:lnTo>
                    <a:pt x="0" y="2160788"/>
                  </a:lnTo>
                  <a:lnTo>
                    <a:pt x="1" y="2160788"/>
                  </a:lnTo>
                  <a:lnTo>
                    <a:pt x="1" y="891985"/>
                  </a:lnTo>
                  <a:lnTo>
                    <a:pt x="0" y="891985"/>
                  </a:lnTo>
                  <a:lnTo>
                    <a:pt x="291234" y="735177"/>
                  </a:lnTo>
                  <a:lnTo>
                    <a:pt x="272791" y="712825"/>
                  </a:lnTo>
                  <a:cubicBezTo>
                    <a:pt x="223494" y="639856"/>
                    <a:pt x="194709" y="551890"/>
                    <a:pt x="194709" y="457200"/>
                  </a:cubicBezTo>
                  <a:cubicBezTo>
                    <a:pt x="194709" y="204695"/>
                    <a:pt x="399404" y="0"/>
                    <a:pt x="651909" y="0"/>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3" name="Freeform: Shape 8"/>
            <p:cNvSpPr/>
            <p:nvPr/>
          </p:nvSpPr>
          <p:spPr>
            <a:xfrm>
              <a:off x="3630788" y="1471958"/>
              <a:ext cx="914828" cy="806335"/>
            </a:xfrm>
            <a:custGeom>
              <a:gdLst>
                <a:gd name="connsiteX0" fmla="*/ 1993508 w 1993508"/>
                <a:gd name="connsiteY0" fmla="*/ 0 h 1757088"/>
                <a:gd name="connsiteX1" fmla="*/ 1993508 w 1993508"/>
                <a:gd name="connsiteY1" fmla="*/ 903512 h 1757088"/>
                <a:gd name="connsiteX2" fmla="*/ 1993507 w 1993508"/>
                <a:gd name="connsiteY2" fmla="*/ 903512 h 1757088"/>
                <a:gd name="connsiteX3" fmla="*/ 1726010 w 1993508"/>
                <a:gd name="connsiteY3" fmla="*/ 1047539 h 1757088"/>
                <a:gd name="connsiteX4" fmla="*/ 1766385 w 1993508"/>
                <a:gd name="connsiteY4" fmla="*/ 1121925 h 1757088"/>
                <a:gd name="connsiteX5" fmla="*/ 1802314 w 1993508"/>
                <a:gd name="connsiteY5" fmla="*/ 1299888 h 1757088"/>
                <a:gd name="connsiteX6" fmla="*/ 1345114 w 1993508"/>
                <a:gd name="connsiteY6" fmla="*/ 1757088 h 1757088"/>
                <a:gd name="connsiteX7" fmla="*/ 965996 w 1993508"/>
                <a:gd name="connsiteY7" fmla="*/ 1555513 h 1757088"/>
                <a:gd name="connsiteX8" fmla="*/ 924513 w 1993508"/>
                <a:gd name="connsiteY8" fmla="*/ 1479085 h 1757088"/>
                <a:gd name="connsiteX9" fmla="*/ 706316 w 1993508"/>
                <a:gd name="connsiteY9" fmla="*/ 1596568 h 1757088"/>
                <a:gd name="connsiteX10" fmla="*/ 0 w 1993508"/>
                <a:gd name="connsiteY10" fmla="*/ 1216270 h 1757088"/>
                <a:gd name="connsiteX11" fmla="*/ 3060 w 1993508"/>
                <a:gd name="connsiteY11" fmla="*/ 1209917 h 1757088"/>
                <a:gd name="connsiteX12" fmla="*/ 1803031 w 1993508"/>
                <a:gd name="connsiteY12" fmla="*/ 9618 h 175708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93508" h="1757087">
                  <a:moveTo>
                    <a:pt x="1993508" y="0"/>
                  </a:moveTo>
                  <a:lnTo>
                    <a:pt x="1993508" y="903512"/>
                  </a:lnTo>
                  <a:lnTo>
                    <a:pt x="1993507" y="903512"/>
                  </a:lnTo>
                  <a:lnTo>
                    <a:pt x="1726010" y="1047539"/>
                  </a:lnTo>
                  <a:lnTo>
                    <a:pt x="1766385" y="1121925"/>
                  </a:lnTo>
                  <a:cubicBezTo>
                    <a:pt x="1789521" y="1176624"/>
                    <a:pt x="1802314" y="1236762"/>
                    <a:pt x="1802314" y="1299888"/>
                  </a:cubicBezTo>
                  <a:cubicBezTo>
                    <a:pt x="1802314" y="1552393"/>
                    <a:pt x="1597619" y="1757088"/>
                    <a:pt x="1345114" y="1757088"/>
                  </a:cubicBezTo>
                  <a:cubicBezTo>
                    <a:pt x="1187298" y="1757088"/>
                    <a:pt x="1048159" y="1677129"/>
                    <a:pt x="965996" y="1555513"/>
                  </a:cubicBezTo>
                  <a:lnTo>
                    <a:pt x="924513" y="1479085"/>
                  </a:lnTo>
                  <a:lnTo>
                    <a:pt x="706316" y="1596568"/>
                  </a:lnTo>
                  <a:lnTo>
                    <a:pt x="0" y="1216270"/>
                  </a:lnTo>
                  <a:lnTo>
                    <a:pt x="3060" y="1209917"/>
                  </a:lnTo>
                  <a:cubicBezTo>
                    <a:pt x="359655" y="553485"/>
                    <a:pt x="1024331" y="88700"/>
                    <a:pt x="1803031" y="9618"/>
                  </a:cubicBezTo>
                  <a:close/>
                </a:path>
              </a:pathLst>
            </a:custGeom>
            <a:solidFill>
              <a:schemeClr val="tx2">
                <a:alpha val="5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4" name="Freeform: Shape 9"/>
            <p:cNvSpPr/>
            <p:nvPr/>
          </p:nvSpPr>
          <p:spPr>
            <a:xfrm>
              <a:off x="4584940" y="1471796"/>
              <a:ext cx="917390" cy="806498"/>
            </a:xfrm>
            <a:custGeom>
              <a:gdLst>
                <a:gd name="connsiteX0" fmla="*/ 1 w 1999090"/>
                <a:gd name="connsiteY0" fmla="*/ 0 h 1757443"/>
                <a:gd name="connsiteX1" fmla="*/ 197506 w 1999090"/>
                <a:gd name="connsiteY1" fmla="*/ 9973 h 1757443"/>
                <a:gd name="connsiteX2" fmla="*/ 1997477 w 1999090"/>
                <a:gd name="connsiteY2" fmla="*/ 1210272 h 1757443"/>
                <a:gd name="connsiteX3" fmla="*/ 1999090 w 1999090"/>
                <a:gd name="connsiteY3" fmla="*/ 1213620 h 1757443"/>
                <a:gd name="connsiteX4" fmla="*/ 1287192 w 1999090"/>
                <a:gd name="connsiteY4" fmla="*/ 1596923 h 1757443"/>
                <a:gd name="connsiteX5" fmla="*/ 1071715 w 1999090"/>
                <a:gd name="connsiteY5" fmla="*/ 1480905 h 1757443"/>
                <a:gd name="connsiteX6" fmla="*/ 1031027 w 1999090"/>
                <a:gd name="connsiteY6" fmla="*/ 1555868 h 1757443"/>
                <a:gd name="connsiteX7" fmla="*/ 651909 w 1999090"/>
                <a:gd name="connsiteY7" fmla="*/ 1757443 h 1757443"/>
                <a:gd name="connsiteX8" fmla="*/ 194709 w 1999090"/>
                <a:gd name="connsiteY8" fmla="*/ 1300243 h 1757443"/>
                <a:gd name="connsiteX9" fmla="*/ 230638 w 1999090"/>
                <a:gd name="connsiteY9" fmla="*/ 1122280 h 1757443"/>
                <a:gd name="connsiteX10" fmla="*/ 270218 w 1999090"/>
                <a:gd name="connsiteY10" fmla="*/ 1049359 h 1757443"/>
                <a:gd name="connsiteX11" fmla="*/ 0 w 1999090"/>
                <a:gd name="connsiteY11" fmla="*/ 903867 h 1757443"/>
                <a:gd name="connsiteX12" fmla="*/ 1 w 1999090"/>
                <a:gd name="connsiteY12" fmla="*/ 903867 h 175744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99090" h="1757443">
                  <a:moveTo>
                    <a:pt x="1" y="0"/>
                  </a:moveTo>
                  <a:lnTo>
                    <a:pt x="197506" y="9973"/>
                  </a:lnTo>
                  <a:cubicBezTo>
                    <a:pt x="976206" y="89055"/>
                    <a:pt x="1640882" y="553840"/>
                    <a:pt x="1997477" y="1210272"/>
                  </a:cubicBezTo>
                  <a:lnTo>
                    <a:pt x="1999090" y="1213620"/>
                  </a:lnTo>
                  <a:lnTo>
                    <a:pt x="1287192" y="1596923"/>
                  </a:lnTo>
                  <a:lnTo>
                    <a:pt x="1071715" y="1480905"/>
                  </a:lnTo>
                  <a:lnTo>
                    <a:pt x="1031027" y="1555868"/>
                  </a:lnTo>
                  <a:cubicBezTo>
                    <a:pt x="948865" y="1677484"/>
                    <a:pt x="809725" y="1757443"/>
                    <a:pt x="651909" y="1757443"/>
                  </a:cubicBezTo>
                  <a:cubicBezTo>
                    <a:pt x="399404" y="1757443"/>
                    <a:pt x="194709" y="1552748"/>
                    <a:pt x="194709" y="1300243"/>
                  </a:cubicBezTo>
                  <a:cubicBezTo>
                    <a:pt x="194709" y="1237117"/>
                    <a:pt x="207502" y="1176979"/>
                    <a:pt x="230638" y="1122280"/>
                  </a:cubicBezTo>
                  <a:lnTo>
                    <a:pt x="270218" y="1049359"/>
                  </a:lnTo>
                  <a:lnTo>
                    <a:pt x="0" y="903867"/>
                  </a:lnTo>
                  <a:lnTo>
                    <a:pt x="1" y="903867"/>
                  </a:lnTo>
                  <a:close/>
                </a:path>
              </a:pathLst>
            </a:custGeom>
            <a:solidFill>
              <a:schemeClr val="tx2">
                <a:alpha val="5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5" name="Freeform: Shape 10"/>
            <p:cNvSpPr/>
            <p:nvPr/>
          </p:nvSpPr>
          <p:spPr>
            <a:xfrm>
              <a:off x="4973457" y="2062263"/>
              <a:ext cx="656432" cy="943237"/>
            </a:xfrm>
            <a:custGeom>
              <a:gdLst>
                <a:gd name="connsiteX0" fmla="*/ 1187673 w 1430435"/>
                <a:gd name="connsiteY0" fmla="*/ 0 h 2055413"/>
                <a:gd name="connsiteX1" fmla="*/ 1248402 w 1430435"/>
                <a:gd name="connsiteY1" fmla="*/ 126065 h 2055413"/>
                <a:gd name="connsiteX2" fmla="*/ 1430435 w 1430435"/>
                <a:gd name="connsiteY2" fmla="*/ 1027706 h 2055413"/>
                <a:gd name="connsiteX3" fmla="*/ 1248402 w 1430435"/>
                <a:gd name="connsiteY3" fmla="*/ 1929347 h 2055413"/>
                <a:gd name="connsiteX4" fmla="*/ 1187673 w 1430435"/>
                <a:gd name="connsiteY4" fmla="*/ 2055413 h 2055413"/>
                <a:gd name="connsiteX5" fmla="*/ 457200 w 1430435"/>
                <a:gd name="connsiteY5" fmla="*/ 1662108 h 2055413"/>
                <a:gd name="connsiteX6" fmla="*/ 457201 w 1430435"/>
                <a:gd name="connsiteY6" fmla="*/ 1662108 h 2055413"/>
                <a:gd name="connsiteX7" fmla="*/ 457201 w 1430435"/>
                <a:gd name="connsiteY7" fmla="*/ 1484906 h 2055413"/>
                <a:gd name="connsiteX8" fmla="*/ 457200 w 1430435"/>
                <a:gd name="connsiteY8" fmla="*/ 1484906 h 2055413"/>
                <a:gd name="connsiteX9" fmla="*/ 0 w 1430435"/>
                <a:gd name="connsiteY9" fmla="*/ 1027706 h 2055413"/>
                <a:gd name="connsiteX10" fmla="*/ 457200 w 1430435"/>
                <a:gd name="connsiteY10" fmla="*/ 570506 h 2055413"/>
                <a:gd name="connsiteX11" fmla="*/ 457201 w 1430435"/>
                <a:gd name="connsiteY11" fmla="*/ 570506 h 2055413"/>
                <a:gd name="connsiteX12" fmla="*/ 457201 w 1430435"/>
                <a:gd name="connsiteY12" fmla="*/ 393304 h 2055413"/>
                <a:gd name="connsiteX13" fmla="*/ 457200 w 1430435"/>
                <a:gd name="connsiteY13" fmla="*/ 393304 h 205541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0435" h="2055413">
                  <a:moveTo>
                    <a:pt x="1187673" y="0"/>
                  </a:moveTo>
                  <a:lnTo>
                    <a:pt x="1248402" y="126065"/>
                  </a:lnTo>
                  <a:cubicBezTo>
                    <a:pt x="1365618" y="403194"/>
                    <a:pt x="1430435" y="707881"/>
                    <a:pt x="1430435" y="1027706"/>
                  </a:cubicBezTo>
                  <a:cubicBezTo>
                    <a:pt x="1430435" y="1347532"/>
                    <a:pt x="1365618" y="1652219"/>
                    <a:pt x="1248402" y="1929347"/>
                  </a:cubicBezTo>
                  <a:lnTo>
                    <a:pt x="1187673" y="2055413"/>
                  </a:lnTo>
                  <a:lnTo>
                    <a:pt x="457200" y="1662108"/>
                  </a:lnTo>
                  <a:lnTo>
                    <a:pt x="457201" y="1662108"/>
                  </a:lnTo>
                  <a:lnTo>
                    <a:pt x="457201" y="1484906"/>
                  </a:lnTo>
                  <a:lnTo>
                    <a:pt x="457200" y="1484906"/>
                  </a:lnTo>
                  <a:cubicBezTo>
                    <a:pt x="204695" y="1484906"/>
                    <a:pt x="0" y="1280211"/>
                    <a:pt x="0" y="1027706"/>
                  </a:cubicBezTo>
                  <a:cubicBezTo>
                    <a:pt x="0" y="775201"/>
                    <a:pt x="204695" y="570506"/>
                    <a:pt x="457200" y="570506"/>
                  </a:cubicBezTo>
                  <a:lnTo>
                    <a:pt x="457201" y="570506"/>
                  </a:lnTo>
                  <a:lnTo>
                    <a:pt x="457201" y="393304"/>
                  </a:lnTo>
                  <a:lnTo>
                    <a:pt x="457200" y="393304"/>
                  </a:lnTo>
                  <a:close/>
                </a:path>
              </a:pathLst>
            </a:custGeom>
            <a:solidFill>
              <a:schemeClr val="tx2">
                <a:alpha val="5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6" name="Freeform: Shape 11"/>
            <p:cNvSpPr/>
            <p:nvPr/>
          </p:nvSpPr>
          <p:spPr>
            <a:xfrm>
              <a:off x="4584940" y="2771844"/>
              <a:ext cx="917390" cy="824123"/>
            </a:xfrm>
            <a:custGeom>
              <a:gdLst>
                <a:gd name="connsiteX0" fmla="*/ 651909 w 1999090"/>
                <a:gd name="connsiteY0" fmla="*/ 0 h 1795851"/>
                <a:gd name="connsiteX1" fmla="*/ 1073180 w 1999090"/>
                <a:gd name="connsiteY1" fmla="*/ 279237 h 1795851"/>
                <a:gd name="connsiteX2" fmla="*/ 1082468 w 1999090"/>
                <a:gd name="connsiteY2" fmla="*/ 309157 h 1795851"/>
                <a:gd name="connsiteX3" fmla="*/ 1287192 w 1999090"/>
                <a:gd name="connsiteY3" fmla="*/ 198928 h 1795851"/>
                <a:gd name="connsiteX4" fmla="*/ 1999090 w 1999090"/>
                <a:gd name="connsiteY4" fmla="*/ 582232 h 1795851"/>
                <a:gd name="connsiteX5" fmla="*/ 1997477 w 1999090"/>
                <a:gd name="connsiteY5" fmla="*/ 585580 h 1795851"/>
                <a:gd name="connsiteX6" fmla="*/ 197506 w 1999090"/>
                <a:gd name="connsiteY6" fmla="*/ 1785878 h 1795851"/>
                <a:gd name="connsiteX7" fmla="*/ 1 w 1999090"/>
                <a:gd name="connsiteY7" fmla="*/ 1795851 h 1795851"/>
                <a:gd name="connsiteX8" fmla="*/ 1 w 1999090"/>
                <a:gd name="connsiteY8" fmla="*/ 891985 h 1795851"/>
                <a:gd name="connsiteX9" fmla="*/ 0 w 1999090"/>
                <a:gd name="connsiteY9" fmla="*/ 891985 h 1795851"/>
                <a:gd name="connsiteX10" fmla="*/ 291234 w 1999090"/>
                <a:gd name="connsiteY10" fmla="*/ 735177 h 1795851"/>
                <a:gd name="connsiteX11" fmla="*/ 272791 w 1999090"/>
                <a:gd name="connsiteY11" fmla="*/ 712825 h 1795851"/>
                <a:gd name="connsiteX12" fmla="*/ 194709 w 1999090"/>
                <a:gd name="connsiteY12" fmla="*/ 457200 h 1795851"/>
                <a:gd name="connsiteX13" fmla="*/ 651909 w 1999090"/>
                <a:gd name="connsiteY13" fmla="*/ 0 h 179585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99090" h="1795850">
                  <a:moveTo>
                    <a:pt x="651909" y="0"/>
                  </a:moveTo>
                  <a:cubicBezTo>
                    <a:pt x="841288" y="0"/>
                    <a:pt x="1003773" y="115141"/>
                    <a:pt x="1073180" y="279237"/>
                  </a:cubicBezTo>
                  <a:lnTo>
                    <a:pt x="1082468" y="309157"/>
                  </a:lnTo>
                  <a:lnTo>
                    <a:pt x="1287192" y="198928"/>
                  </a:lnTo>
                  <a:lnTo>
                    <a:pt x="1999090" y="582232"/>
                  </a:lnTo>
                  <a:lnTo>
                    <a:pt x="1997477" y="585580"/>
                  </a:lnTo>
                  <a:cubicBezTo>
                    <a:pt x="1640882" y="1242012"/>
                    <a:pt x="976206" y="1706797"/>
                    <a:pt x="197506" y="1785878"/>
                  </a:cubicBezTo>
                  <a:lnTo>
                    <a:pt x="1" y="1795851"/>
                  </a:lnTo>
                  <a:lnTo>
                    <a:pt x="1" y="891985"/>
                  </a:lnTo>
                  <a:lnTo>
                    <a:pt x="0" y="891985"/>
                  </a:lnTo>
                  <a:lnTo>
                    <a:pt x="291234" y="735177"/>
                  </a:lnTo>
                  <a:lnTo>
                    <a:pt x="272791" y="712825"/>
                  </a:lnTo>
                  <a:cubicBezTo>
                    <a:pt x="223494" y="639856"/>
                    <a:pt x="194709" y="551890"/>
                    <a:pt x="194709" y="457200"/>
                  </a:cubicBezTo>
                  <a:cubicBezTo>
                    <a:pt x="194709" y="204695"/>
                    <a:pt x="399404" y="0"/>
                    <a:pt x="651909" y="0"/>
                  </a:cubicBezTo>
                  <a:close/>
                </a:path>
              </a:pathLst>
            </a:custGeom>
            <a:solidFill>
              <a:schemeClr val="tx2">
                <a:alpha val="5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7" name="Freeform: Shape 12"/>
            <p:cNvSpPr/>
            <p:nvPr/>
          </p:nvSpPr>
          <p:spPr>
            <a:xfrm>
              <a:off x="3503894" y="2062263"/>
              <a:ext cx="643375" cy="943238"/>
            </a:xfrm>
            <a:custGeom>
              <a:gdLst>
                <a:gd name="connsiteX0" fmla="*/ 242762 w 1401984"/>
                <a:gd name="connsiteY0" fmla="*/ 0 h 2055414"/>
                <a:gd name="connsiteX1" fmla="*/ 973235 w 1401984"/>
                <a:gd name="connsiteY1" fmla="*/ 393305 h 2055414"/>
                <a:gd name="connsiteX2" fmla="*/ 973236 w 1401984"/>
                <a:gd name="connsiteY2" fmla="*/ 393305 h 2055414"/>
                <a:gd name="connsiteX3" fmla="*/ 973236 w 1401984"/>
                <a:gd name="connsiteY3" fmla="*/ 554171 h 2055414"/>
                <a:gd name="connsiteX4" fmla="*/ 1036926 w 1401984"/>
                <a:gd name="connsiteY4" fmla="*/ 560592 h 2055414"/>
                <a:gd name="connsiteX5" fmla="*/ 1401984 w 1401984"/>
                <a:gd name="connsiteY5" fmla="*/ 1008503 h 2055414"/>
                <a:gd name="connsiteX6" fmla="*/ 1036926 w 1401984"/>
                <a:gd name="connsiteY6" fmla="*/ 1456415 h 2055414"/>
                <a:gd name="connsiteX7" fmla="*/ 973236 w 1401984"/>
                <a:gd name="connsiteY7" fmla="*/ 1462835 h 2055414"/>
                <a:gd name="connsiteX8" fmla="*/ 973236 w 1401984"/>
                <a:gd name="connsiteY8" fmla="*/ 1662109 h 2055414"/>
                <a:gd name="connsiteX9" fmla="*/ 973235 w 1401984"/>
                <a:gd name="connsiteY9" fmla="*/ 1662109 h 2055414"/>
                <a:gd name="connsiteX10" fmla="*/ 242762 w 1401984"/>
                <a:gd name="connsiteY10" fmla="*/ 2055414 h 2055414"/>
                <a:gd name="connsiteX11" fmla="*/ 182033 w 1401984"/>
                <a:gd name="connsiteY11" fmla="*/ 1929348 h 2055414"/>
                <a:gd name="connsiteX12" fmla="*/ 0 w 1401984"/>
                <a:gd name="connsiteY12" fmla="*/ 1027707 h 2055414"/>
                <a:gd name="connsiteX13" fmla="*/ 182033 w 1401984"/>
                <a:gd name="connsiteY13" fmla="*/ 126066 h 205541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01984" h="2055413">
                  <a:moveTo>
                    <a:pt x="242762" y="0"/>
                  </a:moveTo>
                  <a:lnTo>
                    <a:pt x="973235" y="393305"/>
                  </a:lnTo>
                  <a:lnTo>
                    <a:pt x="973236" y="393305"/>
                  </a:lnTo>
                  <a:lnTo>
                    <a:pt x="973236" y="554171"/>
                  </a:lnTo>
                  <a:lnTo>
                    <a:pt x="1036926" y="560592"/>
                  </a:lnTo>
                  <a:cubicBezTo>
                    <a:pt x="1245264" y="603224"/>
                    <a:pt x="1401984" y="787561"/>
                    <a:pt x="1401984" y="1008503"/>
                  </a:cubicBezTo>
                  <a:cubicBezTo>
                    <a:pt x="1401984" y="1229445"/>
                    <a:pt x="1245264" y="1413782"/>
                    <a:pt x="1036926" y="1456415"/>
                  </a:cubicBezTo>
                  <a:lnTo>
                    <a:pt x="973236" y="1462835"/>
                  </a:lnTo>
                  <a:lnTo>
                    <a:pt x="973236" y="1662109"/>
                  </a:lnTo>
                  <a:lnTo>
                    <a:pt x="973235" y="1662109"/>
                  </a:lnTo>
                  <a:lnTo>
                    <a:pt x="242762" y="2055414"/>
                  </a:lnTo>
                  <a:lnTo>
                    <a:pt x="182033" y="1929348"/>
                  </a:lnTo>
                  <a:cubicBezTo>
                    <a:pt x="64818" y="1652220"/>
                    <a:pt x="0" y="1347533"/>
                    <a:pt x="0" y="1027707"/>
                  </a:cubicBezTo>
                  <a:cubicBezTo>
                    <a:pt x="0" y="707882"/>
                    <a:pt x="64818" y="403195"/>
                    <a:pt x="182033" y="126066"/>
                  </a:cubicBezTo>
                  <a:close/>
                </a:path>
              </a:pathLst>
            </a:custGeom>
            <a:solidFill>
              <a:schemeClr val="tx2">
                <a:alpha val="5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8" name="Freeform: Shape 13"/>
            <p:cNvSpPr/>
            <p:nvPr/>
          </p:nvSpPr>
          <p:spPr>
            <a:xfrm>
              <a:off x="3630788" y="2771844"/>
              <a:ext cx="914828" cy="823961"/>
            </a:xfrm>
            <a:custGeom>
              <a:gdLst>
                <a:gd name="connsiteX0" fmla="*/ 1339843 w 1993508"/>
                <a:gd name="connsiteY0" fmla="*/ 0 h 1795496"/>
                <a:gd name="connsiteX1" fmla="*/ 1797043 w 1993508"/>
                <a:gd name="connsiteY1" fmla="*/ 457200 h 1795496"/>
                <a:gd name="connsiteX2" fmla="*/ 1718961 w 1993508"/>
                <a:gd name="connsiteY2" fmla="*/ 712825 h 1795496"/>
                <a:gd name="connsiteX3" fmla="*/ 1701058 w 1993508"/>
                <a:gd name="connsiteY3" fmla="*/ 734523 h 1795496"/>
                <a:gd name="connsiteX4" fmla="*/ 1993507 w 1993508"/>
                <a:gd name="connsiteY4" fmla="*/ 891985 h 1795496"/>
                <a:gd name="connsiteX5" fmla="*/ 1993508 w 1993508"/>
                <a:gd name="connsiteY5" fmla="*/ 891985 h 1795496"/>
                <a:gd name="connsiteX6" fmla="*/ 1993508 w 1993508"/>
                <a:gd name="connsiteY6" fmla="*/ 1795496 h 1795496"/>
                <a:gd name="connsiteX7" fmla="*/ 1803031 w 1993508"/>
                <a:gd name="connsiteY7" fmla="*/ 1785878 h 1795496"/>
                <a:gd name="connsiteX8" fmla="*/ 3060 w 1993508"/>
                <a:gd name="connsiteY8" fmla="*/ 585580 h 1795496"/>
                <a:gd name="connsiteX9" fmla="*/ 0 w 1993508"/>
                <a:gd name="connsiteY9" fmla="*/ 579227 h 1795496"/>
                <a:gd name="connsiteX10" fmla="*/ 706316 w 1993508"/>
                <a:gd name="connsiteY10" fmla="*/ 198928 h 1795496"/>
                <a:gd name="connsiteX11" fmla="*/ 909536 w 1993508"/>
                <a:gd name="connsiteY11" fmla="*/ 308347 h 1795496"/>
                <a:gd name="connsiteX12" fmla="*/ 918572 w 1993508"/>
                <a:gd name="connsiteY12" fmla="*/ 279237 h 1795496"/>
                <a:gd name="connsiteX13" fmla="*/ 1339843 w 1993508"/>
                <a:gd name="connsiteY13" fmla="*/ 0 h 179549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93508" h="1795496">
                  <a:moveTo>
                    <a:pt x="1339843" y="0"/>
                  </a:moveTo>
                  <a:cubicBezTo>
                    <a:pt x="1592348" y="0"/>
                    <a:pt x="1797043" y="204695"/>
                    <a:pt x="1797043" y="457200"/>
                  </a:cubicBezTo>
                  <a:cubicBezTo>
                    <a:pt x="1797043" y="551890"/>
                    <a:pt x="1768258" y="639856"/>
                    <a:pt x="1718961" y="712825"/>
                  </a:cubicBezTo>
                  <a:lnTo>
                    <a:pt x="1701058" y="734523"/>
                  </a:lnTo>
                  <a:lnTo>
                    <a:pt x="1993507" y="891985"/>
                  </a:lnTo>
                  <a:lnTo>
                    <a:pt x="1993508" y="891985"/>
                  </a:lnTo>
                  <a:lnTo>
                    <a:pt x="1993508" y="1795496"/>
                  </a:lnTo>
                  <a:lnTo>
                    <a:pt x="1803031" y="1785878"/>
                  </a:lnTo>
                  <a:cubicBezTo>
                    <a:pt x="1024331" y="1706797"/>
                    <a:pt x="359655" y="1242012"/>
                    <a:pt x="3060" y="585580"/>
                  </a:cubicBezTo>
                  <a:lnTo>
                    <a:pt x="0" y="579227"/>
                  </a:lnTo>
                  <a:lnTo>
                    <a:pt x="706316" y="198928"/>
                  </a:lnTo>
                  <a:lnTo>
                    <a:pt x="909536" y="308347"/>
                  </a:lnTo>
                  <a:lnTo>
                    <a:pt x="918572" y="279237"/>
                  </a:lnTo>
                  <a:cubicBezTo>
                    <a:pt x="987979" y="115141"/>
                    <a:pt x="1150464" y="0"/>
                    <a:pt x="1339843" y="0"/>
                  </a:cubicBezTo>
                  <a:close/>
                </a:path>
              </a:pathLst>
            </a:custGeom>
            <a:solidFill>
              <a:schemeClr val="tx2">
                <a:alpha val="5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9" name="Freeform: Shape 14"/>
            <p:cNvSpPr/>
            <p:nvPr/>
          </p:nvSpPr>
          <p:spPr>
            <a:xfrm>
              <a:off x="3655133" y="2395170"/>
              <a:ext cx="265857" cy="259798"/>
            </a:xfrm>
            <a:custGeom>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chemeClr val="bg2"/>
            </a:solidFill>
            <a:ln w="12700">
              <a:miter lim="400000"/>
            </a:ln>
          </p:spPr>
          <p:txBody>
            <a:bodyPr anchor="ctr"/>
            <a:lstStyle/>
            <a:p>
              <a:pPr algn="ctr"/>
              <a:endParaRPr>
                <a:cs typeface="+mn-ea"/>
                <a:sym typeface="+mn-lt"/>
              </a:endParaRPr>
            </a:p>
          </p:txBody>
        </p:sp>
        <p:sp>
          <p:nvSpPr>
            <p:cNvPr id="80" name="Freeform: Shape 15"/>
            <p:cNvSpPr/>
            <p:nvPr/>
          </p:nvSpPr>
          <p:spPr>
            <a:xfrm>
              <a:off x="4850358" y="3078917"/>
              <a:ext cx="217519" cy="265836"/>
            </a:xfrm>
            <a:custGeom>
              <a:cxnLst>
                <a:cxn ang="0">
                  <a:pos x="wd2" y="hd2"/>
                </a:cxn>
                <a:cxn ang="5400000">
                  <a:pos x="wd2" y="hd2"/>
                </a:cxn>
                <a:cxn ang="10800000">
                  <a:pos x="wd2" y="hd2"/>
                </a:cxn>
                <a:cxn ang="16200000">
                  <a:pos x="wd2" y="hd2"/>
                </a:cxn>
              </a:cxnLst>
              <a:rect l="0" t="0" r="r" b="b"/>
              <a:pathLst>
                <a:path w="21600" h="21600" extrusionOk="0">
                  <a:moveTo>
                    <a:pt x="15600" y="6076"/>
                  </a:moveTo>
                  <a:cubicBezTo>
                    <a:pt x="14428" y="7109"/>
                    <a:pt x="12685" y="7649"/>
                    <a:pt x="10071" y="7803"/>
                  </a:cubicBezTo>
                  <a:cubicBezTo>
                    <a:pt x="9806" y="7259"/>
                    <a:pt x="9160" y="6873"/>
                    <a:pt x="8400" y="6873"/>
                  </a:cubicBezTo>
                  <a:cubicBezTo>
                    <a:pt x="7640" y="6873"/>
                    <a:pt x="6994" y="7259"/>
                    <a:pt x="6729" y="7803"/>
                  </a:cubicBezTo>
                  <a:cubicBezTo>
                    <a:pt x="4115" y="7649"/>
                    <a:pt x="2372" y="7109"/>
                    <a:pt x="1200" y="6076"/>
                  </a:cubicBezTo>
                  <a:lnTo>
                    <a:pt x="1200" y="5891"/>
                  </a:lnTo>
                  <a:cubicBezTo>
                    <a:pt x="1200" y="5349"/>
                    <a:pt x="1738" y="4909"/>
                    <a:pt x="2400" y="4909"/>
                  </a:cubicBezTo>
                  <a:lnTo>
                    <a:pt x="14400" y="4909"/>
                  </a:lnTo>
                  <a:cubicBezTo>
                    <a:pt x="15062" y="4909"/>
                    <a:pt x="15600" y="5349"/>
                    <a:pt x="15600" y="5891"/>
                  </a:cubicBezTo>
                  <a:cubicBezTo>
                    <a:pt x="15600" y="5891"/>
                    <a:pt x="15600" y="6076"/>
                    <a:pt x="15600" y="6076"/>
                  </a:cubicBezTo>
                  <a:close/>
                  <a:moveTo>
                    <a:pt x="7800" y="8346"/>
                  </a:moveTo>
                  <a:cubicBezTo>
                    <a:pt x="7800" y="8074"/>
                    <a:pt x="8069" y="7855"/>
                    <a:pt x="8400" y="7855"/>
                  </a:cubicBezTo>
                  <a:cubicBezTo>
                    <a:pt x="8731" y="7855"/>
                    <a:pt x="9000" y="8074"/>
                    <a:pt x="9000" y="8346"/>
                  </a:cubicBezTo>
                  <a:cubicBezTo>
                    <a:pt x="9000" y="8617"/>
                    <a:pt x="8731" y="8836"/>
                    <a:pt x="8400" y="8836"/>
                  </a:cubicBezTo>
                  <a:cubicBezTo>
                    <a:pt x="8069" y="8836"/>
                    <a:pt x="7800" y="8617"/>
                    <a:pt x="7800" y="8346"/>
                  </a:cubicBezTo>
                  <a:moveTo>
                    <a:pt x="15600" y="19636"/>
                  </a:moveTo>
                  <a:cubicBezTo>
                    <a:pt x="15600" y="20179"/>
                    <a:pt x="15062" y="20619"/>
                    <a:pt x="14400" y="20619"/>
                  </a:cubicBezTo>
                  <a:lnTo>
                    <a:pt x="2400" y="20619"/>
                  </a:lnTo>
                  <a:cubicBezTo>
                    <a:pt x="1738" y="20619"/>
                    <a:pt x="1200" y="20179"/>
                    <a:pt x="1200" y="19636"/>
                  </a:cubicBezTo>
                  <a:lnTo>
                    <a:pt x="1200" y="7318"/>
                  </a:lnTo>
                  <a:cubicBezTo>
                    <a:pt x="2658" y="8244"/>
                    <a:pt x="4301" y="8666"/>
                    <a:pt x="6693" y="8790"/>
                  </a:cubicBezTo>
                  <a:cubicBezTo>
                    <a:pt x="6924" y="9385"/>
                    <a:pt x="7597" y="9819"/>
                    <a:pt x="8400" y="9819"/>
                  </a:cubicBezTo>
                  <a:cubicBezTo>
                    <a:pt x="9203" y="9819"/>
                    <a:pt x="9875" y="9385"/>
                    <a:pt x="10108" y="8790"/>
                  </a:cubicBezTo>
                  <a:cubicBezTo>
                    <a:pt x="12499" y="8666"/>
                    <a:pt x="14142" y="8244"/>
                    <a:pt x="15600" y="7318"/>
                  </a:cubicBezTo>
                  <a:cubicBezTo>
                    <a:pt x="15600" y="7318"/>
                    <a:pt x="15600" y="19636"/>
                    <a:pt x="15600" y="19636"/>
                  </a:cubicBezTo>
                  <a:close/>
                  <a:moveTo>
                    <a:pt x="14400" y="3927"/>
                  </a:moveTo>
                  <a:lnTo>
                    <a:pt x="2400" y="3927"/>
                  </a:lnTo>
                  <a:cubicBezTo>
                    <a:pt x="1075" y="3927"/>
                    <a:pt x="0" y="4806"/>
                    <a:pt x="0" y="5891"/>
                  </a:cubicBezTo>
                  <a:lnTo>
                    <a:pt x="0" y="19636"/>
                  </a:lnTo>
                  <a:cubicBezTo>
                    <a:pt x="0" y="20721"/>
                    <a:pt x="1075" y="21600"/>
                    <a:pt x="2400" y="21600"/>
                  </a:cubicBezTo>
                  <a:lnTo>
                    <a:pt x="14400" y="21600"/>
                  </a:lnTo>
                  <a:cubicBezTo>
                    <a:pt x="15725" y="21600"/>
                    <a:pt x="16800" y="20721"/>
                    <a:pt x="16800" y="19636"/>
                  </a:cubicBezTo>
                  <a:lnTo>
                    <a:pt x="16800" y="5891"/>
                  </a:lnTo>
                  <a:cubicBezTo>
                    <a:pt x="16800" y="4806"/>
                    <a:pt x="15725" y="3927"/>
                    <a:pt x="14400" y="3927"/>
                  </a:cubicBezTo>
                  <a:moveTo>
                    <a:pt x="5400" y="17673"/>
                  </a:moveTo>
                  <a:lnTo>
                    <a:pt x="4200" y="17673"/>
                  </a:lnTo>
                  <a:cubicBezTo>
                    <a:pt x="3869" y="17673"/>
                    <a:pt x="3600" y="17893"/>
                    <a:pt x="3600" y="18164"/>
                  </a:cubicBezTo>
                  <a:cubicBezTo>
                    <a:pt x="3600" y="18435"/>
                    <a:pt x="3869" y="18655"/>
                    <a:pt x="4200" y="18655"/>
                  </a:cubicBezTo>
                  <a:lnTo>
                    <a:pt x="5400" y="18655"/>
                  </a:lnTo>
                  <a:cubicBezTo>
                    <a:pt x="5731" y="18655"/>
                    <a:pt x="6000" y="18435"/>
                    <a:pt x="6000" y="18164"/>
                  </a:cubicBezTo>
                  <a:cubicBezTo>
                    <a:pt x="6000" y="17893"/>
                    <a:pt x="5731" y="17673"/>
                    <a:pt x="5400" y="17673"/>
                  </a:cubicBezTo>
                  <a:moveTo>
                    <a:pt x="6600" y="15709"/>
                  </a:moveTo>
                  <a:lnTo>
                    <a:pt x="4200" y="15709"/>
                  </a:lnTo>
                  <a:cubicBezTo>
                    <a:pt x="3869" y="15709"/>
                    <a:pt x="3600" y="15929"/>
                    <a:pt x="3600" y="16200"/>
                  </a:cubicBezTo>
                  <a:cubicBezTo>
                    <a:pt x="3600" y="16472"/>
                    <a:pt x="3869" y="16691"/>
                    <a:pt x="4200" y="16691"/>
                  </a:cubicBezTo>
                  <a:lnTo>
                    <a:pt x="6600" y="16691"/>
                  </a:lnTo>
                  <a:cubicBezTo>
                    <a:pt x="6931" y="16691"/>
                    <a:pt x="7200" y="16472"/>
                    <a:pt x="7200" y="16200"/>
                  </a:cubicBezTo>
                  <a:cubicBezTo>
                    <a:pt x="7200" y="15929"/>
                    <a:pt x="6931" y="15709"/>
                    <a:pt x="6600" y="15709"/>
                  </a:cubicBezTo>
                  <a:moveTo>
                    <a:pt x="19200" y="0"/>
                  </a:moveTo>
                  <a:lnTo>
                    <a:pt x="7200" y="0"/>
                  </a:lnTo>
                  <a:cubicBezTo>
                    <a:pt x="5875" y="0"/>
                    <a:pt x="4800" y="879"/>
                    <a:pt x="4800" y="1964"/>
                  </a:cubicBezTo>
                  <a:lnTo>
                    <a:pt x="4800" y="2455"/>
                  </a:lnTo>
                  <a:cubicBezTo>
                    <a:pt x="4800" y="2726"/>
                    <a:pt x="5069" y="2945"/>
                    <a:pt x="5400" y="2945"/>
                  </a:cubicBezTo>
                  <a:cubicBezTo>
                    <a:pt x="5731" y="2945"/>
                    <a:pt x="6000" y="2726"/>
                    <a:pt x="6000" y="2455"/>
                  </a:cubicBezTo>
                  <a:lnTo>
                    <a:pt x="6000" y="1964"/>
                  </a:lnTo>
                  <a:cubicBezTo>
                    <a:pt x="6000" y="1422"/>
                    <a:pt x="6538" y="982"/>
                    <a:pt x="7200" y="982"/>
                  </a:cubicBezTo>
                  <a:lnTo>
                    <a:pt x="19200" y="982"/>
                  </a:lnTo>
                  <a:cubicBezTo>
                    <a:pt x="19862" y="982"/>
                    <a:pt x="20400" y="1422"/>
                    <a:pt x="20400" y="1964"/>
                  </a:cubicBezTo>
                  <a:lnTo>
                    <a:pt x="20400" y="15709"/>
                  </a:lnTo>
                  <a:cubicBezTo>
                    <a:pt x="20400" y="16252"/>
                    <a:pt x="19862" y="16691"/>
                    <a:pt x="19200" y="16691"/>
                  </a:cubicBezTo>
                  <a:lnTo>
                    <a:pt x="18600" y="16691"/>
                  </a:lnTo>
                  <a:cubicBezTo>
                    <a:pt x="18269" y="16691"/>
                    <a:pt x="18000" y="16911"/>
                    <a:pt x="18000" y="17182"/>
                  </a:cubicBezTo>
                  <a:cubicBezTo>
                    <a:pt x="18000" y="17453"/>
                    <a:pt x="18269" y="17673"/>
                    <a:pt x="18600" y="17673"/>
                  </a:cubicBezTo>
                  <a:lnTo>
                    <a:pt x="19200" y="17673"/>
                  </a:lnTo>
                  <a:cubicBezTo>
                    <a:pt x="20525" y="17673"/>
                    <a:pt x="21600" y="16794"/>
                    <a:pt x="21600" y="15709"/>
                  </a:cubicBezTo>
                  <a:lnTo>
                    <a:pt x="21600" y="1964"/>
                  </a:lnTo>
                  <a:cubicBezTo>
                    <a:pt x="21600" y="879"/>
                    <a:pt x="20525" y="0"/>
                    <a:pt x="19200" y="0"/>
                  </a:cubicBezTo>
                </a:path>
              </a:pathLst>
            </a:custGeom>
            <a:solidFill>
              <a:schemeClr val="bg2"/>
            </a:solidFill>
            <a:ln w="12700">
              <a:miter lim="400000"/>
            </a:ln>
          </p:spPr>
          <p:txBody>
            <a:bodyPr anchor="ctr"/>
            <a:lstStyle/>
            <a:p>
              <a:pPr algn="ctr"/>
              <a:endParaRPr>
                <a:cs typeface="+mn-ea"/>
                <a:sym typeface="+mn-lt"/>
              </a:endParaRPr>
            </a:p>
          </p:txBody>
        </p:sp>
        <p:sp>
          <p:nvSpPr>
            <p:cNvPr id="81" name="Freeform: Shape 16"/>
            <p:cNvSpPr/>
            <p:nvPr/>
          </p:nvSpPr>
          <p:spPr>
            <a:xfrm>
              <a:off x="4850358" y="1762062"/>
              <a:ext cx="265857" cy="265836"/>
            </a:xfrm>
            <a:custGeom>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2"/>
            </a:solidFill>
            <a:ln w="12700">
              <a:miter lim="400000"/>
            </a:ln>
          </p:spPr>
          <p:txBody>
            <a:bodyPr anchor="ctr"/>
            <a:lstStyle/>
            <a:p>
              <a:pPr algn="ctr"/>
              <a:endParaRPr>
                <a:cs typeface="+mn-ea"/>
                <a:sym typeface="+mn-lt"/>
              </a:endParaRPr>
            </a:p>
          </p:txBody>
        </p:sp>
        <p:sp>
          <p:nvSpPr>
            <p:cNvPr id="82" name="Freeform: Shape 17"/>
            <p:cNvSpPr/>
            <p:nvPr/>
          </p:nvSpPr>
          <p:spPr>
            <a:xfrm>
              <a:off x="5221860" y="2406014"/>
              <a:ext cx="265857" cy="241670"/>
            </a:xfrm>
            <a:custGeom>
              <a:cxnLst>
                <a:cxn ang="0">
                  <a:pos x="wd2" y="hd2"/>
                </a:cxn>
                <a:cxn ang="5400000">
                  <a:pos x="wd2" y="hd2"/>
                </a:cxn>
                <a:cxn ang="10800000">
                  <a:pos x="wd2" y="hd2"/>
                </a:cxn>
                <a:cxn ang="16200000">
                  <a:pos x="wd2" y="hd2"/>
                </a:cxn>
              </a:cxnLst>
              <a:rect l="0" t="0" r="r" b="b"/>
              <a:pathLst>
                <a:path w="21600" h="21600" extrusionOk="0">
                  <a:moveTo>
                    <a:pt x="19636" y="2161"/>
                  </a:moveTo>
                  <a:lnTo>
                    <a:pt x="13745" y="2161"/>
                  </a:lnTo>
                  <a:cubicBezTo>
                    <a:pt x="11782" y="2160"/>
                    <a:pt x="11782" y="0"/>
                    <a:pt x="9818" y="0"/>
                  </a:cubicBezTo>
                  <a:lnTo>
                    <a:pt x="5891" y="0"/>
                  </a:lnTo>
                  <a:cubicBezTo>
                    <a:pt x="4806" y="0"/>
                    <a:pt x="3927" y="967"/>
                    <a:pt x="3927" y="2161"/>
                  </a:cubicBezTo>
                  <a:lnTo>
                    <a:pt x="3927" y="2700"/>
                  </a:lnTo>
                  <a:cubicBezTo>
                    <a:pt x="3927" y="2999"/>
                    <a:pt x="4147" y="3240"/>
                    <a:pt x="4418" y="3240"/>
                  </a:cubicBezTo>
                  <a:cubicBezTo>
                    <a:pt x="4690" y="3240"/>
                    <a:pt x="4909" y="2999"/>
                    <a:pt x="4909" y="2700"/>
                  </a:cubicBezTo>
                  <a:lnTo>
                    <a:pt x="4909" y="2161"/>
                  </a:lnTo>
                  <a:cubicBezTo>
                    <a:pt x="4909" y="1564"/>
                    <a:pt x="5348" y="1080"/>
                    <a:pt x="5891" y="1080"/>
                  </a:cubicBezTo>
                  <a:lnTo>
                    <a:pt x="9818" y="1080"/>
                  </a:lnTo>
                  <a:cubicBezTo>
                    <a:pt x="11291" y="1080"/>
                    <a:pt x="11291" y="3239"/>
                    <a:pt x="13744" y="3240"/>
                  </a:cubicBezTo>
                  <a:lnTo>
                    <a:pt x="19636" y="3240"/>
                  </a:lnTo>
                  <a:cubicBezTo>
                    <a:pt x="20178" y="3240"/>
                    <a:pt x="20618" y="3724"/>
                    <a:pt x="20618" y="4321"/>
                  </a:cubicBezTo>
                  <a:lnTo>
                    <a:pt x="20618" y="15120"/>
                  </a:lnTo>
                  <a:cubicBezTo>
                    <a:pt x="20618" y="15717"/>
                    <a:pt x="20178" y="16200"/>
                    <a:pt x="19636" y="16200"/>
                  </a:cubicBezTo>
                  <a:lnTo>
                    <a:pt x="19145" y="16200"/>
                  </a:lnTo>
                  <a:cubicBezTo>
                    <a:pt x="18874" y="16200"/>
                    <a:pt x="18655" y="16442"/>
                    <a:pt x="18655" y="16740"/>
                  </a:cubicBezTo>
                  <a:cubicBezTo>
                    <a:pt x="18655" y="17039"/>
                    <a:pt x="18874" y="17280"/>
                    <a:pt x="19145" y="17280"/>
                  </a:cubicBezTo>
                  <a:lnTo>
                    <a:pt x="19636" y="17280"/>
                  </a:lnTo>
                  <a:cubicBezTo>
                    <a:pt x="20721" y="17280"/>
                    <a:pt x="21600" y="16314"/>
                    <a:pt x="21600" y="15120"/>
                  </a:cubicBezTo>
                  <a:lnTo>
                    <a:pt x="21600" y="4321"/>
                  </a:lnTo>
                  <a:cubicBezTo>
                    <a:pt x="21600" y="3127"/>
                    <a:pt x="20721" y="2161"/>
                    <a:pt x="19636" y="2161"/>
                  </a:cubicBezTo>
                  <a:moveTo>
                    <a:pt x="16691" y="9720"/>
                  </a:moveTo>
                  <a:lnTo>
                    <a:pt x="982" y="9720"/>
                  </a:lnTo>
                  <a:lnTo>
                    <a:pt x="982" y="6481"/>
                  </a:lnTo>
                  <a:cubicBezTo>
                    <a:pt x="982" y="5884"/>
                    <a:pt x="1421" y="5400"/>
                    <a:pt x="1964" y="5400"/>
                  </a:cubicBezTo>
                  <a:lnTo>
                    <a:pt x="5891" y="5400"/>
                  </a:lnTo>
                  <a:cubicBezTo>
                    <a:pt x="7364" y="5400"/>
                    <a:pt x="7364" y="7560"/>
                    <a:pt x="9818" y="7560"/>
                  </a:cubicBezTo>
                  <a:lnTo>
                    <a:pt x="15709" y="7560"/>
                  </a:lnTo>
                  <a:cubicBezTo>
                    <a:pt x="16251" y="7560"/>
                    <a:pt x="16691" y="8044"/>
                    <a:pt x="16691" y="8641"/>
                  </a:cubicBezTo>
                  <a:cubicBezTo>
                    <a:pt x="16691" y="8641"/>
                    <a:pt x="16691" y="9720"/>
                    <a:pt x="16691" y="9720"/>
                  </a:cubicBezTo>
                  <a:close/>
                  <a:moveTo>
                    <a:pt x="16691" y="19440"/>
                  </a:moveTo>
                  <a:cubicBezTo>
                    <a:pt x="16691" y="20037"/>
                    <a:pt x="16251" y="20520"/>
                    <a:pt x="15709" y="20520"/>
                  </a:cubicBezTo>
                  <a:lnTo>
                    <a:pt x="1964" y="20520"/>
                  </a:lnTo>
                  <a:cubicBezTo>
                    <a:pt x="1421" y="20520"/>
                    <a:pt x="982" y="20037"/>
                    <a:pt x="982" y="19440"/>
                  </a:cubicBezTo>
                  <a:lnTo>
                    <a:pt x="982" y="10801"/>
                  </a:lnTo>
                  <a:lnTo>
                    <a:pt x="16691" y="10801"/>
                  </a:lnTo>
                  <a:cubicBezTo>
                    <a:pt x="16691" y="10801"/>
                    <a:pt x="16691" y="19440"/>
                    <a:pt x="16691" y="19440"/>
                  </a:cubicBezTo>
                  <a:close/>
                  <a:moveTo>
                    <a:pt x="15709" y="6481"/>
                  </a:moveTo>
                  <a:lnTo>
                    <a:pt x="9818" y="6481"/>
                  </a:lnTo>
                  <a:cubicBezTo>
                    <a:pt x="7855" y="6480"/>
                    <a:pt x="7855" y="4320"/>
                    <a:pt x="5891" y="4320"/>
                  </a:cubicBezTo>
                  <a:lnTo>
                    <a:pt x="1964" y="4320"/>
                  </a:lnTo>
                  <a:cubicBezTo>
                    <a:pt x="879" y="4320"/>
                    <a:pt x="0" y="5287"/>
                    <a:pt x="0" y="6481"/>
                  </a:cubicBezTo>
                  <a:lnTo>
                    <a:pt x="0" y="19440"/>
                  </a:lnTo>
                  <a:cubicBezTo>
                    <a:pt x="0" y="20634"/>
                    <a:pt x="879" y="21600"/>
                    <a:pt x="1964" y="21600"/>
                  </a:cubicBezTo>
                  <a:lnTo>
                    <a:pt x="15709" y="21600"/>
                  </a:lnTo>
                  <a:cubicBezTo>
                    <a:pt x="16794" y="21600"/>
                    <a:pt x="17673" y="20634"/>
                    <a:pt x="17673" y="19440"/>
                  </a:cubicBezTo>
                  <a:lnTo>
                    <a:pt x="17673" y="8641"/>
                  </a:lnTo>
                  <a:cubicBezTo>
                    <a:pt x="17673" y="7447"/>
                    <a:pt x="16794" y="6481"/>
                    <a:pt x="15709" y="6481"/>
                  </a:cubicBezTo>
                </a:path>
              </a:pathLst>
            </a:custGeom>
            <a:solidFill>
              <a:schemeClr val="bg2"/>
            </a:solidFill>
            <a:ln w="12700">
              <a:miter lim="400000"/>
            </a:ln>
          </p:spPr>
          <p:txBody>
            <a:bodyPr anchor="ctr"/>
            <a:lstStyle/>
            <a:p>
              <a:pPr algn="ctr"/>
              <a:endParaRPr>
                <a:cs typeface="+mn-ea"/>
                <a:sym typeface="+mn-lt"/>
              </a:endParaRPr>
            </a:p>
          </p:txBody>
        </p:sp>
        <p:sp>
          <p:nvSpPr>
            <p:cNvPr id="83" name="Freeform: Shape 18"/>
            <p:cNvSpPr/>
            <p:nvPr/>
          </p:nvSpPr>
          <p:spPr>
            <a:xfrm>
              <a:off x="4014342" y="1762062"/>
              <a:ext cx="265857" cy="241761"/>
            </a:xfrm>
            <a:custGeom>
              <a:cxnLst>
                <a:cxn ang="0">
                  <a:pos x="wd2" y="hd2"/>
                </a:cxn>
                <a:cxn ang="5400000">
                  <a:pos x="wd2" y="hd2"/>
                </a:cxn>
                <a:cxn ang="10800000">
                  <a:pos x="wd2" y="hd2"/>
                </a:cxn>
                <a:cxn ang="16200000">
                  <a:pos x="wd2" y="hd2"/>
                </a:cxn>
              </a:cxnLst>
              <a:rect l="0" t="0"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chemeClr val="bg2"/>
            </a:solidFill>
            <a:ln w="12700">
              <a:miter lim="400000"/>
            </a:ln>
          </p:spPr>
          <p:txBody>
            <a:bodyPr anchor="ctr"/>
            <a:lstStyle/>
            <a:p>
              <a:pPr algn="ctr"/>
              <a:endParaRPr>
                <a:cs typeface="+mn-ea"/>
                <a:sym typeface="+mn-lt"/>
              </a:endParaRPr>
            </a:p>
          </p:txBody>
        </p:sp>
        <p:sp>
          <p:nvSpPr>
            <p:cNvPr id="84" name="Freeform: Shape 19"/>
            <p:cNvSpPr/>
            <p:nvPr/>
          </p:nvSpPr>
          <p:spPr>
            <a:xfrm>
              <a:off x="4013415" y="3075072"/>
              <a:ext cx="265858" cy="217502"/>
            </a:xfrm>
            <a:custGeom>
              <a:cxnLst>
                <a:cxn ang="0">
                  <a:pos x="wd2" y="hd2"/>
                </a:cxn>
                <a:cxn ang="5400000">
                  <a:pos x="wd2" y="hd2"/>
                </a:cxn>
                <a:cxn ang="10800000">
                  <a:pos x="wd2" y="hd2"/>
                </a:cxn>
                <a:cxn ang="16200000">
                  <a:pos x="wd2" y="hd2"/>
                </a:cxn>
              </a:cxnLst>
              <a:rect l="0" t="0" r="r" b="b"/>
              <a:pathLst>
                <a:path w="21600" h="21600" extrusionOk="0">
                  <a:moveTo>
                    <a:pt x="19636" y="3600"/>
                  </a:moveTo>
                  <a:lnTo>
                    <a:pt x="1964" y="3600"/>
                  </a:lnTo>
                  <a:lnTo>
                    <a:pt x="1964" y="1200"/>
                  </a:lnTo>
                  <a:lnTo>
                    <a:pt x="19636" y="1200"/>
                  </a:lnTo>
                  <a:cubicBezTo>
                    <a:pt x="19636" y="1200"/>
                    <a:pt x="19636" y="3600"/>
                    <a:pt x="19636" y="3600"/>
                  </a:cubicBezTo>
                  <a:close/>
                  <a:moveTo>
                    <a:pt x="17182" y="6000"/>
                  </a:moveTo>
                  <a:lnTo>
                    <a:pt x="17182" y="4800"/>
                  </a:lnTo>
                  <a:lnTo>
                    <a:pt x="19145" y="4800"/>
                  </a:lnTo>
                  <a:lnTo>
                    <a:pt x="19145" y="6000"/>
                  </a:lnTo>
                  <a:cubicBezTo>
                    <a:pt x="19145" y="6662"/>
                    <a:pt x="18705" y="7200"/>
                    <a:pt x="18164" y="7200"/>
                  </a:cubicBezTo>
                  <a:cubicBezTo>
                    <a:pt x="17621" y="7200"/>
                    <a:pt x="17182" y="6662"/>
                    <a:pt x="17182" y="6000"/>
                  </a:cubicBezTo>
                  <a:moveTo>
                    <a:pt x="14236" y="6000"/>
                  </a:moveTo>
                  <a:lnTo>
                    <a:pt x="14236" y="4800"/>
                  </a:lnTo>
                  <a:lnTo>
                    <a:pt x="16200" y="4800"/>
                  </a:lnTo>
                  <a:lnTo>
                    <a:pt x="16200" y="6000"/>
                  </a:lnTo>
                  <a:cubicBezTo>
                    <a:pt x="16200" y="6662"/>
                    <a:pt x="15760" y="7200"/>
                    <a:pt x="15218" y="7200"/>
                  </a:cubicBezTo>
                  <a:cubicBezTo>
                    <a:pt x="14675" y="7200"/>
                    <a:pt x="14236" y="6662"/>
                    <a:pt x="14236" y="6000"/>
                  </a:cubicBezTo>
                  <a:moveTo>
                    <a:pt x="11291" y="6000"/>
                  </a:moveTo>
                  <a:lnTo>
                    <a:pt x="11291" y="4800"/>
                  </a:lnTo>
                  <a:lnTo>
                    <a:pt x="13255" y="4800"/>
                  </a:lnTo>
                  <a:lnTo>
                    <a:pt x="13255" y="6000"/>
                  </a:lnTo>
                  <a:cubicBezTo>
                    <a:pt x="13255" y="6662"/>
                    <a:pt x="12814" y="7200"/>
                    <a:pt x="12273" y="7200"/>
                  </a:cubicBezTo>
                  <a:cubicBezTo>
                    <a:pt x="11730" y="7200"/>
                    <a:pt x="11291" y="6662"/>
                    <a:pt x="11291" y="6000"/>
                  </a:cubicBezTo>
                  <a:moveTo>
                    <a:pt x="8345" y="6000"/>
                  </a:moveTo>
                  <a:lnTo>
                    <a:pt x="8345" y="4800"/>
                  </a:lnTo>
                  <a:lnTo>
                    <a:pt x="10309" y="4800"/>
                  </a:lnTo>
                  <a:lnTo>
                    <a:pt x="10309" y="6000"/>
                  </a:lnTo>
                  <a:cubicBezTo>
                    <a:pt x="10309" y="6662"/>
                    <a:pt x="9869" y="7200"/>
                    <a:pt x="9327" y="7200"/>
                  </a:cubicBezTo>
                  <a:cubicBezTo>
                    <a:pt x="8785" y="7200"/>
                    <a:pt x="8345" y="6662"/>
                    <a:pt x="8345" y="6000"/>
                  </a:cubicBezTo>
                  <a:moveTo>
                    <a:pt x="5400" y="6000"/>
                  </a:moveTo>
                  <a:lnTo>
                    <a:pt x="5400" y="4800"/>
                  </a:lnTo>
                  <a:lnTo>
                    <a:pt x="7364" y="4800"/>
                  </a:lnTo>
                  <a:lnTo>
                    <a:pt x="7364" y="6000"/>
                  </a:lnTo>
                  <a:cubicBezTo>
                    <a:pt x="7364" y="6662"/>
                    <a:pt x="6924" y="7200"/>
                    <a:pt x="6382" y="7200"/>
                  </a:cubicBezTo>
                  <a:cubicBezTo>
                    <a:pt x="5839" y="7200"/>
                    <a:pt x="5400" y="6662"/>
                    <a:pt x="5400" y="6000"/>
                  </a:cubicBezTo>
                  <a:moveTo>
                    <a:pt x="2455" y="6000"/>
                  </a:moveTo>
                  <a:lnTo>
                    <a:pt x="2455" y="4800"/>
                  </a:lnTo>
                  <a:lnTo>
                    <a:pt x="4418" y="4800"/>
                  </a:lnTo>
                  <a:lnTo>
                    <a:pt x="4418" y="6000"/>
                  </a:lnTo>
                  <a:cubicBezTo>
                    <a:pt x="4418" y="6662"/>
                    <a:pt x="3978" y="7200"/>
                    <a:pt x="3436" y="7200"/>
                  </a:cubicBezTo>
                  <a:cubicBezTo>
                    <a:pt x="2894" y="7200"/>
                    <a:pt x="2455" y="6662"/>
                    <a:pt x="2455" y="6000"/>
                  </a:cubicBezTo>
                  <a:moveTo>
                    <a:pt x="19636" y="20400"/>
                  </a:moveTo>
                  <a:lnTo>
                    <a:pt x="12764" y="20400"/>
                  </a:lnTo>
                  <a:lnTo>
                    <a:pt x="12764" y="13800"/>
                  </a:lnTo>
                  <a:cubicBezTo>
                    <a:pt x="12764" y="13469"/>
                    <a:pt x="12544" y="13200"/>
                    <a:pt x="12273" y="13200"/>
                  </a:cubicBezTo>
                  <a:lnTo>
                    <a:pt x="9327" y="13200"/>
                  </a:lnTo>
                  <a:cubicBezTo>
                    <a:pt x="9056" y="13200"/>
                    <a:pt x="8836" y="13469"/>
                    <a:pt x="8836" y="13800"/>
                  </a:cubicBezTo>
                  <a:lnTo>
                    <a:pt x="8836" y="20400"/>
                  </a:lnTo>
                  <a:lnTo>
                    <a:pt x="1964" y="20400"/>
                  </a:lnTo>
                  <a:lnTo>
                    <a:pt x="1964" y="7573"/>
                  </a:lnTo>
                  <a:cubicBezTo>
                    <a:pt x="2324" y="8076"/>
                    <a:pt x="2847" y="8400"/>
                    <a:pt x="3436" y="8400"/>
                  </a:cubicBezTo>
                  <a:cubicBezTo>
                    <a:pt x="4026" y="8400"/>
                    <a:pt x="4549" y="8076"/>
                    <a:pt x="4909" y="7573"/>
                  </a:cubicBezTo>
                  <a:cubicBezTo>
                    <a:pt x="5269" y="8076"/>
                    <a:pt x="5792" y="8400"/>
                    <a:pt x="6382" y="8400"/>
                  </a:cubicBezTo>
                  <a:cubicBezTo>
                    <a:pt x="6971" y="8400"/>
                    <a:pt x="7495" y="8076"/>
                    <a:pt x="7855" y="7573"/>
                  </a:cubicBezTo>
                  <a:cubicBezTo>
                    <a:pt x="8215" y="8076"/>
                    <a:pt x="8738" y="8400"/>
                    <a:pt x="9327" y="8400"/>
                  </a:cubicBezTo>
                  <a:cubicBezTo>
                    <a:pt x="9917" y="8400"/>
                    <a:pt x="10440" y="8076"/>
                    <a:pt x="10800" y="7573"/>
                  </a:cubicBezTo>
                  <a:cubicBezTo>
                    <a:pt x="11160" y="8076"/>
                    <a:pt x="11683" y="8400"/>
                    <a:pt x="12273" y="8400"/>
                  </a:cubicBezTo>
                  <a:cubicBezTo>
                    <a:pt x="12862" y="8400"/>
                    <a:pt x="13385" y="8076"/>
                    <a:pt x="13745" y="7573"/>
                  </a:cubicBezTo>
                  <a:cubicBezTo>
                    <a:pt x="14105" y="8076"/>
                    <a:pt x="14629" y="8400"/>
                    <a:pt x="15218" y="8400"/>
                  </a:cubicBezTo>
                  <a:cubicBezTo>
                    <a:pt x="15808" y="8400"/>
                    <a:pt x="16331" y="8076"/>
                    <a:pt x="16691" y="7573"/>
                  </a:cubicBezTo>
                  <a:cubicBezTo>
                    <a:pt x="17051" y="8076"/>
                    <a:pt x="17574" y="8400"/>
                    <a:pt x="18164" y="8400"/>
                  </a:cubicBezTo>
                  <a:cubicBezTo>
                    <a:pt x="18753" y="8400"/>
                    <a:pt x="19276" y="8076"/>
                    <a:pt x="19636" y="7573"/>
                  </a:cubicBezTo>
                  <a:cubicBezTo>
                    <a:pt x="19636" y="7573"/>
                    <a:pt x="19636" y="20400"/>
                    <a:pt x="19636" y="20400"/>
                  </a:cubicBezTo>
                  <a:close/>
                  <a:moveTo>
                    <a:pt x="11782" y="20400"/>
                  </a:moveTo>
                  <a:lnTo>
                    <a:pt x="9818" y="20400"/>
                  </a:lnTo>
                  <a:lnTo>
                    <a:pt x="9818" y="14400"/>
                  </a:lnTo>
                  <a:lnTo>
                    <a:pt x="11782" y="14400"/>
                  </a:lnTo>
                  <a:cubicBezTo>
                    <a:pt x="11782" y="14400"/>
                    <a:pt x="11782" y="20400"/>
                    <a:pt x="11782" y="20400"/>
                  </a:cubicBezTo>
                  <a:close/>
                  <a:moveTo>
                    <a:pt x="21109" y="20400"/>
                  </a:moveTo>
                  <a:lnTo>
                    <a:pt x="20618" y="20400"/>
                  </a:lnTo>
                  <a:lnTo>
                    <a:pt x="20618" y="4800"/>
                  </a:lnTo>
                  <a:lnTo>
                    <a:pt x="21109" y="4800"/>
                  </a:lnTo>
                  <a:cubicBezTo>
                    <a:pt x="21380" y="4800"/>
                    <a:pt x="21600" y="4532"/>
                    <a:pt x="21600" y="4200"/>
                  </a:cubicBezTo>
                  <a:cubicBezTo>
                    <a:pt x="21600" y="3868"/>
                    <a:pt x="21380" y="3600"/>
                    <a:pt x="21109" y="3600"/>
                  </a:cubicBezTo>
                  <a:lnTo>
                    <a:pt x="20618" y="3600"/>
                  </a:lnTo>
                  <a:lnTo>
                    <a:pt x="20618" y="1200"/>
                  </a:lnTo>
                  <a:cubicBezTo>
                    <a:pt x="20618" y="538"/>
                    <a:pt x="20178" y="0"/>
                    <a:pt x="19636" y="0"/>
                  </a:cubicBezTo>
                  <a:lnTo>
                    <a:pt x="1964" y="0"/>
                  </a:lnTo>
                  <a:cubicBezTo>
                    <a:pt x="1421" y="0"/>
                    <a:pt x="982" y="538"/>
                    <a:pt x="982" y="1200"/>
                  </a:cubicBezTo>
                  <a:lnTo>
                    <a:pt x="982" y="3600"/>
                  </a:lnTo>
                  <a:lnTo>
                    <a:pt x="491" y="3600"/>
                  </a:lnTo>
                  <a:cubicBezTo>
                    <a:pt x="220" y="3600"/>
                    <a:pt x="0" y="3868"/>
                    <a:pt x="0" y="4200"/>
                  </a:cubicBezTo>
                  <a:cubicBezTo>
                    <a:pt x="0" y="4532"/>
                    <a:pt x="220" y="4800"/>
                    <a:pt x="491" y="4800"/>
                  </a:cubicBezTo>
                  <a:lnTo>
                    <a:pt x="982" y="4800"/>
                  </a:lnTo>
                  <a:lnTo>
                    <a:pt x="982" y="20400"/>
                  </a:lnTo>
                  <a:lnTo>
                    <a:pt x="491" y="20400"/>
                  </a:lnTo>
                  <a:cubicBezTo>
                    <a:pt x="220" y="20400"/>
                    <a:pt x="0" y="20669"/>
                    <a:pt x="0" y="21000"/>
                  </a:cubicBezTo>
                  <a:cubicBezTo>
                    <a:pt x="0" y="21332"/>
                    <a:pt x="220" y="21600"/>
                    <a:pt x="491" y="21600"/>
                  </a:cubicBezTo>
                  <a:lnTo>
                    <a:pt x="21109" y="21600"/>
                  </a:lnTo>
                  <a:cubicBezTo>
                    <a:pt x="21380" y="21600"/>
                    <a:pt x="21600" y="21332"/>
                    <a:pt x="21600" y="21000"/>
                  </a:cubicBezTo>
                  <a:cubicBezTo>
                    <a:pt x="21600" y="20669"/>
                    <a:pt x="21380" y="20400"/>
                    <a:pt x="21109" y="20400"/>
                  </a:cubicBezTo>
                  <a:moveTo>
                    <a:pt x="16691" y="16800"/>
                  </a:moveTo>
                  <a:lnTo>
                    <a:pt x="14727" y="16800"/>
                  </a:lnTo>
                  <a:lnTo>
                    <a:pt x="14727" y="14400"/>
                  </a:lnTo>
                  <a:lnTo>
                    <a:pt x="16691" y="14400"/>
                  </a:lnTo>
                  <a:cubicBezTo>
                    <a:pt x="16691" y="14400"/>
                    <a:pt x="16691" y="16800"/>
                    <a:pt x="16691" y="16800"/>
                  </a:cubicBezTo>
                  <a:close/>
                  <a:moveTo>
                    <a:pt x="17182" y="13200"/>
                  </a:moveTo>
                  <a:lnTo>
                    <a:pt x="14236" y="13200"/>
                  </a:lnTo>
                  <a:cubicBezTo>
                    <a:pt x="13965" y="13200"/>
                    <a:pt x="13745" y="13469"/>
                    <a:pt x="13745" y="13800"/>
                  </a:cubicBezTo>
                  <a:lnTo>
                    <a:pt x="13745" y="17400"/>
                  </a:lnTo>
                  <a:cubicBezTo>
                    <a:pt x="13745" y="17732"/>
                    <a:pt x="13965" y="18000"/>
                    <a:pt x="14236" y="18000"/>
                  </a:cubicBezTo>
                  <a:lnTo>
                    <a:pt x="17182" y="18000"/>
                  </a:lnTo>
                  <a:cubicBezTo>
                    <a:pt x="17453" y="18000"/>
                    <a:pt x="17673" y="17732"/>
                    <a:pt x="17673" y="17400"/>
                  </a:cubicBezTo>
                  <a:lnTo>
                    <a:pt x="17673" y="13800"/>
                  </a:lnTo>
                  <a:cubicBezTo>
                    <a:pt x="17673" y="13469"/>
                    <a:pt x="17453" y="13200"/>
                    <a:pt x="17182" y="13200"/>
                  </a:cubicBezTo>
                  <a:moveTo>
                    <a:pt x="6873" y="16800"/>
                  </a:moveTo>
                  <a:lnTo>
                    <a:pt x="4909" y="16800"/>
                  </a:lnTo>
                  <a:lnTo>
                    <a:pt x="4909" y="14400"/>
                  </a:lnTo>
                  <a:lnTo>
                    <a:pt x="6873" y="14400"/>
                  </a:lnTo>
                  <a:cubicBezTo>
                    <a:pt x="6873" y="14400"/>
                    <a:pt x="6873" y="16800"/>
                    <a:pt x="6873" y="16800"/>
                  </a:cubicBezTo>
                  <a:close/>
                  <a:moveTo>
                    <a:pt x="7364" y="13200"/>
                  </a:moveTo>
                  <a:lnTo>
                    <a:pt x="4418" y="13200"/>
                  </a:lnTo>
                  <a:cubicBezTo>
                    <a:pt x="4147" y="13200"/>
                    <a:pt x="3927" y="13469"/>
                    <a:pt x="3927" y="13800"/>
                  </a:cubicBezTo>
                  <a:lnTo>
                    <a:pt x="3927" y="17400"/>
                  </a:lnTo>
                  <a:cubicBezTo>
                    <a:pt x="3927" y="17732"/>
                    <a:pt x="4147" y="18000"/>
                    <a:pt x="4418" y="18000"/>
                  </a:cubicBezTo>
                  <a:lnTo>
                    <a:pt x="7364" y="18000"/>
                  </a:lnTo>
                  <a:cubicBezTo>
                    <a:pt x="7635" y="18000"/>
                    <a:pt x="7855" y="17732"/>
                    <a:pt x="7855" y="17400"/>
                  </a:cubicBezTo>
                  <a:lnTo>
                    <a:pt x="7855" y="13800"/>
                  </a:lnTo>
                  <a:cubicBezTo>
                    <a:pt x="7855" y="13469"/>
                    <a:pt x="7635" y="13200"/>
                    <a:pt x="7364" y="13200"/>
                  </a:cubicBezTo>
                </a:path>
              </a:pathLst>
            </a:custGeom>
            <a:solidFill>
              <a:schemeClr val="bg2"/>
            </a:solidFill>
            <a:ln w="12700">
              <a:miter lim="400000"/>
            </a:ln>
          </p:spPr>
          <p:txBody>
            <a:bodyPr anchor="ctr"/>
            <a:lstStyle/>
            <a:p>
              <a:pPr algn="ctr"/>
              <a:endParaRPr>
                <a:cs typeface="+mn-ea"/>
                <a:sym typeface="+mn-lt"/>
              </a:endParaRPr>
            </a:p>
          </p:txBody>
        </p:sp>
        <p:sp>
          <p:nvSpPr>
            <p:cNvPr id="85" name="TextBox 26"/>
            <p:cNvSpPr txBox="1"/>
            <p:nvPr/>
          </p:nvSpPr>
          <p:spPr>
            <a:xfrm>
              <a:off x="5116215" y="1238750"/>
              <a:ext cx="523220" cy="484748"/>
            </a:xfrm>
            <a:prstGeom prst="rect">
              <a:avLst/>
            </a:prstGeom>
            <a:noFill/>
          </p:spPr>
          <p:txBody>
            <a:bodyPr wrap="none">
              <a:normAutofit fontScale="85000" lnSpcReduction="20000"/>
            </a:bodyPr>
            <a:lstStyle/>
            <a:p>
              <a:r>
                <a:rPr lang="en-US" sz="4800">
                  <a:solidFill>
                    <a:schemeClr val="bg2"/>
                  </a:solidFill>
                  <a:cs typeface="+mn-ea"/>
                  <a:sym typeface="+mn-lt"/>
                </a:rPr>
                <a:t>02</a:t>
              </a:r>
            </a:p>
          </p:txBody>
        </p:sp>
        <p:sp>
          <p:nvSpPr>
            <p:cNvPr id="86" name="TextBox 27"/>
            <p:cNvSpPr txBox="1"/>
            <p:nvPr/>
          </p:nvSpPr>
          <p:spPr>
            <a:xfrm>
              <a:off x="3569665" y="1236180"/>
              <a:ext cx="523220" cy="484748"/>
            </a:xfrm>
            <a:prstGeom prst="rect">
              <a:avLst/>
            </a:prstGeom>
            <a:noFill/>
          </p:spPr>
          <p:txBody>
            <a:bodyPr wrap="none">
              <a:normAutofit fontScale="85000" lnSpcReduction="20000"/>
            </a:bodyPr>
            <a:lstStyle/>
            <a:p>
              <a:pPr algn="ctr"/>
              <a:r>
                <a:rPr lang="en-US" sz="4800">
                  <a:solidFill>
                    <a:schemeClr val="bg2"/>
                  </a:solidFill>
                  <a:cs typeface="+mn-ea"/>
                  <a:sym typeface="+mn-lt"/>
                </a:rPr>
                <a:t>01</a:t>
              </a:r>
            </a:p>
          </p:txBody>
        </p:sp>
        <p:sp>
          <p:nvSpPr>
            <p:cNvPr id="87" name="TextBox 28"/>
            <p:cNvSpPr txBox="1"/>
            <p:nvPr/>
          </p:nvSpPr>
          <p:spPr>
            <a:xfrm>
              <a:off x="5766335" y="2292022"/>
              <a:ext cx="523220" cy="484748"/>
            </a:xfrm>
            <a:prstGeom prst="rect">
              <a:avLst/>
            </a:prstGeom>
            <a:noFill/>
          </p:spPr>
          <p:txBody>
            <a:bodyPr wrap="none">
              <a:normAutofit fontScale="85000" lnSpcReduction="20000"/>
            </a:bodyPr>
            <a:lstStyle/>
            <a:p>
              <a:r>
                <a:rPr lang="en-US" sz="4800">
                  <a:solidFill>
                    <a:schemeClr val="bg2"/>
                  </a:solidFill>
                  <a:cs typeface="+mn-ea"/>
                  <a:sym typeface="+mn-lt"/>
                </a:rPr>
                <a:t>03</a:t>
              </a:r>
            </a:p>
          </p:txBody>
        </p:sp>
        <p:sp>
          <p:nvSpPr>
            <p:cNvPr id="88" name="TextBox 29"/>
            <p:cNvSpPr txBox="1"/>
            <p:nvPr/>
          </p:nvSpPr>
          <p:spPr>
            <a:xfrm>
              <a:off x="3003167" y="2292021"/>
              <a:ext cx="523220" cy="484748"/>
            </a:xfrm>
            <a:prstGeom prst="rect">
              <a:avLst/>
            </a:prstGeom>
            <a:noFill/>
          </p:spPr>
          <p:txBody>
            <a:bodyPr wrap="none">
              <a:normAutofit fontScale="85000" lnSpcReduction="20000"/>
            </a:bodyPr>
            <a:lstStyle/>
            <a:p>
              <a:r>
                <a:rPr lang="en-US" sz="4800">
                  <a:solidFill>
                    <a:schemeClr val="bg2"/>
                  </a:solidFill>
                  <a:cs typeface="+mn-ea"/>
                  <a:sym typeface="+mn-lt"/>
                </a:rPr>
                <a:t>06</a:t>
              </a:r>
            </a:p>
          </p:txBody>
        </p:sp>
        <p:sp>
          <p:nvSpPr>
            <p:cNvPr id="89" name="TextBox 30"/>
            <p:cNvSpPr txBox="1"/>
            <p:nvPr/>
          </p:nvSpPr>
          <p:spPr>
            <a:xfrm>
              <a:off x="3648653" y="3463038"/>
              <a:ext cx="523220" cy="484748"/>
            </a:xfrm>
            <a:prstGeom prst="rect">
              <a:avLst/>
            </a:prstGeom>
            <a:noFill/>
          </p:spPr>
          <p:txBody>
            <a:bodyPr wrap="none">
              <a:normAutofit fontScale="85000" lnSpcReduction="20000"/>
            </a:bodyPr>
            <a:lstStyle/>
            <a:p>
              <a:r>
                <a:rPr lang="en-US" sz="4800">
                  <a:solidFill>
                    <a:schemeClr val="bg2"/>
                  </a:solidFill>
                  <a:cs typeface="+mn-ea"/>
                  <a:sym typeface="+mn-lt"/>
                </a:rPr>
                <a:t>05</a:t>
              </a:r>
            </a:p>
          </p:txBody>
        </p:sp>
        <p:sp>
          <p:nvSpPr>
            <p:cNvPr id="90" name="TextBox 31"/>
            <p:cNvSpPr txBox="1"/>
            <p:nvPr/>
          </p:nvSpPr>
          <p:spPr>
            <a:xfrm>
              <a:off x="5116215" y="3463038"/>
              <a:ext cx="523220" cy="484748"/>
            </a:xfrm>
            <a:prstGeom prst="rect">
              <a:avLst/>
            </a:prstGeom>
            <a:noFill/>
          </p:spPr>
          <p:txBody>
            <a:bodyPr wrap="none">
              <a:normAutofit fontScale="85000" lnSpcReduction="20000"/>
            </a:bodyPr>
            <a:lstStyle/>
            <a:p>
              <a:r>
                <a:rPr lang="en-US" sz="4800">
                  <a:solidFill>
                    <a:schemeClr val="bg2"/>
                  </a:solidFill>
                  <a:cs typeface="+mn-ea"/>
                  <a:sym typeface="+mn-lt"/>
                </a:rPr>
                <a:t>04</a:t>
              </a:r>
            </a:p>
          </p:txBody>
        </p:sp>
      </p:grpSp>
      <p:grpSp>
        <p:nvGrpSpPr>
          <p:cNvPr id="91" name="组合 90"/>
          <p:cNvGrpSpPr/>
          <p:nvPr/>
        </p:nvGrpSpPr>
        <p:grpSpPr>
          <a:xfrm>
            <a:off x="40142" y="1332191"/>
            <a:ext cx="12208895" cy="4195205"/>
            <a:chOff x="-6930" y="1138470"/>
            <a:chExt cx="9157863" cy="3145675"/>
          </a:xfrm>
        </p:grpSpPr>
        <p:sp>
          <p:nvSpPr>
            <p:cNvPr id="92" name="Rectangle 20"/>
            <p:cNvSpPr/>
            <p:nvPr/>
          </p:nvSpPr>
          <p:spPr>
            <a:xfrm>
              <a:off x="6362819" y="1138470"/>
              <a:ext cx="2360864" cy="333326"/>
            </a:xfrm>
            <a:prstGeom prst="rect">
              <a:avLst/>
            </a:prstGeom>
          </p:spPr>
          <p:txBody>
            <a:bodyPr wrap="none" anchor="b">
              <a:normAutofit/>
            </a:bodyPr>
            <a:lstStyle/>
            <a:p>
              <a:r>
                <a:rPr lang="zh-CN" altLang="en-US" sz="2000">
                  <a:solidFill>
                    <a:schemeClr val="accent2"/>
                  </a:solidFill>
                  <a:cs typeface="+mn-ea"/>
                  <a:sym typeface="+mn-lt"/>
                </a:rPr>
                <a:t>标题文本预设</a:t>
              </a:r>
            </a:p>
          </p:txBody>
        </p:sp>
        <p:sp>
          <p:nvSpPr>
            <p:cNvPr id="93" name="Rectangle 21"/>
            <p:cNvSpPr/>
            <p:nvPr/>
          </p:nvSpPr>
          <p:spPr>
            <a:xfrm>
              <a:off x="6790069" y="2200555"/>
              <a:ext cx="2360864" cy="333326"/>
            </a:xfrm>
            <a:prstGeom prst="rect">
              <a:avLst/>
            </a:prstGeom>
          </p:spPr>
          <p:txBody>
            <a:bodyPr wrap="none" anchor="b">
              <a:normAutofit/>
            </a:bodyPr>
            <a:lstStyle/>
            <a:p>
              <a:r>
                <a:rPr lang="zh-CN" altLang="en-US" sz="2000">
                  <a:solidFill>
                    <a:schemeClr val="accent3"/>
                  </a:solidFill>
                  <a:cs typeface="+mn-ea"/>
                  <a:sym typeface="+mn-lt"/>
                </a:rPr>
                <a:t>标题文本预设</a:t>
              </a:r>
            </a:p>
          </p:txBody>
        </p:sp>
        <p:sp>
          <p:nvSpPr>
            <p:cNvPr id="94" name="Rectangle 22"/>
            <p:cNvSpPr/>
            <p:nvPr/>
          </p:nvSpPr>
          <p:spPr>
            <a:xfrm>
              <a:off x="6362819" y="3262477"/>
              <a:ext cx="2360864" cy="333326"/>
            </a:xfrm>
            <a:prstGeom prst="rect">
              <a:avLst/>
            </a:prstGeom>
          </p:spPr>
          <p:txBody>
            <a:bodyPr wrap="none" anchor="b">
              <a:normAutofit/>
            </a:bodyPr>
            <a:lstStyle/>
            <a:p>
              <a:r>
                <a:rPr lang="zh-CN" altLang="en-US" sz="2000">
                  <a:solidFill>
                    <a:schemeClr val="accent5"/>
                  </a:solidFill>
                  <a:cs typeface="+mn-ea"/>
                  <a:sym typeface="+mn-lt"/>
                </a:rPr>
                <a:t>标题文本预设</a:t>
              </a:r>
            </a:p>
          </p:txBody>
        </p:sp>
        <p:sp>
          <p:nvSpPr>
            <p:cNvPr id="95" name="Rectangle 23"/>
            <p:cNvSpPr/>
            <p:nvPr/>
          </p:nvSpPr>
          <p:spPr>
            <a:xfrm>
              <a:off x="406873" y="1138470"/>
              <a:ext cx="2360864" cy="333326"/>
            </a:xfrm>
            <a:prstGeom prst="rect">
              <a:avLst/>
            </a:prstGeom>
          </p:spPr>
          <p:txBody>
            <a:bodyPr wrap="none" anchor="b">
              <a:normAutofit/>
            </a:bodyPr>
            <a:lstStyle/>
            <a:p>
              <a:pPr algn="r"/>
              <a:r>
                <a:rPr lang="zh-CN" altLang="en-US" sz="2000">
                  <a:solidFill>
                    <a:schemeClr val="accent1"/>
                  </a:solidFill>
                  <a:cs typeface="+mn-ea"/>
                  <a:sym typeface="+mn-lt"/>
                </a:rPr>
                <a:t>标题文本预设</a:t>
              </a:r>
            </a:p>
          </p:txBody>
        </p:sp>
        <p:sp>
          <p:nvSpPr>
            <p:cNvPr id="96" name="Rectangle 24"/>
            <p:cNvSpPr/>
            <p:nvPr/>
          </p:nvSpPr>
          <p:spPr>
            <a:xfrm>
              <a:off x="-6930" y="2200555"/>
              <a:ext cx="2360864" cy="333326"/>
            </a:xfrm>
            <a:prstGeom prst="rect">
              <a:avLst/>
            </a:prstGeom>
          </p:spPr>
          <p:txBody>
            <a:bodyPr wrap="none" anchor="b">
              <a:normAutofit/>
            </a:bodyPr>
            <a:lstStyle/>
            <a:p>
              <a:pPr algn="r"/>
              <a:r>
                <a:rPr lang="zh-CN" altLang="en-US" sz="2000">
                  <a:solidFill>
                    <a:schemeClr val="accent6"/>
                  </a:solidFill>
                  <a:cs typeface="+mn-ea"/>
                  <a:sym typeface="+mn-lt"/>
                </a:rPr>
                <a:t>标题文本预设</a:t>
              </a:r>
            </a:p>
          </p:txBody>
        </p:sp>
        <p:sp>
          <p:nvSpPr>
            <p:cNvPr id="97" name="Rectangle 25"/>
            <p:cNvSpPr/>
            <p:nvPr/>
          </p:nvSpPr>
          <p:spPr>
            <a:xfrm>
              <a:off x="406874" y="3262479"/>
              <a:ext cx="2360863" cy="333326"/>
            </a:xfrm>
            <a:prstGeom prst="rect">
              <a:avLst/>
            </a:prstGeom>
          </p:spPr>
          <p:txBody>
            <a:bodyPr wrap="none" anchor="b">
              <a:normAutofit/>
            </a:bodyPr>
            <a:lstStyle/>
            <a:p>
              <a:pPr algn="r"/>
              <a:r>
                <a:rPr lang="zh-CN" altLang="en-US" sz="2000">
                  <a:solidFill>
                    <a:schemeClr val="accent4"/>
                  </a:solidFill>
                  <a:cs typeface="+mn-ea"/>
                  <a:sym typeface="+mn-lt"/>
                </a:rPr>
                <a:t>标题文本预设</a:t>
              </a:r>
            </a:p>
          </p:txBody>
        </p:sp>
        <p:sp>
          <p:nvSpPr>
            <p:cNvPr id="98" name="TextBox 36"/>
            <p:cNvSpPr txBox="1"/>
            <p:nvPr/>
          </p:nvSpPr>
          <p:spPr>
            <a:xfrm>
              <a:off x="6362819" y="1471794"/>
              <a:ext cx="2360864" cy="688341"/>
            </a:xfrm>
            <a:prstGeom prst="rect">
              <a:avLst/>
            </a:prstGeom>
            <a:noFill/>
          </p:spPr>
          <p:txBody>
            <a:bodyPr wrap="square">
              <a:normAutofit/>
            </a:bodyPr>
            <a:lstStyle/>
            <a:p>
              <a:pPr>
                <a:lnSpc>
                  <a:spcPct val="120000"/>
                </a:lnSpc>
              </a:pPr>
              <a:r>
                <a:rPr lang="zh-CN" altLang="en-US" sz="1400">
                  <a:cs typeface="+mn-ea"/>
                  <a:sym typeface="+mn-lt"/>
                </a:rPr>
                <a:t>此部分内容作为文字排版占位显示</a:t>
              </a:r>
              <a:br>
                <a:rPr lang="zh-CN" altLang="en-US" sz="1400">
                  <a:cs typeface="+mn-ea"/>
                  <a:sym typeface="+mn-lt"/>
                </a:rPr>
              </a:br>
              <a:r>
                <a:rPr lang="zh-CN" altLang="en-US" sz="1400">
                  <a:cs typeface="+mn-ea"/>
                  <a:sym typeface="+mn-lt"/>
                </a:rPr>
                <a:t>（建议使用主题字体）</a:t>
              </a:r>
            </a:p>
          </p:txBody>
        </p:sp>
        <p:sp>
          <p:nvSpPr>
            <p:cNvPr id="99" name="TextBox 38"/>
            <p:cNvSpPr txBox="1"/>
            <p:nvPr/>
          </p:nvSpPr>
          <p:spPr>
            <a:xfrm>
              <a:off x="6790069" y="2533881"/>
              <a:ext cx="2360864" cy="688341"/>
            </a:xfrm>
            <a:prstGeom prst="rect">
              <a:avLst/>
            </a:prstGeom>
            <a:noFill/>
          </p:spPr>
          <p:txBody>
            <a:bodyPr wrap="square">
              <a:normAutofit/>
            </a:bodyPr>
            <a:lstStyle/>
            <a:p>
              <a:pPr>
                <a:lnSpc>
                  <a:spcPct val="120000"/>
                </a:lnSpc>
              </a:pPr>
              <a:r>
                <a:rPr lang="zh-CN" altLang="en-US" sz="1400">
                  <a:cs typeface="+mn-ea"/>
                  <a:sym typeface="+mn-lt"/>
                </a:rPr>
                <a:t>此部分内容作为文字排版占位显示</a:t>
              </a:r>
              <a:br>
                <a:rPr lang="zh-CN" altLang="en-US" sz="1400">
                  <a:cs typeface="+mn-ea"/>
                  <a:sym typeface="+mn-lt"/>
                </a:rPr>
              </a:br>
              <a:r>
                <a:rPr lang="zh-CN" altLang="en-US" sz="1400">
                  <a:cs typeface="+mn-ea"/>
                  <a:sym typeface="+mn-lt"/>
                </a:rPr>
                <a:t>（建议使用主题字体）</a:t>
              </a:r>
            </a:p>
          </p:txBody>
        </p:sp>
        <p:sp>
          <p:nvSpPr>
            <p:cNvPr id="100" name="TextBox 39"/>
            <p:cNvSpPr txBox="1"/>
            <p:nvPr/>
          </p:nvSpPr>
          <p:spPr>
            <a:xfrm>
              <a:off x="6362819" y="3595803"/>
              <a:ext cx="2360864" cy="688341"/>
            </a:xfrm>
            <a:prstGeom prst="rect">
              <a:avLst/>
            </a:prstGeom>
            <a:noFill/>
          </p:spPr>
          <p:txBody>
            <a:bodyPr wrap="square">
              <a:normAutofit/>
            </a:bodyPr>
            <a:lstStyle/>
            <a:p>
              <a:pPr>
                <a:lnSpc>
                  <a:spcPct val="120000"/>
                </a:lnSpc>
              </a:pPr>
              <a:r>
                <a:rPr lang="zh-CN" altLang="en-US" sz="1400">
                  <a:cs typeface="+mn-ea"/>
                  <a:sym typeface="+mn-lt"/>
                </a:rPr>
                <a:t>此部分内容作为文字排版占位显示</a:t>
              </a:r>
              <a:br>
                <a:rPr lang="zh-CN" altLang="en-US" sz="1400">
                  <a:cs typeface="+mn-ea"/>
                  <a:sym typeface="+mn-lt"/>
                </a:rPr>
              </a:br>
              <a:r>
                <a:rPr lang="zh-CN" altLang="en-US" sz="1400">
                  <a:cs typeface="+mn-ea"/>
                  <a:sym typeface="+mn-lt"/>
                </a:rPr>
                <a:t>（建议使用主题字体）</a:t>
              </a:r>
            </a:p>
          </p:txBody>
        </p:sp>
        <p:sp>
          <p:nvSpPr>
            <p:cNvPr id="101" name="TextBox 40"/>
            <p:cNvSpPr txBox="1"/>
            <p:nvPr/>
          </p:nvSpPr>
          <p:spPr>
            <a:xfrm>
              <a:off x="406873" y="3595804"/>
              <a:ext cx="2360864" cy="688341"/>
            </a:xfrm>
            <a:prstGeom prst="rect">
              <a:avLst/>
            </a:prstGeom>
            <a:noFill/>
          </p:spPr>
          <p:txBody>
            <a:bodyPr wrap="square">
              <a:normAutofit/>
            </a:bodyPr>
            <a:lstStyle/>
            <a:p>
              <a:pPr algn="r">
                <a:lnSpc>
                  <a:spcPct val="120000"/>
                </a:lnSpc>
              </a:pPr>
              <a:r>
                <a:rPr lang="zh-CN" altLang="en-US" sz="1400">
                  <a:cs typeface="+mn-ea"/>
                  <a:sym typeface="+mn-lt"/>
                </a:rPr>
                <a:t>此部分内容作为文字排版占位显示</a:t>
              </a:r>
              <a:br>
                <a:rPr lang="zh-CN" altLang="en-US" sz="1400">
                  <a:cs typeface="+mn-ea"/>
                  <a:sym typeface="+mn-lt"/>
                </a:rPr>
              </a:br>
              <a:r>
                <a:rPr lang="zh-CN" altLang="en-US" sz="1400">
                  <a:cs typeface="+mn-ea"/>
                  <a:sym typeface="+mn-lt"/>
                </a:rPr>
                <a:t>（建议使用主题字体）</a:t>
              </a:r>
            </a:p>
          </p:txBody>
        </p:sp>
        <p:sp>
          <p:nvSpPr>
            <p:cNvPr id="102" name="TextBox 41"/>
            <p:cNvSpPr txBox="1"/>
            <p:nvPr/>
          </p:nvSpPr>
          <p:spPr>
            <a:xfrm>
              <a:off x="-6930" y="2533881"/>
              <a:ext cx="2360864" cy="688341"/>
            </a:xfrm>
            <a:prstGeom prst="rect">
              <a:avLst/>
            </a:prstGeom>
            <a:noFill/>
          </p:spPr>
          <p:txBody>
            <a:bodyPr wrap="square">
              <a:normAutofit/>
            </a:bodyPr>
            <a:lstStyle/>
            <a:p>
              <a:pPr algn="r">
                <a:lnSpc>
                  <a:spcPct val="120000"/>
                </a:lnSpc>
              </a:pPr>
              <a:r>
                <a:rPr lang="zh-CN" altLang="en-US" sz="1400">
                  <a:cs typeface="+mn-ea"/>
                  <a:sym typeface="+mn-lt"/>
                </a:rPr>
                <a:t>此部分内容作为文字排版占位显示</a:t>
              </a:r>
              <a:br>
                <a:rPr lang="zh-CN" altLang="en-US" sz="1400">
                  <a:cs typeface="+mn-ea"/>
                  <a:sym typeface="+mn-lt"/>
                </a:rPr>
              </a:br>
              <a:r>
                <a:rPr lang="zh-CN" altLang="en-US" sz="1400">
                  <a:cs typeface="+mn-ea"/>
                  <a:sym typeface="+mn-lt"/>
                </a:rPr>
                <a:t>（建议使用主题字体）</a:t>
              </a:r>
            </a:p>
          </p:txBody>
        </p:sp>
        <p:sp>
          <p:nvSpPr>
            <p:cNvPr id="103" name="TextBox 42"/>
            <p:cNvSpPr txBox="1"/>
            <p:nvPr/>
          </p:nvSpPr>
          <p:spPr>
            <a:xfrm>
              <a:off x="406873" y="1471795"/>
              <a:ext cx="2360864" cy="688341"/>
            </a:xfrm>
            <a:prstGeom prst="rect">
              <a:avLst/>
            </a:prstGeom>
            <a:noFill/>
          </p:spPr>
          <p:txBody>
            <a:bodyPr wrap="square">
              <a:normAutofit/>
            </a:bodyPr>
            <a:lstStyle/>
            <a:p>
              <a:pPr algn="r">
                <a:lnSpc>
                  <a:spcPct val="120000"/>
                </a:lnSpc>
              </a:pPr>
              <a:r>
                <a:rPr lang="zh-CN" altLang="en-US" sz="1400">
                  <a:cs typeface="+mn-ea"/>
                  <a:sym typeface="+mn-lt"/>
                </a:rPr>
                <a:t>此部分内容作为文字排版占位显示</a:t>
              </a:r>
              <a:br>
                <a:rPr lang="zh-CN" altLang="en-US" sz="1400">
                  <a:cs typeface="+mn-ea"/>
                  <a:sym typeface="+mn-lt"/>
                </a:rPr>
              </a:br>
              <a:r>
                <a:rPr lang="zh-CN" altLang="en-US" sz="1400">
                  <a:cs typeface="+mn-ea"/>
                  <a:sym typeface="+mn-lt"/>
                </a:rPr>
                <a:t>（建议使用主题字体）</a:t>
              </a:r>
            </a:p>
          </p:txBody>
        </p:sp>
      </p:grpSp>
      <p:pic>
        <p:nvPicPr>
          <p:cNvPr id="45" name="图片 44"/>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8902087" y="5259703"/>
            <a:ext cx="3234859" cy="1602680"/>
          </a:xfrm>
          <a:prstGeom prst="rect">
            <a:avLst/>
          </a:prstGeom>
          <a:effectLst>
            <a:innerShdw blurRad="63500" dist="50800" dir="13500000">
              <a:prstClr val="black">
                <a:alpha val="50000"/>
              </a:prstClr>
            </a:innerShdw>
          </a:effectLst>
        </p:spPr>
      </p:pic>
      <p:grpSp>
        <p:nvGrpSpPr>
          <p:cNvPr id="46" name="组合 45"/>
          <p:cNvGrpSpPr/>
          <p:nvPr/>
        </p:nvGrpSpPr>
        <p:grpSpPr>
          <a:xfrm>
            <a:off x="62429" y="111281"/>
            <a:ext cx="7997728" cy="1097744"/>
            <a:chOff x="62429" y="111281"/>
            <a:chExt cx="7997728" cy="1097744"/>
          </a:xfrm>
        </p:grpSpPr>
        <p:sp>
          <p:nvSpPr>
            <p:cNvPr id="47" name="文本框 30"/>
            <p:cNvSpPr txBox="1"/>
            <p:nvPr/>
          </p:nvSpPr>
          <p:spPr>
            <a:xfrm>
              <a:off x="2278122" y="386234"/>
              <a:ext cx="5782035" cy="547838"/>
            </a:xfrm>
            <a:prstGeom prst="rect">
              <a:avLst/>
            </a:prstGeom>
            <a:noFill/>
          </p:spPr>
          <p:txBody>
            <a:bodyPr wrap="square" lIns="121917" tIns="60958" rIns="121917" bIns="60958">
              <a:spAutoFit/>
            </a:bodyPr>
            <a:lstStyle/>
            <a:p>
              <a:pPr>
                <a:lnSpc>
                  <a:spcPct val="120000"/>
                </a:lnSpc>
              </a:pPr>
              <a:r>
                <a:rPr lang="zh-CN" altLang="en-US" sz="2300" b="1">
                  <a:solidFill>
                    <a:schemeClr val="accent1"/>
                  </a:solidFill>
                  <a:latin typeface="Arial" panose="020b0604020202020204" pitchFamily="34" charset="0"/>
                  <a:ea typeface="微软雅黑" panose="020b0503020204020204" pitchFamily="34" charset="-122"/>
                  <a:sym typeface="Arial" panose="020b0604020202020204" pitchFamily="34" charset="0"/>
                </a:rPr>
                <a:t>请输入标题</a:t>
              </a:r>
            </a:p>
          </p:txBody>
        </p:sp>
        <p:pic>
          <p:nvPicPr>
            <p:cNvPr id="48" name="图片 47"/>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62429" y="111281"/>
              <a:ext cx="2215693" cy="1097744"/>
            </a:xfrm>
            <a:prstGeom prst="rect">
              <a:avLst/>
            </a:prstGeom>
          </p:spPr>
        </p:pic>
      </p:grpSp>
    </p:spTree>
    <p:extLst>
      <p:ext uri="{BB962C8B-B14F-4D97-AF65-F5344CB8AC3E}">
        <p14:creationId val="441889542"/>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1" presetClass="entr" presetSubtype="0"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p:cTn id="7" dur="1000" fill="hold"/>
                                        <p:tgtEl>
                                          <p:spTgt spid="66"/>
                                        </p:tgtEl>
                                        <p:attrNameLst>
                                          <p:attrName>ppt_w</p:attrName>
                                        </p:attrNameLst>
                                      </p:cBhvr>
                                      <p:tavLst>
                                        <p:tav tm="0">
                                          <p:val>
                                            <p:fltVal val="0"/>
                                          </p:val>
                                        </p:tav>
                                        <p:tav tm="100000">
                                          <p:val>
                                            <p:strVal val="#ppt_w"/>
                                          </p:val>
                                        </p:tav>
                                      </p:tavLst>
                                    </p:anim>
                                    <p:anim calcmode="lin" valueType="num">
                                      <p:cBhvr>
                                        <p:cTn id="8" dur="1000" fill="hold"/>
                                        <p:tgtEl>
                                          <p:spTgt spid="66"/>
                                        </p:tgtEl>
                                        <p:attrNameLst>
                                          <p:attrName>ppt_h</p:attrName>
                                        </p:attrNameLst>
                                      </p:cBhvr>
                                      <p:tavLst>
                                        <p:tav tm="0">
                                          <p:val>
                                            <p:fltVal val="0"/>
                                          </p:val>
                                        </p:tav>
                                        <p:tav tm="100000">
                                          <p:val>
                                            <p:strVal val="#ppt_h"/>
                                          </p:val>
                                        </p:tav>
                                      </p:tavLst>
                                    </p:anim>
                                    <p:anim calcmode="lin" valueType="num">
                                      <p:cBhvr>
                                        <p:cTn id="9" dur="1000" fill="hold"/>
                                        <p:tgtEl>
                                          <p:spTgt spid="66"/>
                                        </p:tgtEl>
                                        <p:attrNameLst>
                                          <p:attrName>style.rotation</p:attrName>
                                        </p:attrNameLst>
                                      </p:cBhvr>
                                      <p:tavLst>
                                        <p:tav tm="0">
                                          <p:val>
                                            <p:fltVal val="90"/>
                                          </p:val>
                                        </p:tav>
                                        <p:tav tm="100000">
                                          <p:val>
                                            <p:fltVal val="0"/>
                                          </p:val>
                                        </p:tav>
                                      </p:tavLst>
                                    </p:anim>
                                    <p:animEffect transition="in" filter="fade">
                                      <p:cBhvr>
                                        <p:cTn id="10" dur="1000"/>
                                        <p:tgtEl>
                                          <p:spTgt spid="66"/>
                                        </p:tgtEl>
                                      </p:cBhvr>
                                    </p:animEffect>
                                  </p:childTnLst>
                                </p:cTn>
                              </p:par>
                            </p:childTnLst>
                          </p:cTn>
                        </p:par>
                        <p:par>
                          <p:cTn id="11" fill="hold" nodeType="afterGroup">
                            <p:stCondLst>
                              <p:cond delay="1000"/>
                            </p:stCondLst>
                            <p:childTnLst>
                              <p:par>
                                <p:cTn id="12" presetID="53" presetClass="entr" presetSubtype="16" fill="hold" nodeType="afterEffect">
                                  <p:stCondLst>
                                    <p:cond delay="0"/>
                                  </p:stCondLst>
                                  <p:childTnLst>
                                    <p:set>
                                      <p:cBhvr>
                                        <p:cTn id="13" dur="1" fill="hold">
                                          <p:stCondLst>
                                            <p:cond delay="0"/>
                                          </p:stCondLst>
                                        </p:cTn>
                                        <p:tgtEl>
                                          <p:spTgt spid="91"/>
                                        </p:tgtEl>
                                        <p:attrNameLst>
                                          <p:attrName>style.visibility</p:attrName>
                                        </p:attrNameLst>
                                      </p:cBhvr>
                                      <p:to>
                                        <p:strVal val="visible"/>
                                      </p:to>
                                    </p:set>
                                    <p:anim calcmode="lin" valueType="num">
                                      <p:cBhvr>
                                        <p:cTn id="14" dur="500" fill="hold"/>
                                        <p:tgtEl>
                                          <p:spTgt spid="91"/>
                                        </p:tgtEl>
                                        <p:attrNameLst>
                                          <p:attrName>ppt_w</p:attrName>
                                        </p:attrNameLst>
                                      </p:cBhvr>
                                      <p:tavLst>
                                        <p:tav tm="0">
                                          <p:val>
                                            <p:fltVal val="0"/>
                                          </p:val>
                                        </p:tav>
                                        <p:tav tm="100000">
                                          <p:val>
                                            <p:strVal val="#ppt_w"/>
                                          </p:val>
                                        </p:tav>
                                      </p:tavLst>
                                    </p:anim>
                                    <p:anim calcmode="lin" valueType="num">
                                      <p:cBhvr>
                                        <p:cTn id="15" dur="500" fill="hold"/>
                                        <p:tgtEl>
                                          <p:spTgt spid="91"/>
                                        </p:tgtEl>
                                        <p:attrNameLst>
                                          <p:attrName>ppt_h</p:attrName>
                                        </p:attrNameLst>
                                      </p:cBhvr>
                                      <p:tavLst>
                                        <p:tav tm="0">
                                          <p:val>
                                            <p:fltVal val="0"/>
                                          </p:val>
                                        </p:tav>
                                        <p:tav tm="100000">
                                          <p:val>
                                            <p:strVal val="#ppt_h"/>
                                          </p:val>
                                        </p:tav>
                                      </p:tavLst>
                                    </p:anim>
                                    <p:animEffect transition="in" filter="fade">
                                      <p:cBhvr>
                                        <p:cTn id="16"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6" name="Bent Arrow 21"/>
          <p:cNvSpPr/>
          <p:nvPr/>
        </p:nvSpPr>
        <p:spPr>
          <a:xfrm>
            <a:off x="8411711" y="2209779"/>
            <a:ext cx="2427195" cy="1551275"/>
          </a:xfrm>
          <a:prstGeom prst="bentArrow">
            <a:avLst/>
          </a:prstGeom>
          <a:solidFill>
            <a:schemeClr val="accent4"/>
          </a:solidFill>
          <a:ln>
            <a:noFill/>
          </a:ln>
          <a:effectLst/>
          <a:scene3d>
            <a:camera prst="orthographicFront"/>
            <a:lightRig rig="threePt" dir="t"/>
          </a:scene3d>
          <a:sp3d prstMaterial="softEdge">
            <a:bevelT w="38100" h="6350"/>
          </a:sp3d>
        </p:spPr>
        <p:style>
          <a:lnRef idx="1">
            <a:schemeClr val="accent2"/>
          </a:lnRef>
          <a:fillRef idx="3">
            <a:schemeClr val="accent2"/>
          </a:fillRef>
          <a:effectRef idx="2">
            <a:schemeClr val="accent2"/>
          </a:effectRef>
          <a:fontRef idx="minor">
            <a:schemeClr val="lt1"/>
          </a:fontRef>
        </p:style>
        <p:txBody>
          <a:bodyPr lIns="91398" tIns="45698" rIns="91398" bIns="45698" rtlCol="0" anchor="ctr"/>
          <a:lstStyle/>
          <a:p>
            <a:pPr algn="ctr"/>
            <a:endParaRPr lang="id-ID" sz="32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Bent Arrow 18"/>
          <p:cNvSpPr/>
          <p:nvPr/>
        </p:nvSpPr>
        <p:spPr>
          <a:xfrm>
            <a:off x="1130128" y="3761055"/>
            <a:ext cx="2427195" cy="1551275"/>
          </a:xfrm>
          <a:prstGeom prst="bentArrow">
            <a:avLst/>
          </a:prstGeom>
          <a:solidFill>
            <a:schemeClr val="accent1"/>
          </a:solidFill>
          <a:ln>
            <a:noFill/>
          </a:ln>
          <a:effectLst/>
          <a:scene3d>
            <a:camera prst="orthographicFront"/>
            <a:lightRig rig="threePt" dir="t"/>
          </a:scene3d>
          <a:sp3d prstMaterial="softEdge">
            <a:bevelT w="38100" h="6350"/>
          </a:sp3d>
        </p:spPr>
        <p:style>
          <a:lnRef idx="1">
            <a:schemeClr val="accent5"/>
          </a:lnRef>
          <a:fillRef idx="3">
            <a:schemeClr val="accent5"/>
          </a:fillRef>
          <a:effectRef idx="2">
            <a:schemeClr val="accent5"/>
          </a:effectRef>
          <a:fontRef idx="minor">
            <a:schemeClr val="lt1"/>
          </a:fontRef>
        </p:style>
        <p:txBody>
          <a:bodyPr lIns="91398" tIns="45698" rIns="91398" bIns="45698" rtlCol="0" anchor="ctr"/>
          <a:lstStyle/>
          <a:p>
            <a:pPr algn="ctr"/>
            <a:endParaRPr lang="id-ID" sz="32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Bent Arrow 20"/>
          <p:cNvSpPr/>
          <p:nvPr/>
        </p:nvSpPr>
        <p:spPr>
          <a:xfrm>
            <a:off x="5984515" y="2813052"/>
            <a:ext cx="2427195" cy="1551275"/>
          </a:xfrm>
          <a:prstGeom prst="bentArrow">
            <a:avLst/>
          </a:prstGeom>
          <a:solidFill>
            <a:schemeClr val="accent3"/>
          </a:solidFill>
          <a:ln>
            <a:noFill/>
          </a:ln>
          <a:effectLst/>
          <a:scene3d>
            <a:camera prst="orthographicFront"/>
            <a:lightRig rig="threePt" dir="t"/>
          </a:scene3d>
          <a:sp3d prstMaterial="softEdge">
            <a:bevelT w="38100" h="6350"/>
          </a:sp3d>
        </p:spPr>
        <p:style>
          <a:lnRef idx="1">
            <a:schemeClr val="accent3"/>
          </a:lnRef>
          <a:fillRef idx="3">
            <a:schemeClr val="accent3"/>
          </a:fillRef>
          <a:effectRef idx="2">
            <a:schemeClr val="accent3"/>
          </a:effectRef>
          <a:fontRef idx="minor">
            <a:schemeClr val="lt1"/>
          </a:fontRef>
        </p:style>
        <p:txBody>
          <a:bodyPr lIns="91398" tIns="45698" rIns="91398" bIns="45698" rtlCol="0" anchor="ctr"/>
          <a:lstStyle/>
          <a:p>
            <a:pPr algn="ctr"/>
            <a:endParaRPr lang="id-ID" sz="32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Bent Arrow 19"/>
          <p:cNvSpPr/>
          <p:nvPr/>
        </p:nvSpPr>
        <p:spPr>
          <a:xfrm>
            <a:off x="3557320" y="3243965"/>
            <a:ext cx="2427195" cy="1551275"/>
          </a:xfrm>
          <a:prstGeom prst="bentArrow">
            <a:avLst/>
          </a:prstGeom>
          <a:solidFill>
            <a:schemeClr val="accent2"/>
          </a:solidFill>
          <a:ln>
            <a:noFill/>
          </a:ln>
          <a:effectLst/>
          <a:scene3d>
            <a:camera prst="orthographicFront"/>
            <a:lightRig rig="threePt" dir="t"/>
          </a:scene3d>
          <a:sp3d prstMaterial="softEdge">
            <a:bevelT w="38100" h="6350"/>
          </a:sp3d>
        </p:spPr>
        <p:style>
          <a:lnRef idx="1">
            <a:schemeClr val="accent6"/>
          </a:lnRef>
          <a:fillRef idx="3">
            <a:schemeClr val="accent6"/>
          </a:fillRef>
          <a:effectRef idx="2">
            <a:schemeClr val="accent6"/>
          </a:effectRef>
          <a:fontRef idx="minor">
            <a:schemeClr val="lt1"/>
          </a:fontRef>
        </p:style>
        <p:txBody>
          <a:bodyPr lIns="91398" tIns="45698" rIns="91398" bIns="45698" rtlCol="0" anchor="ctr"/>
          <a:lstStyle/>
          <a:p>
            <a:pPr algn="ctr"/>
            <a:endParaRPr lang="id-ID" sz="32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0" name="组合 17"/>
          <p:cNvGrpSpPr/>
          <p:nvPr/>
        </p:nvGrpSpPr>
        <p:grpSpPr>
          <a:xfrm>
            <a:off x="9372824" y="984166"/>
            <a:ext cx="886735" cy="1291734"/>
            <a:chOff x="8516938" y="5619750"/>
            <a:chExt cx="693738" cy="1009650"/>
          </a:xfrm>
          <a:solidFill>
            <a:schemeClr val="accent4"/>
          </a:solidFill>
          <a:effectLst>
            <a:innerShdw blurRad="63500" dist="50800" dir="13500000">
              <a:prstClr val="black">
                <a:alpha val="50000"/>
              </a:prstClr>
            </a:innerShdw>
          </a:effectLst>
        </p:grpSpPr>
        <p:sp>
          <p:nvSpPr>
            <p:cNvPr id="11" name="Freeform 190"/>
            <p:cNvSpPr/>
            <p:nvPr/>
          </p:nvSpPr>
          <p:spPr bwMode="auto">
            <a:xfrm>
              <a:off x="8543926" y="6273800"/>
              <a:ext cx="53975" cy="52388"/>
            </a:xfrm>
            <a:custGeom>
              <a:gdLst>
                <a:gd name="T0" fmla="*/ 24 w 31"/>
                <a:gd name="T1" fmla="*/ 5 h 30"/>
                <a:gd name="T2" fmla="*/ 0 w 31"/>
                <a:gd name="T3" fmla="*/ 0 h 30"/>
                <a:gd name="T4" fmla="*/ 13 w 31"/>
                <a:gd name="T5" fmla="*/ 26 h 30"/>
                <a:gd name="T6" fmla="*/ 21 w 31"/>
                <a:gd name="T7" fmla="*/ 18 h 30"/>
                <a:gd name="T8" fmla="*/ 24 w 31"/>
                <a:gd name="T9" fmla="*/ 17 h 30"/>
                <a:gd name="T10" fmla="*/ 30 w 31"/>
                <a:gd name="T11" fmla="*/ 23 h 30"/>
                <a:gd name="T12" fmla="*/ 24 w 31"/>
                <a:gd name="T13" fmla="*/ 5 h 30"/>
              </a:gdLst>
              <a:cxnLst>
                <a:cxn ang="0">
                  <a:pos x="T0" y="T1"/>
                </a:cxn>
                <a:cxn ang="0">
                  <a:pos x="T2" y="T3"/>
                </a:cxn>
                <a:cxn ang="0">
                  <a:pos x="T4" y="T5"/>
                </a:cxn>
                <a:cxn ang="0">
                  <a:pos x="T6" y="T7"/>
                </a:cxn>
                <a:cxn ang="0">
                  <a:pos x="T8" y="T9"/>
                </a:cxn>
                <a:cxn ang="0">
                  <a:pos x="T10" y="T11"/>
                </a:cxn>
                <a:cxn ang="0">
                  <a:pos x="T12" y="T13"/>
                </a:cxn>
              </a:cxnLst>
              <a:rect l="0" t="0" r="r" b="b"/>
              <a:pathLst>
                <a:path w="31" h="30">
                  <a:moveTo>
                    <a:pt x="24" y="5"/>
                  </a:moveTo>
                  <a:cubicBezTo>
                    <a:pt x="0" y="0"/>
                    <a:pt x="0" y="0"/>
                    <a:pt x="0" y="0"/>
                  </a:cubicBezTo>
                  <a:cubicBezTo>
                    <a:pt x="0" y="0"/>
                    <a:pt x="2" y="25"/>
                    <a:pt x="13" y="26"/>
                  </a:cubicBezTo>
                  <a:cubicBezTo>
                    <a:pt x="19" y="27"/>
                    <a:pt x="21" y="24"/>
                    <a:pt x="21" y="18"/>
                  </a:cubicBezTo>
                  <a:cubicBezTo>
                    <a:pt x="21" y="13"/>
                    <a:pt x="24" y="14"/>
                    <a:pt x="24" y="17"/>
                  </a:cubicBezTo>
                  <a:cubicBezTo>
                    <a:pt x="24" y="21"/>
                    <a:pt x="31" y="30"/>
                    <a:pt x="30" y="23"/>
                  </a:cubicBezTo>
                  <a:cubicBezTo>
                    <a:pt x="29" y="15"/>
                    <a:pt x="28" y="5"/>
                    <a:pt x="2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2400">
                <a:solidFill>
                  <a:srgbClr val="424953"/>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91"/>
            <p:cNvSpPr/>
            <p:nvPr/>
          </p:nvSpPr>
          <p:spPr bwMode="auto">
            <a:xfrm>
              <a:off x="8516938" y="5888037"/>
              <a:ext cx="560388" cy="692150"/>
            </a:xfrm>
            <a:custGeom>
              <a:gdLst>
                <a:gd name="T0" fmla="*/ 273 w 321"/>
                <a:gd name="T1" fmla="*/ 82 h 397"/>
                <a:gd name="T2" fmla="*/ 251 w 321"/>
                <a:gd name="T3" fmla="*/ 41 h 397"/>
                <a:gd name="T4" fmla="*/ 167 w 321"/>
                <a:gd name="T5" fmla="*/ 5 h 397"/>
                <a:gd name="T6" fmla="*/ 162 w 321"/>
                <a:gd name="T7" fmla="*/ 8 h 397"/>
                <a:gd name="T8" fmla="*/ 143 w 321"/>
                <a:gd name="T9" fmla="*/ 91 h 397"/>
                <a:gd name="T10" fmla="*/ 136 w 321"/>
                <a:gd name="T11" fmla="*/ 29 h 397"/>
                <a:gd name="T12" fmla="*/ 138 w 321"/>
                <a:gd name="T13" fmla="*/ 22 h 397"/>
                <a:gd name="T14" fmla="*/ 134 w 321"/>
                <a:gd name="T15" fmla="*/ 15 h 397"/>
                <a:gd name="T16" fmla="*/ 124 w 321"/>
                <a:gd name="T17" fmla="*/ 15 h 397"/>
                <a:gd name="T18" fmla="*/ 119 w 321"/>
                <a:gd name="T19" fmla="*/ 22 h 397"/>
                <a:gd name="T20" fmla="*/ 121 w 321"/>
                <a:gd name="T21" fmla="*/ 28 h 397"/>
                <a:gd name="T22" fmla="*/ 113 w 321"/>
                <a:gd name="T23" fmla="*/ 87 h 397"/>
                <a:gd name="T24" fmla="*/ 113 w 321"/>
                <a:gd name="T25" fmla="*/ 90 h 397"/>
                <a:gd name="T26" fmla="*/ 90 w 321"/>
                <a:gd name="T27" fmla="*/ 5 h 397"/>
                <a:gd name="T28" fmla="*/ 87 w 321"/>
                <a:gd name="T29" fmla="*/ 5 h 397"/>
                <a:gd name="T30" fmla="*/ 2 w 321"/>
                <a:gd name="T31" fmla="*/ 49 h 397"/>
                <a:gd name="T32" fmla="*/ 13 w 321"/>
                <a:gd name="T33" fmla="*/ 211 h 397"/>
                <a:gd name="T34" fmla="*/ 43 w 321"/>
                <a:gd name="T35" fmla="*/ 217 h 397"/>
                <a:gd name="T36" fmla="*/ 38 w 321"/>
                <a:gd name="T37" fmla="*/ 73 h 397"/>
                <a:gd name="T38" fmla="*/ 42 w 321"/>
                <a:gd name="T39" fmla="*/ 76 h 397"/>
                <a:gd name="T40" fmla="*/ 42 w 321"/>
                <a:gd name="T41" fmla="*/ 76 h 397"/>
                <a:gd name="T42" fmla="*/ 47 w 321"/>
                <a:gd name="T43" fmla="*/ 148 h 397"/>
                <a:gd name="T44" fmla="*/ 53 w 321"/>
                <a:gd name="T45" fmla="*/ 222 h 397"/>
                <a:gd name="T46" fmla="*/ 54 w 321"/>
                <a:gd name="T47" fmla="*/ 223 h 397"/>
                <a:gd name="T48" fmla="*/ 61 w 321"/>
                <a:gd name="T49" fmla="*/ 238 h 397"/>
                <a:gd name="T50" fmla="*/ 73 w 321"/>
                <a:gd name="T51" fmla="*/ 397 h 397"/>
                <a:gd name="T52" fmla="*/ 106 w 321"/>
                <a:gd name="T53" fmla="*/ 397 h 397"/>
                <a:gd name="T54" fmla="*/ 121 w 321"/>
                <a:gd name="T55" fmla="*/ 272 h 397"/>
                <a:gd name="T56" fmla="*/ 124 w 321"/>
                <a:gd name="T57" fmla="*/ 273 h 397"/>
                <a:gd name="T58" fmla="*/ 128 w 321"/>
                <a:gd name="T59" fmla="*/ 272 h 397"/>
                <a:gd name="T60" fmla="*/ 144 w 321"/>
                <a:gd name="T61" fmla="*/ 397 h 397"/>
                <a:gd name="T62" fmla="*/ 176 w 321"/>
                <a:gd name="T63" fmla="*/ 397 h 397"/>
                <a:gd name="T64" fmla="*/ 187 w 321"/>
                <a:gd name="T65" fmla="*/ 240 h 397"/>
                <a:gd name="T66" fmla="*/ 196 w 321"/>
                <a:gd name="T67" fmla="*/ 223 h 397"/>
                <a:gd name="T68" fmla="*/ 196 w 321"/>
                <a:gd name="T69" fmla="*/ 222 h 397"/>
                <a:gd name="T70" fmla="*/ 200 w 321"/>
                <a:gd name="T71" fmla="*/ 173 h 397"/>
                <a:gd name="T72" fmla="*/ 207 w 321"/>
                <a:gd name="T73" fmla="*/ 79 h 397"/>
                <a:gd name="T74" fmla="*/ 207 w 321"/>
                <a:gd name="T75" fmla="*/ 78 h 397"/>
                <a:gd name="T76" fmla="*/ 211 w 321"/>
                <a:gd name="T77" fmla="*/ 73 h 397"/>
                <a:gd name="T78" fmla="*/ 274 w 321"/>
                <a:gd name="T79" fmla="*/ 134 h 397"/>
                <a:gd name="T80" fmla="*/ 301 w 321"/>
                <a:gd name="T81" fmla="*/ 141 h 397"/>
                <a:gd name="T82" fmla="*/ 321 w 321"/>
                <a:gd name="T83" fmla="*/ 103 h 397"/>
                <a:gd name="T84" fmla="*/ 273 w 321"/>
                <a:gd name="T85" fmla="*/ 82 h 39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1" h="397">
                  <a:moveTo>
                    <a:pt x="273" y="82"/>
                  </a:moveTo>
                  <a:cubicBezTo>
                    <a:pt x="250" y="57"/>
                    <a:pt x="252" y="46"/>
                    <a:pt x="251" y="41"/>
                  </a:cubicBezTo>
                  <a:cubicBezTo>
                    <a:pt x="249" y="33"/>
                    <a:pt x="204" y="0"/>
                    <a:pt x="167" y="5"/>
                  </a:cubicBezTo>
                  <a:cubicBezTo>
                    <a:pt x="167" y="5"/>
                    <a:pt x="165" y="6"/>
                    <a:pt x="162" y="8"/>
                  </a:cubicBezTo>
                  <a:cubicBezTo>
                    <a:pt x="143" y="91"/>
                    <a:pt x="143" y="91"/>
                    <a:pt x="143" y="91"/>
                  </a:cubicBezTo>
                  <a:cubicBezTo>
                    <a:pt x="136" y="29"/>
                    <a:pt x="136" y="29"/>
                    <a:pt x="136" y="29"/>
                  </a:cubicBezTo>
                  <a:cubicBezTo>
                    <a:pt x="138" y="22"/>
                    <a:pt x="138" y="22"/>
                    <a:pt x="138" y="22"/>
                  </a:cubicBezTo>
                  <a:cubicBezTo>
                    <a:pt x="134" y="15"/>
                    <a:pt x="134" y="15"/>
                    <a:pt x="134" y="15"/>
                  </a:cubicBezTo>
                  <a:cubicBezTo>
                    <a:pt x="124" y="15"/>
                    <a:pt x="124" y="15"/>
                    <a:pt x="124" y="15"/>
                  </a:cubicBezTo>
                  <a:cubicBezTo>
                    <a:pt x="119" y="22"/>
                    <a:pt x="119" y="22"/>
                    <a:pt x="119" y="22"/>
                  </a:cubicBezTo>
                  <a:cubicBezTo>
                    <a:pt x="121" y="28"/>
                    <a:pt x="121" y="28"/>
                    <a:pt x="121" y="28"/>
                  </a:cubicBezTo>
                  <a:cubicBezTo>
                    <a:pt x="113" y="87"/>
                    <a:pt x="113" y="87"/>
                    <a:pt x="113" y="87"/>
                  </a:cubicBezTo>
                  <a:cubicBezTo>
                    <a:pt x="113" y="90"/>
                    <a:pt x="113" y="90"/>
                    <a:pt x="113" y="90"/>
                  </a:cubicBezTo>
                  <a:cubicBezTo>
                    <a:pt x="90" y="5"/>
                    <a:pt x="90" y="5"/>
                    <a:pt x="90" y="5"/>
                  </a:cubicBezTo>
                  <a:cubicBezTo>
                    <a:pt x="89" y="5"/>
                    <a:pt x="88" y="5"/>
                    <a:pt x="87" y="5"/>
                  </a:cubicBezTo>
                  <a:cubicBezTo>
                    <a:pt x="50" y="10"/>
                    <a:pt x="3" y="23"/>
                    <a:pt x="2" y="49"/>
                  </a:cubicBezTo>
                  <a:cubicBezTo>
                    <a:pt x="0" y="61"/>
                    <a:pt x="7" y="183"/>
                    <a:pt x="13" y="211"/>
                  </a:cubicBezTo>
                  <a:cubicBezTo>
                    <a:pt x="24" y="218"/>
                    <a:pt x="38" y="217"/>
                    <a:pt x="43" y="217"/>
                  </a:cubicBezTo>
                  <a:cubicBezTo>
                    <a:pt x="41" y="198"/>
                    <a:pt x="35" y="70"/>
                    <a:pt x="38" y="73"/>
                  </a:cubicBezTo>
                  <a:cubicBezTo>
                    <a:pt x="40" y="74"/>
                    <a:pt x="41" y="75"/>
                    <a:pt x="42" y="76"/>
                  </a:cubicBezTo>
                  <a:cubicBezTo>
                    <a:pt x="42" y="76"/>
                    <a:pt x="42" y="76"/>
                    <a:pt x="42" y="76"/>
                  </a:cubicBezTo>
                  <a:cubicBezTo>
                    <a:pt x="47" y="148"/>
                    <a:pt x="47" y="148"/>
                    <a:pt x="47" y="148"/>
                  </a:cubicBezTo>
                  <a:cubicBezTo>
                    <a:pt x="50" y="190"/>
                    <a:pt x="53" y="222"/>
                    <a:pt x="53" y="222"/>
                  </a:cubicBezTo>
                  <a:cubicBezTo>
                    <a:pt x="54" y="223"/>
                    <a:pt x="54" y="223"/>
                    <a:pt x="54" y="223"/>
                  </a:cubicBezTo>
                  <a:cubicBezTo>
                    <a:pt x="55" y="229"/>
                    <a:pt x="58" y="233"/>
                    <a:pt x="61" y="238"/>
                  </a:cubicBezTo>
                  <a:cubicBezTo>
                    <a:pt x="73" y="397"/>
                    <a:pt x="73" y="397"/>
                    <a:pt x="73" y="397"/>
                  </a:cubicBezTo>
                  <a:cubicBezTo>
                    <a:pt x="106" y="397"/>
                    <a:pt x="106" y="397"/>
                    <a:pt x="106" y="397"/>
                  </a:cubicBezTo>
                  <a:cubicBezTo>
                    <a:pt x="121" y="272"/>
                    <a:pt x="121" y="272"/>
                    <a:pt x="121" y="272"/>
                  </a:cubicBezTo>
                  <a:cubicBezTo>
                    <a:pt x="122" y="272"/>
                    <a:pt x="123" y="273"/>
                    <a:pt x="124" y="273"/>
                  </a:cubicBezTo>
                  <a:cubicBezTo>
                    <a:pt x="125" y="273"/>
                    <a:pt x="127" y="272"/>
                    <a:pt x="128" y="272"/>
                  </a:cubicBezTo>
                  <a:cubicBezTo>
                    <a:pt x="144" y="397"/>
                    <a:pt x="144" y="397"/>
                    <a:pt x="144" y="397"/>
                  </a:cubicBezTo>
                  <a:cubicBezTo>
                    <a:pt x="176" y="397"/>
                    <a:pt x="176" y="397"/>
                    <a:pt x="176" y="397"/>
                  </a:cubicBezTo>
                  <a:cubicBezTo>
                    <a:pt x="187" y="240"/>
                    <a:pt x="187" y="240"/>
                    <a:pt x="187" y="240"/>
                  </a:cubicBezTo>
                  <a:cubicBezTo>
                    <a:pt x="191" y="235"/>
                    <a:pt x="194" y="229"/>
                    <a:pt x="196" y="223"/>
                  </a:cubicBezTo>
                  <a:cubicBezTo>
                    <a:pt x="196" y="222"/>
                    <a:pt x="196" y="222"/>
                    <a:pt x="196" y="222"/>
                  </a:cubicBezTo>
                  <a:cubicBezTo>
                    <a:pt x="196" y="222"/>
                    <a:pt x="198" y="202"/>
                    <a:pt x="200" y="173"/>
                  </a:cubicBezTo>
                  <a:cubicBezTo>
                    <a:pt x="207" y="79"/>
                    <a:pt x="207" y="79"/>
                    <a:pt x="207" y="79"/>
                  </a:cubicBezTo>
                  <a:cubicBezTo>
                    <a:pt x="207" y="79"/>
                    <a:pt x="207" y="78"/>
                    <a:pt x="207" y="78"/>
                  </a:cubicBezTo>
                  <a:cubicBezTo>
                    <a:pt x="209" y="76"/>
                    <a:pt x="210" y="74"/>
                    <a:pt x="211" y="73"/>
                  </a:cubicBezTo>
                  <a:cubicBezTo>
                    <a:pt x="213" y="70"/>
                    <a:pt x="229" y="118"/>
                    <a:pt x="274" y="134"/>
                  </a:cubicBezTo>
                  <a:cubicBezTo>
                    <a:pt x="310" y="147"/>
                    <a:pt x="301" y="141"/>
                    <a:pt x="301" y="141"/>
                  </a:cubicBezTo>
                  <a:cubicBezTo>
                    <a:pt x="301" y="134"/>
                    <a:pt x="314" y="111"/>
                    <a:pt x="321" y="103"/>
                  </a:cubicBezTo>
                  <a:cubicBezTo>
                    <a:pt x="295" y="101"/>
                    <a:pt x="293" y="105"/>
                    <a:pt x="273"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2400">
                <a:solidFill>
                  <a:srgbClr val="424953"/>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192"/>
            <p:cNvSpPr/>
            <p:nvPr/>
          </p:nvSpPr>
          <p:spPr bwMode="auto">
            <a:xfrm>
              <a:off x="8640763" y="5619750"/>
              <a:ext cx="195263" cy="279400"/>
            </a:xfrm>
            <a:custGeom>
              <a:gdLst>
                <a:gd name="T0" fmla="*/ 5 w 112"/>
                <a:gd name="T1" fmla="*/ 75 h 160"/>
                <a:gd name="T2" fmla="*/ 0 w 112"/>
                <a:gd name="T3" fmla="*/ 93 h 160"/>
                <a:gd name="T4" fmla="*/ 5 w 112"/>
                <a:gd name="T5" fmla="*/ 111 h 160"/>
                <a:gd name="T6" fmla="*/ 8 w 112"/>
                <a:gd name="T7" fmla="*/ 107 h 160"/>
                <a:gd name="T8" fmla="*/ 57 w 112"/>
                <a:gd name="T9" fmla="*/ 160 h 160"/>
                <a:gd name="T10" fmla="*/ 104 w 112"/>
                <a:gd name="T11" fmla="*/ 105 h 160"/>
                <a:gd name="T12" fmla="*/ 108 w 112"/>
                <a:gd name="T13" fmla="*/ 111 h 160"/>
                <a:gd name="T14" fmla="*/ 112 w 112"/>
                <a:gd name="T15" fmla="*/ 93 h 160"/>
                <a:gd name="T16" fmla="*/ 108 w 112"/>
                <a:gd name="T17" fmla="*/ 74 h 160"/>
                <a:gd name="T18" fmla="*/ 106 w 112"/>
                <a:gd name="T19" fmla="*/ 75 h 160"/>
                <a:gd name="T20" fmla="*/ 106 w 112"/>
                <a:gd name="T21" fmla="*/ 60 h 160"/>
                <a:gd name="T22" fmla="*/ 65 w 112"/>
                <a:gd name="T23" fmla="*/ 50 h 160"/>
                <a:gd name="T24" fmla="*/ 71 w 112"/>
                <a:gd name="T25" fmla="*/ 52 h 160"/>
                <a:gd name="T26" fmla="*/ 110 w 112"/>
                <a:gd name="T27" fmla="*/ 39 h 160"/>
                <a:gd name="T28" fmla="*/ 20 w 112"/>
                <a:gd name="T29" fmla="*/ 29 h 160"/>
                <a:gd name="T30" fmla="*/ 2 w 112"/>
                <a:gd name="T31" fmla="*/ 41 h 160"/>
                <a:gd name="T32" fmla="*/ 14 w 112"/>
                <a:gd name="T33" fmla="*/ 41 h 160"/>
                <a:gd name="T34" fmla="*/ 6 w 112"/>
                <a:gd name="T35" fmla="*/ 67 h 160"/>
                <a:gd name="T36" fmla="*/ 5 w 112"/>
                <a:gd name="T37" fmla="*/ 75 h 160"/>
                <a:gd name="T38" fmla="*/ 5 w 112"/>
                <a:gd name="T39" fmla="*/ 75 h 1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2" h="160">
                  <a:moveTo>
                    <a:pt x="5" y="75"/>
                  </a:moveTo>
                  <a:cubicBezTo>
                    <a:pt x="2" y="75"/>
                    <a:pt x="0" y="83"/>
                    <a:pt x="0" y="93"/>
                  </a:cubicBezTo>
                  <a:cubicBezTo>
                    <a:pt x="0" y="103"/>
                    <a:pt x="2" y="111"/>
                    <a:pt x="5" y="111"/>
                  </a:cubicBezTo>
                  <a:cubicBezTo>
                    <a:pt x="6" y="111"/>
                    <a:pt x="7" y="110"/>
                    <a:pt x="8" y="107"/>
                  </a:cubicBezTo>
                  <a:cubicBezTo>
                    <a:pt x="16" y="137"/>
                    <a:pt x="42" y="160"/>
                    <a:pt x="57" y="160"/>
                  </a:cubicBezTo>
                  <a:cubicBezTo>
                    <a:pt x="75" y="160"/>
                    <a:pt x="101" y="139"/>
                    <a:pt x="104" y="105"/>
                  </a:cubicBezTo>
                  <a:cubicBezTo>
                    <a:pt x="105" y="108"/>
                    <a:pt x="106" y="111"/>
                    <a:pt x="108" y="111"/>
                  </a:cubicBezTo>
                  <a:cubicBezTo>
                    <a:pt x="110" y="111"/>
                    <a:pt x="112" y="103"/>
                    <a:pt x="112" y="93"/>
                  </a:cubicBezTo>
                  <a:cubicBezTo>
                    <a:pt x="112" y="83"/>
                    <a:pt x="110" y="74"/>
                    <a:pt x="108" y="74"/>
                  </a:cubicBezTo>
                  <a:cubicBezTo>
                    <a:pt x="107" y="74"/>
                    <a:pt x="107" y="75"/>
                    <a:pt x="106" y="75"/>
                  </a:cubicBezTo>
                  <a:cubicBezTo>
                    <a:pt x="107" y="71"/>
                    <a:pt x="107" y="66"/>
                    <a:pt x="106" y="60"/>
                  </a:cubicBezTo>
                  <a:cubicBezTo>
                    <a:pt x="98" y="67"/>
                    <a:pt x="82" y="58"/>
                    <a:pt x="65" y="50"/>
                  </a:cubicBezTo>
                  <a:cubicBezTo>
                    <a:pt x="67" y="50"/>
                    <a:pt x="69" y="51"/>
                    <a:pt x="71" y="52"/>
                  </a:cubicBezTo>
                  <a:cubicBezTo>
                    <a:pt x="99" y="67"/>
                    <a:pt x="110" y="39"/>
                    <a:pt x="110" y="39"/>
                  </a:cubicBezTo>
                  <a:cubicBezTo>
                    <a:pt x="110" y="39"/>
                    <a:pt x="76" y="0"/>
                    <a:pt x="20" y="29"/>
                  </a:cubicBezTo>
                  <a:cubicBezTo>
                    <a:pt x="15" y="32"/>
                    <a:pt x="8" y="39"/>
                    <a:pt x="2" y="41"/>
                  </a:cubicBezTo>
                  <a:cubicBezTo>
                    <a:pt x="2" y="41"/>
                    <a:pt x="7" y="41"/>
                    <a:pt x="14" y="41"/>
                  </a:cubicBezTo>
                  <a:cubicBezTo>
                    <a:pt x="8" y="45"/>
                    <a:pt x="5" y="53"/>
                    <a:pt x="6" y="67"/>
                  </a:cubicBezTo>
                  <a:cubicBezTo>
                    <a:pt x="6" y="69"/>
                    <a:pt x="5" y="72"/>
                    <a:pt x="5" y="75"/>
                  </a:cubicBezTo>
                  <a:cubicBezTo>
                    <a:pt x="5" y="75"/>
                    <a:pt x="5" y="75"/>
                    <a:pt x="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2400">
                <a:solidFill>
                  <a:srgbClr val="424953"/>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193"/>
            <p:cNvSpPr/>
            <p:nvPr/>
          </p:nvSpPr>
          <p:spPr bwMode="auto">
            <a:xfrm>
              <a:off x="8591551" y="6591300"/>
              <a:ext cx="104775" cy="38100"/>
            </a:xfrm>
            <a:custGeom>
              <a:gdLst>
                <a:gd name="T0" fmla="*/ 31 w 60"/>
                <a:gd name="T1" fmla="*/ 0 h 22"/>
                <a:gd name="T2" fmla="*/ 21 w 60"/>
                <a:gd name="T3" fmla="*/ 21 h 22"/>
                <a:gd name="T4" fmla="*/ 48 w 60"/>
                <a:gd name="T5" fmla="*/ 12 h 22"/>
                <a:gd name="T6" fmla="*/ 52 w 60"/>
                <a:gd name="T7" fmla="*/ 12 h 22"/>
                <a:gd name="T8" fmla="*/ 59 w 60"/>
                <a:gd name="T9" fmla="*/ 11 h 22"/>
                <a:gd name="T10" fmla="*/ 59 w 60"/>
                <a:gd name="T11" fmla="*/ 1 h 22"/>
                <a:gd name="T12" fmla="*/ 60 w 60"/>
                <a:gd name="T13" fmla="*/ 0 h 22"/>
                <a:gd name="T14" fmla="*/ 31 w 60"/>
                <a:gd name="T15" fmla="*/ 0 h 22"/>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2">
                  <a:moveTo>
                    <a:pt x="31" y="0"/>
                  </a:moveTo>
                  <a:cubicBezTo>
                    <a:pt x="31" y="0"/>
                    <a:pt x="0" y="19"/>
                    <a:pt x="21" y="21"/>
                  </a:cubicBezTo>
                  <a:cubicBezTo>
                    <a:pt x="33" y="22"/>
                    <a:pt x="41" y="17"/>
                    <a:pt x="48" y="12"/>
                  </a:cubicBezTo>
                  <a:cubicBezTo>
                    <a:pt x="52" y="9"/>
                    <a:pt x="51" y="12"/>
                    <a:pt x="52" y="12"/>
                  </a:cubicBezTo>
                  <a:cubicBezTo>
                    <a:pt x="54" y="12"/>
                    <a:pt x="58" y="12"/>
                    <a:pt x="59" y="11"/>
                  </a:cubicBezTo>
                  <a:cubicBezTo>
                    <a:pt x="60" y="3"/>
                    <a:pt x="59" y="1"/>
                    <a:pt x="59" y="1"/>
                  </a:cubicBezTo>
                  <a:cubicBezTo>
                    <a:pt x="60" y="0"/>
                    <a:pt x="60" y="0"/>
                    <a:pt x="60" y="0"/>
                  </a:cubicBez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2400">
                <a:solidFill>
                  <a:srgbClr val="424953"/>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94"/>
            <p:cNvSpPr/>
            <p:nvPr/>
          </p:nvSpPr>
          <p:spPr bwMode="auto">
            <a:xfrm>
              <a:off x="8772526" y="6591300"/>
              <a:ext cx="106363" cy="38100"/>
            </a:xfrm>
            <a:custGeom>
              <a:gdLst>
                <a:gd name="T0" fmla="*/ 2 w 61"/>
                <a:gd name="T1" fmla="*/ 11 h 22"/>
                <a:gd name="T2" fmla="*/ 8 w 61"/>
                <a:gd name="T3" fmla="*/ 12 h 22"/>
                <a:gd name="T4" fmla="*/ 12 w 61"/>
                <a:gd name="T5" fmla="*/ 12 h 22"/>
                <a:gd name="T6" fmla="*/ 40 w 61"/>
                <a:gd name="T7" fmla="*/ 21 h 22"/>
                <a:gd name="T8" fmla="*/ 29 w 61"/>
                <a:gd name="T9" fmla="*/ 0 h 22"/>
                <a:gd name="T10" fmla="*/ 1 w 61"/>
                <a:gd name="T11" fmla="*/ 0 h 22"/>
                <a:gd name="T12" fmla="*/ 1 w 61"/>
                <a:gd name="T13" fmla="*/ 1 h 22"/>
                <a:gd name="T14" fmla="*/ 2 w 61"/>
                <a:gd name="T15" fmla="*/ 11 h 22"/>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2">
                  <a:moveTo>
                    <a:pt x="2" y="11"/>
                  </a:moveTo>
                  <a:cubicBezTo>
                    <a:pt x="3" y="12"/>
                    <a:pt x="7" y="12"/>
                    <a:pt x="8" y="12"/>
                  </a:cubicBezTo>
                  <a:cubicBezTo>
                    <a:pt x="10" y="12"/>
                    <a:pt x="8" y="9"/>
                    <a:pt x="12" y="12"/>
                  </a:cubicBezTo>
                  <a:cubicBezTo>
                    <a:pt x="19" y="17"/>
                    <a:pt x="27" y="22"/>
                    <a:pt x="40" y="21"/>
                  </a:cubicBezTo>
                  <a:cubicBezTo>
                    <a:pt x="61" y="19"/>
                    <a:pt x="29" y="0"/>
                    <a:pt x="29" y="0"/>
                  </a:cubicBezTo>
                  <a:cubicBezTo>
                    <a:pt x="1" y="0"/>
                    <a:pt x="1" y="0"/>
                    <a:pt x="1" y="0"/>
                  </a:cubicBezTo>
                  <a:cubicBezTo>
                    <a:pt x="1" y="1"/>
                    <a:pt x="1" y="1"/>
                    <a:pt x="1" y="1"/>
                  </a:cubicBezTo>
                  <a:cubicBezTo>
                    <a:pt x="1" y="1"/>
                    <a:pt x="0" y="3"/>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2400">
                <a:solidFill>
                  <a:srgbClr val="424953"/>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195"/>
            <p:cNvSpPr/>
            <p:nvPr/>
          </p:nvSpPr>
          <p:spPr bwMode="auto">
            <a:xfrm>
              <a:off x="8951913" y="6127750"/>
              <a:ext cx="258763" cy="488950"/>
            </a:xfrm>
            <a:custGeom>
              <a:gdLst>
                <a:gd name="T0" fmla="*/ 82 w 149"/>
                <a:gd name="T1" fmla="*/ 69 h 281"/>
                <a:gd name="T2" fmla="*/ 130 w 149"/>
                <a:gd name="T3" fmla="*/ 81 h 281"/>
                <a:gd name="T4" fmla="*/ 139 w 149"/>
                <a:gd name="T5" fmla="*/ 42 h 281"/>
                <a:gd name="T6" fmla="*/ 91 w 149"/>
                <a:gd name="T7" fmla="*/ 30 h 281"/>
                <a:gd name="T8" fmla="*/ 91 w 149"/>
                <a:gd name="T9" fmla="*/ 0 h 281"/>
                <a:gd name="T10" fmla="*/ 59 w 149"/>
                <a:gd name="T11" fmla="*/ 0 h 281"/>
                <a:gd name="T12" fmla="*/ 59 w 149"/>
                <a:gd name="T13" fmla="*/ 33 h 281"/>
                <a:gd name="T14" fmla="*/ 2 w 149"/>
                <a:gd name="T15" fmla="*/ 94 h 281"/>
                <a:gd name="T16" fmla="*/ 62 w 149"/>
                <a:gd name="T17" fmla="*/ 157 h 281"/>
                <a:gd name="T18" fmla="*/ 98 w 149"/>
                <a:gd name="T19" fmla="*/ 187 h 281"/>
                <a:gd name="T20" fmla="*/ 66 w 149"/>
                <a:gd name="T21" fmla="*/ 208 h 281"/>
                <a:gd name="T22" fmla="*/ 10 w 149"/>
                <a:gd name="T23" fmla="*/ 193 h 281"/>
                <a:gd name="T24" fmla="*/ 0 w 149"/>
                <a:gd name="T25" fmla="*/ 233 h 281"/>
                <a:gd name="T26" fmla="*/ 57 w 149"/>
                <a:gd name="T27" fmla="*/ 248 h 281"/>
                <a:gd name="T28" fmla="*/ 57 w 149"/>
                <a:gd name="T29" fmla="*/ 281 h 281"/>
                <a:gd name="T30" fmla="*/ 90 w 149"/>
                <a:gd name="T31" fmla="*/ 281 h 281"/>
                <a:gd name="T32" fmla="*/ 90 w 149"/>
                <a:gd name="T33" fmla="*/ 246 h 281"/>
                <a:gd name="T34" fmla="*/ 149 w 149"/>
                <a:gd name="T35" fmla="*/ 182 h 281"/>
                <a:gd name="T36" fmla="*/ 93 w 149"/>
                <a:gd name="T37" fmla="*/ 118 h 281"/>
                <a:gd name="T38" fmla="*/ 53 w 149"/>
                <a:gd name="T39" fmla="*/ 88 h 281"/>
                <a:gd name="T40" fmla="*/ 82 w 149"/>
                <a:gd name="T41" fmla="*/ 69 h 28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9" h="281">
                  <a:moveTo>
                    <a:pt x="82" y="69"/>
                  </a:moveTo>
                  <a:cubicBezTo>
                    <a:pt x="106" y="69"/>
                    <a:pt x="121" y="77"/>
                    <a:pt x="130" y="81"/>
                  </a:cubicBezTo>
                  <a:cubicBezTo>
                    <a:pt x="139" y="42"/>
                    <a:pt x="139" y="42"/>
                    <a:pt x="139" y="42"/>
                  </a:cubicBezTo>
                  <a:cubicBezTo>
                    <a:pt x="128" y="36"/>
                    <a:pt x="113" y="31"/>
                    <a:pt x="91" y="30"/>
                  </a:cubicBezTo>
                  <a:cubicBezTo>
                    <a:pt x="91" y="0"/>
                    <a:pt x="91" y="0"/>
                    <a:pt x="91" y="0"/>
                  </a:cubicBezTo>
                  <a:cubicBezTo>
                    <a:pt x="59" y="0"/>
                    <a:pt x="59" y="0"/>
                    <a:pt x="59" y="0"/>
                  </a:cubicBezTo>
                  <a:cubicBezTo>
                    <a:pt x="59" y="33"/>
                    <a:pt x="59" y="33"/>
                    <a:pt x="59" y="33"/>
                  </a:cubicBezTo>
                  <a:cubicBezTo>
                    <a:pt x="23" y="40"/>
                    <a:pt x="2" y="64"/>
                    <a:pt x="2" y="94"/>
                  </a:cubicBezTo>
                  <a:cubicBezTo>
                    <a:pt x="2" y="127"/>
                    <a:pt x="27" y="145"/>
                    <a:pt x="62" y="157"/>
                  </a:cubicBezTo>
                  <a:cubicBezTo>
                    <a:pt x="87" y="166"/>
                    <a:pt x="98" y="174"/>
                    <a:pt x="98" y="187"/>
                  </a:cubicBezTo>
                  <a:cubicBezTo>
                    <a:pt x="98" y="201"/>
                    <a:pt x="85" y="208"/>
                    <a:pt x="66" y="208"/>
                  </a:cubicBezTo>
                  <a:cubicBezTo>
                    <a:pt x="44" y="208"/>
                    <a:pt x="24" y="201"/>
                    <a:pt x="10" y="193"/>
                  </a:cubicBezTo>
                  <a:cubicBezTo>
                    <a:pt x="0" y="233"/>
                    <a:pt x="0" y="233"/>
                    <a:pt x="0" y="233"/>
                  </a:cubicBezTo>
                  <a:cubicBezTo>
                    <a:pt x="13" y="241"/>
                    <a:pt x="35" y="247"/>
                    <a:pt x="57" y="248"/>
                  </a:cubicBezTo>
                  <a:cubicBezTo>
                    <a:pt x="57" y="281"/>
                    <a:pt x="57" y="281"/>
                    <a:pt x="57" y="281"/>
                  </a:cubicBezTo>
                  <a:cubicBezTo>
                    <a:pt x="90" y="281"/>
                    <a:pt x="90" y="281"/>
                    <a:pt x="90" y="281"/>
                  </a:cubicBezTo>
                  <a:cubicBezTo>
                    <a:pt x="90" y="246"/>
                    <a:pt x="90" y="246"/>
                    <a:pt x="90" y="246"/>
                  </a:cubicBezTo>
                  <a:cubicBezTo>
                    <a:pt x="128" y="239"/>
                    <a:pt x="149" y="213"/>
                    <a:pt x="149" y="182"/>
                  </a:cubicBezTo>
                  <a:cubicBezTo>
                    <a:pt x="149" y="151"/>
                    <a:pt x="133" y="132"/>
                    <a:pt x="93" y="118"/>
                  </a:cubicBezTo>
                  <a:cubicBezTo>
                    <a:pt x="65" y="107"/>
                    <a:pt x="53" y="100"/>
                    <a:pt x="53" y="88"/>
                  </a:cubicBezTo>
                  <a:cubicBezTo>
                    <a:pt x="53" y="79"/>
                    <a:pt x="60" y="69"/>
                    <a:pt x="82"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2400">
                <a:solidFill>
                  <a:srgbClr val="424953"/>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196"/>
            <p:cNvSpPr/>
            <p:nvPr/>
          </p:nvSpPr>
          <p:spPr bwMode="auto">
            <a:xfrm>
              <a:off x="9061451" y="6076950"/>
              <a:ext cx="90488" cy="90488"/>
            </a:xfrm>
            <a:custGeom>
              <a:gdLst>
                <a:gd name="T0" fmla="*/ 10 w 52"/>
                <a:gd name="T1" fmla="*/ 0 h 52"/>
                <a:gd name="T2" fmla="*/ 0 w 52"/>
                <a:gd name="T3" fmla="*/ 18 h 52"/>
                <a:gd name="T4" fmla="*/ 35 w 52"/>
                <a:gd name="T5" fmla="*/ 17 h 52"/>
                <a:gd name="T6" fmla="*/ 34 w 52"/>
                <a:gd name="T7" fmla="*/ 40 h 52"/>
                <a:gd name="T8" fmla="*/ 40 w 52"/>
                <a:gd name="T9" fmla="*/ 45 h 52"/>
                <a:gd name="T10" fmla="*/ 47 w 52"/>
                <a:gd name="T11" fmla="*/ 38 h 52"/>
                <a:gd name="T12" fmla="*/ 10 w 52"/>
                <a:gd name="T13" fmla="*/ 0 h 52"/>
              </a:gdLst>
              <a:cxnLst>
                <a:cxn ang="0">
                  <a:pos x="T0" y="T1"/>
                </a:cxn>
                <a:cxn ang="0">
                  <a:pos x="T2" y="T3"/>
                </a:cxn>
                <a:cxn ang="0">
                  <a:pos x="T4" y="T5"/>
                </a:cxn>
                <a:cxn ang="0">
                  <a:pos x="T6" y="T7"/>
                </a:cxn>
                <a:cxn ang="0">
                  <a:pos x="T8" y="T9"/>
                </a:cxn>
                <a:cxn ang="0">
                  <a:pos x="T10" y="T11"/>
                </a:cxn>
                <a:cxn ang="0">
                  <a:pos x="T12" y="T13"/>
                </a:cxn>
              </a:cxnLst>
              <a:rect l="0" t="0" r="r" b="b"/>
              <a:pathLst>
                <a:path w="52" h="52">
                  <a:moveTo>
                    <a:pt x="10" y="0"/>
                  </a:moveTo>
                  <a:cubicBezTo>
                    <a:pt x="0" y="18"/>
                    <a:pt x="0" y="18"/>
                    <a:pt x="0" y="18"/>
                  </a:cubicBezTo>
                  <a:cubicBezTo>
                    <a:pt x="35" y="17"/>
                    <a:pt x="35" y="17"/>
                    <a:pt x="35" y="17"/>
                  </a:cubicBezTo>
                  <a:cubicBezTo>
                    <a:pt x="34" y="40"/>
                    <a:pt x="34" y="40"/>
                    <a:pt x="34" y="40"/>
                  </a:cubicBezTo>
                  <a:cubicBezTo>
                    <a:pt x="40" y="45"/>
                    <a:pt x="40" y="45"/>
                    <a:pt x="40" y="45"/>
                  </a:cubicBezTo>
                  <a:cubicBezTo>
                    <a:pt x="40" y="45"/>
                    <a:pt x="45" y="52"/>
                    <a:pt x="47" y="38"/>
                  </a:cubicBezTo>
                  <a:cubicBezTo>
                    <a:pt x="52" y="3"/>
                    <a:pt x="10"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2400">
                <a:solidFill>
                  <a:srgbClr val="42495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8" name="Freeform 368"/>
          <p:cNvSpPr/>
          <p:nvPr/>
        </p:nvSpPr>
        <p:spPr bwMode="auto">
          <a:xfrm>
            <a:off x="2115889" y="3458118"/>
            <a:ext cx="378641" cy="382346"/>
          </a:xfrm>
          <a:custGeom>
            <a:gdLst>
              <a:gd name="T0" fmla="*/ 48 w 48"/>
              <a:gd name="T1" fmla="*/ 2 h 48"/>
              <a:gd name="T2" fmla="*/ 41 w 48"/>
              <a:gd name="T3" fmla="*/ 43 h 48"/>
              <a:gd name="T4" fmla="*/ 40 w 48"/>
              <a:gd name="T5" fmla="*/ 44 h 48"/>
              <a:gd name="T6" fmla="*/ 39 w 48"/>
              <a:gd name="T7" fmla="*/ 44 h 48"/>
              <a:gd name="T8" fmla="*/ 39 w 48"/>
              <a:gd name="T9" fmla="*/ 44 h 48"/>
              <a:gd name="T10" fmla="*/ 26 w 48"/>
              <a:gd name="T11" fmla="*/ 39 h 48"/>
              <a:gd name="T12" fmla="*/ 20 w 48"/>
              <a:gd name="T13" fmla="*/ 47 h 48"/>
              <a:gd name="T14" fmla="*/ 19 w 48"/>
              <a:gd name="T15" fmla="*/ 48 h 48"/>
              <a:gd name="T16" fmla="*/ 18 w 48"/>
              <a:gd name="T17" fmla="*/ 48 h 48"/>
              <a:gd name="T18" fmla="*/ 17 w 48"/>
              <a:gd name="T19" fmla="*/ 46 h 48"/>
              <a:gd name="T20" fmla="*/ 17 w 48"/>
              <a:gd name="T21" fmla="*/ 37 h 48"/>
              <a:gd name="T22" fmla="*/ 40 w 48"/>
              <a:gd name="T23" fmla="*/ 8 h 48"/>
              <a:gd name="T24" fmla="*/ 11 w 48"/>
              <a:gd name="T25" fmla="*/ 33 h 48"/>
              <a:gd name="T26" fmla="*/ 1 w 48"/>
              <a:gd name="T27" fmla="*/ 29 h 48"/>
              <a:gd name="T28" fmla="*/ 0 w 48"/>
              <a:gd name="T29" fmla="*/ 27 h 48"/>
              <a:gd name="T30" fmla="*/ 1 w 48"/>
              <a:gd name="T31" fmla="*/ 26 h 48"/>
              <a:gd name="T32" fmla="*/ 45 w 48"/>
              <a:gd name="T33" fmla="*/ 0 h 48"/>
              <a:gd name="T34" fmla="*/ 46 w 48"/>
              <a:gd name="T35" fmla="*/ 0 h 48"/>
              <a:gd name="T36" fmla="*/ 47 w 48"/>
              <a:gd name="T37" fmla="*/ 0 h 48"/>
              <a:gd name="T38" fmla="*/ 48 w 48"/>
              <a:gd name="T39" fmla="*/ 2 h 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48">
                <a:moveTo>
                  <a:pt x="48" y="2"/>
                </a:moveTo>
                <a:cubicBezTo>
                  <a:pt x="41" y="43"/>
                  <a:pt x="41" y="43"/>
                  <a:pt x="41" y="43"/>
                </a:cubicBezTo>
                <a:cubicBezTo>
                  <a:pt x="41" y="43"/>
                  <a:pt x="40" y="44"/>
                  <a:pt x="40" y="44"/>
                </a:cubicBezTo>
                <a:cubicBezTo>
                  <a:pt x="40" y="44"/>
                  <a:pt x="39" y="44"/>
                  <a:pt x="39" y="44"/>
                </a:cubicBezTo>
                <a:cubicBezTo>
                  <a:pt x="39" y="44"/>
                  <a:pt x="39" y="44"/>
                  <a:pt x="39" y="44"/>
                </a:cubicBezTo>
                <a:cubicBezTo>
                  <a:pt x="26" y="39"/>
                  <a:pt x="26" y="39"/>
                  <a:pt x="26" y="39"/>
                </a:cubicBezTo>
                <a:cubicBezTo>
                  <a:pt x="20" y="47"/>
                  <a:pt x="20" y="47"/>
                  <a:pt x="20" y="47"/>
                </a:cubicBezTo>
                <a:cubicBezTo>
                  <a:pt x="20" y="47"/>
                  <a:pt x="19" y="48"/>
                  <a:pt x="19" y="48"/>
                </a:cubicBezTo>
                <a:cubicBezTo>
                  <a:pt x="18" y="48"/>
                  <a:pt x="18" y="48"/>
                  <a:pt x="18" y="48"/>
                </a:cubicBezTo>
                <a:cubicBezTo>
                  <a:pt x="17" y="47"/>
                  <a:pt x="17" y="47"/>
                  <a:pt x="17" y="46"/>
                </a:cubicBezTo>
                <a:cubicBezTo>
                  <a:pt x="17" y="37"/>
                  <a:pt x="17" y="37"/>
                  <a:pt x="17" y="37"/>
                </a:cubicBezTo>
                <a:cubicBezTo>
                  <a:pt x="40" y="8"/>
                  <a:pt x="40" y="8"/>
                  <a:pt x="40" y="8"/>
                </a:cubicBezTo>
                <a:cubicBezTo>
                  <a:pt x="11" y="33"/>
                  <a:pt x="11" y="33"/>
                  <a:pt x="11" y="33"/>
                </a:cubicBezTo>
                <a:cubicBezTo>
                  <a:pt x="1" y="29"/>
                  <a:pt x="1" y="29"/>
                  <a:pt x="1" y="29"/>
                </a:cubicBezTo>
                <a:cubicBezTo>
                  <a:pt x="0" y="28"/>
                  <a:pt x="0" y="28"/>
                  <a:pt x="0" y="27"/>
                </a:cubicBezTo>
                <a:cubicBezTo>
                  <a:pt x="0" y="27"/>
                  <a:pt x="0" y="26"/>
                  <a:pt x="1" y="26"/>
                </a:cubicBezTo>
                <a:cubicBezTo>
                  <a:pt x="45" y="0"/>
                  <a:pt x="45" y="0"/>
                  <a:pt x="45" y="0"/>
                </a:cubicBezTo>
                <a:cubicBezTo>
                  <a:pt x="45" y="0"/>
                  <a:pt x="46" y="0"/>
                  <a:pt x="46" y="0"/>
                </a:cubicBezTo>
                <a:cubicBezTo>
                  <a:pt x="46" y="0"/>
                  <a:pt x="47" y="0"/>
                  <a:pt x="47" y="0"/>
                </a:cubicBezTo>
                <a:cubicBezTo>
                  <a:pt x="48" y="0"/>
                  <a:pt x="48" y="1"/>
                  <a:pt x="48" y="2"/>
                </a:cubicBezTo>
                <a:close/>
              </a:path>
            </a:pathLst>
          </a:custGeom>
          <a:solidFill>
            <a:schemeClr val="accent1"/>
          </a:solidFill>
          <a:ln>
            <a:noFill/>
          </a:ln>
          <a:effectLst>
            <a:innerShdw blurRad="63500" dist="50800" dir="13500000">
              <a:prstClr val="black">
                <a:alpha val="50000"/>
              </a:prstClr>
            </a:innerShdw>
          </a:effectLst>
          <a:extLst/>
        </p:spPr>
        <p:txBody>
          <a:bodyPr vert="horz" wrap="square" lIns="91398" tIns="45698" rIns="91398" bIns="45698" numCol="1" anchor="t" anchorCtr="0" compatLnSpc="1">
            <a:prstTxWarp prst="textNoShape">
              <a:avLst/>
            </a:prstTxWarp>
          </a:bodyPr>
          <a:lstStyle/>
          <a:p>
            <a:endParaRPr lang="id-ID"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336"/>
          <p:cNvSpPr>
            <a:spLocks noEditPoints="1"/>
          </p:cNvSpPr>
          <p:nvPr/>
        </p:nvSpPr>
        <p:spPr bwMode="auto">
          <a:xfrm>
            <a:off x="4602023" y="2985415"/>
            <a:ext cx="337789" cy="338105"/>
          </a:xfrm>
          <a:custGeom>
            <a:gdLst>
              <a:gd name="T0" fmla="*/ 0 w 90"/>
              <a:gd name="T1" fmla="*/ 40 h 90"/>
              <a:gd name="T2" fmla="*/ 40 w 90"/>
              <a:gd name="T3" fmla="*/ 0 h 90"/>
              <a:gd name="T4" fmla="*/ 40 w 90"/>
              <a:gd name="T5" fmla="*/ 90 h 90"/>
              <a:gd name="T6" fmla="*/ 0 w 90"/>
              <a:gd name="T7" fmla="*/ 50 h 90"/>
              <a:gd name="T8" fmla="*/ 40 w 90"/>
              <a:gd name="T9" fmla="*/ 90 h 90"/>
              <a:gd name="T10" fmla="*/ 33 w 90"/>
              <a:gd name="T11" fmla="*/ 10 h 90"/>
              <a:gd name="T12" fmla="*/ 9 w 90"/>
              <a:gd name="T13" fmla="*/ 33 h 90"/>
              <a:gd name="T14" fmla="*/ 33 w 90"/>
              <a:gd name="T15" fmla="*/ 83 h 90"/>
              <a:gd name="T16" fmla="*/ 9 w 90"/>
              <a:gd name="T17" fmla="*/ 57 h 90"/>
              <a:gd name="T18" fmla="*/ 33 w 90"/>
              <a:gd name="T19" fmla="*/ 83 h 90"/>
              <a:gd name="T20" fmla="*/ 16 w 90"/>
              <a:gd name="T21" fmla="*/ 26 h 90"/>
              <a:gd name="T22" fmla="*/ 26 w 90"/>
              <a:gd name="T23" fmla="*/ 17 h 90"/>
              <a:gd name="T24" fmla="*/ 26 w 90"/>
              <a:gd name="T25" fmla="*/ 74 h 90"/>
              <a:gd name="T26" fmla="*/ 16 w 90"/>
              <a:gd name="T27" fmla="*/ 67 h 90"/>
              <a:gd name="T28" fmla="*/ 26 w 90"/>
              <a:gd name="T29" fmla="*/ 74 h 90"/>
              <a:gd name="T30" fmla="*/ 49 w 90"/>
              <a:gd name="T31" fmla="*/ 40 h 90"/>
              <a:gd name="T32" fmla="*/ 90 w 90"/>
              <a:gd name="T33" fmla="*/ 0 h 90"/>
              <a:gd name="T34" fmla="*/ 90 w 90"/>
              <a:gd name="T35" fmla="*/ 74 h 90"/>
              <a:gd name="T36" fmla="*/ 66 w 90"/>
              <a:gd name="T37" fmla="*/ 67 h 90"/>
              <a:gd name="T38" fmla="*/ 57 w 90"/>
              <a:gd name="T39" fmla="*/ 90 h 90"/>
              <a:gd name="T40" fmla="*/ 49 w 90"/>
              <a:gd name="T41" fmla="*/ 50 h 90"/>
              <a:gd name="T42" fmla="*/ 73 w 90"/>
              <a:gd name="T43" fmla="*/ 57 h 90"/>
              <a:gd name="T44" fmla="*/ 83 w 90"/>
              <a:gd name="T45" fmla="*/ 50 h 90"/>
              <a:gd name="T46" fmla="*/ 90 w 90"/>
              <a:gd name="T47" fmla="*/ 74 h 90"/>
              <a:gd name="T48" fmla="*/ 83 w 90"/>
              <a:gd name="T49" fmla="*/ 10 h 90"/>
              <a:gd name="T50" fmla="*/ 57 w 90"/>
              <a:gd name="T51" fmla="*/ 33 h 90"/>
              <a:gd name="T52" fmla="*/ 73 w 90"/>
              <a:gd name="T53" fmla="*/ 26 h 90"/>
              <a:gd name="T54" fmla="*/ 66 w 90"/>
              <a:gd name="T55" fmla="*/ 17 h 90"/>
              <a:gd name="T56" fmla="*/ 73 w 90"/>
              <a:gd name="T57" fmla="*/ 26 h 90"/>
              <a:gd name="T58" fmla="*/ 66 w 90"/>
              <a:gd name="T59" fmla="*/ 90 h 90"/>
              <a:gd name="T60" fmla="*/ 73 w 90"/>
              <a:gd name="T61" fmla="*/ 83 h 90"/>
              <a:gd name="T62" fmla="*/ 90 w 90"/>
              <a:gd name="T63" fmla="*/ 90 h 90"/>
              <a:gd name="T64" fmla="*/ 83 w 90"/>
              <a:gd name="T65" fmla="*/ 83 h 90"/>
              <a:gd name="T66" fmla="*/ 90 w 90"/>
              <a:gd name="T67" fmla="*/ 90 h 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40" y="40"/>
                </a:moveTo>
                <a:lnTo>
                  <a:pt x="0" y="40"/>
                </a:lnTo>
                <a:lnTo>
                  <a:pt x="0" y="0"/>
                </a:lnTo>
                <a:lnTo>
                  <a:pt x="40" y="0"/>
                </a:lnTo>
                <a:lnTo>
                  <a:pt x="40" y="40"/>
                </a:lnTo>
                <a:close/>
                <a:moveTo>
                  <a:pt x="40" y="90"/>
                </a:moveTo>
                <a:lnTo>
                  <a:pt x="0" y="90"/>
                </a:lnTo>
                <a:lnTo>
                  <a:pt x="0" y="50"/>
                </a:lnTo>
                <a:lnTo>
                  <a:pt x="40" y="50"/>
                </a:lnTo>
                <a:lnTo>
                  <a:pt x="40" y="90"/>
                </a:lnTo>
                <a:close/>
                <a:moveTo>
                  <a:pt x="33" y="33"/>
                </a:moveTo>
                <a:lnTo>
                  <a:pt x="33" y="10"/>
                </a:lnTo>
                <a:lnTo>
                  <a:pt x="9" y="10"/>
                </a:lnTo>
                <a:lnTo>
                  <a:pt x="9" y="33"/>
                </a:lnTo>
                <a:lnTo>
                  <a:pt x="33" y="33"/>
                </a:lnTo>
                <a:close/>
                <a:moveTo>
                  <a:pt x="33" y="83"/>
                </a:moveTo>
                <a:lnTo>
                  <a:pt x="33" y="57"/>
                </a:lnTo>
                <a:lnTo>
                  <a:pt x="9" y="57"/>
                </a:lnTo>
                <a:lnTo>
                  <a:pt x="9" y="83"/>
                </a:lnTo>
                <a:lnTo>
                  <a:pt x="33" y="83"/>
                </a:lnTo>
                <a:close/>
                <a:moveTo>
                  <a:pt x="26" y="26"/>
                </a:moveTo>
                <a:lnTo>
                  <a:pt x="16" y="26"/>
                </a:lnTo>
                <a:lnTo>
                  <a:pt x="16" y="17"/>
                </a:lnTo>
                <a:lnTo>
                  <a:pt x="26" y="17"/>
                </a:lnTo>
                <a:lnTo>
                  <a:pt x="26" y="26"/>
                </a:lnTo>
                <a:close/>
                <a:moveTo>
                  <a:pt x="26" y="74"/>
                </a:moveTo>
                <a:lnTo>
                  <a:pt x="16" y="74"/>
                </a:lnTo>
                <a:lnTo>
                  <a:pt x="16" y="67"/>
                </a:lnTo>
                <a:lnTo>
                  <a:pt x="26" y="67"/>
                </a:lnTo>
                <a:lnTo>
                  <a:pt x="26" y="74"/>
                </a:lnTo>
                <a:close/>
                <a:moveTo>
                  <a:pt x="90" y="40"/>
                </a:moveTo>
                <a:lnTo>
                  <a:pt x="49" y="40"/>
                </a:lnTo>
                <a:lnTo>
                  <a:pt x="49" y="0"/>
                </a:lnTo>
                <a:lnTo>
                  <a:pt x="90" y="0"/>
                </a:lnTo>
                <a:lnTo>
                  <a:pt x="90" y="40"/>
                </a:lnTo>
                <a:close/>
                <a:moveTo>
                  <a:pt x="90" y="74"/>
                </a:moveTo>
                <a:lnTo>
                  <a:pt x="66" y="74"/>
                </a:lnTo>
                <a:lnTo>
                  <a:pt x="66" y="67"/>
                </a:lnTo>
                <a:lnTo>
                  <a:pt x="57" y="67"/>
                </a:lnTo>
                <a:lnTo>
                  <a:pt x="57" y="90"/>
                </a:lnTo>
                <a:lnTo>
                  <a:pt x="49" y="90"/>
                </a:lnTo>
                <a:lnTo>
                  <a:pt x="49" y="50"/>
                </a:lnTo>
                <a:lnTo>
                  <a:pt x="73" y="50"/>
                </a:lnTo>
                <a:lnTo>
                  <a:pt x="73" y="57"/>
                </a:lnTo>
                <a:lnTo>
                  <a:pt x="83" y="57"/>
                </a:lnTo>
                <a:lnTo>
                  <a:pt x="83" y="50"/>
                </a:lnTo>
                <a:lnTo>
                  <a:pt x="90" y="50"/>
                </a:lnTo>
                <a:lnTo>
                  <a:pt x="90" y="74"/>
                </a:lnTo>
                <a:close/>
                <a:moveTo>
                  <a:pt x="83" y="33"/>
                </a:moveTo>
                <a:lnTo>
                  <a:pt x="83" y="10"/>
                </a:lnTo>
                <a:lnTo>
                  <a:pt x="57" y="10"/>
                </a:lnTo>
                <a:lnTo>
                  <a:pt x="57" y="33"/>
                </a:lnTo>
                <a:lnTo>
                  <a:pt x="83" y="33"/>
                </a:lnTo>
                <a:close/>
                <a:moveTo>
                  <a:pt x="73" y="26"/>
                </a:moveTo>
                <a:lnTo>
                  <a:pt x="66" y="26"/>
                </a:lnTo>
                <a:lnTo>
                  <a:pt x="66" y="17"/>
                </a:lnTo>
                <a:lnTo>
                  <a:pt x="73" y="17"/>
                </a:lnTo>
                <a:lnTo>
                  <a:pt x="73" y="26"/>
                </a:lnTo>
                <a:close/>
                <a:moveTo>
                  <a:pt x="73" y="90"/>
                </a:moveTo>
                <a:lnTo>
                  <a:pt x="66" y="90"/>
                </a:lnTo>
                <a:lnTo>
                  <a:pt x="66" y="83"/>
                </a:lnTo>
                <a:lnTo>
                  <a:pt x="73" y="83"/>
                </a:lnTo>
                <a:lnTo>
                  <a:pt x="73" y="90"/>
                </a:lnTo>
                <a:close/>
                <a:moveTo>
                  <a:pt x="90" y="90"/>
                </a:moveTo>
                <a:lnTo>
                  <a:pt x="83" y="90"/>
                </a:lnTo>
                <a:lnTo>
                  <a:pt x="83" y="83"/>
                </a:lnTo>
                <a:lnTo>
                  <a:pt x="90" y="83"/>
                </a:lnTo>
                <a:lnTo>
                  <a:pt x="90" y="90"/>
                </a:lnTo>
                <a:close/>
              </a:path>
            </a:pathLst>
          </a:custGeom>
          <a:solidFill>
            <a:schemeClr val="accent2"/>
          </a:solidFill>
          <a:ln>
            <a:noFill/>
          </a:ln>
          <a:effectLst>
            <a:innerShdw blurRad="63500" dist="50800" dir="13500000">
              <a:prstClr val="black">
                <a:alpha val="50000"/>
              </a:prstClr>
            </a:innerShdw>
          </a:effectLst>
          <a:extLst/>
        </p:spPr>
        <p:txBody>
          <a:bodyPr vert="horz" wrap="square" lIns="91398" tIns="45698" rIns="91398" bIns="45698" numCol="1" anchor="t" anchorCtr="0" compatLnSpc="1">
            <a:prstTxWarp prst="textNoShape">
              <a:avLst/>
            </a:prstTxWarp>
          </a:bodyPr>
          <a:lstStyle/>
          <a:p>
            <a:endParaRPr lang="id-ID"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261"/>
          <p:cNvSpPr>
            <a:spLocks noEditPoints="1"/>
          </p:cNvSpPr>
          <p:nvPr/>
        </p:nvSpPr>
        <p:spPr bwMode="auto">
          <a:xfrm>
            <a:off x="6970798" y="2539881"/>
            <a:ext cx="405938" cy="320777"/>
          </a:xfrm>
          <a:custGeom>
            <a:gdLst>
              <a:gd name="T0" fmla="*/ 47 w 48"/>
              <a:gd name="T1" fmla="*/ 15 h 38"/>
              <a:gd name="T2" fmla="*/ 33 w 48"/>
              <a:gd name="T3" fmla="*/ 33 h 38"/>
              <a:gd name="T4" fmla="*/ 21 w 48"/>
              <a:gd name="T5" fmla="*/ 36 h 38"/>
              <a:gd name="T6" fmla="*/ 14 w 48"/>
              <a:gd name="T7" fmla="*/ 34 h 38"/>
              <a:gd name="T8" fmla="*/ 9 w 48"/>
              <a:gd name="T9" fmla="*/ 32 h 38"/>
              <a:gd name="T10" fmla="*/ 3 w 48"/>
              <a:gd name="T11" fmla="*/ 38 h 38"/>
              <a:gd name="T12" fmla="*/ 0 w 48"/>
              <a:gd name="T13" fmla="*/ 36 h 38"/>
              <a:gd name="T14" fmla="*/ 0 w 48"/>
              <a:gd name="T15" fmla="*/ 34 h 38"/>
              <a:gd name="T16" fmla="*/ 5 w 48"/>
              <a:gd name="T17" fmla="*/ 28 h 38"/>
              <a:gd name="T18" fmla="*/ 4 w 48"/>
              <a:gd name="T19" fmla="*/ 26 h 38"/>
              <a:gd name="T20" fmla="*/ 4 w 48"/>
              <a:gd name="T21" fmla="*/ 23 h 38"/>
              <a:gd name="T22" fmla="*/ 19 w 48"/>
              <a:gd name="T23" fmla="*/ 6 h 38"/>
              <a:gd name="T24" fmla="*/ 39 w 48"/>
              <a:gd name="T25" fmla="*/ 2 h 38"/>
              <a:gd name="T26" fmla="*/ 44 w 48"/>
              <a:gd name="T27" fmla="*/ 0 h 38"/>
              <a:gd name="T28" fmla="*/ 48 w 48"/>
              <a:gd name="T29" fmla="*/ 10 h 38"/>
              <a:gd name="T30" fmla="*/ 47 w 48"/>
              <a:gd name="T31" fmla="*/ 15 h 38"/>
              <a:gd name="T32" fmla="*/ 33 w 48"/>
              <a:gd name="T33" fmla="*/ 14 h 38"/>
              <a:gd name="T34" fmla="*/ 11 w 48"/>
              <a:gd name="T35" fmla="*/ 24 h 38"/>
              <a:gd name="T36" fmla="*/ 10 w 48"/>
              <a:gd name="T37" fmla="*/ 26 h 38"/>
              <a:gd name="T38" fmla="*/ 12 w 48"/>
              <a:gd name="T39" fmla="*/ 27 h 38"/>
              <a:gd name="T40" fmla="*/ 13 w 48"/>
              <a:gd name="T41" fmla="*/ 27 h 38"/>
              <a:gd name="T42" fmla="*/ 17 w 48"/>
              <a:gd name="T43" fmla="*/ 23 h 38"/>
              <a:gd name="T44" fmla="*/ 33 w 48"/>
              <a:gd name="T45" fmla="*/ 17 h 38"/>
              <a:gd name="T46" fmla="*/ 34 w 48"/>
              <a:gd name="T47" fmla="*/ 15 h 38"/>
              <a:gd name="T48" fmla="*/ 33 w 48"/>
              <a:gd name="T49" fmla="*/ 14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38">
                <a:moveTo>
                  <a:pt x="47" y="15"/>
                </a:moveTo>
                <a:cubicBezTo>
                  <a:pt x="46" y="24"/>
                  <a:pt x="40" y="29"/>
                  <a:pt x="33" y="33"/>
                </a:cubicBezTo>
                <a:cubicBezTo>
                  <a:pt x="29" y="34"/>
                  <a:pt x="25" y="36"/>
                  <a:pt x="21" y="36"/>
                </a:cubicBezTo>
                <a:cubicBezTo>
                  <a:pt x="19" y="36"/>
                  <a:pt x="16" y="35"/>
                  <a:pt x="14" y="34"/>
                </a:cubicBezTo>
                <a:cubicBezTo>
                  <a:pt x="12" y="34"/>
                  <a:pt x="10" y="32"/>
                  <a:pt x="9" y="32"/>
                </a:cubicBezTo>
                <a:cubicBezTo>
                  <a:pt x="7" y="32"/>
                  <a:pt x="6" y="38"/>
                  <a:pt x="3" y="38"/>
                </a:cubicBezTo>
                <a:cubicBezTo>
                  <a:pt x="2" y="38"/>
                  <a:pt x="1" y="37"/>
                  <a:pt x="0" y="36"/>
                </a:cubicBezTo>
                <a:cubicBezTo>
                  <a:pt x="0" y="35"/>
                  <a:pt x="0" y="35"/>
                  <a:pt x="0" y="34"/>
                </a:cubicBezTo>
                <a:cubicBezTo>
                  <a:pt x="0" y="32"/>
                  <a:pt x="5" y="29"/>
                  <a:pt x="5" y="28"/>
                </a:cubicBezTo>
                <a:cubicBezTo>
                  <a:pt x="5" y="28"/>
                  <a:pt x="5" y="26"/>
                  <a:pt x="4" y="26"/>
                </a:cubicBezTo>
                <a:cubicBezTo>
                  <a:pt x="4" y="25"/>
                  <a:pt x="4" y="24"/>
                  <a:pt x="4" y="23"/>
                </a:cubicBezTo>
                <a:cubicBezTo>
                  <a:pt x="4" y="14"/>
                  <a:pt x="11" y="8"/>
                  <a:pt x="19" y="6"/>
                </a:cubicBezTo>
                <a:cubicBezTo>
                  <a:pt x="24" y="4"/>
                  <a:pt x="36" y="6"/>
                  <a:pt x="39" y="2"/>
                </a:cubicBezTo>
                <a:cubicBezTo>
                  <a:pt x="41" y="1"/>
                  <a:pt x="42" y="0"/>
                  <a:pt x="44" y="0"/>
                </a:cubicBezTo>
                <a:cubicBezTo>
                  <a:pt x="47" y="0"/>
                  <a:pt x="48" y="8"/>
                  <a:pt x="48" y="10"/>
                </a:cubicBezTo>
                <a:cubicBezTo>
                  <a:pt x="48" y="12"/>
                  <a:pt x="48" y="13"/>
                  <a:pt x="47" y="15"/>
                </a:cubicBezTo>
                <a:close/>
                <a:moveTo>
                  <a:pt x="33" y="14"/>
                </a:moveTo>
                <a:cubicBezTo>
                  <a:pt x="23" y="14"/>
                  <a:pt x="17" y="18"/>
                  <a:pt x="11" y="24"/>
                </a:cubicBezTo>
                <a:cubicBezTo>
                  <a:pt x="10" y="25"/>
                  <a:pt x="10" y="25"/>
                  <a:pt x="10" y="26"/>
                </a:cubicBezTo>
                <a:cubicBezTo>
                  <a:pt x="10" y="27"/>
                  <a:pt x="11" y="27"/>
                  <a:pt x="12" y="27"/>
                </a:cubicBezTo>
                <a:cubicBezTo>
                  <a:pt x="12" y="27"/>
                  <a:pt x="13" y="27"/>
                  <a:pt x="13" y="27"/>
                </a:cubicBezTo>
                <a:cubicBezTo>
                  <a:pt x="14" y="26"/>
                  <a:pt x="16" y="24"/>
                  <a:pt x="17" y="23"/>
                </a:cubicBezTo>
                <a:cubicBezTo>
                  <a:pt x="22" y="19"/>
                  <a:pt x="26" y="17"/>
                  <a:pt x="33" y="17"/>
                </a:cubicBezTo>
                <a:cubicBezTo>
                  <a:pt x="33" y="17"/>
                  <a:pt x="34" y="16"/>
                  <a:pt x="34" y="15"/>
                </a:cubicBezTo>
                <a:cubicBezTo>
                  <a:pt x="34" y="14"/>
                  <a:pt x="33" y="14"/>
                  <a:pt x="33" y="14"/>
                </a:cubicBezTo>
                <a:close/>
              </a:path>
            </a:pathLst>
          </a:custGeom>
          <a:solidFill>
            <a:schemeClr val="accent3"/>
          </a:solidFill>
          <a:ln>
            <a:noFill/>
          </a:ln>
          <a:effectLst>
            <a:innerShdw blurRad="63500" dist="50800" dir="13500000">
              <a:prstClr val="black">
                <a:alpha val="50000"/>
              </a:prstClr>
            </a:innerShdw>
          </a:effectLst>
          <a:extLst/>
        </p:spPr>
        <p:txBody>
          <a:bodyPr vert="horz" wrap="square" lIns="91398" tIns="45698" rIns="91398" bIns="45698" numCol="1" anchor="t" anchorCtr="0" compatLnSpc="1">
            <a:prstTxWarp prst="textNoShape">
              <a:avLst/>
            </a:prstTxWarp>
          </a:bodyPr>
          <a:lstStyle/>
          <a:p>
            <a:endParaRPr lang="id-ID"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7"/>
          <p:cNvSpPr>
            <a:spLocks noChangeArrowheads="1"/>
          </p:cNvSpPr>
          <p:nvPr/>
        </p:nvSpPr>
        <p:spPr bwMode="auto">
          <a:xfrm>
            <a:off x="1871372" y="4809103"/>
            <a:ext cx="1223281" cy="2462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160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添加标题</a:t>
            </a:r>
          </a:p>
        </p:txBody>
      </p:sp>
      <p:sp>
        <p:nvSpPr>
          <p:cNvPr id="22" name="圆角矩形 21"/>
          <p:cNvSpPr/>
          <p:nvPr/>
        </p:nvSpPr>
        <p:spPr>
          <a:xfrm>
            <a:off x="1660313" y="4729448"/>
            <a:ext cx="1645400" cy="467153"/>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398" tIns="45698" rIns="91398" bIns="45698" rtlCol="0" anchor="ctr"/>
          <a:lstStyle/>
          <a:p>
            <a:pPr algn="ctr"/>
            <a:endParaRPr lang="zh-CN" altLang="en-US" sz="2400">
              <a:solidFill>
                <a:srgbClr val="0070C0"/>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文本框 49"/>
          <p:cNvSpPr txBox="1"/>
          <p:nvPr/>
        </p:nvSpPr>
        <p:spPr>
          <a:xfrm>
            <a:off x="1561873" y="5268627"/>
            <a:ext cx="1815798" cy="572420"/>
          </a:xfrm>
          <a:prstGeom prst="rect">
            <a:avLst/>
          </a:prstGeom>
          <a:noFill/>
          <a:effectLst/>
        </p:spPr>
        <p:txBody>
          <a:bodyPr wrap="square" lIns="91398" tIns="45698" rIns="91398" bIns="45698" rtlCol="0">
            <a:spAutoFit/>
          </a:bodyPr>
          <a:lstStyle/>
          <a:p>
            <a:pPr algn="just">
              <a:lnSpc>
                <a:spcPct val="130000"/>
              </a:lnSpc>
            </a:pPr>
            <a:r>
              <a:rPr lang="zh-CN" altLang="en-US" sz="120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请在此处添加文字信息，表达图的含义。</a:t>
            </a:r>
          </a:p>
        </p:txBody>
      </p:sp>
      <p:sp>
        <p:nvSpPr>
          <p:cNvPr id="24" name="TextBox 7"/>
          <p:cNvSpPr>
            <a:spLocks noChangeArrowheads="1"/>
          </p:cNvSpPr>
          <p:nvPr/>
        </p:nvSpPr>
        <p:spPr bwMode="auto">
          <a:xfrm>
            <a:off x="4301077" y="4304929"/>
            <a:ext cx="1223281" cy="2462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160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添加标题</a:t>
            </a:r>
          </a:p>
        </p:txBody>
      </p:sp>
      <p:sp>
        <p:nvSpPr>
          <p:cNvPr id="25" name="圆角矩形 24"/>
          <p:cNvSpPr/>
          <p:nvPr/>
        </p:nvSpPr>
        <p:spPr>
          <a:xfrm>
            <a:off x="4090018" y="4225277"/>
            <a:ext cx="1645400" cy="467153"/>
          </a:xfrm>
          <a:prstGeom prst="roundRect">
            <a:avLst>
              <a:gd name="adj" fmla="val 50000"/>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398" tIns="45698" rIns="91398" bIns="45698" rtlCol="0" anchor="ctr"/>
          <a:lstStyle/>
          <a:p>
            <a:pPr algn="ctr"/>
            <a:endParaRPr lang="zh-CN" altLang="en-US" sz="2400">
              <a:solidFill>
                <a:srgbClr val="0070C0"/>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文本框 49"/>
          <p:cNvSpPr txBox="1"/>
          <p:nvPr/>
        </p:nvSpPr>
        <p:spPr>
          <a:xfrm>
            <a:off x="3991578" y="4764454"/>
            <a:ext cx="1815798" cy="572420"/>
          </a:xfrm>
          <a:prstGeom prst="rect">
            <a:avLst/>
          </a:prstGeom>
          <a:noFill/>
          <a:effectLst/>
        </p:spPr>
        <p:txBody>
          <a:bodyPr wrap="square" lIns="91398" tIns="45698" rIns="91398" bIns="45698" rtlCol="0">
            <a:spAutoFit/>
          </a:bodyPr>
          <a:lstStyle/>
          <a:p>
            <a:pPr algn="just">
              <a:lnSpc>
                <a:spcPct val="130000"/>
              </a:lnSpc>
            </a:pPr>
            <a:r>
              <a:rPr lang="zh-CN" altLang="en-US" sz="120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请在此处添加文字信息，表达图的含义。</a:t>
            </a:r>
          </a:p>
        </p:txBody>
      </p:sp>
      <p:sp>
        <p:nvSpPr>
          <p:cNvPr id="27" name="TextBox 7"/>
          <p:cNvSpPr>
            <a:spLocks noChangeArrowheads="1"/>
          </p:cNvSpPr>
          <p:nvPr/>
        </p:nvSpPr>
        <p:spPr bwMode="auto">
          <a:xfrm>
            <a:off x="6747637" y="3860683"/>
            <a:ext cx="1223281" cy="2462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160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添加标题</a:t>
            </a:r>
          </a:p>
        </p:txBody>
      </p:sp>
      <p:sp>
        <p:nvSpPr>
          <p:cNvPr id="28" name="圆角矩形 27"/>
          <p:cNvSpPr/>
          <p:nvPr/>
        </p:nvSpPr>
        <p:spPr>
          <a:xfrm>
            <a:off x="6536579" y="3781029"/>
            <a:ext cx="1645400" cy="467153"/>
          </a:xfrm>
          <a:prstGeom prst="roundRect">
            <a:avLst>
              <a:gd name="adj" fmla="val 50000"/>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1398" tIns="45698" rIns="91398" bIns="45698" rtlCol="0" anchor="ctr"/>
          <a:lstStyle/>
          <a:p>
            <a:pPr algn="ctr"/>
            <a:endParaRPr lang="zh-CN" altLang="en-US" sz="2400">
              <a:solidFill>
                <a:srgbClr val="0070C0"/>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文本框 49"/>
          <p:cNvSpPr txBox="1"/>
          <p:nvPr/>
        </p:nvSpPr>
        <p:spPr>
          <a:xfrm>
            <a:off x="6438138" y="4320207"/>
            <a:ext cx="1815798" cy="572420"/>
          </a:xfrm>
          <a:prstGeom prst="rect">
            <a:avLst/>
          </a:prstGeom>
          <a:noFill/>
          <a:effectLst/>
        </p:spPr>
        <p:txBody>
          <a:bodyPr wrap="square" lIns="91398" tIns="45698" rIns="91398" bIns="45698" rtlCol="0">
            <a:spAutoFit/>
          </a:bodyPr>
          <a:lstStyle/>
          <a:p>
            <a:pPr algn="just">
              <a:lnSpc>
                <a:spcPct val="130000"/>
              </a:lnSpc>
            </a:pPr>
            <a:r>
              <a:rPr lang="zh-CN" altLang="en-US" sz="120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请在此处添加文字信息，表达图的含义。</a:t>
            </a:r>
          </a:p>
        </p:txBody>
      </p:sp>
      <p:sp>
        <p:nvSpPr>
          <p:cNvPr id="30" name="TextBox 7"/>
          <p:cNvSpPr>
            <a:spLocks noChangeArrowheads="1"/>
          </p:cNvSpPr>
          <p:nvPr/>
        </p:nvSpPr>
        <p:spPr bwMode="auto">
          <a:xfrm>
            <a:off x="9211055" y="3284485"/>
            <a:ext cx="1223281" cy="2462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160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添加标题</a:t>
            </a:r>
          </a:p>
        </p:txBody>
      </p:sp>
      <p:sp>
        <p:nvSpPr>
          <p:cNvPr id="35" name="圆角矩形 34"/>
          <p:cNvSpPr/>
          <p:nvPr/>
        </p:nvSpPr>
        <p:spPr>
          <a:xfrm>
            <a:off x="8999996" y="3204833"/>
            <a:ext cx="1645400" cy="467153"/>
          </a:xfrm>
          <a:prstGeom prst="roundRect">
            <a:avLst>
              <a:gd name="adj" fmla="val 50000"/>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91398" tIns="45698" rIns="91398" bIns="45698" rtlCol="0" anchor="ctr"/>
          <a:lstStyle/>
          <a:p>
            <a:pPr algn="ctr"/>
            <a:endParaRPr lang="zh-CN" altLang="en-US" sz="2400">
              <a:solidFill>
                <a:srgbClr val="0070C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文本框 49"/>
          <p:cNvSpPr txBox="1"/>
          <p:nvPr/>
        </p:nvSpPr>
        <p:spPr>
          <a:xfrm>
            <a:off x="8901555" y="3744010"/>
            <a:ext cx="1815798" cy="572420"/>
          </a:xfrm>
          <a:prstGeom prst="rect">
            <a:avLst/>
          </a:prstGeom>
          <a:noFill/>
          <a:effectLst/>
        </p:spPr>
        <p:txBody>
          <a:bodyPr wrap="square" lIns="91398" tIns="45698" rIns="91398" bIns="45698" rtlCol="0">
            <a:spAutoFit/>
          </a:bodyPr>
          <a:lstStyle/>
          <a:p>
            <a:pPr algn="just">
              <a:lnSpc>
                <a:spcPct val="130000"/>
              </a:lnSpc>
            </a:pPr>
            <a:r>
              <a:rPr lang="zh-CN" altLang="en-US" sz="120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请在此处添加文字信息，表达图的含义。</a:t>
            </a:r>
          </a:p>
        </p:txBody>
      </p:sp>
      <p:sp>
        <p:nvSpPr>
          <p:cNvPr id="37" name="TextBox 13"/>
          <p:cNvSpPr txBox="1"/>
          <p:nvPr/>
        </p:nvSpPr>
        <p:spPr>
          <a:xfrm flipH="1">
            <a:off x="1102050" y="1777618"/>
            <a:ext cx="2784959" cy="338510"/>
          </a:xfrm>
          <a:prstGeom prst="rect">
            <a:avLst/>
          </a:prstGeom>
          <a:noFill/>
          <a:ln>
            <a:noFill/>
          </a:ln>
        </p:spPr>
        <p:txBody>
          <a:bodyPr wrap="square" lIns="91391" tIns="45695" rIns="91391" bIns="45695">
            <a:spAutoFit/>
          </a:bodyPr>
          <a:lstStyle>
            <a:defPPr>
              <a:defRPr lang="zh-CN"/>
            </a:defPPr>
            <a:lvl1pPr algn="ctr" eaLnBrk="0" hangingPunct="0">
              <a:defRPr sz="2200" b="1">
                <a:solidFill>
                  <a:srgbClr val="333333"/>
                </a:solidFill>
                <a:latin typeface="微软雅黑" pitchFamily="34" charset="-122"/>
                <a:ea typeface="微软雅黑" panose="020b0503020204020204" pitchFamily="34" charset="-122"/>
              </a:defRPr>
            </a:lvl1pPr>
            <a:lvl2pPr marL="742950" indent="-285750" eaLnBrk="0" hangingPunct="0">
              <a:defRPr>
                <a:latin typeface="Arial"/>
                <a:ea typeface="宋体" charset="-122"/>
              </a:defRPr>
            </a:lvl2pPr>
            <a:lvl3pPr marL="1143000" indent="-228600" eaLnBrk="0" hangingPunct="0">
              <a:defRPr>
                <a:latin typeface="Arial"/>
                <a:ea typeface="宋体" charset="-122"/>
              </a:defRPr>
            </a:lvl3pPr>
            <a:lvl4pPr marL="1600200" indent="-228600" eaLnBrk="0" hangingPunct="0">
              <a:defRPr>
                <a:latin typeface="Arial"/>
                <a:ea typeface="宋体" charset="-122"/>
              </a:defRPr>
            </a:lvl4pPr>
            <a:lvl5pPr marL="2057400" indent="-228600" eaLnBrk="0" hangingPunct="0">
              <a:defRPr>
                <a:latin typeface="Arial"/>
                <a:ea typeface="宋体" charset="-122"/>
              </a:defRPr>
            </a:lvl5pPr>
            <a:lvl6pPr marL="2514600" indent="-228600" eaLnBrk="0" fontAlgn="base" hangingPunct="0">
              <a:spcBef>
                <a:spcPct val="0"/>
              </a:spcBef>
              <a:spcAft>
                <a:spcPct val="0"/>
              </a:spcAft>
              <a:defRPr>
                <a:latin typeface="Arial"/>
                <a:ea typeface="宋体" charset="-122"/>
              </a:defRPr>
            </a:lvl6pPr>
            <a:lvl7pPr marL="2971800" indent="-228600" eaLnBrk="0" fontAlgn="base" hangingPunct="0">
              <a:spcBef>
                <a:spcPct val="0"/>
              </a:spcBef>
              <a:spcAft>
                <a:spcPct val="0"/>
              </a:spcAft>
              <a:defRPr>
                <a:latin typeface="Arial"/>
                <a:ea typeface="宋体" charset="-122"/>
              </a:defRPr>
            </a:lvl7pPr>
            <a:lvl8pPr marL="3429000" indent="-228600" eaLnBrk="0" fontAlgn="base" hangingPunct="0">
              <a:spcBef>
                <a:spcPct val="0"/>
              </a:spcBef>
              <a:spcAft>
                <a:spcPct val="0"/>
              </a:spcAft>
              <a:defRPr>
                <a:latin typeface="Arial"/>
                <a:ea typeface="宋体" charset="-122"/>
              </a:defRPr>
            </a:lvl8pPr>
            <a:lvl9pPr marL="3886200" indent="-228600" eaLnBrk="0" fontAlgn="base" hangingPunct="0">
              <a:spcBef>
                <a:spcPct val="0"/>
              </a:spcBef>
              <a:spcAft>
                <a:spcPct val="0"/>
              </a:spcAft>
              <a:defRPr>
                <a:latin typeface="Arial"/>
                <a:ea typeface="宋体" charset="-122"/>
              </a:defRPr>
            </a:lvl9pPr>
          </a:lstStyle>
          <a:p>
            <a:pPr algn="l">
              <a:spcBef>
                <a:spcPct val="0"/>
              </a:spcBef>
              <a:buFont typeface="Arial"/>
              <a:buNone/>
            </a:pPr>
            <a:r>
              <a:rPr lang="zh-CN" altLang="en-US" sz="1600" b="0">
                <a:solidFill>
                  <a:schemeClr val="tx1">
                    <a:lumMod val="75000"/>
                    <a:lumOff val="25000"/>
                  </a:schemeClr>
                </a:solidFill>
                <a:latin typeface="Arial" panose="020b0604020202020204" pitchFamily="34" charset="0"/>
                <a:cs typeface="Arial" panose="020b0604020202020204" pitchFamily="34" charset="0"/>
                <a:sym typeface="Arial" panose="020b0604020202020204" pitchFamily="34" charset="0"/>
              </a:rPr>
              <a:t>点击输入标题</a:t>
            </a:r>
          </a:p>
        </p:txBody>
      </p:sp>
      <p:sp>
        <p:nvSpPr>
          <p:cNvPr id="38" name="TextBox 14"/>
          <p:cNvSpPr txBox="1"/>
          <p:nvPr/>
        </p:nvSpPr>
        <p:spPr>
          <a:xfrm>
            <a:off x="1102050" y="2142356"/>
            <a:ext cx="5247033" cy="812453"/>
          </a:xfrm>
          <a:prstGeom prst="rect">
            <a:avLst/>
          </a:prstGeom>
          <a:noFill/>
        </p:spPr>
        <p:txBody>
          <a:bodyPr wrap="square" lIns="91398" tIns="45698" rIns="91398" bIns="45698" rtlCol="0">
            <a:spAutoFit/>
          </a:bodyPr>
          <a:lstStyle/>
          <a:p>
            <a:pPr>
              <a:lnSpc>
                <a:spcPct val="130000"/>
              </a:lnSpc>
            </a:pPr>
            <a:r>
              <a:rPr lang="zh-CN" altLang="en-US" sz="120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您的内容打在这里，或者通过复制您的文本后，在此框中选择粘贴，并选择只保留文字。您的内容打在这里，或者通过复制您的文本后您的内容打在这里。</a:t>
            </a:r>
          </a:p>
        </p:txBody>
      </p:sp>
      <p:sp>
        <p:nvSpPr>
          <p:cNvPr id="39" name="矩形 38"/>
          <p:cNvSpPr/>
          <p:nvPr/>
        </p:nvSpPr>
        <p:spPr>
          <a:xfrm>
            <a:off x="0" y="0"/>
            <a:ext cx="12190413" cy="6859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40" name="图片 39"/>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8902087" y="5259703"/>
            <a:ext cx="3234859" cy="1602680"/>
          </a:xfrm>
          <a:prstGeom prst="rect">
            <a:avLst/>
          </a:prstGeom>
          <a:effectLst>
            <a:innerShdw blurRad="63500" dist="50800" dir="13500000">
              <a:prstClr val="black">
                <a:alpha val="50000"/>
              </a:prstClr>
            </a:innerShdw>
          </a:effectLst>
        </p:spPr>
      </p:pic>
      <p:grpSp>
        <p:nvGrpSpPr>
          <p:cNvPr id="41" name="组合 40"/>
          <p:cNvGrpSpPr/>
          <p:nvPr/>
        </p:nvGrpSpPr>
        <p:grpSpPr>
          <a:xfrm>
            <a:off x="62429" y="111281"/>
            <a:ext cx="7997728" cy="1097744"/>
            <a:chOff x="62429" y="111281"/>
            <a:chExt cx="7997728" cy="1097744"/>
          </a:xfrm>
        </p:grpSpPr>
        <p:sp>
          <p:nvSpPr>
            <p:cNvPr id="42" name="文本框 30"/>
            <p:cNvSpPr txBox="1"/>
            <p:nvPr/>
          </p:nvSpPr>
          <p:spPr>
            <a:xfrm>
              <a:off x="2278122" y="386234"/>
              <a:ext cx="5782035" cy="547838"/>
            </a:xfrm>
            <a:prstGeom prst="rect">
              <a:avLst/>
            </a:prstGeom>
            <a:noFill/>
          </p:spPr>
          <p:txBody>
            <a:bodyPr wrap="square" lIns="121917" tIns="60958" rIns="121917" bIns="60958">
              <a:spAutoFit/>
            </a:bodyPr>
            <a:lstStyle/>
            <a:p>
              <a:pPr>
                <a:lnSpc>
                  <a:spcPct val="120000"/>
                </a:lnSpc>
              </a:pPr>
              <a:r>
                <a:rPr lang="zh-CN" altLang="en-US" sz="2300" b="1">
                  <a:solidFill>
                    <a:schemeClr val="accent1"/>
                  </a:solidFill>
                  <a:latin typeface="Arial" panose="020b0604020202020204" pitchFamily="34" charset="0"/>
                  <a:ea typeface="微软雅黑" panose="020b0503020204020204" pitchFamily="34" charset="-122"/>
                  <a:sym typeface="Arial" panose="020b0604020202020204" pitchFamily="34" charset="0"/>
                </a:rPr>
                <a:t>请输入标题</a:t>
              </a:r>
            </a:p>
          </p:txBody>
        </p:sp>
        <p:pic>
          <p:nvPicPr>
            <p:cNvPr id="43" name="图片 42"/>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62429" y="111281"/>
              <a:ext cx="2215693" cy="1097744"/>
            </a:xfrm>
            <a:prstGeom prst="rect">
              <a:avLst/>
            </a:prstGeom>
          </p:spPr>
        </p:pic>
      </p:grpSp>
    </p:spTree>
    <p:extLst>
      <p:ext uri="{BB962C8B-B14F-4D97-AF65-F5344CB8AC3E}">
        <p14:creationId val="861597999"/>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nodeType="afterGroup">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down)">
                                      <p:cBhvr>
                                        <p:cTn id="19" dur="500"/>
                                        <p:tgtEl>
                                          <p:spTgt spid="22"/>
                                        </p:tgtEl>
                                      </p:cBhvr>
                                    </p:animEffect>
                                  </p:childTnLst>
                                </p:cTn>
                              </p:par>
                            </p:childTnLst>
                          </p:cTn>
                        </p:par>
                        <p:par>
                          <p:cTn id="20" fill="hold" nodeType="afterGroup">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p:cTn id="23" dur="500" fill="hold"/>
                                        <p:tgtEl>
                                          <p:spTgt spid="21"/>
                                        </p:tgtEl>
                                        <p:attrNameLst>
                                          <p:attrName>ppt_w</p:attrName>
                                        </p:attrNameLst>
                                      </p:cBhvr>
                                      <p:tavLst>
                                        <p:tav tm="0">
                                          <p:val>
                                            <p:fltVal val="0"/>
                                          </p:val>
                                        </p:tav>
                                        <p:tav tm="100000">
                                          <p:val>
                                            <p:strVal val="#ppt_w"/>
                                          </p:val>
                                        </p:tav>
                                      </p:tavLst>
                                    </p:anim>
                                    <p:anim calcmode="lin" valueType="num">
                                      <p:cBhvr>
                                        <p:cTn id="24" dur="500" fill="hold"/>
                                        <p:tgtEl>
                                          <p:spTgt spid="21"/>
                                        </p:tgtEl>
                                        <p:attrNameLst>
                                          <p:attrName>ppt_h</p:attrName>
                                        </p:attrNameLst>
                                      </p:cBhvr>
                                      <p:tavLst>
                                        <p:tav tm="0">
                                          <p:val>
                                            <p:fltVal val="0"/>
                                          </p:val>
                                        </p:tav>
                                        <p:tav tm="100000">
                                          <p:val>
                                            <p:strVal val="#ppt_h"/>
                                          </p:val>
                                        </p:tav>
                                      </p:tavLst>
                                    </p:anim>
                                    <p:animEffect transition="in" filter="fade">
                                      <p:cBhvr>
                                        <p:cTn id="25" dur="500"/>
                                        <p:tgtEl>
                                          <p:spTgt spid="21"/>
                                        </p:tgtEl>
                                      </p:cBhvr>
                                    </p:animEffect>
                                  </p:childTnLst>
                                </p:cTn>
                              </p:par>
                            </p:childTnLst>
                          </p:cTn>
                        </p:par>
                        <p:par>
                          <p:cTn id="26" fill="hold" nodeType="afterGroup">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1000"/>
                                        <p:tgtEl>
                                          <p:spTgt spid="23"/>
                                        </p:tgtEl>
                                      </p:cBhvr>
                                    </p:animEffect>
                                    <p:anim calcmode="lin" valueType="num">
                                      <p:cBhvr>
                                        <p:cTn id="30" dur="1000" fill="hold"/>
                                        <p:tgtEl>
                                          <p:spTgt spid="23"/>
                                        </p:tgtEl>
                                        <p:attrNameLst>
                                          <p:attrName>ppt_x</p:attrName>
                                        </p:attrNameLst>
                                      </p:cBhvr>
                                      <p:tavLst>
                                        <p:tav tm="0">
                                          <p:val>
                                            <p:strVal val="#ppt_x"/>
                                          </p:val>
                                        </p:tav>
                                        <p:tav tm="100000">
                                          <p:val>
                                            <p:strVal val="#ppt_x"/>
                                          </p:val>
                                        </p:tav>
                                      </p:tavLst>
                                    </p:anim>
                                    <p:anim calcmode="lin" valueType="num">
                                      <p:cBhvr>
                                        <p:cTn id="31" dur="1000" fill="hold"/>
                                        <p:tgtEl>
                                          <p:spTgt spid="23"/>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par>
                          <p:cTn id="38" fill="hold" nodeType="afterGroup">
                            <p:stCondLst>
                              <p:cond delay="4000"/>
                            </p:stCondLst>
                            <p:childTnLst>
                              <p:par>
                                <p:cTn id="39" presetID="42" presetClass="entr" presetSubtype="0"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anim calcmode="lin" valueType="num">
                                      <p:cBhvr>
                                        <p:cTn id="42" dur="1000" fill="hold"/>
                                        <p:tgtEl>
                                          <p:spTgt spid="9"/>
                                        </p:tgtEl>
                                        <p:attrNameLst>
                                          <p:attrName>ppt_x</p:attrName>
                                        </p:attrNameLst>
                                      </p:cBhvr>
                                      <p:tavLst>
                                        <p:tav tm="0">
                                          <p:val>
                                            <p:strVal val="#ppt_x"/>
                                          </p:val>
                                        </p:tav>
                                        <p:tav tm="100000">
                                          <p:val>
                                            <p:strVal val="#ppt_x"/>
                                          </p:val>
                                        </p:tav>
                                      </p:tavLst>
                                    </p:anim>
                                    <p:anim calcmode="lin" valueType="num">
                                      <p:cBhvr>
                                        <p:cTn id="43" dur="1000" fill="hold"/>
                                        <p:tgtEl>
                                          <p:spTgt spid="9"/>
                                        </p:tgtEl>
                                        <p:attrNameLst>
                                          <p:attrName>ppt_y</p:attrName>
                                        </p:attrNameLst>
                                      </p:cBhvr>
                                      <p:tavLst>
                                        <p:tav tm="0">
                                          <p:val>
                                            <p:strVal val="#ppt_y+.1"/>
                                          </p:val>
                                        </p:tav>
                                        <p:tav tm="100000">
                                          <p:val>
                                            <p:strVal val="#ppt_y"/>
                                          </p:val>
                                        </p:tav>
                                      </p:tavLst>
                                    </p:anim>
                                  </p:childTnLst>
                                </p:cTn>
                              </p:par>
                            </p:childTnLst>
                          </p:cTn>
                        </p:par>
                        <p:par>
                          <p:cTn id="44" fill="hold" nodeType="afterGroup">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wipe(down)">
                                      <p:cBhvr>
                                        <p:cTn id="47" dur="500"/>
                                        <p:tgtEl>
                                          <p:spTgt spid="25"/>
                                        </p:tgtEl>
                                      </p:cBhvr>
                                    </p:animEffect>
                                  </p:childTnLst>
                                </p:cTn>
                              </p:par>
                            </p:childTnLst>
                          </p:cTn>
                        </p:par>
                        <p:par>
                          <p:cTn id="48" fill="hold" nodeType="afterGroup">
                            <p:stCondLst>
                              <p:cond delay="5500"/>
                            </p:stCondLst>
                            <p:childTnLst>
                              <p:par>
                                <p:cTn id="49" presetID="53" presetClass="entr" presetSubtype="16"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p:cTn id="51" dur="500" fill="hold"/>
                                        <p:tgtEl>
                                          <p:spTgt spid="24"/>
                                        </p:tgtEl>
                                        <p:attrNameLst>
                                          <p:attrName>ppt_w</p:attrName>
                                        </p:attrNameLst>
                                      </p:cBhvr>
                                      <p:tavLst>
                                        <p:tav tm="0">
                                          <p:val>
                                            <p:fltVal val="0"/>
                                          </p:val>
                                        </p:tav>
                                        <p:tav tm="100000">
                                          <p:val>
                                            <p:strVal val="#ppt_w"/>
                                          </p:val>
                                        </p:tav>
                                      </p:tavLst>
                                    </p:anim>
                                    <p:anim calcmode="lin" valueType="num">
                                      <p:cBhvr>
                                        <p:cTn id="52" dur="500" fill="hold"/>
                                        <p:tgtEl>
                                          <p:spTgt spid="24"/>
                                        </p:tgtEl>
                                        <p:attrNameLst>
                                          <p:attrName>ppt_h</p:attrName>
                                        </p:attrNameLst>
                                      </p:cBhvr>
                                      <p:tavLst>
                                        <p:tav tm="0">
                                          <p:val>
                                            <p:fltVal val="0"/>
                                          </p:val>
                                        </p:tav>
                                        <p:tav tm="100000">
                                          <p:val>
                                            <p:strVal val="#ppt_h"/>
                                          </p:val>
                                        </p:tav>
                                      </p:tavLst>
                                    </p:anim>
                                    <p:animEffect transition="in" filter="fade">
                                      <p:cBhvr>
                                        <p:cTn id="53" dur="500"/>
                                        <p:tgtEl>
                                          <p:spTgt spid="24"/>
                                        </p:tgtEl>
                                      </p:cBhvr>
                                    </p:animEffect>
                                  </p:childTnLst>
                                </p:cTn>
                              </p:par>
                            </p:childTnLst>
                          </p:cTn>
                        </p:par>
                        <p:par>
                          <p:cTn id="54" fill="hold" nodeType="afterGroup">
                            <p:stCondLst>
                              <p:cond delay="6000"/>
                            </p:stCondLst>
                            <p:childTnLst>
                              <p:par>
                                <p:cTn id="55" presetID="42" presetClass="entr" presetSubtype="0"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1000"/>
                                        <p:tgtEl>
                                          <p:spTgt spid="26"/>
                                        </p:tgtEl>
                                      </p:cBhvr>
                                    </p:animEffect>
                                    <p:anim calcmode="lin" valueType="num">
                                      <p:cBhvr>
                                        <p:cTn id="58" dur="1000" fill="hold"/>
                                        <p:tgtEl>
                                          <p:spTgt spid="26"/>
                                        </p:tgtEl>
                                        <p:attrNameLst>
                                          <p:attrName>ppt_x</p:attrName>
                                        </p:attrNameLst>
                                      </p:cBhvr>
                                      <p:tavLst>
                                        <p:tav tm="0">
                                          <p:val>
                                            <p:strVal val="#ppt_x"/>
                                          </p:val>
                                        </p:tav>
                                        <p:tav tm="100000">
                                          <p:val>
                                            <p:strVal val="#ppt_x"/>
                                          </p:val>
                                        </p:tav>
                                      </p:tavLst>
                                    </p:anim>
                                    <p:anim calcmode="lin" valueType="num">
                                      <p:cBhvr>
                                        <p:cTn id="59" dur="1000" fill="hold"/>
                                        <p:tgtEl>
                                          <p:spTgt spid="26"/>
                                        </p:tgtEl>
                                        <p:attrNameLst>
                                          <p:attrName>ppt_y</p:attrName>
                                        </p:attrNameLst>
                                      </p:cBhvr>
                                      <p:tavLst>
                                        <p:tav tm="0">
                                          <p:val>
                                            <p:strVal val="#ppt_y+.1"/>
                                          </p:val>
                                        </p:tav>
                                        <p:tav tm="100000">
                                          <p:val>
                                            <p:strVal val="#ppt_y"/>
                                          </p:val>
                                        </p:tav>
                                      </p:tavLst>
                                    </p:anim>
                                  </p:childTnLst>
                                </p:cTn>
                              </p:par>
                            </p:childTnLst>
                          </p:cTn>
                        </p:par>
                        <p:par>
                          <p:cTn id="60" fill="hold" nodeType="afterGroup">
                            <p:stCondLst>
                              <p:cond delay="7000"/>
                            </p:stCondLst>
                            <p:childTnLst>
                              <p:par>
                                <p:cTn id="61" presetID="53" presetClass="entr" presetSubtype="16"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p:cTn id="63" dur="500" fill="hold"/>
                                        <p:tgtEl>
                                          <p:spTgt spid="20"/>
                                        </p:tgtEl>
                                        <p:attrNameLst>
                                          <p:attrName>ppt_w</p:attrName>
                                        </p:attrNameLst>
                                      </p:cBhvr>
                                      <p:tavLst>
                                        <p:tav tm="0">
                                          <p:val>
                                            <p:fltVal val="0"/>
                                          </p:val>
                                        </p:tav>
                                        <p:tav tm="100000">
                                          <p:val>
                                            <p:strVal val="#ppt_w"/>
                                          </p:val>
                                        </p:tav>
                                      </p:tavLst>
                                    </p:anim>
                                    <p:anim calcmode="lin" valueType="num">
                                      <p:cBhvr>
                                        <p:cTn id="64" dur="500" fill="hold"/>
                                        <p:tgtEl>
                                          <p:spTgt spid="20"/>
                                        </p:tgtEl>
                                        <p:attrNameLst>
                                          <p:attrName>ppt_h</p:attrName>
                                        </p:attrNameLst>
                                      </p:cBhvr>
                                      <p:tavLst>
                                        <p:tav tm="0">
                                          <p:val>
                                            <p:fltVal val="0"/>
                                          </p:val>
                                        </p:tav>
                                        <p:tav tm="100000">
                                          <p:val>
                                            <p:strVal val="#ppt_h"/>
                                          </p:val>
                                        </p:tav>
                                      </p:tavLst>
                                    </p:anim>
                                    <p:animEffect transition="in" filter="fade">
                                      <p:cBhvr>
                                        <p:cTn id="65" dur="500"/>
                                        <p:tgtEl>
                                          <p:spTgt spid="20"/>
                                        </p:tgtEl>
                                      </p:cBhvr>
                                    </p:animEffect>
                                  </p:childTnLst>
                                </p:cTn>
                              </p:par>
                            </p:childTnLst>
                          </p:cTn>
                        </p:par>
                        <p:par>
                          <p:cTn id="66" fill="hold" nodeType="afterGroup">
                            <p:stCondLst>
                              <p:cond delay="7500"/>
                            </p:stCondLst>
                            <p:childTnLst>
                              <p:par>
                                <p:cTn id="67" presetID="42" presetClass="entr" presetSubtype="0" fill="hold" grpId="0" nodeType="afterEffect">
                                  <p:stCondLst>
                                    <p:cond delay="0"/>
                                  </p:stCondLst>
                                  <p:childTnLst>
                                    <p:set>
                                      <p:cBhvr>
                                        <p:cTn id="68" dur="1" fill="hold">
                                          <p:stCondLst>
                                            <p:cond delay="0"/>
                                          </p:stCondLst>
                                        </p:cTn>
                                        <p:tgtEl>
                                          <p:spTgt spid="8"/>
                                        </p:tgtEl>
                                        <p:attrNameLst>
                                          <p:attrName>style.visibility</p:attrName>
                                        </p:attrNameLst>
                                      </p:cBhvr>
                                      <p:to>
                                        <p:strVal val="visible"/>
                                      </p:to>
                                    </p:set>
                                    <p:animEffect transition="in" filter="fade">
                                      <p:cBhvr>
                                        <p:cTn id="69" dur="1000"/>
                                        <p:tgtEl>
                                          <p:spTgt spid="8"/>
                                        </p:tgtEl>
                                      </p:cBhvr>
                                    </p:animEffect>
                                    <p:anim calcmode="lin" valueType="num">
                                      <p:cBhvr>
                                        <p:cTn id="70" dur="1000" fill="hold"/>
                                        <p:tgtEl>
                                          <p:spTgt spid="8"/>
                                        </p:tgtEl>
                                        <p:attrNameLst>
                                          <p:attrName>ppt_x</p:attrName>
                                        </p:attrNameLst>
                                      </p:cBhvr>
                                      <p:tavLst>
                                        <p:tav tm="0">
                                          <p:val>
                                            <p:strVal val="#ppt_x"/>
                                          </p:val>
                                        </p:tav>
                                        <p:tav tm="100000">
                                          <p:val>
                                            <p:strVal val="#ppt_x"/>
                                          </p:val>
                                        </p:tav>
                                      </p:tavLst>
                                    </p:anim>
                                    <p:anim calcmode="lin" valueType="num">
                                      <p:cBhvr>
                                        <p:cTn id="71" dur="1000" fill="hold"/>
                                        <p:tgtEl>
                                          <p:spTgt spid="8"/>
                                        </p:tgtEl>
                                        <p:attrNameLst>
                                          <p:attrName>ppt_y</p:attrName>
                                        </p:attrNameLst>
                                      </p:cBhvr>
                                      <p:tavLst>
                                        <p:tav tm="0">
                                          <p:val>
                                            <p:strVal val="#ppt_y+.1"/>
                                          </p:val>
                                        </p:tav>
                                        <p:tav tm="100000">
                                          <p:val>
                                            <p:strVal val="#ppt_y"/>
                                          </p:val>
                                        </p:tav>
                                      </p:tavLst>
                                    </p:anim>
                                  </p:childTnLst>
                                </p:cTn>
                              </p:par>
                            </p:childTnLst>
                          </p:cTn>
                        </p:par>
                        <p:par>
                          <p:cTn id="72" fill="hold" nodeType="afterGroup">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wipe(down)">
                                      <p:cBhvr>
                                        <p:cTn id="75" dur="500"/>
                                        <p:tgtEl>
                                          <p:spTgt spid="28"/>
                                        </p:tgtEl>
                                      </p:cBhvr>
                                    </p:animEffect>
                                  </p:childTnLst>
                                </p:cTn>
                              </p:par>
                            </p:childTnLst>
                          </p:cTn>
                        </p:par>
                        <p:par>
                          <p:cTn id="76" fill="hold" nodeType="afterGroup">
                            <p:stCondLst>
                              <p:cond delay="9000"/>
                            </p:stCondLst>
                            <p:childTnLst>
                              <p:par>
                                <p:cTn id="77" presetID="53" presetClass="entr" presetSubtype="16" fill="hold" grpId="0" nodeType="after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p:cTn id="79" dur="500" fill="hold"/>
                                        <p:tgtEl>
                                          <p:spTgt spid="27"/>
                                        </p:tgtEl>
                                        <p:attrNameLst>
                                          <p:attrName>ppt_w</p:attrName>
                                        </p:attrNameLst>
                                      </p:cBhvr>
                                      <p:tavLst>
                                        <p:tav tm="0">
                                          <p:val>
                                            <p:fltVal val="0"/>
                                          </p:val>
                                        </p:tav>
                                        <p:tav tm="100000">
                                          <p:val>
                                            <p:strVal val="#ppt_w"/>
                                          </p:val>
                                        </p:tav>
                                      </p:tavLst>
                                    </p:anim>
                                    <p:anim calcmode="lin" valueType="num">
                                      <p:cBhvr>
                                        <p:cTn id="80" dur="500" fill="hold"/>
                                        <p:tgtEl>
                                          <p:spTgt spid="27"/>
                                        </p:tgtEl>
                                        <p:attrNameLst>
                                          <p:attrName>ppt_h</p:attrName>
                                        </p:attrNameLst>
                                      </p:cBhvr>
                                      <p:tavLst>
                                        <p:tav tm="0">
                                          <p:val>
                                            <p:fltVal val="0"/>
                                          </p:val>
                                        </p:tav>
                                        <p:tav tm="100000">
                                          <p:val>
                                            <p:strVal val="#ppt_h"/>
                                          </p:val>
                                        </p:tav>
                                      </p:tavLst>
                                    </p:anim>
                                    <p:animEffect transition="in" filter="fade">
                                      <p:cBhvr>
                                        <p:cTn id="81" dur="500"/>
                                        <p:tgtEl>
                                          <p:spTgt spid="27"/>
                                        </p:tgtEl>
                                      </p:cBhvr>
                                    </p:animEffect>
                                  </p:childTnLst>
                                </p:cTn>
                              </p:par>
                            </p:childTnLst>
                          </p:cTn>
                        </p:par>
                        <p:par>
                          <p:cTn id="82" fill="hold" nodeType="afterGroup">
                            <p:stCondLst>
                              <p:cond delay="9500"/>
                            </p:stCondLst>
                            <p:childTnLst>
                              <p:par>
                                <p:cTn id="83" presetID="42" presetClass="entr" presetSubtype="0" fill="hold" grpId="0" nodeType="after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fade">
                                      <p:cBhvr>
                                        <p:cTn id="85" dur="1000"/>
                                        <p:tgtEl>
                                          <p:spTgt spid="29"/>
                                        </p:tgtEl>
                                      </p:cBhvr>
                                    </p:animEffect>
                                    <p:anim calcmode="lin" valueType="num">
                                      <p:cBhvr>
                                        <p:cTn id="86" dur="1000" fill="hold"/>
                                        <p:tgtEl>
                                          <p:spTgt spid="29"/>
                                        </p:tgtEl>
                                        <p:attrNameLst>
                                          <p:attrName>ppt_x</p:attrName>
                                        </p:attrNameLst>
                                      </p:cBhvr>
                                      <p:tavLst>
                                        <p:tav tm="0">
                                          <p:val>
                                            <p:strVal val="#ppt_x"/>
                                          </p:val>
                                        </p:tav>
                                        <p:tav tm="100000">
                                          <p:val>
                                            <p:strVal val="#ppt_x"/>
                                          </p:val>
                                        </p:tav>
                                      </p:tavLst>
                                    </p:anim>
                                    <p:anim calcmode="lin" valueType="num">
                                      <p:cBhvr>
                                        <p:cTn id="87" dur="1000" fill="hold"/>
                                        <p:tgtEl>
                                          <p:spTgt spid="29"/>
                                        </p:tgtEl>
                                        <p:attrNameLst>
                                          <p:attrName>ppt_y</p:attrName>
                                        </p:attrNameLst>
                                      </p:cBhvr>
                                      <p:tavLst>
                                        <p:tav tm="0">
                                          <p:val>
                                            <p:strVal val="#ppt_y+.1"/>
                                          </p:val>
                                        </p:tav>
                                        <p:tav tm="100000">
                                          <p:val>
                                            <p:strVal val="#ppt_y"/>
                                          </p:val>
                                        </p:tav>
                                      </p:tavLst>
                                    </p:anim>
                                  </p:childTnLst>
                                </p:cTn>
                              </p:par>
                            </p:childTnLst>
                          </p:cTn>
                        </p:par>
                        <p:par>
                          <p:cTn id="88" fill="hold" nodeType="afterGroup">
                            <p:stCondLst>
                              <p:cond delay="10500"/>
                            </p:stCondLst>
                            <p:childTnLst>
                              <p:par>
                                <p:cTn id="89" presetID="53" presetClass="entr" presetSubtype="16" fill="hold" nodeType="afterEffect">
                                  <p:stCondLst>
                                    <p:cond delay="0"/>
                                  </p:stCondLst>
                                  <p:childTnLst>
                                    <p:set>
                                      <p:cBhvr>
                                        <p:cTn id="90" dur="1" fill="hold">
                                          <p:stCondLst>
                                            <p:cond delay="0"/>
                                          </p:stCondLst>
                                        </p:cTn>
                                        <p:tgtEl>
                                          <p:spTgt spid="10"/>
                                        </p:tgtEl>
                                        <p:attrNameLst>
                                          <p:attrName>style.visibility</p:attrName>
                                        </p:attrNameLst>
                                      </p:cBhvr>
                                      <p:to>
                                        <p:strVal val="visible"/>
                                      </p:to>
                                    </p:set>
                                    <p:anim calcmode="lin" valueType="num">
                                      <p:cBhvr>
                                        <p:cTn id="91" dur="500" fill="hold"/>
                                        <p:tgtEl>
                                          <p:spTgt spid="10"/>
                                        </p:tgtEl>
                                        <p:attrNameLst>
                                          <p:attrName>ppt_w</p:attrName>
                                        </p:attrNameLst>
                                      </p:cBhvr>
                                      <p:tavLst>
                                        <p:tav tm="0">
                                          <p:val>
                                            <p:fltVal val="0"/>
                                          </p:val>
                                        </p:tav>
                                        <p:tav tm="100000">
                                          <p:val>
                                            <p:strVal val="#ppt_w"/>
                                          </p:val>
                                        </p:tav>
                                      </p:tavLst>
                                    </p:anim>
                                    <p:anim calcmode="lin" valueType="num">
                                      <p:cBhvr>
                                        <p:cTn id="92" dur="500" fill="hold"/>
                                        <p:tgtEl>
                                          <p:spTgt spid="10"/>
                                        </p:tgtEl>
                                        <p:attrNameLst>
                                          <p:attrName>ppt_h</p:attrName>
                                        </p:attrNameLst>
                                      </p:cBhvr>
                                      <p:tavLst>
                                        <p:tav tm="0">
                                          <p:val>
                                            <p:fltVal val="0"/>
                                          </p:val>
                                        </p:tav>
                                        <p:tav tm="100000">
                                          <p:val>
                                            <p:strVal val="#ppt_h"/>
                                          </p:val>
                                        </p:tav>
                                      </p:tavLst>
                                    </p:anim>
                                    <p:animEffect transition="in" filter="fade">
                                      <p:cBhvr>
                                        <p:cTn id="93" dur="500"/>
                                        <p:tgtEl>
                                          <p:spTgt spid="10"/>
                                        </p:tgtEl>
                                      </p:cBhvr>
                                    </p:animEffect>
                                  </p:childTnLst>
                                </p:cTn>
                              </p:par>
                            </p:childTnLst>
                          </p:cTn>
                        </p:par>
                        <p:par>
                          <p:cTn id="94" fill="hold" nodeType="afterGroup">
                            <p:stCondLst>
                              <p:cond delay="11000"/>
                            </p:stCondLst>
                            <p:childTnLst>
                              <p:par>
                                <p:cTn id="95" presetID="42" presetClass="entr" presetSubtype="0" fill="hold" grpId="0" nodeType="afterEffect">
                                  <p:stCondLst>
                                    <p:cond delay="0"/>
                                  </p:stCondLst>
                                  <p:childTnLst>
                                    <p:set>
                                      <p:cBhvr>
                                        <p:cTn id="96" dur="1" fill="hold">
                                          <p:stCondLst>
                                            <p:cond delay="0"/>
                                          </p:stCondLst>
                                        </p:cTn>
                                        <p:tgtEl>
                                          <p:spTgt spid="6"/>
                                        </p:tgtEl>
                                        <p:attrNameLst>
                                          <p:attrName>style.visibility</p:attrName>
                                        </p:attrNameLst>
                                      </p:cBhvr>
                                      <p:to>
                                        <p:strVal val="visible"/>
                                      </p:to>
                                    </p:set>
                                    <p:animEffect transition="in" filter="fade">
                                      <p:cBhvr>
                                        <p:cTn id="97" dur="1000"/>
                                        <p:tgtEl>
                                          <p:spTgt spid="6"/>
                                        </p:tgtEl>
                                      </p:cBhvr>
                                    </p:animEffect>
                                    <p:anim calcmode="lin" valueType="num">
                                      <p:cBhvr>
                                        <p:cTn id="98" dur="1000" fill="hold"/>
                                        <p:tgtEl>
                                          <p:spTgt spid="6"/>
                                        </p:tgtEl>
                                        <p:attrNameLst>
                                          <p:attrName>ppt_x</p:attrName>
                                        </p:attrNameLst>
                                      </p:cBhvr>
                                      <p:tavLst>
                                        <p:tav tm="0">
                                          <p:val>
                                            <p:strVal val="#ppt_x"/>
                                          </p:val>
                                        </p:tav>
                                        <p:tav tm="100000">
                                          <p:val>
                                            <p:strVal val="#ppt_x"/>
                                          </p:val>
                                        </p:tav>
                                      </p:tavLst>
                                    </p:anim>
                                    <p:anim calcmode="lin" valueType="num">
                                      <p:cBhvr>
                                        <p:cTn id="99" dur="1000" fill="hold"/>
                                        <p:tgtEl>
                                          <p:spTgt spid="6"/>
                                        </p:tgtEl>
                                        <p:attrNameLst>
                                          <p:attrName>ppt_y</p:attrName>
                                        </p:attrNameLst>
                                      </p:cBhvr>
                                      <p:tavLst>
                                        <p:tav tm="0">
                                          <p:val>
                                            <p:strVal val="#ppt_y+.1"/>
                                          </p:val>
                                        </p:tav>
                                        <p:tav tm="100000">
                                          <p:val>
                                            <p:strVal val="#ppt_y"/>
                                          </p:val>
                                        </p:tav>
                                      </p:tavLst>
                                    </p:anim>
                                  </p:childTnLst>
                                </p:cTn>
                              </p:par>
                            </p:childTnLst>
                          </p:cTn>
                        </p:par>
                        <p:par>
                          <p:cTn id="100" fill="hold" nodeType="afterGroup">
                            <p:stCondLst>
                              <p:cond delay="12000"/>
                            </p:stCondLst>
                            <p:childTnLst>
                              <p:par>
                                <p:cTn id="101" presetID="22" presetClass="entr" presetSubtype="4" fill="hold" grpId="0" nodeType="afterEffect">
                                  <p:stCondLst>
                                    <p:cond delay="0"/>
                                  </p:stCondLst>
                                  <p:childTnLst>
                                    <p:set>
                                      <p:cBhvr>
                                        <p:cTn id="102" dur="1" fill="hold">
                                          <p:stCondLst>
                                            <p:cond delay="0"/>
                                          </p:stCondLst>
                                        </p:cTn>
                                        <p:tgtEl>
                                          <p:spTgt spid="35"/>
                                        </p:tgtEl>
                                        <p:attrNameLst>
                                          <p:attrName>style.visibility</p:attrName>
                                        </p:attrNameLst>
                                      </p:cBhvr>
                                      <p:to>
                                        <p:strVal val="visible"/>
                                      </p:to>
                                    </p:set>
                                    <p:animEffect transition="in" filter="wipe(down)">
                                      <p:cBhvr>
                                        <p:cTn id="103" dur="500"/>
                                        <p:tgtEl>
                                          <p:spTgt spid="35"/>
                                        </p:tgtEl>
                                      </p:cBhvr>
                                    </p:animEffect>
                                  </p:childTnLst>
                                </p:cTn>
                              </p:par>
                            </p:childTnLst>
                          </p:cTn>
                        </p:par>
                        <p:par>
                          <p:cTn id="104" fill="hold" nodeType="afterGroup">
                            <p:stCondLst>
                              <p:cond delay="12500"/>
                            </p:stCondLst>
                            <p:childTnLst>
                              <p:par>
                                <p:cTn id="105" presetID="53" presetClass="entr" presetSubtype="16" fill="hold" grpId="0" nodeType="afterEffect">
                                  <p:stCondLst>
                                    <p:cond delay="0"/>
                                  </p:stCondLst>
                                  <p:childTnLst>
                                    <p:set>
                                      <p:cBhvr>
                                        <p:cTn id="106" dur="1" fill="hold">
                                          <p:stCondLst>
                                            <p:cond delay="0"/>
                                          </p:stCondLst>
                                        </p:cTn>
                                        <p:tgtEl>
                                          <p:spTgt spid="30"/>
                                        </p:tgtEl>
                                        <p:attrNameLst>
                                          <p:attrName>style.visibility</p:attrName>
                                        </p:attrNameLst>
                                      </p:cBhvr>
                                      <p:to>
                                        <p:strVal val="visible"/>
                                      </p:to>
                                    </p:set>
                                    <p:anim calcmode="lin" valueType="num">
                                      <p:cBhvr>
                                        <p:cTn id="107" dur="500" fill="hold"/>
                                        <p:tgtEl>
                                          <p:spTgt spid="30"/>
                                        </p:tgtEl>
                                        <p:attrNameLst>
                                          <p:attrName>ppt_w</p:attrName>
                                        </p:attrNameLst>
                                      </p:cBhvr>
                                      <p:tavLst>
                                        <p:tav tm="0">
                                          <p:val>
                                            <p:fltVal val="0"/>
                                          </p:val>
                                        </p:tav>
                                        <p:tav tm="100000">
                                          <p:val>
                                            <p:strVal val="#ppt_w"/>
                                          </p:val>
                                        </p:tav>
                                      </p:tavLst>
                                    </p:anim>
                                    <p:anim calcmode="lin" valueType="num">
                                      <p:cBhvr>
                                        <p:cTn id="108" dur="500" fill="hold"/>
                                        <p:tgtEl>
                                          <p:spTgt spid="30"/>
                                        </p:tgtEl>
                                        <p:attrNameLst>
                                          <p:attrName>ppt_h</p:attrName>
                                        </p:attrNameLst>
                                      </p:cBhvr>
                                      <p:tavLst>
                                        <p:tav tm="0">
                                          <p:val>
                                            <p:fltVal val="0"/>
                                          </p:val>
                                        </p:tav>
                                        <p:tav tm="100000">
                                          <p:val>
                                            <p:strVal val="#ppt_h"/>
                                          </p:val>
                                        </p:tav>
                                      </p:tavLst>
                                    </p:anim>
                                    <p:animEffect transition="in" filter="fade">
                                      <p:cBhvr>
                                        <p:cTn id="109" dur="500"/>
                                        <p:tgtEl>
                                          <p:spTgt spid="30"/>
                                        </p:tgtEl>
                                      </p:cBhvr>
                                    </p:animEffect>
                                  </p:childTnLst>
                                </p:cTn>
                              </p:par>
                            </p:childTnLst>
                          </p:cTn>
                        </p:par>
                        <p:par>
                          <p:cTn id="110" fill="hold" nodeType="afterGroup">
                            <p:stCondLst>
                              <p:cond delay="13000"/>
                            </p:stCondLst>
                            <p:childTnLst>
                              <p:par>
                                <p:cTn id="111" presetID="42" presetClass="entr" presetSubtype="0" fill="hold" grpId="0" nodeType="afterEffect">
                                  <p:stCondLst>
                                    <p:cond delay="0"/>
                                  </p:stCondLst>
                                  <p:childTnLst>
                                    <p:set>
                                      <p:cBhvr>
                                        <p:cTn id="112" dur="1" fill="hold">
                                          <p:stCondLst>
                                            <p:cond delay="0"/>
                                          </p:stCondLst>
                                        </p:cTn>
                                        <p:tgtEl>
                                          <p:spTgt spid="36"/>
                                        </p:tgtEl>
                                        <p:attrNameLst>
                                          <p:attrName>style.visibility</p:attrName>
                                        </p:attrNameLst>
                                      </p:cBhvr>
                                      <p:to>
                                        <p:strVal val="visible"/>
                                      </p:to>
                                    </p:set>
                                    <p:animEffect transition="in" filter="fade">
                                      <p:cBhvr>
                                        <p:cTn id="113" dur="1000"/>
                                        <p:tgtEl>
                                          <p:spTgt spid="36"/>
                                        </p:tgtEl>
                                      </p:cBhvr>
                                    </p:animEffect>
                                    <p:anim calcmode="lin" valueType="num">
                                      <p:cBhvr>
                                        <p:cTn id="114" dur="1000" fill="hold"/>
                                        <p:tgtEl>
                                          <p:spTgt spid="36"/>
                                        </p:tgtEl>
                                        <p:attrNameLst>
                                          <p:attrName>ppt_x</p:attrName>
                                        </p:attrNameLst>
                                      </p:cBhvr>
                                      <p:tavLst>
                                        <p:tav tm="0">
                                          <p:val>
                                            <p:strVal val="#ppt_x"/>
                                          </p:val>
                                        </p:tav>
                                        <p:tav tm="100000">
                                          <p:val>
                                            <p:strVal val="#ppt_x"/>
                                          </p:val>
                                        </p:tav>
                                      </p:tavLst>
                                    </p:anim>
                                    <p:anim calcmode="lin" valueType="num">
                                      <p:cBhvr>
                                        <p:cTn id="115" dur="1000" fill="hold"/>
                                        <p:tgtEl>
                                          <p:spTgt spid="36"/>
                                        </p:tgtEl>
                                        <p:attrNameLst>
                                          <p:attrName>ppt_y</p:attrName>
                                        </p:attrNameLst>
                                      </p:cBhvr>
                                      <p:tavLst>
                                        <p:tav tm="0">
                                          <p:val>
                                            <p:strVal val="#ppt_y+.1"/>
                                          </p:val>
                                        </p:tav>
                                        <p:tav tm="100000">
                                          <p:val>
                                            <p:strVal val="#ppt_y"/>
                                          </p:val>
                                        </p:tav>
                                      </p:tavLst>
                                    </p:anim>
                                  </p:childTnLst>
                                </p:cTn>
                              </p:par>
                              <p:par>
                                <p:cTn id="116" presetID="10" presetClass="entr" presetSubtype="0" fill="hold" grpId="0" nodeType="withEffect">
                                  <p:stCondLst>
                                    <p:cond delay="1000"/>
                                  </p:stCondLst>
                                  <p:iterate type="lt">
                                    <p:tmPct val="10000"/>
                                  </p:iterate>
                                  <p:childTnLst>
                                    <p:set>
                                      <p:cBhvr>
                                        <p:cTn id="117" dur="1" fill="hold">
                                          <p:stCondLst>
                                            <p:cond delay="0"/>
                                          </p:stCondLst>
                                        </p:cTn>
                                        <p:tgtEl>
                                          <p:spTgt spid="37"/>
                                        </p:tgtEl>
                                        <p:attrNameLst>
                                          <p:attrName>style.visibility</p:attrName>
                                        </p:attrNameLst>
                                      </p:cBhvr>
                                      <p:to>
                                        <p:strVal val="visible"/>
                                      </p:to>
                                    </p:set>
                                    <p:animEffect transition="in" filter="fade">
                                      <p:cBhvr>
                                        <p:cTn id="118" dur="100"/>
                                        <p:tgtEl>
                                          <p:spTgt spid="37"/>
                                        </p:tgtEl>
                                      </p:cBhvr>
                                    </p:animEffect>
                                  </p:childTnLst>
                                </p:cTn>
                              </p:par>
                              <p:par>
                                <p:cTn id="119" presetID="10" presetClass="entr" presetSubtype="0" fill="hold" grpId="0" nodeType="withEffect">
                                  <p:stCondLst>
                                    <p:cond delay="1000"/>
                                  </p:stCondLst>
                                  <p:iterate type="lt">
                                    <p:tmPct val="10000"/>
                                  </p:iterate>
                                  <p:childTnLst>
                                    <p:set>
                                      <p:cBhvr>
                                        <p:cTn id="120" dur="1" fill="hold">
                                          <p:stCondLst>
                                            <p:cond delay="0"/>
                                          </p:stCondLst>
                                        </p:cTn>
                                        <p:tgtEl>
                                          <p:spTgt spid="38"/>
                                        </p:tgtEl>
                                        <p:attrNameLst>
                                          <p:attrName>style.visibility</p:attrName>
                                        </p:attrNameLst>
                                      </p:cBhvr>
                                      <p:to>
                                        <p:strVal val="visible"/>
                                      </p:to>
                                    </p:set>
                                    <p:animEffect transition="in" filter="fade">
                                      <p:cBhvr>
                                        <p:cTn id="121" dur="1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8" grpId="0" animBg="1"/>
      <p:bldP spid="19" grpId="0" animBg="1"/>
      <p:bldP spid="20" grpId="0" animBg="1"/>
      <p:bldP spid="21" grpId="0"/>
      <p:bldP spid="22" grpId="0" animBg="1"/>
      <p:bldP spid="23" grpId="0"/>
      <p:bldP spid="24" grpId="0"/>
      <p:bldP spid="25" grpId="0" animBg="1"/>
      <p:bldP spid="26" grpId="0"/>
      <p:bldP spid="27" grpId="0"/>
      <p:bldP spid="28" grpId="0" animBg="1"/>
      <p:bldP spid="29" grpId="0"/>
      <p:bldP spid="30" grpId="0"/>
      <p:bldP spid="35" grpId="0" animBg="1"/>
      <p:bldP spid="36" grpId="0"/>
      <p:bldP spid="37" grpId="0"/>
      <p:bldP spid="38" grpId="0"/>
    </p:bldLst>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6" name="Group 3"/>
          <p:cNvGrpSpPr/>
          <p:nvPr/>
        </p:nvGrpSpPr>
        <p:grpSpPr>
          <a:xfrm>
            <a:off x="7616952" y="1684727"/>
            <a:ext cx="2954629" cy="709107"/>
            <a:chOff x="1603804" y="2220559"/>
            <a:chExt cx="2955174" cy="708959"/>
          </a:xfrm>
        </p:grpSpPr>
        <p:sp>
          <p:nvSpPr>
            <p:cNvPr id="7" name="Text Placeholder 2"/>
            <p:cNvSpPr txBox="1"/>
            <p:nvPr/>
          </p:nvSpPr>
          <p:spPr>
            <a:xfrm>
              <a:off x="1603804" y="2220559"/>
              <a:ext cx="2014025" cy="261943"/>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zh-CN" altLang="en-US" smtClean="0">
                  <a:solidFill>
                    <a:schemeClr val="tx1">
                      <a:lumMod val="85000"/>
                      <a:lumOff val="15000"/>
                    </a:schemeClr>
                  </a:solidFill>
                  <a:latin typeface="Arial" panose="020b0604020202020204" pitchFamily="34" charset="0"/>
                  <a:ea typeface="微软雅黑" panose="020b0503020204020204" pitchFamily="34" charset="-122"/>
                  <a:cs typeface="Clear Sans" panose="020b0503030202020304" pitchFamily="34" charset="0"/>
                  <a:sym typeface="Arial" panose="020b0604020202020204" pitchFamily="34" charset="0"/>
                </a:rPr>
                <a:t>添加标题</a:t>
              </a:r>
              <a:endParaRPr lang="en-GB">
                <a:solidFill>
                  <a:schemeClr val="tx1">
                    <a:lumMod val="85000"/>
                    <a:lumOff val="15000"/>
                  </a:schemeClr>
                </a:solidFill>
                <a:latin typeface="Arial" panose="020b0604020202020204" pitchFamily="34" charset="0"/>
                <a:ea typeface="微软雅黑" panose="020b0503020204020204" pitchFamily="34" charset="-122"/>
                <a:cs typeface="Clear Sans" panose="020b0503030202020304" pitchFamily="34" charset="0"/>
                <a:sym typeface="Arial" panose="020b0604020202020204" pitchFamily="34" charset="0"/>
              </a:endParaRPr>
            </a:p>
          </p:txBody>
        </p:sp>
        <p:sp>
          <p:nvSpPr>
            <p:cNvPr id="8" name="TextBox 5"/>
            <p:cNvSpPr txBox="1"/>
            <p:nvPr/>
          </p:nvSpPr>
          <p:spPr>
            <a:xfrm>
              <a:off x="1679985" y="2560292"/>
              <a:ext cx="2878993" cy="369226"/>
            </a:xfrm>
            <a:prstGeom prst="rect">
              <a:avLst/>
            </a:prstGeom>
            <a:noFill/>
          </p:spPr>
          <p:txBody>
            <a:bodyPr lIns="0" tIns="0" rIns="0" bIns="0">
              <a:spAutoFit/>
            </a:bodyPr>
            <a:lstStyle/>
            <a:p>
              <a:pPr defTabSz="1450469">
                <a:defRPr/>
              </a:pPr>
              <a:r>
                <a:rPr lang="zh-CN" altLang="en-US" sz="120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点击输入简要文字内容，概括精炼言简意赅的说明分项内容。</a:t>
              </a:r>
              <a:endParaRPr lang="en-US" altLang="zh-CN" sz="120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grpSp>
        <p:nvGrpSpPr>
          <p:cNvPr id="9" name="Group 6"/>
          <p:cNvGrpSpPr/>
          <p:nvPr/>
        </p:nvGrpSpPr>
        <p:grpSpPr>
          <a:xfrm>
            <a:off x="7616952" y="3228133"/>
            <a:ext cx="2954629" cy="709107"/>
            <a:chOff x="1603804" y="2220559"/>
            <a:chExt cx="2955174" cy="708959"/>
          </a:xfrm>
        </p:grpSpPr>
        <p:sp>
          <p:nvSpPr>
            <p:cNvPr id="10" name="Text Placeholder 2"/>
            <p:cNvSpPr txBox="1"/>
            <p:nvPr/>
          </p:nvSpPr>
          <p:spPr>
            <a:xfrm>
              <a:off x="1603804" y="2220559"/>
              <a:ext cx="2014025" cy="261943"/>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zh-CN" altLang="en-US">
                  <a:solidFill>
                    <a:schemeClr val="tx1">
                      <a:lumMod val="85000"/>
                      <a:lumOff val="15000"/>
                    </a:schemeClr>
                  </a:solidFill>
                  <a:latin typeface="Arial" panose="020b0604020202020204" pitchFamily="34" charset="0"/>
                  <a:ea typeface="微软雅黑" panose="020b0503020204020204" pitchFamily="34" charset="-122"/>
                  <a:cs typeface="Clear Sans" panose="020b0503030202020304" pitchFamily="34" charset="0"/>
                  <a:sym typeface="Arial" panose="020b0604020202020204" pitchFamily="34" charset="0"/>
                </a:rPr>
                <a:t>添加标题</a:t>
              </a:r>
              <a:endParaRPr lang="en-GB">
                <a:solidFill>
                  <a:schemeClr val="tx1">
                    <a:lumMod val="85000"/>
                    <a:lumOff val="15000"/>
                  </a:schemeClr>
                </a:solidFill>
                <a:latin typeface="Arial" panose="020b0604020202020204" pitchFamily="34" charset="0"/>
                <a:ea typeface="微软雅黑" panose="020b0503020204020204" pitchFamily="34" charset="-122"/>
                <a:cs typeface="Clear Sans" panose="020b0503030202020304" pitchFamily="34" charset="0"/>
                <a:sym typeface="Arial" panose="020b0604020202020204" pitchFamily="34" charset="0"/>
              </a:endParaRPr>
            </a:p>
          </p:txBody>
        </p:sp>
        <p:sp>
          <p:nvSpPr>
            <p:cNvPr id="11" name="TextBox 8"/>
            <p:cNvSpPr txBox="1"/>
            <p:nvPr/>
          </p:nvSpPr>
          <p:spPr>
            <a:xfrm>
              <a:off x="1679985" y="2560292"/>
              <a:ext cx="2878993" cy="369226"/>
            </a:xfrm>
            <a:prstGeom prst="rect">
              <a:avLst/>
            </a:prstGeom>
            <a:noFill/>
          </p:spPr>
          <p:txBody>
            <a:bodyPr lIns="0" tIns="0" rIns="0" bIns="0">
              <a:spAutoFit/>
            </a:bodyPr>
            <a:lstStyle/>
            <a:p>
              <a:pPr defTabSz="1450469">
                <a:defRPr/>
              </a:pPr>
              <a:r>
                <a:rPr lang="zh-CN" altLang="en-US" sz="120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点击输入简要文字内容，概括精炼言简意赅的说明分项内容。</a:t>
              </a:r>
              <a:endParaRPr lang="en-US" altLang="zh-CN" sz="120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grpSp>
        <p:nvGrpSpPr>
          <p:cNvPr id="12" name="Group 9"/>
          <p:cNvGrpSpPr/>
          <p:nvPr/>
        </p:nvGrpSpPr>
        <p:grpSpPr>
          <a:xfrm>
            <a:off x="7616952" y="4561196"/>
            <a:ext cx="2954629" cy="709106"/>
            <a:chOff x="1603804" y="2220560"/>
            <a:chExt cx="2955174" cy="708958"/>
          </a:xfrm>
        </p:grpSpPr>
        <p:sp>
          <p:nvSpPr>
            <p:cNvPr id="13" name="Text Placeholder 2"/>
            <p:cNvSpPr txBox="1"/>
            <p:nvPr/>
          </p:nvSpPr>
          <p:spPr>
            <a:xfrm>
              <a:off x="1603804" y="2220560"/>
              <a:ext cx="2014025" cy="261943"/>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zh-CN" altLang="en-US">
                  <a:solidFill>
                    <a:schemeClr val="tx1">
                      <a:lumMod val="85000"/>
                      <a:lumOff val="15000"/>
                    </a:schemeClr>
                  </a:solidFill>
                  <a:latin typeface="Arial" panose="020b0604020202020204" pitchFamily="34" charset="0"/>
                  <a:ea typeface="微软雅黑" panose="020b0503020204020204" pitchFamily="34" charset="-122"/>
                  <a:cs typeface="Clear Sans" panose="020b0503030202020304" pitchFamily="34" charset="0"/>
                  <a:sym typeface="Arial" panose="020b0604020202020204" pitchFamily="34" charset="0"/>
                </a:rPr>
                <a:t>添加标题</a:t>
              </a:r>
              <a:endParaRPr lang="en-GB">
                <a:solidFill>
                  <a:schemeClr val="tx1">
                    <a:lumMod val="85000"/>
                    <a:lumOff val="15000"/>
                  </a:schemeClr>
                </a:solidFill>
                <a:latin typeface="Arial" panose="020b0604020202020204" pitchFamily="34" charset="0"/>
                <a:ea typeface="微软雅黑" panose="020b0503020204020204" pitchFamily="34" charset="-122"/>
                <a:cs typeface="Clear Sans" panose="020b0503030202020304" pitchFamily="34" charset="0"/>
                <a:sym typeface="Arial" panose="020b0604020202020204" pitchFamily="34" charset="0"/>
              </a:endParaRPr>
            </a:p>
          </p:txBody>
        </p:sp>
        <p:sp>
          <p:nvSpPr>
            <p:cNvPr id="14" name="TextBox 11"/>
            <p:cNvSpPr txBox="1"/>
            <p:nvPr/>
          </p:nvSpPr>
          <p:spPr>
            <a:xfrm>
              <a:off x="1679985" y="2560292"/>
              <a:ext cx="2878993" cy="369226"/>
            </a:xfrm>
            <a:prstGeom prst="rect">
              <a:avLst/>
            </a:prstGeom>
            <a:noFill/>
          </p:spPr>
          <p:txBody>
            <a:bodyPr lIns="0" tIns="0" rIns="0" bIns="0">
              <a:spAutoFit/>
            </a:bodyPr>
            <a:lstStyle/>
            <a:p>
              <a:pPr defTabSz="1450469">
                <a:defRPr/>
              </a:pPr>
              <a:r>
                <a:rPr lang="zh-CN" altLang="en-US" sz="120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点击输入简要文字内容，概括精炼言简意赅的说明分项内容。</a:t>
              </a:r>
              <a:endParaRPr lang="en-US" altLang="zh-CN" sz="120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grpSp>
        <p:nvGrpSpPr>
          <p:cNvPr id="15" name="Group 12"/>
          <p:cNvGrpSpPr/>
          <p:nvPr/>
        </p:nvGrpSpPr>
        <p:grpSpPr>
          <a:xfrm>
            <a:off x="1631529" y="1684727"/>
            <a:ext cx="2957802" cy="709107"/>
            <a:chOff x="1679271" y="2220559"/>
            <a:chExt cx="2959965" cy="708959"/>
          </a:xfrm>
        </p:grpSpPr>
        <p:sp>
          <p:nvSpPr>
            <p:cNvPr id="16" name="Text Placeholder 2"/>
            <p:cNvSpPr txBox="1"/>
            <p:nvPr/>
          </p:nvSpPr>
          <p:spPr>
            <a:xfrm>
              <a:off x="2625698" y="2220559"/>
              <a:ext cx="2013538" cy="261943"/>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zh-CN" altLang="en-US">
                  <a:solidFill>
                    <a:schemeClr val="tx1">
                      <a:lumMod val="85000"/>
                      <a:lumOff val="15000"/>
                    </a:schemeClr>
                  </a:solidFill>
                  <a:latin typeface="Arial" panose="020b0604020202020204" pitchFamily="34" charset="0"/>
                  <a:ea typeface="微软雅黑" panose="020b0503020204020204" pitchFamily="34" charset="-122"/>
                  <a:cs typeface="Clear Sans" panose="020b0503030202020304" pitchFamily="34" charset="0"/>
                  <a:sym typeface="Arial" panose="020b0604020202020204" pitchFamily="34" charset="0"/>
                </a:rPr>
                <a:t>添加标题</a:t>
              </a:r>
              <a:endParaRPr lang="en-US">
                <a:solidFill>
                  <a:schemeClr val="tx1">
                    <a:lumMod val="85000"/>
                    <a:lumOff val="15000"/>
                  </a:schemeClr>
                </a:solidFill>
                <a:latin typeface="Arial" panose="020b0604020202020204" pitchFamily="34" charset="0"/>
                <a:ea typeface="微软雅黑" panose="020b0503020204020204" pitchFamily="34" charset="-122"/>
                <a:cs typeface="Clear Sans" panose="020b0503030202020304" pitchFamily="34" charset="0"/>
                <a:sym typeface="Arial" panose="020b0604020202020204" pitchFamily="34" charset="0"/>
              </a:endParaRPr>
            </a:p>
          </p:txBody>
        </p:sp>
        <p:sp>
          <p:nvSpPr>
            <p:cNvPr id="17" name="TextBox 14"/>
            <p:cNvSpPr txBox="1"/>
            <p:nvPr/>
          </p:nvSpPr>
          <p:spPr>
            <a:xfrm>
              <a:off x="1679271" y="2560292"/>
              <a:ext cx="2878979" cy="369226"/>
            </a:xfrm>
            <a:prstGeom prst="rect">
              <a:avLst/>
            </a:prstGeom>
            <a:noFill/>
          </p:spPr>
          <p:txBody>
            <a:bodyPr lIns="0" tIns="0" rIns="0" bIns="0">
              <a:spAutoFit/>
            </a:bodyPr>
            <a:lstStyle/>
            <a:p>
              <a:pPr algn="r" defTabSz="1450469">
                <a:defRPr/>
              </a:pPr>
              <a:r>
                <a:rPr lang="zh-CN" altLang="en-US" sz="120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点击输入简要文字内容，概括精炼言简意赅的说明分项内容。</a:t>
              </a:r>
              <a:endParaRPr lang="en-US" altLang="zh-CN" sz="120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grpSp>
        <p:nvGrpSpPr>
          <p:cNvPr id="18" name="Group 15"/>
          <p:cNvGrpSpPr/>
          <p:nvPr/>
        </p:nvGrpSpPr>
        <p:grpSpPr>
          <a:xfrm>
            <a:off x="1631529" y="3228133"/>
            <a:ext cx="2957802" cy="709107"/>
            <a:chOff x="1679271" y="2220559"/>
            <a:chExt cx="2959965" cy="708959"/>
          </a:xfrm>
        </p:grpSpPr>
        <p:sp>
          <p:nvSpPr>
            <p:cNvPr id="19" name="Text Placeholder 2"/>
            <p:cNvSpPr txBox="1"/>
            <p:nvPr/>
          </p:nvSpPr>
          <p:spPr>
            <a:xfrm>
              <a:off x="2625698" y="2220559"/>
              <a:ext cx="2013538" cy="261943"/>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zh-CN" altLang="en-US">
                  <a:solidFill>
                    <a:schemeClr val="tx1">
                      <a:lumMod val="85000"/>
                      <a:lumOff val="15000"/>
                    </a:schemeClr>
                  </a:solidFill>
                  <a:latin typeface="Arial" panose="020b0604020202020204" pitchFamily="34" charset="0"/>
                  <a:ea typeface="微软雅黑" panose="020b0503020204020204" pitchFamily="34" charset="-122"/>
                  <a:cs typeface="Clear Sans" panose="020b0503030202020304" pitchFamily="34" charset="0"/>
                  <a:sym typeface="Arial" panose="020b0604020202020204" pitchFamily="34" charset="0"/>
                </a:rPr>
                <a:t>添加标题</a:t>
              </a:r>
              <a:endParaRPr lang="en-GB">
                <a:solidFill>
                  <a:schemeClr val="tx1">
                    <a:lumMod val="85000"/>
                    <a:lumOff val="15000"/>
                  </a:schemeClr>
                </a:solidFill>
                <a:latin typeface="Arial" panose="020b0604020202020204" pitchFamily="34" charset="0"/>
                <a:ea typeface="微软雅黑" panose="020b0503020204020204" pitchFamily="34" charset="-122"/>
                <a:cs typeface="Clear Sans" panose="020b0503030202020304" pitchFamily="34" charset="0"/>
                <a:sym typeface="Arial" panose="020b0604020202020204" pitchFamily="34" charset="0"/>
              </a:endParaRPr>
            </a:p>
          </p:txBody>
        </p:sp>
        <p:sp>
          <p:nvSpPr>
            <p:cNvPr id="20" name="TextBox 17"/>
            <p:cNvSpPr txBox="1"/>
            <p:nvPr/>
          </p:nvSpPr>
          <p:spPr>
            <a:xfrm>
              <a:off x="1679271" y="2560292"/>
              <a:ext cx="2878979" cy="369226"/>
            </a:xfrm>
            <a:prstGeom prst="rect">
              <a:avLst/>
            </a:prstGeom>
            <a:noFill/>
          </p:spPr>
          <p:txBody>
            <a:bodyPr lIns="0" tIns="0" rIns="0" bIns="0">
              <a:spAutoFit/>
            </a:bodyPr>
            <a:lstStyle/>
            <a:p>
              <a:pPr algn="r" defTabSz="1450469">
                <a:defRPr/>
              </a:pPr>
              <a:r>
                <a:rPr lang="zh-CN" altLang="en-US" sz="120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点击输入简要文字内容，概括精炼言简意赅的说明分项内容。</a:t>
              </a:r>
              <a:endParaRPr lang="en-US" altLang="zh-CN" sz="120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grpSp>
        <p:nvGrpSpPr>
          <p:cNvPr id="21" name="Group 18"/>
          <p:cNvGrpSpPr/>
          <p:nvPr/>
        </p:nvGrpSpPr>
        <p:grpSpPr>
          <a:xfrm>
            <a:off x="1631529" y="4889043"/>
            <a:ext cx="2957802" cy="709107"/>
            <a:chOff x="1679271" y="2220559"/>
            <a:chExt cx="2959965" cy="708959"/>
          </a:xfrm>
        </p:grpSpPr>
        <p:sp>
          <p:nvSpPr>
            <p:cNvPr id="22" name="Text Placeholder 2"/>
            <p:cNvSpPr txBox="1"/>
            <p:nvPr/>
          </p:nvSpPr>
          <p:spPr>
            <a:xfrm>
              <a:off x="2625698" y="2220559"/>
              <a:ext cx="2013538" cy="261943"/>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zh-CN" altLang="en-US">
                  <a:solidFill>
                    <a:schemeClr val="tx1">
                      <a:lumMod val="85000"/>
                      <a:lumOff val="15000"/>
                    </a:schemeClr>
                  </a:solidFill>
                  <a:latin typeface="Arial" panose="020b0604020202020204" pitchFamily="34" charset="0"/>
                  <a:ea typeface="微软雅黑" panose="020b0503020204020204" pitchFamily="34" charset="-122"/>
                  <a:cs typeface="Clear Sans" panose="020b0503030202020304" pitchFamily="34" charset="0"/>
                  <a:sym typeface="Arial" panose="020b0604020202020204" pitchFamily="34" charset="0"/>
                </a:rPr>
                <a:t>添加标题</a:t>
              </a:r>
              <a:endParaRPr lang="en-GB">
                <a:solidFill>
                  <a:schemeClr val="tx1">
                    <a:lumMod val="85000"/>
                    <a:lumOff val="15000"/>
                  </a:schemeClr>
                </a:solidFill>
                <a:latin typeface="Arial" panose="020b0604020202020204" pitchFamily="34" charset="0"/>
                <a:ea typeface="微软雅黑" panose="020b0503020204020204" pitchFamily="34" charset="-122"/>
                <a:cs typeface="Clear Sans" panose="020b0503030202020304" pitchFamily="34" charset="0"/>
                <a:sym typeface="Arial" panose="020b0604020202020204" pitchFamily="34" charset="0"/>
              </a:endParaRPr>
            </a:p>
          </p:txBody>
        </p:sp>
        <p:sp>
          <p:nvSpPr>
            <p:cNvPr id="23" name="TextBox 20"/>
            <p:cNvSpPr txBox="1"/>
            <p:nvPr/>
          </p:nvSpPr>
          <p:spPr>
            <a:xfrm>
              <a:off x="1679271" y="2560292"/>
              <a:ext cx="2878979" cy="369226"/>
            </a:xfrm>
            <a:prstGeom prst="rect">
              <a:avLst/>
            </a:prstGeom>
            <a:noFill/>
          </p:spPr>
          <p:txBody>
            <a:bodyPr lIns="0" tIns="0" rIns="0" bIns="0">
              <a:spAutoFit/>
            </a:bodyPr>
            <a:lstStyle/>
            <a:p>
              <a:pPr algn="r" defTabSz="1450469">
                <a:defRPr/>
              </a:pPr>
              <a:r>
                <a:rPr lang="zh-CN" altLang="en-US" sz="120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点击输入简要文字内容，概括精炼言简意赅的说明分项内容。</a:t>
              </a:r>
              <a:endParaRPr lang="en-US" altLang="zh-CN" sz="120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grpSp>
        <p:nvGrpSpPr>
          <p:cNvPr id="24" name="Group 1"/>
          <p:cNvGrpSpPr/>
          <p:nvPr/>
        </p:nvGrpSpPr>
        <p:grpSpPr>
          <a:xfrm>
            <a:off x="4752774" y="1646618"/>
            <a:ext cx="1267854" cy="5212971"/>
            <a:chOff x="4752324" y="1662429"/>
            <a:chExt cx="1269755" cy="5211796"/>
          </a:xfrm>
        </p:grpSpPr>
        <p:grpSp>
          <p:nvGrpSpPr>
            <p:cNvPr id="25" name="Group 35"/>
            <p:cNvGrpSpPr/>
            <p:nvPr/>
          </p:nvGrpSpPr>
          <p:grpSpPr>
            <a:xfrm>
              <a:off x="4752324" y="1662429"/>
              <a:ext cx="1269755" cy="5211796"/>
              <a:chOff x="4752324" y="1646205"/>
              <a:chExt cx="1269755" cy="5211796"/>
            </a:xfrm>
          </p:grpSpPr>
          <p:sp>
            <p:nvSpPr>
              <p:cNvPr id="27" name="Freeform 12"/>
              <p:cNvSpPr/>
              <p:nvPr/>
            </p:nvSpPr>
            <p:spPr bwMode="auto">
              <a:xfrm rot="5400000">
                <a:off x="3459643" y="4295564"/>
                <a:ext cx="4753004" cy="371869"/>
              </a:xfrm>
              <a:custGeom>
                <a:gdLst>
                  <a:gd name="T0" fmla="*/ 0 w 1355"/>
                  <a:gd name="T1" fmla="*/ 104 h 104"/>
                  <a:gd name="T2" fmla="*/ 0 w 1355"/>
                  <a:gd name="T3" fmla="*/ 21 h 104"/>
                  <a:gd name="T4" fmla="*/ 26 w 1355"/>
                  <a:gd name="T5" fmla="*/ 1 h 104"/>
                  <a:gd name="T6" fmla="*/ 1355 w 1355"/>
                  <a:gd name="T7" fmla="*/ 1 h 104"/>
                </a:gdLst>
                <a:cxnLst>
                  <a:cxn ang="0">
                    <a:pos x="T0" y="T1"/>
                  </a:cxn>
                  <a:cxn ang="0">
                    <a:pos x="T2" y="T3"/>
                  </a:cxn>
                  <a:cxn ang="0">
                    <a:pos x="T4" y="T5"/>
                  </a:cxn>
                  <a:cxn ang="0">
                    <a:pos x="T6" y="T7"/>
                  </a:cxn>
                </a:cxnLst>
                <a:rect l="0" t="0" r="r" b="b"/>
                <a:pathLst>
                  <a:path w="1355" h="104">
                    <a:moveTo>
                      <a:pt x="0" y="104"/>
                    </a:moveTo>
                    <a:cubicBezTo>
                      <a:pt x="0" y="21"/>
                      <a:pt x="0" y="21"/>
                      <a:pt x="0" y="21"/>
                    </a:cubicBezTo>
                    <a:cubicBezTo>
                      <a:pt x="1" y="8"/>
                      <a:pt x="9" y="0"/>
                      <a:pt x="26" y="1"/>
                    </a:cubicBezTo>
                    <a:cubicBezTo>
                      <a:pt x="1355" y="1"/>
                      <a:pt x="1355" y="1"/>
                      <a:pt x="1355" y="1"/>
                    </a:cubicBezTo>
                  </a:path>
                </a:pathLst>
              </a:custGeom>
              <a:solidFill>
                <a:srgbClr val="FFFFFF"/>
              </a:solidFill>
              <a:ln w="85725" cap="flat">
                <a:solidFill>
                  <a:schemeClr val="accent1"/>
                </a:solidFill>
                <a:prstDash val="solid"/>
                <a:miter lim="800000"/>
              </a:ln>
              <a:extLst/>
            </p:spPr>
            <p:txBody>
              <a:bodyPr lIns="121882" tIns="60941" rIns="121882" bIns="60941"/>
              <a:lstStyle/>
              <a:p>
                <a:pPr defTabSz="914080">
                  <a:defRPr/>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8" name="Oval 6"/>
              <p:cNvSpPr>
                <a:spLocks noChangeArrowheads="1"/>
              </p:cNvSpPr>
              <p:nvPr/>
            </p:nvSpPr>
            <p:spPr bwMode="auto">
              <a:xfrm rot="5400000">
                <a:off x="4750419" y="1648110"/>
                <a:ext cx="909643" cy="905834"/>
              </a:xfrm>
              <a:prstGeom prst="ellipse">
                <a:avLst/>
              </a:prstGeom>
              <a:solidFill>
                <a:schemeClr val="accent1"/>
              </a:solidFill>
              <a:ln w="9525" cap="flat">
                <a:noFill/>
                <a:prstDash val="solid"/>
                <a:miter lim="800000"/>
              </a:ln>
            </p:spPr>
            <p:txBody>
              <a:bodyPr lIns="121882" tIns="60941" rIns="121882" bIns="60941"/>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eaLnBrk="1" hangingPunct="1"/>
                <a:endParaRPr lang="zh-CN" altLang="zh-CN">
                  <a:latin typeface="Arial" panose="020b0604020202020204" pitchFamily="34" charset="0"/>
                  <a:ea typeface="微软雅黑" panose="020b0503020204020204" pitchFamily="34" charset="-122"/>
                  <a:sym typeface="Arial" panose="020b0604020202020204" pitchFamily="34" charset="0"/>
                </a:endParaRPr>
              </a:p>
            </p:txBody>
          </p:sp>
        </p:grpSp>
        <p:sp>
          <p:nvSpPr>
            <p:cNvPr id="26" name="Freeform 41"/>
            <p:cNvSpPr>
              <a:spLocks noEditPoints="1"/>
            </p:cNvSpPr>
            <p:nvPr/>
          </p:nvSpPr>
          <p:spPr bwMode="auto">
            <a:xfrm>
              <a:off x="4999703" y="1915262"/>
              <a:ext cx="358640" cy="403767"/>
            </a:xfrm>
            <a:custGeom>
              <a:gdLst>
                <a:gd name="T0" fmla="*/ 336225 w 320"/>
                <a:gd name="T1" fmla="*/ 0 h 360"/>
                <a:gd name="T2" fmla="*/ 286912 w 320"/>
                <a:gd name="T3" fmla="*/ 0 h 360"/>
                <a:gd name="T4" fmla="*/ 268980 w 320"/>
                <a:gd name="T5" fmla="*/ 22432 h 360"/>
                <a:gd name="T6" fmla="*/ 268980 w 320"/>
                <a:gd name="T7" fmla="*/ 403767 h 360"/>
                <a:gd name="T8" fmla="*/ 358640 w 320"/>
                <a:gd name="T9" fmla="*/ 403767 h 360"/>
                <a:gd name="T10" fmla="*/ 358640 w 320"/>
                <a:gd name="T11" fmla="*/ 22432 h 360"/>
                <a:gd name="T12" fmla="*/ 336225 w 320"/>
                <a:gd name="T13" fmla="*/ 0 h 360"/>
                <a:gd name="T14" fmla="*/ 201735 w 320"/>
                <a:gd name="T15" fmla="*/ 134589 h 360"/>
                <a:gd name="T16" fmla="*/ 152422 w 320"/>
                <a:gd name="T17" fmla="*/ 134589 h 360"/>
                <a:gd name="T18" fmla="*/ 134490 w 320"/>
                <a:gd name="T19" fmla="*/ 157021 h 360"/>
                <a:gd name="T20" fmla="*/ 134490 w 320"/>
                <a:gd name="T21" fmla="*/ 403767 h 360"/>
                <a:gd name="T22" fmla="*/ 224150 w 320"/>
                <a:gd name="T23" fmla="*/ 403767 h 360"/>
                <a:gd name="T24" fmla="*/ 224150 w 320"/>
                <a:gd name="T25" fmla="*/ 157021 h 360"/>
                <a:gd name="T26" fmla="*/ 201735 w 320"/>
                <a:gd name="T27" fmla="*/ 134589 h 360"/>
                <a:gd name="T28" fmla="*/ 67245 w 320"/>
                <a:gd name="T29" fmla="*/ 269178 h 360"/>
                <a:gd name="T30" fmla="*/ 17932 w 320"/>
                <a:gd name="T31" fmla="*/ 269178 h 360"/>
                <a:gd name="T32" fmla="*/ 0 w 320"/>
                <a:gd name="T33" fmla="*/ 291610 h 360"/>
                <a:gd name="T34" fmla="*/ 0 w 320"/>
                <a:gd name="T35" fmla="*/ 403767 h 360"/>
                <a:gd name="T36" fmla="*/ 89660 w 320"/>
                <a:gd name="T37" fmla="*/ 403767 h 360"/>
                <a:gd name="T38" fmla="*/ 89660 w 320"/>
                <a:gd name="T39" fmla="*/ 291610 h 360"/>
                <a:gd name="T40" fmla="*/ 67245 w 320"/>
                <a:gd name="T41" fmla="*/ 269178 h 36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Group 2"/>
          <p:cNvGrpSpPr/>
          <p:nvPr/>
        </p:nvGrpSpPr>
        <p:grpSpPr>
          <a:xfrm>
            <a:off x="6114248" y="1673611"/>
            <a:ext cx="1277378" cy="5185977"/>
            <a:chOff x="6114303" y="1689468"/>
            <a:chExt cx="1278087" cy="5184756"/>
          </a:xfrm>
        </p:grpSpPr>
        <p:grpSp>
          <p:nvGrpSpPr>
            <p:cNvPr id="30" name="Group 40"/>
            <p:cNvGrpSpPr/>
            <p:nvPr/>
          </p:nvGrpSpPr>
          <p:grpSpPr>
            <a:xfrm>
              <a:off x="6114303" y="1689468"/>
              <a:ext cx="1278087" cy="5184756"/>
              <a:chOff x="6114303" y="1673244"/>
              <a:chExt cx="1278087" cy="5184756"/>
            </a:xfrm>
          </p:grpSpPr>
          <p:sp>
            <p:nvSpPr>
              <p:cNvPr id="38" name="Freeform 11"/>
              <p:cNvSpPr/>
              <p:nvPr/>
            </p:nvSpPr>
            <p:spPr bwMode="auto">
              <a:xfrm rot="5400000">
                <a:off x="3923583" y="4295762"/>
                <a:ext cx="4752958" cy="371518"/>
              </a:xfrm>
              <a:custGeom>
                <a:gdLst>
                  <a:gd name="T0" fmla="*/ 0 w 1355"/>
                  <a:gd name="T1" fmla="*/ 0 h 104"/>
                  <a:gd name="T2" fmla="*/ 0 w 1355"/>
                  <a:gd name="T3" fmla="*/ 83 h 104"/>
                  <a:gd name="T4" fmla="*/ 26 w 1355"/>
                  <a:gd name="T5" fmla="*/ 104 h 104"/>
                  <a:gd name="T6" fmla="*/ 1355 w 1355"/>
                  <a:gd name="T7" fmla="*/ 104 h 104"/>
                </a:gdLst>
                <a:cxnLst>
                  <a:cxn ang="0">
                    <a:pos x="T0" y="T1"/>
                  </a:cxn>
                  <a:cxn ang="0">
                    <a:pos x="T2" y="T3"/>
                  </a:cxn>
                  <a:cxn ang="0">
                    <a:pos x="T4" y="T5"/>
                  </a:cxn>
                  <a:cxn ang="0">
                    <a:pos x="T6" y="T7"/>
                  </a:cxn>
                </a:cxnLst>
                <a:rect l="0" t="0" r="r" b="b"/>
                <a:pathLst>
                  <a:path w="1355" h="104">
                    <a:moveTo>
                      <a:pt x="0" y="0"/>
                    </a:moveTo>
                    <a:cubicBezTo>
                      <a:pt x="0" y="83"/>
                      <a:pt x="0" y="83"/>
                      <a:pt x="0" y="83"/>
                    </a:cubicBezTo>
                    <a:cubicBezTo>
                      <a:pt x="1" y="97"/>
                      <a:pt x="9" y="104"/>
                      <a:pt x="26" y="104"/>
                    </a:cubicBezTo>
                    <a:cubicBezTo>
                      <a:pt x="1355" y="104"/>
                      <a:pt x="1355" y="104"/>
                      <a:pt x="1355" y="104"/>
                    </a:cubicBezTo>
                  </a:path>
                </a:pathLst>
              </a:custGeom>
              <a:noFill/>
              <a:ln w="85725" cap="flat">
                <a:solidFill>
                  <a:schemeClr val="accent4"/>
                </a:solidFill>
                <a:prstDash val="solid"/>
                <a:miter lim="800000"/>
              </a:ln>
              <a:extLst/>
            </p:spPr>
            <p:txBody>
              <a:bodyPr lIns="121882" tIns="60941" rIns="121882" bIns="60941"/>
              <a:lstStyle/>
              <a:p>
                <a:pPr defTabSz="914080">
                  <a:defRPr/>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9" name="Oval 43"/>
              <p:cNvSpPr>
                <a:spLocks noChangeArrowheads="1"/>
              </p:cNvSpPr>
              <p:nvPr/>
            </p:nvSpPr>
            <p:spPr bwMode="auto">
              <a:xfrm rot="5400000">
                <a:off x="6481113" y="1671601"/>
                <a:ext cx="909635" cy="912919"/>
              </a:xfrm>
              <a:prstGeom prst="ellipse">
                <a:avLst/>
              </a:prstGeom>
              <a:solidFill>
                <a:schemeClr val="accent4"/>
              </a:solidFill>
              <a:ln w="9525" cap="flat">
                <a:noFill/>
                <a:prstDash val="solid"/>
                <a:miter lim="800000"/>
              </a:ln>
            </p:spPr>
            <p:txBody>
              <a:bodyPr lIns="121882" tIns="60941" rIns="121882" bIns="60941"/>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eaLnBrk="1" hangingPunct="1"/>
                <a:endParaRPr lang="zh-CN" altLang="zh-C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5" name="Group 44"/>
            <p:cNvGrpSpPr/>
            <p:nvPr/>
          </p:nvGrpSpPr>
          <p:grpSpPr>
            <a:xfrm>
              <a:off x="6741163" y="1918039"/>
              <a:ext cx="466477" cy="452289"/>
              <a:chOff x="4411266" y="2303265"/>
              <a:chExt cx="325040" cy="315154"/>
            </a:xfrm>
            <a:solidFill>
              <a:schemeClr val="bg1"/>
            </a:solidFill>
          </p:grpSpPr>
          <p:sp>
            <p:nvSpPr>
              <p:cNvPr id="36" name="Freeform 28"/>
              <p:cNvSpPr/>
              <p:nvPr/>
            </p:nvSpPr>
            <p:spPr bwMode="auto">
              <a:xfrm>
                <a:off x="4411266" y="2336007"/>
                <a:ext cx="291108" cy="282412"/>
              </a:xfrm>
              <a:custGeom>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grpFill/>
              <a:ln>
                <a:noFill/>
              </a:ln>
              <a:extLst/>
            </p:spPr>
            <p:txBody>
              <a:bodyPr lIns="0" tIns="0" rIns="0" bIns="0"/>
              <a:lstStyle/>
              <a:p>
                <a:pPr defTabSz="914080">
                  <a:defRPr/>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30"/>
              <p:cNvSpPr/>
              <p:nvPr/>
            </p:nvSpPr>
            <p:spPr bwMode="auto">
              <a:xfrm>
                <a:off x="4619625" y="2303265"/>
                <a:ext cx="116681" cy="113109"/>
              </a:xfrm>
              <a:custGeom>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grpFill/>
              <a:ln>
                <a:noFill/>
              </a:ln>
              <a:extLst/>
            </p:spPr>
            <p:txBody>
              <a:bodyPr lIns="0" tIns="0" rIns="0" bIns="0"/>
              <a:lstStyle/>
              <a:p>
                <a:pPr defTabSz="914080">
                  <a:defRPr/>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0" name="Group 21"/>
          <p:cNvGrpSpPr/>
          <p:nvPr/>
        </p:nvGrpSpPr>
        <p:grpSpPr>
          <a:xfrm>
            <a:off x="4752771" y="3236074"/>
            <a:ext cx="1167888" cy="3623514"/>
            <a:chOff x="4752322" y="3251265"/>
            <a:chExt cx="1169758" cy="3622960"/>
          </a:xfrm>
        </p:grpSpPr>
        <p:grpSp>
          <p:nvGrpSpPr>
            <p:cNvPr id="41" name="Group 31"/>
            <p:cNvGrpSpPr/>
            <p:nvPr/>
          </p:nvGrpSpPr>
          <p:grpSpPr>
            <a:xfrm>
              <a:off x="4752322" y="3251265"/>
              <a:ext cx="1169758" cy="3622960"/>
              <a:chOff x="4752322" y="3235041"/>
              <a:chExt cx="1169758" cy="3622960"/>
            </a:xfrm>
          </p:grpSpPr>
          <p:sp>
            <p:nvSpPr>
              <p:cNvPr id="43" name="Freeform 14"/>
              <p:cNvSpPr/>
              <p:nvPr/>
            </p:nvSpPr>
            <p:spPr bwMode="auto">
              <a:xfrm rot="5400000">
                <a:off x="4200948" y="5136870"/>
                <a:ext cx="3170486" cy="271778"/>
              </a:xfrm>
              <a:custGeom>
                <a:gdLst>
                  <a:gd name="T0" fmla="*/ 0 w 959"/>
                  <a:gd name="T1" fmla="*/ 76 h 76"/>
                  <a:gd name="T2" fmla="*/ 0 w 959"/>
                  <a:gd name="T3" fmla="*/ 21 h 76"/>
                  <a:gd name="T4" fmla="*/ 18 w 959"/>
                  <a:gd name="T5" fmla="*/ 1 h 76"/>
                  <a:gd name="T6" fmla="*/ 959 w 959"/>
                  <a:gd name="T7" fmla="*/ 1 h 76"/>
                </a:gdLst>
                <a:cxnLst>
                  <a:cxn ang="0">
                    <a:pos x="T0" y="T1"/>
                  </a:cxn>
                  <a:cxn ang="0">
                    <a:pos x="T2" y="T3"/>
                  </a:cxn>
                  <a:cxn ang="0">
                    <a:pos x="T4" y="T5"/>
                  </a:cxn>
                  <a:cxn ang="0">
                    <a:pos x="T6" y="T7"/>
                  </a:cxn>
                </a:cxnLst>
                <a:rect l="0" t="0" r="r" b="b"/>
                <a:pathLst>
                  <a:path w="959" h="76">
                    <a:moveTo>
                      <a:pt x="0" y="76"/>
                    </a:moveTo>
                    <a:cubicBezTo>
                      <a:pt x="0" y="21"/>
                      <a:pt x="0" y="21"/>
                      <a:pt x="0" y="21"/>
                    </a:cubicBezTo>
                    <a:cubicBezTo>
                      <a:pt x="0" y="8"/>
                      <a:pt x="6" y="0"/>
                      <a:pt x="18" y="1"/>
                    </a:cubicBezTo>
                    <a:cubicBezTo>
                      <a:pt x="959" y="1"/>
                      <a:pt x="959" y="1"/>
                      <a:pt x="959" y="1"/>
                    </a:cubicBezTo>
                  </a:path>
                </a:pathLst>
              </a:custGeom>
              <a:solidFill>
                <a:srgbClr val="FFFFFF"/>
              </a:solidFill>
              <a:ln w="85725" cap="flat">
                <a:solidFill>
                  <a:schemeClr val="accent3"/>
                </a:solidFill>
                <a:prstDash val="solid"/>
                <a:miter lim="800000"/>
              </a:ln>
              <a:extLst/>
            </p:spPr>
            <p:txBody>
              <a:bodyPr lIns="121882" tIns="60941" rIns="121882" bIns="60941"/>
              <a:lstStyle/>
              <a:p>
                <a:pPr defTabSz="914080">
                  <a:defRPr/>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4" name="Oval 8"/>
              <p:cNvSpPr>
                <a:spLocks noChangeArrowheads="1"/>
              </p:cNvSpPr>
              <p:nvPr/>
            </p:nvSpPr>
            <p:spPr bwMode="auto">
              <a:xfrm rot="5400000">
                <a:off x="4750431" y="3236932"/>
                <a:ext cx="909710" cy="905927"/>
              </a:xfrm>
              <a:prstGeom prst="ellipse">
                <a:avLst/>
              </a:prstGeom>
              <a:solidFill>
                <a:schemeClr val="accent3"/>
              </a:solidFill>
              <a:ln w="9525" cap="flat">
                <a:noFill/>
                <a:prstDash val="solid"/>
                <a:miter lim="800000"/>
              </a:ln>
            </p:spPr>
            <p:txBody>
              <a:bodyPr lIns="121882" tIns="60941" rIns="121882" bIns="60941"/>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eaLnBrk="1" hangingPunct="1"/>
                <a:endParaRPr lang="zh-CN" altLang="zh-CN">
                  <a:latin typeface="Arial" panose="020b0604020202020204" pitchFamily="34" charset="0"/>
                  <a:ea typeface="微软雅黑" panose="020b0503020204020204" pitchFamily="34" charset="-122"/>
                  <a:sym typeface="Arial" panose="020b0604020202020204" pitchFamily="34" charset="0"/>
                </a:endParaRPr>
              </a:p>
            </p:txBody>
          </p:sp>
        </p:grpSp>
        <p:sp>
          <p:nvSpPr>
            <p:cNvPr id="42" name="Freeform 11"/>
            <p:cNvSpPr>
              <a:spLocks noEditPoints="1"/>
            </p:cNvSpPr>
            <p:nvPr/>
          </p:nvSpPr>
          <p:spPr bwMode="auto">
            <a:xfrm>
              <a:off x="4973379" y="3528968"/>
              <a:ext cx="411287" cy="365425"/>
            </a:xfrm>
            <a:custGeom>
              <a:gdLst>
                <a:gd name="T0" fmla="*/ 408218 w 134"/>
                <a:gd name="T1" fmla="*/ 49133 h 119"/>
                <a:gd name="T2" fmla="*/ 371386 w 134"/>
                <a:gd name="T3" fmla="*/ 15354 h 119"/>
                <a:gd name="T4" fmla="*/ 352970 w 134"/>
                <a:gd name="T5" fmla="*/ 15354 h 119"/>
                <a:gd name="T6" fmla="*/ 349901 w 134"/>
                <a:gd name="T7" fmla="*/ 24566 h 119"/>
                <a:gd name="T8" fmla="*/ 340693 w 134"/>
                <a:gd name="T9" fmla="*/ 27637 h 119"/>
                <a:gd name="T10" fmla="*/ 340693 w 134"/>
                <a:gd name="T11" fmla="*/ 27637 h 119"/>
                <a:gd name="T12" fmla="*/ 248614 w 134"/>
                <a:gd name="T13" fmla="*/ 119761 h 119"/>
                <a:gd name="T14" fmla="*/ 242475 w 134"/>
                <a:gd name="T15" fmla="*/ 144328 h 119"/>
                <a:gd name="T16" fmla="*/ 251683 w 134"/>
                <a:gd name="T17" fmla="*/ 153540 h 119"/>
                <a:gd name="T18" fmla="*/ 251683 w 134"/>
                <a:gd name="T19" fmla="*/ 153540 h 119"/>
                <a:gd name="T20" fmla="*/ 254752 w 134"/>
                <a:gd name="T21" fmla="*/ 156611 h 119"/>
                <a:gd name="T22" fmla="*/ 233267 w 134"/>
                <a:gd name="T23" fmla="*/ 175036 h 119"/>
                <a:gd name="T24" fmla="*/ 165743 w 134"/>
                <a:gd name="T25" fmla="*/ 107478 h 119"/>
                <a:gd name="T26" fmla="*/ 144257 w 134"/>
                <a:gd name="T27" fmla="*/ 30708 h 119"/>
                <a:gd name="T28" fmla="*/ 64455 w 134"/>
                <a:gd name="T29" fmla="*/ 9212 h 119"/>
                <a:gd name="T30" fmla="*/ 110495 w 134"/>
                <a:gd name="T31" fmla="*/ 55274 h 119"/>
                <a:gd name="T32" fmla="*/ 98218 w 134"/>
                <a:gd name="T33" fmla="*/ 98266 h 119"/>
                <a:gd name="T34" fmla="*/ 55248 w 134"/>
                <a:gd name="T35" fmla="*/ 110549 h 119"/>
                <a:gd name="T36" fmla="*/ 9208 w 134"/>
                <a:gd name="T37" fmla="*/ 64487 h 119"/>
                <a:gd name="T38" fmla="*/ 30693 w 134"/>
                <a:gd name="T39" fmla="*/ 144328 h 119"/>
                <a:gd name="T40" fmla="*/ 110495 w 134"/>
                <a:gd name="T41" fmla="*/ 162752 h 119"/>
                <a:gd name="T42" fmla="*/ 113564 w 134"/>
                <a:gd name="T43" fmla="*/ 162752 h 119"/>
                <a:gd name="T44" fmla="*/ 178020 w 134"/>
                <a:gd name="T45" fmla="*/ 230310 h 119"/>
                <a:gd name="T46" fmla="*/ 116634 w 134"/>
                <a:gd name="T47" fmla="*/ 294797 h 119"/>
                <a:gd name="T48" fmla="*/ 110495 w 134"/>
                <a:gd name="T49" fmla="*/ 291726 h 119"/>
                <a:gd name="T50" fmla="*/ 95148 w 134"/>
                <a:gd name="T51" fmla="*/ 304009 h 119"/>
                <a:gd name="T52" fmla="*/ 64455 w 134"/>
                <a:gd name="T53" fmla="*/ 353142 h 119"/>
                <a:gd name="T54" fmla="*/ 70594 w 134"/>
                <a:gd name="T55" fmla="*/ 359283 h 119"/>
                <a:gd name="T56" fmla="*/ 119703 w 134"/>
                <a:gd name="T57" fmla="*/ 328575 h 119"/>
                <a:gd name="T58" fmla="*/ 131980 w 134"/>
                <a:gd name="T59" fmla="*/ 310151 h 119"/>
                <a:gd name="T60" fmla="*/ 128911 w 134"/>
                <a:gd name="T61" fmla="*/ 307080 h 119"/>
                <a:gd name="T62" fmla="*/ 193366 w 134"/>
                <a:gd name="T63" fmla="*/ 245664 h 119"/>
                <a:gd name="T64" fmla="*/ 300792 w 134"/>
                <a:gd name="T65" fmla="*/ 353142 h 119"/>
                <a:gd name="T66" fmla="*/ 328416 w 134"/>
                <a:gd name="T67" fmla="*/ 365425 h 119"/>
                <a:gd name="T68" fmla="*/ 356039 w 134"/>
                <a:gd name="T69" fmla="*/ 353142 h 119"/>
                <a:gd name="T70" fmla="*/ 356039 w 134"/>
                <a:gd name="T71" fmla="*/ 297867 h 119"/>
                <a:gd name="T72" fmla="*/ 248614 w 134"/>
                <a:gd name="T73" fmla="*/ 190389 h 119"/>
                <a:gd name="T74" fmla="*/ 267030 w 134"/>
                <a:gd name="T75" fmla="*/ 171965 h 119"/>
                <a:gd name="T76" fmla="*/ 276238 w 134"/>
                <a:gd name="T77" fmla="*/ 181177 h 119"/>
                <a:gd name="T78" fmla="*/ 300792 w 134"/>
                <a:gd name="T79" fmla="*/ 175036 h 119"/>
                <a:gd name="T80" fmla="*/ 392871 w 134"/>
                <a:gd name="T81" fmla="*/ 79841 h 119"/>
                <a:gd name="T82" fmla="*/ 392871 w 134"/>
                <a:gd name="T83" fmla="*/ 79841 h 119"/>
                <a:gd name="T84" fmla="*/ 392871 w 134"/>
                <a:gd name="T85" fmla="*/ 79841 h 119"/>
                <a:gd name="T86" fmla="*/ 395940 w 134"/>
                <a:gd name="T87" fmla="*/ 70628 h 119"/>
                <a:gd name="T88" fmla="*/ 408218 w 134"/>
                <a:gd name="T89" fmla="*/ 67558 h 119"/>
                <a:gd name="T90" fmla="*/ 408218 w 134"/>
                <a:gd name="T91" fmla="*/ 49133 h 119"/>
                <a:gd name="T92" fmla="*/ 331485 w 134"/>
                <a:gd name="T93" fmla="*/ 316292 h 119"/>
                <a:gd name="T94" fmla="*/ 346832 w 134"/>
                <a:gd name="T95" fmla="*/ 331646 h 119"/>
                <a:gd name="T96" fmla="*/ 331485 w 134"/>
                <a:gd name="T97" fmla="*/ 347000 h 119"/>
                <a:gd name="T98" fmla="*/ 316139 w 134"/>
                <a:gd name="T99" fmla="*/ 331646 h 119"/>
                <a:gd name="T100" fmla="*/ 331485 w 134"/>
                <a:gd name="T101" fmla="*/ 316292 h 119"/>
                <a:gd name="T102" fmla="*/ 279307 w 134"/>
                <a:gd name="T103" fmla="*/ 125903 h 119"/>
                <a:gd name="T104" fmla="*/ 273168 w 134"/>
                <a:gd name="T105" fmla="*/ 119761 h 119"/>
                <a:gd name="T106" fmla="*/ 343762 w 134"/>
                <a:gd name="T107" fmla="*/ 52204 h 119"/>
                <a:gd name="T108" fmla="*/ 349901 w 134"/>
                <a:gd name="T109" fmla="*/ 58345 h 119"/>
                <a:gd name="T110" fmla="*/ 279307 w 134"/>
                <a:gd name="T111" fmla="*/ 125903 h 119"/>
                <a:gd name="T112" fmla="*/ 300792 w 134"/>
                <a:gd name="T113" fmla="*/ 147398 h 119"/>
                <a:gd name="T114" fmla="*/ 294653 w 134"/>
                <a:gd name="T115" fmla="*/ 144328 h 119"/>
                <a:gd name="T116" fmla="*/ 365247 w 134"/>
                <a:gd name="T117" fmla="*/ 73699 h 119"/>
                <a:gd name="T118" fmla="*/ 371386 w 134"/>
                <a:gd name="T119" fmla="*/ 79841 h 119"/>
                <a:gd name="T120" fmla="*/ 300792 w 134"/>
                <a:gd name="T121" fmla="*/ 147398 h 11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5" name="Group 22"/>
          <p:cNvGrpSpPr/>
          <p:nvPr/>
        </p:nvGrpSpPr>
        <p:grpSpPr>
          <a:xfrm>
            <a:off x="6214220" y="3209079"/>
            <a:ext cx="1177408" cy="3650508"/>
            <a:chOff x="6214302" y="3224225"/>
            <a:chExt cx="1178088" cy="3649999"/>
          </a:xfrm>
        </p:grpSpPr>
        <p:grpSp>
          <p:nvGrpSpPr>
            <p:cNvPr id="46" name="Group 50"/>
            <p:cNvGrpSpPr/>
            <p:nvPr/>
          </p:nvGrpSpPr>
          <p:grpSpPr>
            <a:xfrm>
              <a:off x="6214302" y="3224225"/>
              <a:ext cx="1178088" cy="3649999"/>
              <a:chOff x="6214302" y="3208001"/>
              <a:chExt cx="1178088" cy="3649999"/>
            </a:xfrm>
          </p:grpSpPr>
          <p:sp>
            <p:nvSpPr>
              <p:cNvPr id="56" name="Freeform 13"/>
              <p:cNvSpPr/>
              <p:nvPr/>
            </p:nvSpPr>
            <p:spPr bwMode="auto">
              <a:xfrm rot="5400000">
                <a:off x="4764786" y="5136986"/>
                <a:ext cx="3170530" cy="271500"/>
              </a:xfrm>
              <a:custGeom>
                <a:gdLst>
                  <a:gd name="T0" fmla="*/ 0 w 959"/>
                  <a:gd name="T1" fmla="*/ 0 h 76"/>
                  <a:gd name="T2" fmla="*/ 0 w 959"/>
                  <a:gd name="T3" fmla="*/ 55 h 76"/>
                  <a:gd name="T4" fmla="*/ 18 w 959"/>
                  <a:gd name="T5" fmla="*/ 76 h 76"/>
                  <a:gd name="T6" fmla="*/ 959 w 959"/>
                  <a:gd name="T7" fmla="*/ 76 h 76"/>
                </a:gdLst>
                <a:cxnLst>
                  <a:cxn ang="0">
                    <a:pos x="T0" y="T1"/>
                  </a:cxn>
                  <a:cxn ang="0">
                    <a:pos x="T2" y="T3"/>
                  </a:cxn>
                  <a:cxn ang="0">
                    <a:pos x="T4" y="T5"/>
                  </a:cxn>
                  <a:cxn ang="0">
                    <a:pos x="T6" y="T7"/>
                  </a:cxn>
                </a:cxnLst>
                <a:rect l="0" t="0" r="r" b="b"/>
                <a:pathLst>
                  <a:path w="959" h="76">
                    <a:moveTo>
                      <a:pt x="0" y="0"/>
                    </a:moveTo>
                    <a:cubicBezTo>
                      <a:pt x="0" y="55"/>
                      <a:pt x="0" y="55"/>
                      <a:pt x="0" y="55"/>
                    </a:cubicBezTo>
                    <a:cubicBezTo>
                      <a:pt x="0" y="69"/>
                      <a:pt x="6" y="76"/>
                      <a:pt x="18" y="76"/>
                    </a:cubicBezTo>
                    <a:cubicBezTo>
                      <a:pt x="959" y="76"/>
                      <a:pt x="959" y="76"/>
                      <a:pt x="959" y="76"/>
                    </a:cubicBezTo>
                  </a:path>
                </a:pathLst>
              </a:custGeom>
              <a:noFill/>
              <a:ln w="85725"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lIns="121882" tIns="60941" rIns="121882" bIns="60941"/>
              <a:lstStyle/>
              <a:p>
                <a:pPr defTabSz="914080">
                  <a:defRPr/>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57" name="Oval 7"/>
              <p:cNvSpPr>
                <a:spLocks noChangeArrowheads="1"/>
              </p:cNvSpPr>
              <p:nvPr/>
            </p:nvSpPr>
            <p:spPr bwMode="auto">
              <a:xfrm rot="5400000">
                <a:off x="6481060" y="3206392"/>
                <a:ext cx="909721" cy="912939"/>
              </a:xfrm>
              <a:prstGeom prst="ellipse">
                <a:avLst/>
              </a:prstGeom>
              <a:solidFill>
                <a:schemeClr val="accent2"/>
              </a:solidFill>
              <a:ln w="9525" cap="flat">
                <a:noFill/>
                <a:prstDash val="solid"/>
                <a:miter lim="800000"/>
              </a:ln>
            </p:spPr>
            <p:txBody>
              <a:bodyPr lIns="121882" tIns="60941" rIns="121882" bIns="60941"/>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eaLnBrk="1" hangingPunct="1"/>
                <a:endParaRPr lang="zh-CN" altLang="zh-C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7" name="Group 52"/>
            <p:cNvGrpSpPr/>
            <p:nvPr/>
          </p:nvGrpSpPr>
          <p:grpSpPr>
            <a:xfrm>
              <a:off x="6710566" y="3429000"/>
              <a:ext cx="447462" cy="496920"/>
              <a:chOff x="7502526" y="2405063"/>
              <a:chExt cx="301625" cy="334964"/>
            </a:xfrm>
            <a:solidFill>
              <a:schemeClr val="bg1"/>
            </a:solidFill>
          </p:grpSpPr>
          <p:sp>
            <p:nvSpPr>
              <p:cNvPr id="48" name="Freeform 112"/>
              <p:cNvSpPr/>
              <p:nvPr/>
            </p:nvSpPr>
            <p:spPr bwMode="auto">
              <a:xfrm>
                <a:off x="7708901" y="2405063"/>
                <a:ext cx="95250" cy="90488"/>
              </a:xfrm>
              <a:custGeom>
                <a:gdLst>
                  <a:gd name="T0" fmla="*/ 19 w 25"/>
                  <a:gd name="T1" fmla="*/ 24 h 24"/>
                  <a:gd name="T2" fmla="*/ 21 w 25"/>
                  <a:gd name="T3" fmla="*/ 22 h 24"/>
                  <a:gd name="T4" fmla="*/ 19 w 25"/>
                  <a:gd name="T5" fmla="*/ 4 h 24"/>
                  <a:gd name="T6" fmla="*/ 0 w 25"/>
                  <a:gd name="T7" fmla="*/ 7 h 24"/>
                  <a:gd name="T8" fmla="*/ 0 w 25"/>
                  <a:gd name="T9" fmla="*/ 8 h 24"/>
                  <a:gd name="T10" fmla="*/ 19 w 25"/>
                  <a:gd name="T11" fmla="*/ 24 h 24"/>
                </a:gdLst>
                <a:cxnLst>
                  <a:cxn ang="0">
                    <a:pos x="T0" y="T1"/>
                  </a:cxn>
                  <a:cxn ang="0">
                    <a:pos x="T2" y="T3"/>
                  </a:cxn>
                  <a:cxn ang="0">
                    <a:pos x="T4" y="T5"/>
                  </a:cxn>
                  <a:cxn ang="0">
                    <a:pos x="T6" y="T7"/>
                  </a:cxn>
                  <a:cxn ang="0">
                    <a:pos x="T8" y="T9"/>
                  </a:cxn>
                  <a:cxn ang="0">
                    <a:pos x="T10" y="T11"/>
                  </a:cxn>
                </a:cxnLst>
                <a:rect l="0" t="0" r="r" b="b"/>
                <a:pathLst>
                  <a:path w="25" h="24">
                    <a:moveTo>
                      <a:pt x="19" y="24"/>
                    </a:moveTo>
                    <a:cubicBezTo>
                      <a:pt x="20" y="23"/>
                      <a:pt x="20" y="23"/>
                      <a:pt x="21" y="22"/>
                    </a:cubicBezTo>
                    <a:cubicBezTo>
                      <a:pt x="25" y="17"/>
                      <a:pt x="24" y="8"/>
                      <a:pt x="19" y="4"/>
                    </a:cubicBezTo>
                    <a:cubicBezTo>
                      <a:pt x="13" y="0"/>
                      <a:pt x="5" y="1"/>
                      <a:pt x="0" y="7"/>
                    </a:cubicBezTo>
                    <a:cubicBezTo>
                      <a:pt x="0" y="7"/>
                      <a:pt x="0" y="7"/>
                      <a:pt x="0" y="8"/>
                    </a:cubicBezTo>
                    <a:cubicBezTo>
                      <a:pt x="8" y="11"/>
                      <a:pt x="15" y="17"/>
                      <a:pt x="19"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080">
                  <a:defRPr/>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113"/>
              <p:cNvSpPr>
                <a:spLocks noEditPoints="1"/>
              </p:cNvSpPr>
              <p:nvPr/>
            </p:nvSpPr>
            <p:spPr bwMode="auto">
              <a:xfrm>
                <a:off x="7518404" y="2438402"/>
                <a:ext cx="274638" cy="301625"/>
              </a:xfrm>
              <a:custGeom>
                <a:gdLst>
                  <a:gd name="T0" fmla="*/ 43 w 73"/>
                  <a:gd name="T1" fmla="*/ 0 h 80"/>
                  <a:gd name="T2" fmla="*/ 42 w 73"/>
                  <a:gd name="T3" fmla="*/ 0 h 80"/>
                  <a:gd name="T4" fmla="*/ 42 w 73"/>
                  <a:gd name="T5" fmla="*/ 0 h 80"/>
                  <a:gd name="T6" fmla="*/ 41 w 73"/>
                  <a:gd name="T7" fmla="*/ 0 h 80"/>
                  <a:gd name="T8" fmla="*/ 41 w 73"/>
                  <a:gd name="T9" fmla="*/ 0 h 80"/>
                  <a:gd name="T10" fmla="*/ 40 w 73"/>
                  <a:gd name="T11" fmla="*/ 0 h 80"/>
                  <a:gd name="T12" fmla="*/ 40 w 73"/>
                  <a:gd name="T13" fmla="*/ 0 h 80"/>
                  <a:gd name="T14" fmla="*/ 39 w 73"/>
                  <a:gd name="T15" fmla="*/ 0 h 80"/>
                  <a:gd name="T16" fmla="*/ 39 w 73"/>
                  <a:gd name="T17" fmla="*/ 0 h 80"/>
                  <a:gd name="T18" fmla="*/ 38 w 73"/>
                  <a:gd name="T19" fmla="*/ 0 h 80"/>
                  <a:gd name="T20" fmla="*/ 38 w 73"/>
                  <a:gd name="T21" fmla="*/ 0 h 80"/>
                  <a:gd name="T22" fmla="*/ 37 w 73"/>
                  <a:gd name="T23" fmla="*/ 0 h 80"/>
                  <a:gd name="T24" fmla="*/ 36 w 73"/>
                  <a:gd name="T25" fmla="*/ 0 h 80"/>
                  <a:gd name="T26" fmla="*/ 35 w 73"/>
                  <a:gd name="T27" fmla="*/ 0 h 80"/>
                  <a:gd name="T28" fmla="*/ 34 w 73"/>
                  <a:gd name="T29" fmla="*/ 0 h 80"/>
                  <a:gd name="T30" fmla="*/ 33 w 73"/>
                  <a:gd name="T31" fmla="*/ 0 h 80"/>
                  <a:gd name="T32" fmla="*/ 32 w 73"/>
                  <a:gd name="T33" fmla="*/ 0 h 80"/>
                  <a:gd name="T34" fmla="*/ 32 w 73"/>
                  <a:gd name="T35" fmla="*/ 0 h 80"/>
                  <a:gd name="T36" fmla="*/ 32 w 73"/>
                  <a:gd name="T37" fmla="*/ 0 h 80"/>
                  <a:gd name="T38" fmla="*/ 32 w 73"/>
                  <a:gd name="T39" fmla="*/ 0 h 80"/>
                  <a:gd name="T40" fmla="*/ 31 w 73"/>
                  <a:gd name="T41" fmla="*/ 0 h 80"/>
                  <a:gd name="T42" fmla="*/ 31 w 73"/>
                  <a:gd name="T43" fmla="*/ 0 h 80"/>
                  <a:gd name="T44" fmla="*/ 30 w 73"/>
                  <a:gd name="T45" fmla="*/ 0 h 80"/>
                  <a:gd name="T46" fmla="*/ 0 w 73"/>
                  <a:gd name="T47" fmla="*/ 37 h 80"/>
                  <a:gd name="T48" fmla="*/ 12 w 73"/>
                  <a:gd name="T49" fmla="*/ 64 h 80"/>
                  <a:gd name="T50" fmla="*/ 7 w 73"/>
                  <a:gd name="T51" fmla="*/ 69 h 80"/>
                  <a:gd name="T52" fmla="*/ 7 w 73"/>
                  <a:gd name="T53" fmla="*/ 77 h 80"/>
                  <a:gd name="T54" fmla="*/ 14 w 73"/>
                  <a:gd name="T55" fmla="*/ 77 h 80"/>
                  <a:gd name="T56" fmla="*/ 21 w 73"/>
                  <a:gd name="T57" fmla="*/ 70 h 80"/>
                  <a:gd name="T58" fmla="*/ 36 w 73"/>
                  <a:gd name="T59" fmla="*/ 73 h 80"/>
                  <a:gd name="T60" fmla="*/ 52 w 73"/>
                  <a:gd name="T61" fmla="*/ 70 h 80"/>
                  <a:gd name="T62" fmla="*/ 58 w 73"/>
                  <a:gd name="T63" fmla="*/ 77 h 80"/>
                  <a:gd name="T64" fmla="*/ 66 w 73"/>
                  <a:gd name="T65" fmla="*/ 77 h 80"/>
                  <a:gd name="T66" fmla="*/ 66 w 73"/>
                  <a:gd name="T67" fmla="*/ 69 h 80"/>
                  <a:gd name="T68" fmla="*/ 61 w 73"/>
                  <a:gd name="T69" fmla="*/ 64 h 80"/>
                  <a:gd name="T70" fmla="*/ 73 w 73"/>
                  <a:gd name="T71" fmla="*/ 37 h 80"/>
                  <a:gd name="T72" fmla="*/ 43 w 73"/>
                  <a:gd name="T73" fmla="*/ 0 h 80"/>
                  <a:gd name="T74" fmla="*/ 36 w 73"/>
                  <a:gd name="T75" fmla="*/ 65 h 80"/>
                  <a:gd name="T76" fmla="*/ 8 w 73"/>
                  <a:gd name="T77" fmla="*/ 37 h 80"/>
                  <a:gd name="T78" fmla="*/ 36 w 73"/>
                  <a:gd name="T79" fmla="*/ 8 h 80"/>
                  <a:gd name="T80" fmla="*/ 64 w 73"/>
                  <a:gd name="T81" fmla="*/ 37 h 80"/>
                  <a:gd name="T82" fmla="*/ 36 w 73"/>
                  <a:gd name="T83" fmla="*/ 65 h 8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 h="80">
                    <a:moveTo>
                      <a:pt x="43" y="0"/>
                    </a:moveTo>
                    <a:cubicBezTo>
                      <a:pt x="42" y="0"/>
                      <a:pt x="42" y="0"/>
                      <a:pt x="42" y="0"/>
                    </a:cubicBezTo>
                    <a:cubicBezTo>
                      <a:pt x="42" y="0"/>
                      <a:pt x="42" y="0"/>
                      <a:pt x="42" y="0"/>
                    </a:cubicBezTo>
                    <a:cubicBezTo>
                      <a:pt x="42" y="0"/>
                      <a:pt x="41" y="0"/>
                      <a:pt x="41" y="0"/>
                    </a:cubicBezTo>
                    <a:cubicBezTo>
                      <a:pt x="41" y="0"/>
                      <a:pt x="41" y="0"/>
                      <a:pt x="41" y="0"/>
                    </a:cubicBezTo>
                    <a:cubicBezTo>
                      <a:pt x="41" y="0"/>
                      <a:pt x="40" y="0"/>
                      <a:pt x="40" y="0"/>
                    </a:cubicBezTo>
                    <a:cubicBezTo>
                      <a:pt x="40" y="0"/>
                      <a:pt x="40" y="0"/>
                      <a:pt x="40" y="0"/>
                    </a:cubicBezTo>
                    <a:cubicBezTo>
                      <a:pt x="40" y="0"/>
                      <a:pt x="39" y="0"/>
                      <a:pt x="39" y="0"/>
                    </a:cubicBezTo>
                    <a:cubicBezTo>
                      <a:pt x="39" y="0"/>
                      <a:pt x="39" y="0"/>
                      <a:pt x="39" y="0"/>
                    </a:cubicBezTo>
                    <a:cubicBezTo>
                      <a:pt x="39" y="0"/>
                      <a:pt x="38" y="0"/>
                      <a:pt x="38" y="0"/>
                    </a:cubicBezTo>
                    <a:cubicBezTo>
                      <a:pt x="38" y="0"/>
                      <a:pt x="38" y="0"/>
                      <a:pt x="38" y="0"/>
                    </a:cubicBezTo>
                    <a:cubicBezTo>
                      <a:pt x="38" y="0"/>
                      <a:pt x="38" y="0"/>
                      <a:pt x="37" y="0"/>
                    </a:cubicBezTo>
                    <a:cubicBezTo>
                      <a:pt x="37" y="0"/>
                      <a:pt x="37" y="0"/>
                      <a:pt x="36" y="0"/>
                    </a:cubicBezTo>
                    <a:cubicBezTo>
                      <a:pt x="36" y="0"/>
                      <a:pt x="36" y="0"/>
                      <a:pt x="35" y="0"/>
                    </a:cubicBezTo>
                    <a:cubicBezTo>
                      <a:pt x="35" y="0"/>
                      <a:pt x="35" y="0"/>
                      <a:pt x="34" y="0"/>
                    </a:cubicBezTo>
                    <a:cubicBezTo>
                      <a:pt x="34" y="0"/>
                      <a:pt x="34" y="0"/>
                      <a:pt x="33" y="0"/>
                    </a:cubicBezTo>
                    <a:cubicBezTo>
                      <a:pt x="33" y="0"/>
                      <a:pt x="33" y="0"/>
                      <a:pt x="32" y="0"/>
                    </a:cubicBezTo>
                    <a:cubicBezTo>
                      <a:pt x="32" y="0"/>
                      <a:pt x="32" y="0"/>
                      <a:pt x="32" y="0"/>
                    </a:cubicBezTo>
                    <a:cubicBezTo>
                      <a:pt x="32" y="0"/>
                      <a:pt x="32" y="0"/>
                      <a:pt x="32" y="0"/>
                    </a:cubicBezTo>
                    <a:cubicBezTo>
                      <a:pt x="32" y="0"/>
                      <a:pt x="32" y="0"/>
                      <a:pt x="32" y="0"/>
                    </a:cubicBezTo>
                    <a:cubicBezTo>
                      <a:pt x="31" y="0"/>
                      <a:pt x="31" y="0"/>
                      <a:pt x="31" y="0"/>
                    </a:cubicBezTo>
                    <a:cubicBezTo>
                      <a:pt x="31" y="0"/>
                      <a:pt x="31" y="0"/>
                      <a:pt x="31" y="0"/>
                    </a:cubicBezTo>
                    <a:cubicBezTo>
                      <a:pt x="30" y="0"/>
                      <a:pt x="30" y="0"/>
                      <a:pt x="30" y="0"/>
                    </a:cubicBezTo>
                    <a:cubicBezTo>
                      <a:pt x="13" y="4"/>
                      <a:pt x="0" y="19"/>
                      <a:pt x="0" y="37"/>
                    </a:cubicBezTo>
                    <a:cubicBezTo>
                      <a:pt x="0" y="47"/>
                      <a:pt x="4" y="57"/>
                      <a:pt x="12" y="64"/>
                    </a:cubicBezTo>
                    <a:cubicBezTo>
                      <a:pt x="7" y="69"/>
                      <a:pt x="7" y="69"/>
                      <a:pt x="7" y="69"/>
                    </a:cubicBezTo>
                    <a:cubicBezTo>
                      <a:pt x="4" y="71"/>
                      <a:pt x="5" y="77"/>
                      <a:pt x="7" y="77"/>
                    </a:cubicBezTo>
                    <a:cubicBezTo>
                      <a:pt x="9" y="79"/>
                      <a:pt x="12" y="79"/>
                      <a:pt x="14" y="77"/>
                    </a:cubicBezTo>
                    <a:cubicBezTo>
                      <a:pt x="16" y="75"/>
                      <a:pt x="20" y="72"/>
                      <a:pt x="21" y="70"/>
                    </a:cubicBezTo>
                    <a:cubicBezTo>
                      <a:pt x="25" y="72"/>
                      <a:pt x="31" y="73"/>
                      <a:pt x="36" y="73"/>
                    </a:cubicBezTo>
                    <a:cubicBezTo>
                      <a:pt x="42" y="73"/>
                      <a:pt x="47" y="72"/>
                      <a:pt x="52" y="70"/>
                    </a:cubicBezTo>
                    <a:cubicBezTo>
                      <a:pt x="53" y="72"/>
                      <a:pt x="57" y="75"/>
                      <a:pt x="58" y="77"/>
                    </a:cubicBezTo>
                    <a:cubicBezTo>
                      <a:pt x="62" y="80"/>
                      <a:pt x="65" y="77"/>
                      <a:pt x="66" y="77"/>
                    </a:cubicBezTo>
                    <a:cubicBezTo>
                      <a:pt x="68" y="74"/>
                      <a:pt x="68" y="71"/>
                      <a:pt x="66" y="69"/>
                    </a:cubicBezTo>
                    <a:cubicBezTo>
                      <a:pt x="61" y="64"/>
                      <a:pt x="61" y="64"/>
                      <a:pt x="61" y="64"/>
                    </a:cubicBezTo>
                    <a:cubicBezTo>
                      <a:pt x="68" y="57"/>
                      <a:pt x="73" y="47"/>
                      <a:pt x="73" y="37"/>
                    </a:cubicBezTo>
                    <a:cubicBezTo>
                      <a:pt x="73" y="19"/>
                      <a:pt x="60" y="4"/>
                      <a:pt x="43" y="0"/>
                    </a:cubicBezTo>
                    <a:close/>
                    <a:moveTo>
                      <a:pt x="36" y="65"/>
                    </a:moveTo>
                    <a:cubicBezTo>
                      <a:pt x="21" y="65"/>
                      <a:pt x="8" y="52"/>
                      <a:pt x="8" y="37"/>
                    </a:cubicBezTo>
                    <a:cubicBezTo>
                      <a:pt x="8" y="21"/>
                      <a:pt x="21" y="8"/>
                      <a:pt x="36" y="8"/>
                    </a:cubicBezTo>
                    <a:cubicBezTo>
                      <a:pt x="52" y="8"/>
                      <a:pt x="64" y="21"/>
                      <a:pt x="64" y="37"/>
                    </a:cubicBezTo>
                    <a:cubicBezTo>
                      <a:pt x="64" y="52"/>
                      <a:pt x="52" y="65"/>
                      <a:pt x="3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080">
                  <a:defRPr/>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114"/>
              <p:cNvSpPr/>
              <p:nvPr/>
            </p:nvSpPr>
            <p:spPr bwMode="auto">
              <a:xfrm>
                <a:off x="7502526" y="2405063"/>
                <a:ext cx="98425" cy="90488"/>
              </a:xfrm>
              <a:custGeom>
                <a:gdLst>
                  <a:gd name="T0" fmla="*/ 6 w 26"/>
                  <a:gd name="T1" fmla="*/ 24 h 24"/>
                  <a:gd name="T2" fmla="*/ 26 w 26"/>
                  <a:gd name="T3" fmla="*/ 8 h 24"/>
                  <a:gd name="T4" fmla="*/ 25 w 26"/>
                  <a:gd name="T5" fmla="*/ 7 h 24"/>
                  <a:gd name="T6" fmla="*/ 7 w 26"/>
                  <a:gd name="T7" fmla="*/ 4 h 24"/>
                  <a:gd name="T8" fmla="*/ 5 w 26"/>
                  <a:gd name="T9" fmla="*/ 22 h 24"/>
                  <a:gd name="T10" fmla="*/ 6 w 26"/>
                  <a:gd name="T11" fmla="*/ 24 h 24"/>
                </a:gdLst>
                <a:cxnLst>
                  <a:cxn ang="0">
                    <a:pos x="T0" y="T1"/>
                  </a:cxn>
                  <a:cxn ang="0">
                    <a:pos x="T2" y="T3"/>
                  </a:cxn>
                  <a:cxn ang="0">
                    <a:pos x="T4" y="T5"/>
                  </a:cxn>
                  <a:cxn ang="0">
                    <a:pos x="T6" y="T7"/>
                  </a:cxn>
                  <a:cxn ang="0">
                    <a:pos x="T8" y="T9"/>
                  </a:cxn>
                  <a:cxn ang="0">
                    <a:pos x="T10" y="T11"/>
                  </a:cxn>
                </a:cxnLst>
                <a:rect l="0" t="0" r="r" b="b"/>
                <a:pathLst>
                  <a:path w="26" h="24">
                    <a:moveTo>
                      <a:pt x="6" y="24"/>
                    </a:moveTo>
                    <a:cubicBezTo>
                      <a:pt x="11" y="17"/>
                      <a:pt x="18" y="11"/>
                      <a:pt x="26" y="8"/>
                    </a:cubicBezTo>
                    <a:cubicBezTo>
                      <a:pt x="26" y="7"/>
                      <a:pt x="25" y="7"/>
                      <a:pt x="25" y="7"/>
                    </a:cubicBezTo>
                    <a:cubicBezTo>
                      <a:pt x="21" y="1"/>
                      <a:pt x="13" y="0"/>
                      <a:pt x="7" y="4"/>
                    </a:cubicBezTo>
                    <a:cubicBezTo>
                      <a:pt x="1" y="8"/>
                      <a:pt x="0" y="17"/>
                      <a:pt x="5" y="22"/>
                    </a:cubicBezTo>
                    <a:cubicBezTo>
                      <a:pt x="5" y="23"/>
                      <a:pt x="6" y="23"/>
                      <a:pt x="6"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080">
                  <a:defRPr/>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115"/>
              <p:cNvSpPr/>
              <p:nvPr/>
            </p:nvSpPr>
            <p:spPr bwMode="auto">
              <a:xfrm>
                <a:off x="7650163" y="2476501"/>
                <a:ext cx="11113" cy="44450"/>
              </a:xfrm>
              <a:custGeom>
                <a:gdLst>
                  <a:gd name="T0" fmla="*/ 1 w 3"/>
                  <a:gd name="T1" fmla="*/ 12 h 12"/>
                  <a:gd name="T2" fmla="*/ 3 w 3"/>
                  <a:gd name="T3" fmla="*/ 10 h 12"/>
                  <a:gd name="T4" fmla="*/ 3 w 3"/>
                  <a:gd name="T5" fmla="*/ 2 h 12"/>
                  <a:gd name="T6" fmla="*/ 1 w 3"/>
                  <a:gd name="T7" fmla="*/ 0 h 12"/>
                  <a:gd name="T8" fmla="*/ 0 w 3"/>
                  <a:gd name="T9" fmla="*/ 2 h 12"/>
                  <a:gd name="T10" fmla="*/ 0 w 3"/>
                  <a:gd name="T11" fmla="*/ 10 h 12"/>
                  <a:gd name="T12" fmla="*/ 1 w 3"/>
                  <a:gd name="T13" fmla="*/ 12 h 12"/>
                </a:gdLst>
                <a:cxnLst>
                  <a:cxn ang="0">
                    <a:pos x="T0" y="T1"/>
                  </a:cxn>
                  <a:cxn ang="0">
                    <a:pos x="T2" y="T3"/>
                  </a:cxn>
                  <a:cxn ang="0">
                    <a:pos x="T4" y="T5"/>
                  </a:cxn>
                  <a:cxn ang="0">
                    <a:pos x="T6" y="T7"/>
                  </a:cxn>
                  <a:cxn ang="0">
                    <a:pos x="T8" y="T9"/>
                  </a:cxn>
                  <a:cxn ang="0">
                    <a:pos x="T10" y="T11"/>
                  </a:cxn>
                  <a:cxn ang="0">
                    <a:pos x="T12" y="T13"/>
                  </a:cxn>
                </a:cxnLst>
                <a:rect l="0" t="0" r="r" b="b"/>
                <a:pathLst>
                  <a:path w="3" h="12">
                    <a:moveTo>
                      <a:pt x="1" y="12"/>
                    </a:moveTo>
                    <a:cubicBezTo>
                      <a:pt x="2" y="12"/>
                      <a:pt x="3" y="11"/>
                      <a:pt x="3" y="10"/>
                    </a:cubicBezTo>
                    <a:cubicBezTo>
                      <a:pt x="3" y="2"/>
                      <a:pt x="3" y="2"/>
                      <a:pt x="3" y="2"/>
                    </a:cubicBezTo>
                    <a:cubicBezTo>
                      <a:pt x="3" y="1"/>
                      <a:pt x="2" y="0"/>
                      <a:pt x="1" y="0"/>
                    </a:cubicBezTo>
                    <a:cubicBezTo>
                      <a:pt x="0" y="0"/>
                      <a:pt x="0" y="1"/>
                      <a:pt x="0" y="2"/>
                    </a:cubicBezTo>
                    <a:cubicBezTo>
                      <a:pt x="0" y="10"/>
                      <a:pt x="0" y="10"/>
                      <a:pt x="0" y="10"/>
                    </a:cubicBezTo>
                    <a:cubicBezTo>
                      <a:pt x="0" y="11"/>
                      <a:pt x="0" y="12"/>
                      <a:pt x="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080">
                  <a:defRPr/>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16"/>
              <p:cNvSpPr/>
              <p:nvPr/>
            </p:nvSpPr>
            <p:spPr bwMode="auto">
              <a:xfrm>
                <a:off x="7551738" y="2570163"/>
                <a:ext cx="44450" cy="11113"/>
              </a:xfrm>
              <a:custGeom>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080">
                  <a:defRPr/>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117"/>
              <p:cNvSpPr/>
              <p:nvPr/>
            </p:nvSpPr>
            <p:spPr bwMode="auto">
              <a:xfrm>
                <a:off x="7708901" y="2570163"/>
                <a:ext cx="46038" cy="11113"/>
              </a:xfrm>
              <a:custGeom>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080">
                  <a:defRPr/>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54" name="Freeform 118"/>
              <p:cNvSpPr/>
              <p:nvPr/>
            </p:nvSpPr>
            <p:spPr bwMode="auto">
              <a:xfrm>
                <a:off x="7650163" y="2633663"/>
                <a:ext cx="11113" cy="46038"/>
              </a:xfrm>
              <a:custGeom>
                <a:gdLst>
                  <a:gd name="T0" fmla="*/ 1 w 3"/>
                  <a:gd name="T1" fmla="*/ 0 h 12"/>
                  <a:gd name="T2" fmla="*/ 0 w 3"/>
                  <a:gd name="T3" fmla="*/ 1 h 12"/>
                  <a:gd name="T4" fmla="*/ 0 w 3"/>
                  <a:gd name="T5" fmla="*/ 10 h 12"/>
                  <a:gd name="T6" fmla="*/ 1 w 3"/>
                  <a:gd name="T7" fmla="*/ 12 h 12"/>
                  <a:gd name="T8" fmla="*/ 3 w 3"/>
                  <a:gd name="T9" fmla="*/ 10 h 12"/>
                  <a:gd name="T10" fmla="*/ 3 w 3"/>
                  <a:gd name="T11" fmla="*/ 1 h 12"/>
                  <a:gd name="T12" fmla="*/ 1 w 3"/>
                  <a:gd name="T13" fmla="*/ 0 h 12"/>
                </a:gdLst>
                <a:cxnLst>
                  <a:cxn ang="0">
                    <a:pos x="T0" y="T1"/>
                  </a:cxn>
                  <a:cxn ang="0">
                    <a:pos x="T2" y="T3"/>
                  </a:cxn>
                  <a:cxn ang="0">
                    <a:pos x="T4" y="T5"/>
                  </a:cxn>
                  <a:cxn ang="0">
                    <a:pos x="T6" y="T7"/>
                  </a:cxn>
                  <a:cxn ang="0">
                    <a:pos x="T8" y="T9"/>
                  </a:cxn>
                  <a:cxn ang="0">
                    <a:pos x="T10" y="T11"/>
                  </a:cxn>
                  <a:cxn ang="0">
                    <a:pos x="T12" y="T13"/>
                  </a:cxn>
                </a:cxnLst>
                <a:rect l="0" t="0" r="r" b="b"/>
                <a:pathLst>
                  <a:path w="3" h="12">
                    <a:moveTo>
                      <a:pt x="1" y="0"/>
                    </a:moveTo>
                    <a:cubicBezTo>
                      <a:pt x="0" y="0"/>
                      <a:pt x="0" y="1"/>
                      <a:pt x="0" y="1"/>
                    </a:cubicBezTo>
                    <a:cubicBezTo>
                      <a:pt x="0" y="10"/>
                      <a:pt x="0" y="10"/>
                      <a:pt x="0" y="10"/>
                    </a:cubicBezTo>
                    <a:cubicBezTo>
                      <a:pt x="0" y="11"/>
                      <a:pt x="0" y="12"/>
                      <a:pt x="1" y="12"/>
                    </a:cubicBezTo>
                    <a:cubicBezTo>
                      <a:pt x="2" y="12"/>
                      <a:pt x="3" y="11"/>
                      <a:pt x="3" y="10"/>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080">
                  <a:defRPr/>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119"/>
              <p:cNvSpPr/>
              <p:nvPr/>
            </p:nvSpPr>
            <p:spPr bwMode="auto">
              <a:xfrm>
                <a:off x="7593013" y="2506663"/>
                <a:ext cx="128588" cy="85725"/>
              </a:xfrm>
              <a:custGeom>
                <a:gdLst>
                  <a:gd name="T0" fmla="*/ 18 w 34"/>
                  <a:gd name="T1" fmla="*/ 18 h 23"/>
                  <a:gd name="T2" fmla="*/ 33 w 34"/>
                  <a:gd name="T3" fmla="*/ 3 h 23"/>
                  <a:gd name="T4" fmla="*/ 34 w 34"/>
                  <a:gd name="T5" fmla="*/ 2 h 23"/>
                  <a:gd name="T6" fmla="*/ 33 w 34"/>
                  <a:gd name="T7" fmla="*/ 1 h 23"/>
                  <a:gd name="T8" fmla="*/ 32 w 34"/>
                  <a:gd name="T9" fmla="*/ 0 h 23"/>
                  <a:gd name="T10" fmla="*/ 31 w 34"/>
                  <a:gd name="T11" fmla="*/ 1 h 23"/>
                  <a:gd name="T12" fmla="*/ 20 w 34"/>
                  <a:gd name="T13" fmla="*/ 12 h 23"/>
                  <a:gd name="T14" fmla="*/ 16 w 34"/>
                  <a:gd name="T15" fmla="*/ 16 h 23"/>
                  <a:gd name="T16" fmla="*/ 16 w 34"/>
                  <a:gd name="T17" fmla="*/ 16 h 23"/>
                  <a:gd name="T18" fmla="*/ 16 w 34"/>
                  <a:gd name="T19" fmla="*/ 16 h 23"/>
                  <a:gd name="T20" fmla="*/ 15 w 34"/>
                  <a:gd name="T21" fmla="*/ 15 h 23"/>
                  <a:gd name="T22" fmla="*/ 15 w 34"/>
                  <a:gd name="T23" fmla="*/ 15 h 23"/>
                  <a:gd name="T24" fmla="*/ 15 w 34"/>
                  <a:gd name="T25" fmla="*/ 15 h 23"/>
                  <a:gd name="T26" fmla="*/ 4 w 34"/>
                  <a:gd name="T27" fmla="*/ 7 h 23"/>
                  <a:gd name="T28" fmla="*/ 2 w 34"/>
                  <a:gd name="T29" fmla="*/ 6 h 23"/>
                  <a:gd name="T30" fmla="*/ 1 w 34"/>
                  <a:gd name="T31" fmla="*/ 7 h 23"/>
                  <a:gd name="T32" fmla="*/ 0 w 34"/>
                  <a:gd name="T33" fmla="*/ 9 h 23"/>
                  <a:gd name="T34" fmla="*/ 1 w 34"/>
                  <a:gd name="T35" fmla="*/ 10 h 23"/>
                  <a:gd name="T36" fmla="*/ 13 w 34"/>
                  <a:gd name="T37" fmla="*/ 19 h 23"/>
                  <a:gd name="T38" fmla="*/ 12 w 34"/>
                  <a:gd name="T39" fmla="*/ 20 h 23"/>
                  <a:gd name="T40" fmla="*/ 11 w 34"/>
                  <a:gd name="T41" fmla="*/ 21 h 23"/>
                  <a:gd name="T42" fmla="*/ 12 w 34"/>
                  <a:gd name="T43" fmla="*/ 23 h 23"/>
                  <a:gd name="T44" fmla="*/ 13 w 34"/>
                  <a:gd name="T45" fmla="*/ 23 h 23"/>
                  <a:gd name="T46" fmla="*/ 16 w 34"/>
                  <a:gd name="T47" fmla="*/ 21 h 23"/>
                  <a:gd name="T48" fmla="*/ 17 w 34"/>
                  <a:gd name="T49" fmla="*/ 22 h 23"/>
                  <a:gd name="T50" fmla="*/ 18 w 34"/>
                  <a:gd name="T51" fmla="*/ 23 h 23"/>
                  <a:gd name="T52" fmla="*/ 20 w 34"/>
                  <a:gd name="T53" fmla="*/ 23 h 23"/>
                  <a:gd name="T54" fmla="*/ 21 w 34"/>
                  <a:gd name="T55" fmla="*/ 21 h 23"/>
                  <a:gd name="T56" fmla="*/ 21 w 34"/>
                  <a:gd name="T57" fmla="*/ 19 h 23"/>
                  <a:gd name="T58" fmla="*/ 18 w 34"/>
                  <a:gd name="T59" fmla="*/ 18 h 2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23">
                    <a:moveTo>
                      <a:pt x="18" y="18"/>
                    </a:moveTo>
                    <a:cubicBezTo>
                      <a:pt x="33" y="3"/>
                      <a:pt x="33" y="3"/>
                      <a:pt x="33" y="3"/>
                    </a:cubicBezTo>
                    <a:cubicBezTo>
                      <a:pt x="33" y="3"/>
                      <a:pt x="34" y="2"/>
                      <a:pt x="34" y="2"/>
                    </a:cubicBezTo>
                    <a:cubicBezTo>
                      <a:pt x="34" y="2"/>
                      <a:pt x="33" y="1"/>
                      <a:pt x="33" y="1"/>
                    </a:cubicBezTo>
                    <a:cubicBezTo>
                      <a:pt x="33" y="1"/>
                      <a:pt x="32" y="0"/>
                      <a:pt x="32" y="0"/>
                    </a:cubicBezTo>
                    <a:cubicBezTo>
                      <a:pt x="32" y="0"/>
                      <a:pt x="31" y="1"/>
                      <a:pt x="31" y="1"/>
                    </a:cubicBezTo>
                    <a:cubicBezTo>
                      <a:pt x="20" y="12"/>
                      <a:pt x="20" y="12"/>
                      <a:pt x="20" y="12"/>
                    </a:cubicBezTo>
                    <a:cubicBezTo>
                      <a:pt x="16" y="16"/>
                      <a:pt x="16" y="16"/>
                      <a:pt x="16" y="16"/>
                    </a:cubicBezTo>
                    <a:cubicBezTo>
                      <a:pt x="16" y="16"/>
                      <a:pt x="16" y="16"/>
                      <a:pt x="16" y="16"/>
                    </a:cubicBezTo>
                    <a:cubicBezTo>
                      <a:pt x="16" y="16"/>
                      <a:pt x="16" y="16"/>
                      <a:pt x="16" y="16"/>
                    </a:cubicBezTo>
                    <a:cubicBezTo>
                      <a:pt x="15" y="15"/>
                      <a:pt x="15" y="15"/>
                      <a:pt x="15" y="15"/>
                    </a:cubicBezTo>
                    <a:cubicBezTo>
                      <a:pt x="15" y="15"/>
                      <a:pt x="15" y="15"/>
                      <a:pt x="15" y="15"/>
                    </a:cubicBezTo>
                    <a:cubicBezTo>
                      <a:pt x="15" y="15"/>
                      <a:pt x="15" y="15"/>
                      <a:pt x="15" y="15"/>
                    </a:cubicBezTo>
                    <a:cubicBezTo>
                      <a:pt x="4" y="7"/>
                      <a:pt x="4" y="7"/>
                      <a:pt x="4" y="7"/>
                    </a:cubicBezTo>
                    <a:cubicBezTo>
                      <a:pt x="3" y="6"/>
                      <a:pt x="3" y="6"/>
                      <a:pt x="2" y="6"/>
                    </a:cubicBezTo>
                    <a:cubicBezTo>
                      <a:pt x="2" y="6"/>
                      <a:pt x="1" y="7"/>
                      <a:pt x="1" y="7"/>
                    </a:cubicBezTo>
                    <a:cubicBezTo>
                      <a:pt x="0" y="8"/>
                      <a:pt x="0" y="8"/>
                      <a:pt x="0" y="9"/>
                    </a:cubicBezTo>
                    <a:cubicBezTo>
                      <a:pt x="0" y="9"/>
                      <a:pt x="1" y="10"/>
                      <a:pt x="1" y="10"/>
                    </a:cubicBezTo>
                    <a:cubicBezTo>
                      <a:pt x="13" y="19"/>
                      <a:pt x="13" y="19"/>
                      <a:pt x="13" y="19"/>
                    </a:cubicBezTo>
                    <a:cubicBezTo>
                      <a:pt x="12" y="20"/>
                      <a:pt x="12" y="20"/>
                      <a:pt x="12" y="20"/>
                    </a:cubicBezTo>
                    <a:cubicBezTo>
                      <a:pt x="11" y="21"/>
                      <a:pt x="11" y="21"/>
                      <a:pt x="11" y="21"/>
                    </a:cubicBezTo>
                    <a:cubicBezTo>
                      <a:pt x="11" y="22"/>
                      <a:pt x="11" y="22"/>
                      <a:pt x="12" y="23"/>
                    </a:cubicBezTo>
                    <a:cubicBezTo>
                      <a:pt x="12" y="23"/>
                      <a:pt x="12" y="23"/>
                      <a:pt x="13" y="23"/>
                    </a:cubicBezTo>
                    <a:cubicBezTo>
                      <a:pt x="16" y="21"/>
                      <a:pt x="16" y="21"/>
                      <a:pt x="16" y="21"/>
                    </a:cubicBezTo>
                    <a:cubicBezTo>
                      <a:pt x="17" y="22"/>
                      <a:pt x="17" y="22"/>
                      <a:pt x="17" y="22"/>
                    </a:cubicBezTo>
                    <a:cubicBezTo>
                      <a:pt x="18" y="23"/>
                      <a:pt x="18" y="23"/>
                      <a:pt x="18" y="23"/>
                    </a:cubicBezTo>
                    <a:cubicBezTo>
                      <a:pt x="18" y="23"/>
                      <a:pt x="19" y="23"/>
                      <a:pt x="20" y="23"/>
                    </a:cubicBezTo>
                    <a:cubicBezTo>
                      <a:pt x="21" y="23"/>
                      <a:pt x="22" y="22"/>
                      <a:pt x="21" y="21"/>
                    </a:cubicBezTo>
                    <a:cubicBezTo>
                      <a:pt x="21" y="20"/>
                      <a:pt x="21" y="20"/>
                      <a:pt x="21" y="19"/>
                    </a:cubicBezTo>
                    <a:lnTo>
                      <a:pt x="1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080">
                  <a:defRPr/>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8" name="Group 23"/>
          <p:cNvGrpSpPr/>
          <p:nvPr/>
        </p:nvGrpSpPr>
        <p:grpSpPr>
          <a:xfrm>
            <a:off x="4752773" y="4896984"/>
            <a:ext cx="1064745" cy="1962605"/>
            <a:chOff x="4752324" y="4911075"/>
            <a:chExt cx="1066423" cy="1963149"/>
          </a:xfrm>
        </p:grpSpPr>
        <p:grpSp>
          <p:nvGrpSpPr>
            <p:cNvPr id="59" name="Group 45"/>
            <p:cNvGrpSpPr/>
            <p:nvPr/>
          </p:nvGrpSpPr>
          <p:grpSpPr>
            <a:xfrm>
              <a:off x="4752324" y="4911075"/>
              <a:ext cx="1066423" cy="1963149"/>
              <a:chOff x="4752324" y="4894851"/>
              <a:chExt cx="1066423" cy="1963149"/>
            </a:xfrm>
          </p:grpSpPr>
          <p:sp>
            <p:nvSpPr>
              <p:cNvPr id="61" name="Freeform 16"/>
              <p:cNvSpPr/>
              <p:nvPr/>
            </p:nvSpPr>
            <p:spPr bwMode="auto">
              <a:xfrm rot="5400000">
                <a:off x="4980068" y="6019321"/>
                <a:ext cx="1508893" cy="168466"/>
              </a:xfrm>
              <a:custGeom>
                <a:gdLst>
                  <a:gd name="T0" fmla="*/ 0 w 552"/>
                  <a:gd name="T1" fmla="*/ 47 h 47"/>
                  <a:gd name="T2" fmla="*/ 0 w 552"/>
                  <a:gd name="T3" fmla="*/ 21 h 47"/>
                  <a:gd name="T4" fmla="*/ 11 w 552"/>
                  <a:gd name="T5" fmla="*/ 0 h 47"/>
                  <a:gd name="T6" fmla="*/ 552 w 552"/>
                  <a:gd name="T7" fmla="*/ 0 h 47"/>
                </a:gdLst>
                <a:cxnLst>
                  <a:cxn ang="0">
                    <a:pos x="T0" y="T1"/>
                  </a:cxn>
                  <a:cxn ang="0">
                    <a:pos x="T2" y="T3"/>
                  </a:cxn>
                  <a:cxn ang="0">
                    <a:pos x="T4" y="T5"/>
                  </a:cxn>
                  <a:cxn ang="0">
                    <a:pos x="T6" y="T7"/>
                  </a:cxn>
                </a:cxnLst>
                <a:rect l="0" t="0" r="r" b="b"/>
                <a:pathLst>
                  <a:path w="552" h="47">
                    <a:moveTo>
                      <a:pt x="0" y="47"/>
                    </a:moveTo>
                    <a:cubicBezTo>
                      <a:pt x="0" y="21"/>
                      <a:pt x="0" y="21"/>
                      <a:pt x="0" y="21"/>
                    </a:cubicBezTo>
                    <a:cubicBezTo>
                      <a:pt x="0" y="7"/>
                      <a:pt x="4" y="0"/>
                      <a:pt x="11" y="0"/>
                    </a:cubicBezTo>
                    <a:cubicBezTo>
                      <a:pt x="552" y="0"/>
                      <a:pt x="552" y="0"/>
                      <a:pt x="552" y="0"/>
                    </a:cubicBezTo>
                  </a:path>
                </a:pathLst>
              </a:custGeom>
              <a:solidFill>
                <a:srgbClr val="FFFFFF"/>
              </a:solidFill>
              <a:ln w="85725" cap="flat">
                <a:solidFill>
                  <a:schemeClr val="accent1"/>
                </a:solidFill>
                <a:prstDash val="solid"/>
                <a:miter lim="800000"/>
              </a:ln>
              <a:extLst/>
            </p:spPr>
            <p:txBody>
              <a:bodyPr lIns="121882" tIns="60941" rIns="121882" bIns="60941"/>
              <a:lstStyle/>
              <a:p>
                <a:pPr defTabSz="914080">
                  <a:defRPr/>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62" name="Oval 10"/>
              <p:cNvSpPr>
                <a:spLocks noChangeArrowheads="1"/>
              </p:cNvSpPr>
              <p:nvPr/>
            </p:nvSpPr>
            <p:spPr bwMode="auto">
              <a:xfrm rot="5400000">
                <a:off x="4751813" y="4895362"/>
                <a:ext cx="906925" cy="905903"/>
              </a:xfrm>
              <a:prstGeom prst="ellipse">
                <a:avLst/>
              </a:prstGeom>
              <a:solidFill>
                <a:schemeClr val="accent1"/>
              </a:solidFill>
              <a:ln w="9525" cap="flat">
                <a:noFill/>
                <a:prstDash val="solid"/>
                <a:miter lim="800000"/>
              </a:ln>
            </p:spPr>
            <p:txBody>
              <a:bodyPr lIns="121882" tIns="60941" rIns="121882" bIns="60941"/>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eaLnBrk="1" hangingPunct="1"/>
                <a:endParaRPr lang="zh-CN" altLang="zh-CN">
                  <a:latin typeface="Arial" panose="020b0604020202020204" pitchFamily="34" charset="0"/>
                  <a:ea typeface="微软雅黑" panose="020b0503020204020204" pitchFamily="34" charset="-122"/>
                  <a:sym typeface="Arial" panose="020b0604020202020204" pitchFamily="34" charset="0"/>
                </a:endParaRPr>
              </a:p>
            </p:txBody>
          </p:sp>
        </p:grpSp>
        <p:sp>
          <p:nvSpPr>
            <p:cNvPr id="60" name="Freeform 18"/>
            <p:cNvSpPr/>
            <p:nvPr/>
          </p:nvSpPr>
          <p:spPr bwMode="auto">
            <a:xfrm>
              <a:off x="5014047" y="5144797"/>
              <a:ext cx="413624" cy="413623"/>
            </a:xfrm>
            <a:custGeom>
              <a:gdLst>
                <a:gd name="T0" fmla="*/ 305622 w 360"/>
                <a:gd name="T1" fmla="*/ 413623 h 360"/>
                <a:gd name="T2" fmla="*/ 337793 w 360"/>
                <a:gd name="T3" fmla="*/ 380303 h 360"/>
                <a:gd name="T4" fmla="*/ 281494 w 360"/>
                <a:gd name="T5" fmla="*/ 178088 h 360"/>
                <a:gd name="T6" fmla="*/ 365368 w 360"/>
                <a:gd name="T7" fmla="*/ 94214 h 360"/>
                <a:gd name="T8" fmla="*/ 390645 w 360"/>
                <a:gd name="T9" fmla="*/ 21830 h 360"/>
                <a:gd name="T10" fmla="*/ 319410 w 360"/>
                <a:gd name="T11" fmla="*/ 48256 h 360"/>
                <a:gd name="T12" fmla="*/ 235536 w 360"/>
                <a:gd name="T13" fmla="*/ 132130 h 360"/>
                <a:gd name="T14" fmla="*/ 32171 w 360"/>
                <a:gd name="T15" fmla="*/ 74682 h 360"/>
                <a:gd name="T16" fmla="*/ 0 w 360"/>
                <a:gd name="T17" fmla="*/ 108002 h 360"/>
                <a:gd name="T18" fmla="*/ 170045 w 360"/>
                <a:gd name="T19" fmla="*/ 197620 h 360"/>
                <a:gd name="T20" fmla="*/ 112598 w 360"/>
                <a:gd name="T21" fmla="*/ 255068 h 360"/>
                <a:gd name="T22" fmla="*/ 43660 w 360"/>
                <a:gd name="T23" fmla="*/ 259663 h 360"/>
                <a:gd name="T24" fmla="*/ 10341 w 360"/>
                <a:gd name="T25" fmla="*/ 291834 h 360"/>
                <a:gd name="T26" fmla="*/ 91916 w 360"/>
                <a:gd name="T27" fmla="*/ 321707 h 360"/>
                <a:gd name="T28" fmla="*/ 120640 w 360"/>
                <a:gd name="T29" fmla="*/ 402133 h 360"/>
                <a:gd name="T30" fmla="*/ 153960 w 360"/>
                <a:gd name="T31" fmla="*/ 369963 h 360"/>
                <a:gd name="T32" fmla="*/ 157407 w 360"/>
                <a:gd name="T33" fmla="*/ 301026 h 360"/>
                <a:gd name="T34" fmla="*/ 216004 w 360"/>
                <a:gd name="T35" fmla="*/ 242429 h 360"/>
                <a:gd name="T36" fmla="*/ 305622 w 360"/>
                <a:gd name="T37" fmla="*/ 413623 h 36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3" name="Group 24"/>
          <p:cNvGrpSpPr/>
          <p:nvPr/>
        </p:nvGrpSpPr>
        <p:grpSpPr>
          <a:xfrm>
            <a:off x="6314187" y="4896984"/>
            <a:ext cx="1077441" cy="1962605"/>
            <a:chOff x="6314302" y="4911074"/>
            <a:chExt cx="1078089" cy="1963150"/>
          </a:xfrm>
        </p:grpSpPr>
        <p:grpSp>
          <p:nvGrpSpPr>
            <p:cNvPr id="64" name="Group 26"/>
            <p:cNvGrpSpPr/>
            <p:nvPr/>
          </p:nvGrpSpPr>
          <p:grpSpPr>
            <a:xfrm>
              <a:off x="6314302" y="4911074"/>
              <a:ext cx="1078089" cy="1963150"/>
              <a:chOff x="6314302" y="4894850"/>
              <a:chExt cx="1078089" cy="1963150"/>
            </a:xfrm>
          </p:grpSpPr>
          <p:sp>
            <p:nvSpPr>
              <p:cNvPr id="68" name="Freeform 15"/>
              <p:cNvSpPr/>
              <p:nvPr/>
            </p:nvSpPr>
            <p:spPr bwMode="auto">
              <a:xfrm rot="5400000">
                <a:off x="5645594" y="6017815"/>
                <a:ext cx="1508894" cy="171478"/>
              </a:xfrm>
              <a:custGeom>
                <a:gdLst>
                  <a:gd name="T0" fmla="*/ 0 w 552"/>
                  <a:gd name="T1" fmla="*/ 0 h 48"/>
                  <a:gd name="T2" fmla="*/ 0 w 552"/>
                  <a:gd name="T3" fmla="*/ 27 h 48"/>
                  <a:gd name="T4" fmla="*/ 11 w 552"/>
                  <a:gd name="T5" fmla="*/ 47 h 48"/>
                  <a:gd name="T6" fmla="*/ 552 w 552"/>
                  <a:gd name="T7" fmla="*/ 47 h 48"/>
                </a:gdLst>
                <a:cxnLst>
                  <a:cxn ang="0">
                    <a:pos x="T0" y="T1"/>
                  </a:cxn>
                  <a:cxn ang="0">
                    <a:pos x="T2" y="T3"/>
                  </a:cxn>
                  <a:cxn ang="0">
                    <a:pos x="T4" y="T5"/>
                  </a:cxn>
                  <a:cxn ang="0">
                    <a:pos x="T6" y="T7"/>
                  </a:cxn>
                </a:cxnLst>
                <a:rect l="0" t="0" r="r" b="b"/>
                <a:pathLst>
                  <a:path w="552" h="48">
                    <a:moveTo>
                      <a:pt x="0" y="0"/>
                    </a:moveTo>
                    <a:cubicBezTo>
                      <a:pt x="0" y="27"/>
                      <a:pt x="0" y="27"/>
                      <a:pt x="0" y="27"/>
                    </a:cubicBezTo>
                    <a:cubicBezTo>
                      <a:pt x="0" y="40"/>
                      <a:pt x="4" y="48"/>
                      <a:pt x="11" y="47"/>
                    </a:cubicBezTo>
                    <a:cubicBezTo>
                      <a:pt x="552" y="47"/>
                      <a:pt x="552" y="47"/>
                      <a:pt x="552" y="47"/>
                    </a:cubicBezTo>
                  </a:path>
                </a:pathLst>
              </a:custGeom>
              <a:noFill/>
              <a:ln w="85725" cap="flat">
                <a:solidFill>
                  <a:schemeClr val="accent1"/>
                </a:solidFill>
                <a:prstDash val="solid"/>
                <a:miter lim="800000"/>
              </a:ln>
              <a:extLst>
                <a:ext uri="{909E8E84-426E-40DD-AFC4-6F175D3DCCD1}">
                  <a14:hiddenFill xmlns:a14="http://schemas.microsoft.com/office/drawing/2010/main">
                    <a:solidFill>
                      <a:srgbClr val="FFFFFF"/>
                    </a:solidFill>
                  </a14:hiddenFill>
                </a:ext>
              </a:extLst>
            </p:spPr>
            <p:txBody>
              <a:bodyPr lIns="121882" tIns="60941" rIns="121882" bIns="60941"/>
              <a:lstStyle/>
              <a:p>
                <a:pPr defTabSz="914080">
                  <a:defRPr/>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69" name="Oval 9"/>
              <p:cNvSpPr>
                <a:spLocks noChangeArrowheads="1"/>
              </p:cNvSpPr>
              <p:nvPr/>
            </p:nvSpPr>
            <p:spPr bwMode="auto">
              <a:xfrm rot="5400000">
                <a:off x="6482447" y="4891831"/>
                <a:ext cx="906925" cy="912962"/>
              </a:xfrm>
              <a:prstGeom prst="ellipse">
                <a:avLst/>
              </a:prstGeom>
              <a:solidFill>
                <a:schemeClr val="accent1"/>
              </a:solidFill>
              <a:ln w="9525" cap="flat">
                <a:noFill/>
                <a:prstDash val="solid"/>
                <a:miter lim="800000"/>
              </a:ln>
            </p:spPr>
            <p:txBody>
              <a:bodyPr lIns="121882" tIns="60941" rIns="121882" bIns="60941"/>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eaLnBrk="1" hangingPunct="1"/>
                <a:endParaRPr lang="zh-CN" altLang="zh-C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5" name="Group 68"/>
            <p:cNvGrpSpPr/>
            <p:nvPr/>
          </p:nvGrpSpPr>
          <p:grpSpPr>
            <a:xfrm>
              <a:off x="6768846" y="5180829"/>
              <a:ext cx="362796" cy="338611"/>
              <a:chOff x="4418013" y="3475038"/>
              <a:chExt cx="285750" cy="266701"/>
            </a:xfrm>
            <a:solidFill>
              <a:schemeClr val="bg1"/>
            </a:solidFill>
          </p:grpSpPr>
          <p:sp>
            <p:nvSpPr>
              <p:cNvPr id="66" name="Freeform 105"/>
              <p:cNvSpPr/>
              <p:nvPr/>
            </p:nvSpPr>
            <p:spPr bwMode="auto">
              <a:xfrm>
                <a:off x="4418013" y="3651251"/>
                <a:ext cx="98425" cy="90488"/>
              </a:xfrm>
              <a:custGeom>
                <a:gdLst>
                  <a:gd name="T0" fmla="*/ 22 w 26"/>
                  <a:gd name="T1" fmla="*/ 1 h 24"/>
                  <a:gd name="T2" fmla="*/ 20 w 26"/>
                  <a:gd name="T3" fmla="*/ 1 h 24"/>
                  <a:gd name="T4" fmla="*/ 0 w 26"/>
                  <a:gd name="T5" fmla="*/ 20 h 24"/>
                  <a:gd name="T6" fmla="*/ 0 w 26"/>
                  <a:gd name="T7" fmla="*/ 22 h 24"/>
                  <a:gd name="T8" fmla="*/ 1 w 26"/>
                  <a:gd name="T9" fmla="*/ 23 h 24"/>
                  <a:gd name="T10" fmla="*/ 5 w 26"/>
                  <a:gd name="T11" fmla="*/ 24 h 24"/>
                  <a:gd name="T12" fmla="*/ 7 w 26"/>
                  <a:gd name="T13" fmla="*/ 24 h 24"/>
                  <a:gd name="T14" fmla="*/ 25 w 26"/>
                  <a:gd name="T15" fmla="*/ 6 h 24"/>
                  <a:gd name="T16" fmla="*/ 25 w 26"/>
                  <a:gd name="T17" fmla="*/ 3 h 24"/>
                  <a:gd name="T18" fmla="*/ 22 w 26"/>
                  <a:gd name="T19" fmla="*/ 1 h 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4">
                    <a:moveTo>
                      <a:pt x="22" y="1"/>
                    </a:moveTo>
                    <a:cubicBezTo>
                      <a:pt x="22" y="0"/>
                      <a:pt x="21" y="0"/>
                      <a:pt x="20" y="1"/>
                    </a:cubicBezTo>
                    <a:cubicBezTo>
                      <a:pt x="0" y="20"/>
                      <a:pt x="0" y="20"/>
                      <a:pt x="0" y="20"/>
                    </a:cubicBezTo>
                    <a:cubicBezTo>
                      <a:pt x="0" y="20"/>
                      <a:pt x="0" y="21"/>
                      <a:pt x="0" y="22"/>
                    </a:cubicBezTo>
                    <a:cubicBezTo>
                      <a:pt x="0" y="22"/>
                      <a:pt x="1" y="23"/>
                      <a:pt x="1" y="23"/>
                    </a:cubicBezTo>
                    <a:cubicBezTo>
                      <a:pt x="5" y="24"/>
                      <a:pt x="5" y="24"/>
                      <a:pt x="5" y="24"/>
                    </a:cubicBezTo>
                    <a:cubicBezTo>
                      <a:pt x="6" y="24"/>
                      <a:pt x="7" y="24"/>
                      <a:pt x="7" y="24"/>
                    </a:cubicBezTo>
                    <a:cubicBezTo>
                      <a:pt x="25" y="6"/>
                      <a:pt x="25" y="6"/>
                      <a:pt x="25" y="6"/>
                    </a:cubicBezTo>
                    <a:cubicBezTo>
                      <a:pt x="26" y="5"/>
                      <a:pt x="26" y="4"/>
                      <a:pt x="25" y="3"/>
                    </a:cubicBezTo>
                    <a:lnTo>
                      <a:pt x="22"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080">
                  <a:defRPr/>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67" name="Freeform 106"/>
              <p:cNvSpPr>
                <a:spLocks noEditPoints="1"/>
              </p:cNvSpPr>
              <p:nvPr/>
            </p:nvSpPr>
            <p:spPr bwMode="auto">
              <a:xfrm>
                <a:off x="4456113" y="3475038"/>
                <a:ext cx="247650" cy="236538"/>
              </a:xfrm>
              <a:custGeom>
                <a:gdLst>
                  <a:gd name="T0" fmla="*/ 45 w 66"/>
                  <a:gd name="T1" fmla="*/ 1 h 63"/>
                  <a:gd name="T2" fmla="*/ 45 w 66"/>
                  <a:gd name="T3" fmla="*/ 0 h 63"/>
                  <a:gd name="T4" fmla="*/ 45 w 66"/>
                  <a:gd name="T5" fmla="*/ 1 h 63"/>
                  <a:gd name="T6" fmla="*/ 40 w 66"/>
                  <a:gd name="T7" fmla="*/ 1 h 63"/>
                  <a:gd name="T8" fmla="*/ 39 w 66"/>
                  <a:gd name="T9" fmla="*/ 2 h 63"/>
                  <a:gd name="T10" fmla="*/ 37 w 66"/>
                  <a:gd name="T11" fmla="*/ 6 h 63"/>
                  <a:gd name="T12" fmla="*/ 38 w 66"/>
                  <a:gd name="T13" fmla="*/ 9 h 63"/>
                  <a:gd name="T14" fmla="*/ 36 w 66"/>
                  <a:gd name="T15" fmla="*/ 16 h 63"/>
                  <a:gd name="T16" fmla="*/ 21 w 66"/>
                  <a:gd name="T17" fmla="*/ 26 h 63"/>
                  <a:gd name="T18" fmla="*/ 5 w 66"/>
                  <a:gd name="T19" fmla="*/ 26 h 63"/>
                  <a:gd name="T20" fmla="*/ 5 w 66"/>
                  <a:gd name="T21" fmla="*/ 26 h 63"/>
                  <a:gd name="T22" fmla="*/ 5 w 66"/>
                  <a:gd name="T23" fmla="*/ 26 h 63"/>
                  <a:gd name="T24" fmla="*/ 0 w 66"/>
                  <a:gd name="T25" fmla="*/ 29 h 63"/>
                  <a:gd name="T26" fmla="*/ 0 w 66"/>
                  <a:gd name="T27" fmla="*/ 30 h 63"/>
                  <a:gd name="T28" fmla="*/ 0 w 66"/>
                  <a:gd name="T29" fmla="*/ 32 h 63"/>
                  <a:gd name="T30" fmla="*/ 31 w 66"/>
                  <a:gd name="T31" fmla="*/ 62 h 63"/>
                  <a:gd name="T32" fmla="*/ 32 w 66"/>
                  <a:gd name="T33" fmla="*/ 63 h 63"/>
                  <a:gd name="T34" fmla="*/ 33 w 66"/>
                  <a:gd name="T35" fmla="*/ 62 h 63"/>
                  <a:gd name="T36" fmla="*/ 37 w 66"/>
                  <a:gd name="T37" fmla="*/ 42 h 63"/>
                  <a:gd name="T38" fmla="*/ 46 w 66"/>
                  <a:gd name="T39" fmla="*/ 27 h 63"/>
                  <a:gd name="T40" fmla="*/ 54 w 66"/>
                  <a:gd name="T41" fmla="*/ 25 h 63"/>
                  <a:gd name="T42" fmla="*/ 56 w 66"/>
                  <a:gd name="T43" fmla="*/ 25 h 63"/>
                  <a:gd name="T44" fmla="*/ 61 w 66"/>
                  <a:gd name="T45" fmla="*/ 23 h 63"/>
                  <a:gd name="T46" fmla="*/ 61 w 66"/>
                  <a:gd name="T47" fmla="*/ 23 h 63"/>
                  <a:gd name="T48" fmla="*/ 45 w 66"/>
                  <a:gd name="T49" fmla="*/ 1 h 63"/>
                  <a:gd name="T50" fmla="*/ 54 w 66"/>
                  <a:gd name="T51" fmla="*/ 9 h 63"/>
                  <a:gd name="T52" fmla="*/ 52 w 66"/>
                  <a:gd name="T53" fmla="*/ 8 h 63"/>
                  <a:gd name="T54" fmla="*/ 54 w 66"/>
                  <a:gd name="T55" fmla="*/ 9 h 6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 h="62">
                    <a:moveTo>
                      <a:pt x="45" y="1"/>
                    </a:moveTo>
                    <a:cubicBezTo>
                      <a:pt x="45" y="0"/>
                      <a:pt x="45" y="0"/>
                      <a:pt x="45" y="0"/>
                    </a:cubicBezTo>
                    <a:cubicBezTo>
                      <a:pt x="45" y="1"/>
                      <a:pt x="45" y="1"/>
                      <a:pt x="45" y="1"/>
                    </a:cubicBezTo>
                    <a:cubicBezTo>
                      <a:pt x="43" y="0"/>
                      <a:pt x="41" y="0"/>
                      <a:pt x="40" y="1"/>
                    </a:cubicBezTo>
                    <a:cubicBezTo>
                      <a:pt x="39" y="2"/>
                      <a:pt x="39" y="2"/>
                      <a:pt x="39" y="2"/>
                    </a:cubicBezTo>
                    <a:cubicBezTo>
                      <a:pt x="38" y="3"/>
                      <a:pt x="37" y="5"/>
                      <a:pt x="37" y="6"/>
                    </a:cubicBezTo>
                    <a:cubicBezTo>
                      <a:pt x="37" y="7"/>
                      <a:pt x="37" y="8"/>
                      <a:pt x="38" y="9"/>
                    </a:cubicBezTo>
                    <a:cubicBezTo>
                      <a:pt x="39" y="12"/>
                      <a:pt x="38" y="15"/>
                      <a:pt x="36" y="16"/>
                    </a:cubicBezTo>
                    <a:cubicBezTo>
                      <a:pt x="33" y="19"/>
                      <a:pt x="24" y="28"/>
                      <a:pt x="21" y="26"/>
                    </a:cubicBezTo>
                    <a:cubicBezTo>
                      <a:pt x="16" y="23"/>
                      <a:pt x="10" y="24"/>
                      <a:pt x="5" y="26"/>
                    </a:cubicBezTo>
                    <a:cubicBezTo>
                      <a:pt x="5" y="26"/>
                      <a:pt x="5" y="26"/>
                      <a:pt x="5" y="26"/>
                    </a:cubicBezTo>
                    <a:cubicBezTo>
                      <a:pt x="5" y="26"/>
                      <a:pt x="5" y="26"/>
                      <a:pt x="5" y="26"/>
                    </a:cubicBezTo>
                    <a:cubicBezTo>
                      <a:pt x="3" y="27"/>
                      <a:pt x="2" y="28"/>
                      <a:pt x="0" y="29"/>
                    </a:cubicBezTo>
                    <a:cubicBezTo>
                      <a:pt x="0" y="29"/>
                      <a:pt x="0" y="30"/>
                      <a:pt x="0" y="30"/>
                    </a:cubicBezTo>
                    <a:cubicBezTo>
                      <a:pt x="0" y="31"/>
                      <a:pt x="0" y="31"/>
                      <a:pt x="0" y="32"/>
                    </a:cubicBezTo>
                    <a:cubicBezTo>
                      <a:pt x="31" y="62"/>
                      <a:pt x="31" y="62"/>
                      <a:pt x="31" y="62"/>
                    </a:cubicBezTo>
                    <a:cubicBezTo>
                      <a:pt x="31" y="63"/>
                      <a:pt x="32" y="63"/>
                      <a:pt x="32" y="63"/>
                    </a:cubicBezTo>
                    <a:cubicBezTo>
                      <a:pt x="33" y="63"/>
                      <a:pt x="33" y="63"/>
                      <a:pt x="33" y="62"/>
                    </a:cubicBezTo>
                    <a:cubicBezTo>
                      <a:pt x="38" y="57"/>
                      <a:pt x="41" y="49"/>
                      <a:pt x="37" y="42"/>
                    </a:cubicBezTo>
                    <a:cubicBezTo>
                      <a:pt x="35" y="39"/>
                      <a:pt x="44" y="30"/>
                      <a:pt x="46" y="27"/>
                    </a:cubicBezTo>
                    <a:cubicBezTo>
                      <a:pt x="48" y="25"/>
                      <a:pt x="51" y="24"/>
                      <a:pt x="54" y="25"/>
                    </a:cubicBezTo>
                    <a:cubicBezTo>
                      <a:pt x="54" y="25"/>
                      <a:pt x="55" y="25"/>
                      <a:pt x="56" y="25"/>
                    </a:cubicBezTo>
                    <a:cubicBezTo>
                      <a:pt x="58" y="25"/>
                      <a:pt x="60" y="25"/>
                      <a:pt x="61" y="23"/>
                    </a:cubicBezTo>
                    <a:cubicBezTo>
                      <a:pt x="61" y="23"/>
                      <a:pt x="61" y="23"/>
                      <a:pt x="61" y="23"/>
                    </a:cubicBezTo>
                    <a:cubicBezTo>
                      <a:pt x="66" y="17"/>
                      <a:pt x="54" y="3"/>
                      <a:pt x="45" y="1"/>
                    </a:cubicBezTo>
                    <a:close/>
                    <a:moveTo>
                      <a:pt x="54" y="9"/>
                    </a:moveTo>
                    <a:cubicBezTo>
                      <a:pt x="52" y="8"/>
                      <a:pt x="52" y="8"/>
                      <a:pt x="52" y="8"/>
                    </a:cubicBezTo>
                    <a:cubicBezTo>
                      <a:pt x="53" y="8"/>
                      <a:pt x="53" y="9"/>
                      <a:pt x="5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080">
                  <a:defRPr/>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70" name="矩形 69"/>
          <p:cNvSpPr/>
          <p:nvPr/>
        </p:nvSpPr>
        <p:spPr>
          <a:xfrm>
            <a:off x="0" y="-15880"/>
            <a:ext cx="12190413" cy="68595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71" name="图片 70"/>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8902087" y="5259703"/>
            <a:ext cx="3234859" cy="1602680"/>
          </a:xfrm>
          <a:prstGeom prst="rect">
            <a:avLst/>
          </a:prstGeom>
          <a:effectLst>
            <a:innerShdw blurRad="63500" dist="50800" dir="13500000">
              <a:prstClr val="black">
                <a:alpha val="50000"/>
              </a:prstClr>
            </a:innerShdw>
          </a:effectLst>
        </p:spPr>
      </p:pic>
      <p:grpSp>
        <p:nvGrpSpPr>
          <p:cNvPr id="72" name="组合 71"/>
          <p:cNvGrpSpPr/>
          <p:nvPr/>
        </p:nvGrpSpPr>
        <p:grpSpPr>
          <a:xfrm>
            <a:off x="62429" y="111281"/>
            <a:ext cx="7997728" cy="1097744"/>
            <a:chOff x="62429" y="111281"/>
            <a:chExt cx="7997728" cy="1097744"/>
          </a:xfrm>
        </p:grpSpPr>
        <p:sp>
          <p:nvSpPr>
            <p:cNvPr id="73" name="文本框 30"/>
            <p:cNvSpPr txBox="1"/>
            <p:nvPr/>
          </p:nvSpPr>
          <p:spPr>
            <a:xfrm>
              <a:off x="2278122" y="386234"/>
              <a:ext cx="5782035" cy="547838"/>
            </a:xfrm>
            <a:prstGeom prst="rect">
              <a:avLst/>
            </a:prstGeom>
            <a:noFill/>
          </p:spPr>
          <p:txBody>
            <a:bodyPr wrap="square" lIns="121917" tIns="60958" rIns="121917" bIns="60958">
              <a:spAutoFit/>
            </a:bodyPr>
            <a:lstStyle/>
            <a:p>
              <a:pPr>
                <a:lnSpc>
                  <a:spcPct val="120000"/>
                </a:lnSpc>
              </a:pPr>
              <a:r>
                <a:rPr lang="zh-CN" altLang="en-US" sz="2300" b="1">
                  <a:solidFill>
                    <a:schemeClr val="accent1"/>
                  </a:solidFill>
                  <a:latin typeface="Arial" panose="020b0604020202020204" pitchFamily="34" charset="0"/>
                  <a:ea typeface="微软雅黑" panose="020b0503020204020204" pitchFamily="34" charset="-122"/>
                  <a:sym typeface="Arial" panose="020b0604020202020204" pitchFamily="34" charset="0"/>
                </a:rPr>
                <a:t>请输入标题</a:t>
              </a:r>
            </a:p>
          </p:txBody>
        </p:sp>
        <p:pic>
          <p:nvPicPr>
            <p:cNvPr id="74" name="图片 7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62429" y="111281"/>
              <a:ext cx="2215693" cy="1097744"/>
            </a:xfrm>
            <a:prstGeom prst="rect">
              <a:avLst/>
            </a:prstGeom>
          </p:spPr>
        </p:pic>
      </p:grpSp>
    </p:spTree>
    <p:extLst>
      <p:ext uri="{BB962C8B-B14F-4D97-AF65-F5344CB8AC3E}">
        <p14:creationId val="2317763900"/>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nodeType="afterGroup">
                            <p:stCondLst>
                              <p:cond delay="1000"/>
                            </p:stCondLst>
                            <p:childTnLst>
                              <p:par>
                                <p:cTn id="13" presetID="22" presetClass="entr" presetSubtype="4"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down)">
                                      <p:cBhvr>
                                        <p:cTn id="15" dur="500"/>
                                        <p:tgtEl>
                                          <p:spTgt spid="29"/>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nodeType="afterGroup">
                            <p:stCondLst>
                              <p:cond delay="2000"/>
                            </p:stCondLst>
                            <p:childTnLst>
                              <p:par>
                                <p:cTn id="21" presetID="22" presetClass="entr" presetSubtype="4" fill="hold"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down)">
                                      <p:cBhvr>
                                        <p:cTn id="23" dur="500"/>
                                        <p:tgtEl>
                                          <p:spTgt spid="40"/>
                                        </p:tgtEl>
                                      </p:cBhvr>
                                    </p:animEffect>
                                  </p:childTnLst>
                                </p:cTn>
                              </p:par>
                            </p:childTnLst>
                          </p:cTn>
                        </p:par>
                        <p:par>
                          <p:cTn id="24" fill="hold" nodeType="afterGroup">
                            <p:stCondLst>
                              <p:cond delay="2500"/>
                            </p:stCondLst>
                            <p:childTnLst>
                              <p:par>
                                <p:cTn id="25" presetID="10" presetClass="entr" presetSubtype="0"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par>
                          <p:cTn id="28" fill="hold" nodeType="afterGroup">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nodeType="afterGroup">
                            <p:stCondLst>
                              <p:cond delay="3500"/>
                            </p:stCondLst>
                            <p:childTnLst>
                              <p:par>
                                <p:cTn id="33" presetID="10" presetClass="entr" presetSubtype="0"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childTnLst>
                          </p:cTn>
                        </p:par>
                        <p:par>
                          <p:cTn id="36" fill="hold" nodeType="afterGroup">
                            <p:stCondLst>
                              <p:cond delay="4000"/>
                            </p:stCondLst>
                            <p:childTnLst>
                              <p:par>
                                <p:cTn id="37" presetID="22" presetClass="entr" presetSubtype="4" fill="hold"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wipe(down)">
                                      <p:cBhvr>
                                        <p:cTn id="39" dur="500"/>
                                        <p:tgtEl>
                                          <p:spTgt spid="58"/>
                                        </p:tgtEl>
                                      </p:cBhvr>
                                    </p:animEffect>
                                  </p:childTnLst>
                                </p:cTn>
                              </p:par>
                            </p:childTnLst>
                          </p:cTn>
                        </p:par>
                        <p:par>
                          <p:cTn id="40" fill="hold" nodeType="afterGroup">
                            <p:stCondLst>
                              <p:cond delay="4500"/>
                            </p:stCondLst>
                            <p:childTnLst>
                              <p:par>
                                <p:cTn id="41" presetID="10" presetClass="entr" presetSubtype="0" fill="hold"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500"/>
                                        <p:tgtEl>
                                          <p:spTgt spid="21"/>
                                        </p:tgtEl>
                                      </p:cBhvr>
                                    </p:animEffect>
                                  </p:childTnLst>
                                </p:cTn>
                              </p:par>
                            </p:childTnLst>
                          </p:cTn>
                        </p:par>
                        <p:par>
                          <p:cTn id="44" fill="hold" nodeType="afterGroup">
                            <p:stCondLst>
                              <p:cond delay="5000"/>
                            </p:stCondLst>
                            <p:childTnLst>
                              <p:par>
                                <p:cTn id="45" presetID="22" presetClass="entr" presetSubtype="4" fill="hold" nodeType="after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wipe(down)">
                                      <p:cBhvr>
                                        <p:cTn id="47" dur="500"/>
                                        <p:tgtEl>
                                          <p:spTgt spid="63"/>
                                        </p:tgtEl>
                                      </p:cBhvr>
                                    </p:animEffect>
                                  </p:childTnLst>
                                </p:cTn>
                              </p:par>
                            </p:childTnLst>
                          </p:cTn>
                        </p:par>
                        <p:par>
                          <p:cTn id="48" fill="hold" nodeType="afterGroup">
                            <p:stCondLst>
                              <p:cond delay="5500"/>
                            </p:stCondLst>
                            <p:childTnLst>
                              <p:par>
                                <p:cTn id="49" presetID="10" presetClass="entr" presetSubtype="0" fill="hold"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 name="矩形 4">
            <a:extLst>
              <a:ext uri="{FF2B5EF4-FFF2-40B4-BE49-F238E27FC236}">
                <a16:creationId xmlns="" xmlns:a16="http://schemas.microsoft.com/office/drawing/2014/main" id="{FE79AD23-E0CF-4B58-9AC9-EAFD24A83362}"/>
              </a:ext>
            </a:extLst>
          </p:cNvPr>
          <p:cNvSpPr/>
          <p:nvPr/>
        </p:nvSpPr>
        <p:spPr>
          <a:xfrm>
            <a:off x="2814164" y="4688384"/>
            <a:ext cx="6394753" cy="1231392"/>
          </a:xfrm>
          <a:prstGeom prst="rect">
            <a:avLst/>
          </a:prstGeom>
        </p:spPr>
        <p:txBody>
          <a:bodyPr wrap="square" lIns="121917" tIns="60958" rIns="121917" bIns="60958">
            <a:spAutoFit/>
          </a:bodyPr>
          <a:lstStyle/>
          <a:p>
            <a:pPr algn="ctr">
              <a:defRPr/>
            </a:pPr>
            <a:r>
              <a:rPr lang="zh-CN" altLang="en-US" sz="7200" b="1" spc="400">
                <a:solidFill>
                  <a:srgbClr val="333333"/>
                </a:solidFill>
                <a:latin typeface="Arial" panose="020b0604020202020204" pitchFamily="34" charset="0"/>
                <a:ea typeface="微软雅黑" panose="020b0503020204020204" pitchFamily="34" charset="-122"/>
                <a:cs typeface="+mn-ea"/>
                <a:sym typeface="Arial" panose="020b0604020202020204" pitchFamily="34" charset="0"/>
              </a:rPr>
              <a:t>请输入标题</a:t>
            </a:r>
            <a:endParaRPr lang="zh-CN" altLang="en-US" sz="7200" b="1" spc="400">
              <a:solidFill>
                <a:srgbClr val="33333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33"/>
          <p:cNvSpPr txBox="1"/>
          <p:nvPr/>
        </p:nvSpPr>
        <p:spPr>
          <a:xfrm>
            <a:off x="2897223" y="6122562"/>
            <a:ext cx="6395970" cy="369418"/>
          </a:xfrm>
          <a:prstGeom prst="rect">
            <a:avLst/>
          </a:prstGeom>
          <a:noFill/>
        </p:spPr>
        <p:txBody>
          <a:bodyPr wrap="square" lIns="121917" tIns="60958" rIns="121917" bIns="60958" rtlCol="0">
            <a:spAutoFit/>
          </a:bodyPr>
          <a:lstStyle/>
          <a:p>
            <a:r>
              <a:rPr lang="en-US" altLang="zh-CN" sz="160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rPr>
              <a:t>CCTV FUTURE ADVERTISING COMPANYIS CCTV TO EXOLORE</a:t>
            </a:r>
            <a:endParaRPr lang="zh-CN" altLang="en-US" sz="160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6" name="图片 25"/>
          <p:cNvPicPr>
            <a:picLocks noChangeAspect="1"/>
          </p:cNvPicPr>
          <p:nvPr/>
        </p:nvPicPr>
        <p:blipFill>
          <a:blip r:embed="rId2">
            <a:extLst>
              <a:ext uri="{28A0092B-C50C-407E-A947-70E740481C1C}">
                <a14:useLocalDpi xmlns:a14="http://schemas.microsoft.com/office/drawing/2010/main" val="0"/>
              </a:ext>
            </a:extLst>
          </a:blip>
          <a:srcRect l="127" t="8271" r="-127" b="45926"/>
          <a:stretch>
            <a:fillRect/>
          </a:stretch>
        </p:blipFill>
        <p:spPr>
          <a:xfrm>
            <a:off x="1" y="0"/>
            <a:ext cx="12190413" cy="4242254"/>
          </a:xfrm>
          <a:prstGeom prst="rect">
            <a:avLst/>
          </a:prstGeom>
        </p:spPr>
      </p:pic>
      <p:cxnSp>
        <p:nvCxnSpPr>
          <p:cNvPr id="27" name="直接连接符 26"/>
          <p:cNvCxnSpPr/>
          <p:nvPr/>
        </p:nvCxnSpPr>
        <p:spPr>
          <a:xfrm>
            <a:off x="4354318" y="2985031"/>
            <a:ext cx="331444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矩形 27">
            <a:extLst>
              <a:ext uri="{FF2B5EF4-FFF2-40B4-BE49-F238E27FC236}">
                <a16:creationId xmlns="" xmlns:a16="http://schemas.microsoft.com/office/drawing/2014/main" xmlns:lc="http://schemas.openxmlformats.org/drawingml/2006/lockedCanvas" id="{7DFA17FA-3D29-4B64-81C0-362F78C5557D}"/>
              </a:ext>
            </a:extLst>
          </p:cNvPr>
          <p:cNvSpPr>
            <a:spLocks noChangeArrowheads="1"/>
          </p:cNvSpPr>
          <p:nvPr/>
        </p:nvSpPr>
        <p:spPr bwMode="auto">
          <a:xfrm>
            <a:off x="4521651" y="1843809"/>
            <a:ext cx="3147114" cy="7950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ts val="6187"/>
              </a:lnSpc>
            </a:pPr>
            <a:r>
              <a:rPr lang="en-US" altLang="zh-CN" sz="6400" b="1" spc="800">
                <a:solidFill>
                  <a:schemeClr val="bg1"/>
                </a:solidFill>
                <a:effectLst>
                  <a:outerShdw blurRad="38100" dist="38100" dir="2700000" algn="tl">
                    <a:srgbClr val="000000">
                      <a:alpha val="43137"/>
                    </a:srgbClr>
                  </a:outerShdw>
                </a:effectLst>
                <a:latin typeface="+mj-ea"/>
                <a:ea typeface="+mj-ea"/>
                <a:cs typeface="【暖色君】华综变" panose="02000500000000000000" pitchFamily="2" charset="2"/>
              </a:rPr>
              <a:t>PART</a:t>
            </a:r>
            <a:endParaRPr lang="en-US" altLang="zh-CN" sz="6400" b="1" spc="800">
              <a:solidFill>
                <a:schemeClr val="bg1"/>
              </a:solidFill>
              <a:effectLst>
                <a:outerShdw blurRad="38100" dist="38100" dir="2700000" algn="tl">
                  <a:srgbClr val="000000">
                    <a:alpha val="43137"/>
                  </a:srgbClr>
                </a:outerShdw>
              </a:effectLst>
              <a:latin typeface="+mj-ea"/>
              <a:ea typeface="+mj-ea"/>
              <a:cs typeface="【暖色君】华综变" panose="02000500000000000000" pitchFamily="2" charset="2"/>
            </a:endParaRPr>
          </a:p>
        </p:txBody>
      </p:sp>
      <p:sp>
        <p:nvSpPr>
          <p:cNvPr id="29" name="v">
            <a:extLst>
              <a:ext uri="{FF2B5EF4-FFF2-40B4-BE49-F238E27FC236}">
                <a16:creationId xmlns="" xmlns:a16="http://schemas.microsoft.com/office/drawing/2014/main" xmlns:lc="http://schemas.openxmlformats.org/drawingml/2006/lockedCanvas" id="{B7414C7D-9768-4326-BC62-D3CF9053F9F5}"/>
              </a:ext>
            </a:extLst>
          </p:cNvPr>
          <p:cNvSpPr txBox="1"/>
          <p:nvPr/>
        </p:nvSpPr>
        <p:spPr>
          <a:xfrm>
            <a:off x="4354318" y="3113991"/>
            <a:ext cx="3481777" cy="1122373"/>
          </a:xfrm>
          <a:prstGeom prst="rect">
            <a:avLst/>
          </a:prstGeom>
          <a:noFill/>
          <a:effectLst/>
        </p:spPr>
        <p:txBody>
          <a:bodyPr wrap="square" lIns="128538" tIns="64269" rIns="128538" bIns="64269"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150000"/>
              </a:lnSpc>
              <a:buNone/>
            </a:pPr>
            <a:r>
              <a:rPr lang="en-US" altLang="zh-CN" sz="430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02</a:t>
            </a:r>
            <a:endParaRPr lang="zh-CN" altLang="en-US" sz="430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30" name="图片 29"/>
          <p:cNvPicPr>
            <a:picLocks noChangeAspect="1"/>
          </p:cNvPicPr>
          <p:nvPr/>
        </p:nvPicPr>
        <p:blipFill>
          <a:blip r:embed="rId2">
            <a:extLst>
              <a:ext uri="{28A0092B-C50C-407E-A947-70E740481C1C}">
                <a14:useLocalDpi xmlns:a14="http://schemas.microsoft.com/office/drawing/2010/main" val="0"/>
              </a:ext>
            </a:extLst>
          </a:blip>
          <a:srcRect l="127" t="51880" r="-127" b="45926"/>
          <a:stretch>
            <a:fillRect/>
          </a:stretch>
        </p:blipFill>
        <p:spPr>
          <a:xfrm>
            <a:off x="-1" y="4337443"/>
            <a:ext cx="12190413" cy="203247"/>
          </a:xfrm>
          <a:prstGeom prst="rect">
            <a:avLst/>
          </a:prstGeom>
        </p:spPr>
      </p:pic>
    </p:spTree>
    <p:extLst>
      <p:ext uri="{BB962C8B-B14F-4D97-AF65-F5344CB8AC3E}">
        <p14:creationId val="1210014883"/>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nodeType="afterGroup">
                            <p:stCondLst>
                              <p:cond delay="500"/>
                            </p:stCondLst>
                            <p:childTnLst>
                              <p:par>
                                <p:cTn id="11" presetID="53" presetClass="entr" presetSubtype="16"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nodeType="afterGroup">
                            <p:stCondLst>
                              <p:cond delay="1000"/>
                            </p:stCondLst>
                            <p:childTnLst>
                              <p:par>
                                <p:cTn id="17" presetID="14" presetClass="entr" presetSubtype="1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randombar(horizontal)">
                                      <p:cBhvr>
                                        <p:cTn id="19" dur="500"/>
                                        <p:tgtEl>
                                          <p:spTgt spid="29"/>
                                        </p:tgtEl>
                                      </p:cBhvr>
                                    </p:animEffect>
                                  </p:childTnLst>
                                </p:cTn>
                              </p:par>
                            </p:childTnLst>
                          </p:cTn>
                        </p:par>
                        <p:par>
                          <p:cTn id="20" fill="hold" nodeType="afterGroup">
                            <p:stCondLst>
                              <p:cond delay="1500"/>
                            </p:stCondLst>
                            <p:childTnLst>
                              <p:par>
                                <p:cTn id="21" presetID="37" presetClass="entr" presetSubtype="0" fill="hold" nodeType="afterEffect">
                                  <p:stCondLst>
                                    <p:cond delay="0"/>
                                  </p:stCondLst>
                                  <p:iterate type="lt">
                                    <p:tmPct val="10000"/>
                                  </p:iterate>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1000"/>
                                        <p:tgtEl>
                                          <p:spTgt spid="5">
                                            <p:txEl>
                                              <p:pRg st="0" end="0"/>
                                            </p:txEl>
                                          </p:spTgt>
                                        </p:tgtEl>
                                      </p:cBhvr>
                                    </p:animEffect>
                                    <p:anim calcmode="lin" valueType="num">
                                      <p:cBhvr>
                                        <p:cTn id="24"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par>
                          <p:cTn id="27" fill="hold" nodeType="afterGroup">
                            <p:stCondLst>
                              <p:cond delay="2500"/>
                            </p:stCondLst>
                            <p:childTnLst>
                              <p:par>
                                <p:cTn id="28" presetID="16" presetClass="entr" presetSubtype="21"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barn(inVertical)">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8" grpId="0"/>
      <p:bldP spid="29" grpId="0"/>
    </p:bldLst>
  </p:timing>
</p:sld>
</file>

<file path=ppt/tags/tag1.xml><?xml version="1.0" encoding="utf-8"?>
<p:tagLst xmlns:p="http://schemas.openxmlformats.org/presentationml/2006/main">
  <p:tag name="AS_NET" val="4.0.30319.42000"/>
  <p:tag name="AS_OS" val="Microsoft Windows NT 6.2.9200.0"/>
  <p:tag name="AS_RELEASE_DATE" val="2023.09.14"/>
  <p:tag name="AS_TITLE" val="Aspose.Slides for .NET 4.0 Client Profile"/>
  <p:tag name="AS_VERSION" val="23.9"/>
  <p:tag name="ISPRING_PRESENTATION_TITLE" val="PowerPoint 演示文稿"/>
</p:tagLst>
</file>

<file path=ppt/theme/theme1.xml><?xml version="1.0" encoding="utf-8"?>
<a:theme xmlns:r="http://schemas.openxmlformats.org/officeDocument/2006/relationships" xmlns:a="http://schemas.openxmlformats.org/drawingml/2006/main" name="Office 主题​​">
  <a:themeElements>
    <a:clrScheme name="蓝绿色">
      <a:dk1>
        <a:srgbClr val="000000"/>
      </a:dk1>
      <a:lt1>
        <a:srgbClr val="FFFFFF"/>
      </a:lt1>
      <a:dk2>
        <a:srgbClr val="44546A"/>
      </a:dk2>
      <a:lt2>
        <a:srgbClr val="E7E6E6"/>
      </a:lt2>
      <a:accent1>
        <a:srgbClr val="274583"/>
      </a:accent1>
      <a:accent2>
        <a:srgbClr val="33D6FD"/>
      </a:accent2>
      <a:accent3>
        <a:srgbClr val="274583"/>
      </a:accent3>
      <a:accent4>
        <a:srgbClr val="33D6FD"/>
      </a:accent4>
      <a:accent5>
        <a:srgbClr val="274583"/>
      </a:accent5>
      <a:accent6>
        <a:srgbClr val="33D6FD"/>
      </a:accent6>
      <a:hlink>
        <a:srgbClr val="274583"/>
      </a:hlink>
      <a:folHlink>
        <a:srgbClr val="33D6FD"/>
      </a:folHlink>
    </a:clrScheme>
    <a:fontScheme name="自定义 1">
      <a:majorFont>
        <a:latin typeface="Franklin Gothic Medium"/>
        <a:ea typeface="微软雅黑"/>
        <a:cs typeface="Arial"/>
      </a:majorFont>
      <a:minorFont>
        <a:latin typeface="Franklin Gothic Book"/>
        <a:ea typeface="微软雅黑"/>
        <a:cs typeface="Arial"/>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Calibri Light" panose="020f0302020204030204"/>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Calibri" panose="020f0502020204030204"/>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Template>Office Theme</Template>
  <Company/>
  <PresentationFormat>自定义</PresentationFormat>
  <Paragraphs>267</Paragraphs>
  <Slides>25</Slides>
  <Notes>0</Notes>
  <TotalTime>211</TotalTime>
  <HiddenSlides>0</HiddenSlides>
  <MMClips>0</MMClips>
  <ScaleCrop>0</ScaleCrop>
  <HeadingPairs>
    <vt:vector baseType="variant" size="6">
      <vt:variant>
        <vt:lpstr>Fonts used</vt:lpstr>
      </vt:variant>
      <vt:variant>
        <vt:i4>18</vt:i4>
      </vt:variant>
      <vt:variant>
        <vt:lpstr>Theme</vt:lpstr>
      </vt:variant>
      <vt:variant>
        <vt:i4>1</vt:i4>
      </vt:variant>
      <vt:variant>
        <vt:lpstr>Slide Titles</vt:lpstr>
      </vt:variant>
      <vt:variant>
        <vt:i4>25</vt:i4>
      </vt:variant>
    </vt:vector>
  </HeadingPairs>
  <TitlesOfParts>
    <vt:vector baseType="lpstr" size="44">
      <vt:lpstr>Arial</vt:lpstr>
      <vt:lpstr>Franklin Gothic Medium</vt:lpstr>
      <vt:lpstr>微软雅黑</vt:lpstr>
      <vt:lpstr>Franklin Gothic Book</vt:lpstr>
      <vt:lpstr>Calibri Light</vt:lpstr>
      <vt:lpstr>Calibri</vt:lpstr>
      <vt:lpstr>宋体</vt:lpstr>
      <vt:lpstr>【暖色君】华综变</vt:lpstr>
      <vt:lpstr>Clear Sans</vt:lpstr>
      <vt:lpstr>Open Sans</vt:lpstr>
      <vt:lpstr>DIN-BoldItalic</vt:lpstr>
      <vt:lpstr>Segoe UI</vt:lpstr>
      <vt:lpstr>Arial Unicode MS</vt:lpstr>
      <vt:lpstr>Gill Sans</vt:lpstr>
      <vt:lpstr>Source Sans Pro Light</vt:lpstr>
      <vt:lpstr>Neris Thin</vt:lpstr>
      <vt:lpstr>League Gothic Regular</vt:lpstr>
      <vt:lpstr>Lato Regular</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23.0900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PowerPoint 演示文稿</dc:title>
  <dc:creator>carrie xie</dc:creator>
  <cp:lastModifiedBy>carrie_xie</cp:lastModifiedBy>
  <cp:revision>12</cp:revision>
  <dcterms:created xsi:type="dcterms:W3CDTF">2017-04-17T12:50:45Z</dcterms:created>
  <dcterms:modified xsi:type="dcterms:W3CDTF">2023-10-15T17:36:38Z</dcterms:modified>
</cp:coreProperties>
</file>