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handoutMasterIdLst>
    <p:handoutMasterId r:id="rId24"/>
  </p:handoutMasterIdLst>
  <p:sldIdLst>
    <p:sldId id="362" r:id="rId3"/>
    <p:sldId id="363" r:id="rId5"/>
    <p:sldId id="369" r:id="rId6"/>
    <p:sldId id="381" r:id="rId7"/>
    <p:sldId id="385" r:id="rId8"/>
    <p:sldId id="386" r:id="rId9"/>
    <p:sldId id="387" r:id="rId10"/>
    <p:sldId id="382" r:id="rId11"/>
    <p:sldId id="388" r:id="rId12"/>
    <p:sldId id="389" r:id="rId13"/>
    <p:sldId id="390" r:id="rId14"/>
    <p:sldId id="383" r:id="rId15"/>
    <p:sldId id="391" r:id="rId16"/>
    <p:sldId id="392" r:id="rId17"/>
    <p:sldId id="393" r:id="rId18"/>
    <p:sldId id="384" r:id="rId19"/>
    <p:sldId id="394" r:id="rId20"/>
    <p:sldId id="395" r:id="rId21"/>
    <p:sldId id="396" r:id="rId22"/>
    <p:sldId id="366"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AF5"/>
    <a:srgbClr val="2E54FF"/>
    <a:srgbClr val="01527F"/>
    <a:srgbClr val="011C27"/>
    <a:srgbClr val="FCF7DA"/>
    <a:srgbClr val="DF2123"/>
    <a:srgbClr val="F49E00"/>
    <a:srgbClr val="4256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081"/>
    <p:restoredTop sz="96271"/>
  </p:normalViewPr>
  <p:slideViewPr>
    <p:cSldViewPr snapToGrid="0" snapToObjects="1">
      <p:cViewPr varScale="1">
        <p:scale>
          <a:sx n="99" d="100"/>
          <a:sy n="99" d="100"/>
        </p:scale>
        <p:origin x="208" y="71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96" d="100"/>
        <a:sy n="196" d="100"/>
      </p:scale>
      <p:origin x="0" y="0"/>
    </p:cViewPr>
  </p:sorterViewPr>
  <p:notesViewPr>
    <p:cSldViewPr snapToGrid="0" snapToObjects="1">
      <p:cViewPr varScale="1">
        <p:scale>
          <a:sx n="95" d="100"/>
          <a:sy n="95" d="100"/>
        </p:scale>
        <p:origin x="2504" y="19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8" Type="http://schemas.openxmlformats.org/officeDocument/2006/relationships/tags" Target="tags/tag13.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84B3C7D-7ED1-A34F-BCFC-1C01389AE58C}" type="datetimeFigureOut">
              <a:rPr kumimoji="1" lang="zh-CN" altLang="en-US" smtClean="0"/>
            </a:fld>
            <a:endParaRPr kumimoji="1"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5" name="幻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CED8CE-3D9F-CA47-A17E-9AD879C3B1C0}"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ACF2CF-5EF1-D24F-8F8B-C67282AA038A}" type="datetimeFigureOut">
              <a:rPr kumimoji="1" lang="zh-CN" altLang="en-US" smtClean="0"/>
            </a:fld>
            <a:endParaRPr kumimoji="1"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zh-CN" altLang="en-US"/>
              <a:t>单击此处编辑母版文本样式</a:t>
            </a:r>
            <a:endParaRPr kumimoji="1" lang="zh-CN" altLang="en-US"/>
          </a:p>
          <a:p>
            <a:pPr lvl="1"/>
            <a:r>
              <a:rPr kumimoji="1" lang="zh-CN" altLang="en-US"/>
              <a:t>二级</a:t>
            </a:r>
            <a:endParaRPr kumimoji="1" lang="zh-CN" altLang="en-US"/>
          </a:p>
          <a:p>
            <a:pPr lvl="2"/>
            <a:r>
              <a:rPr kumimoji="1" lang="zh-CN" altLang="en-US"/>
              <a:t>三级</a:t>
            </a:r>
            <a:endParaRPr kumimoji="1" lang="zh-CN" altLang="en-US"/>
          </a:p>
          <a:p>
            <a:pPr lvl="3"/>
            <a:r>
              <a:rPr kumimoji="1" lang="zh-CN" altLang="en-US"/>
              <a:t>四级</a:t>
            </a:r>
            <a:endParaRPr kumimoji="1" lang="zh-CN" altLang="en-US"/>
          </a:p>
          <a:p>
            <a:pPr lvl="4"/>
            <a:r>
              <a:rPr kumimoji="1" lang="zh-CN" altLang="en-US"/>
              <a:t>五级</a:t>
            </a:r>
            <a:endParaRPr kumimoji="1"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zh-CN" altLang="en-US"/>
          </a:p>
        </p:txBody>
      </p:sp>
      <p:sp>
        <p:nvSpPr>
          <p:cNvPr id="7" name="幻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F70782-008B-5B48-B01C-A994AC4AA046}" type="slidenum">
              <a:rPr kumimoji="1" lang="zh-CN" altLang="en-US" smtClean="0"/>
            </a:fld>
            <a:endParaRPr kumimoji="1"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3AE05-7DD1-4AF0-924E-BEEA496F3737}"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19" name="矩形 18"/>
          <p:cNvSpPr/>
          <p:nvPr userDrawn="1"/>
        </p:nvSpPr>
        <p:spPr>
          <a:xfrm>
            <a:off x="434670" y="588965"/>
            <a:ext cx="2420471" cy="26548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矩形 1"/>
          <p:cNvSpPr/>
          <p:nvPr userDrawn="1"/>
        </p:nvSpPr>
        <p:spPr>
          <a:xfrm>
            <a:off x="0" y="209554"/>
            <a:ext cx="719999" cy="758823"/>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userDrawn="1"/>
        </p:nvSpPr>
        <p:spPr>
          <a:xfrm>
            <a:off x="0" y="209554"/>
            <a:ext cx="2717442"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 name="组合 3"/>
          <p:cNvGrpSpPr/>
          <p:nvPr userDrawn="1"/>
        </p:nvGrpSpPr>
        <p:grpSpPr>
          <a:xfrm>
            <a:off x="-1135761" y="747435"/>
            <a:ext cx="1876836" cy="979762"/>
            <a:chOff x="-1632137" y="5531597"/>
            <a:chExt cx="4044201" cy="2111188"/>
          </a:xfrm>
        </p:grpSpPr>
        <p:cxnSp>
          <p:nvCxnSpPr>
            <p:cNvPr id="5" name="直线连接符 4"/>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 name="直线连接符 5"/>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 name="直线连接符 6"/>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直线连接符 7"/>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直线连接符 8"/>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直线连接符 9"/>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直线连接符 11"/>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直线连接符 13"/>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线连接符 14"/>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线连接符 15"/>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线连接符 16"/>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线连接符 17"/>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Layout>
</file>

<file path=ppt/slideMasters/_rels/slideMaster1.xml.rels><?xml version="1.0" encoding="UTF-8" standalone="yes"?>
<Relationships xmlns="http://schemas.openxmlformats.org/package/2006/relationships"><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mc:AlternateContent xmlns:mc="http://schemas.openxmlformats.org/markup-compatibility/2006">
    <mc:Choice xmlns:p14="http://schemas.microsoft.com/office/powerpoint/2010/main" Requires="p14">
      <p:transition spd="slow" p14:dur="2000" advTm="3000"/>
    </mc:Choice>
    <mc:Fallback>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9" Type="http://schemas.openxmlformats.org/officeDocument/2006/relationships/tags" Target="../tags/tag11.xml"/><Relationship Id="rId8" Type="http://schemas.openxmlformats.org/officeDocument/2006/relationships/tags" Target="../tags/tag10.xml"/><Relationship Id="rId7" Type="http://schemas.openxmlformats.org/officeDocument/2006/relationships/tags" Target="../tags/tag9.xml"/><Relationship Id="rId6" Type="http://schemas.openxmlformats.org/officeDocument/2006/relationships/tags" Target="../tags/tag8.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image" Target="../media/image10.png"/><Relationship Id="rId12" Type="http://schemas.openxmlformats.org/officeDocument/2006/relationships/notesSlide" Target="../notesSlides/notesSlide11.xml"/><Relationship Id="rId11" Type="http://schemas.openxmlformats.org/officeDocument/2006/relationships/slideLayout" Target="../slideLayouts/slideLayout1.xml"/><Relationship Id="rId10" Type="http://schemas.openxmlformats.org/officeDocument/2006/relationships/tags" Target="../tags/tag12.xml"/><Relationship Id="rId1"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1.xml"/><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1.xml"/><Relationship Id="rId4" Type="http://schemas.openxmlformats.org/officeDocument/2006/relationships/image" Target="../media/image6.emf"/><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矩形 3"/>
          <p:cNvSpPr/>
          <p:nvPr/>
        </p:nvSpPr>
        <p:spPr>
          <a:xfrm>
            <a:off x="0" y="4993715"/>
            <a:ext cx="4531659" cy="1864285"/>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p:nvSpPr>
        <p:spPr>
          <a:xfrm>
            <a:off x="7660341" y="0"/>
            <a:ext cx="4531659" cy="1864285"/>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6" name="矩形 5"/>
          <p:cNvSpPr/>
          <p:nvPr/>
        </p:nvSpPr>
        <p:spPr>
          <a:xfrm>
            <a:off x="0" y="4993715"/>
            <a:ext cx="2420471"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7" name="矩形 6"/>
          <p:cNvSpPr/>
          <p:nvPr/>
        </p:nvSpPr>
        <p:spPr>
          <a:xfrm>
            <a:off x="9771529" y="932142"/>
            <a:ext cx="2420471"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23" name="组合 22"/>
          <p:cNvGrpSpPr/>
          <p:nvPr/>
        </p:nvGrpSpPr>
        <p:grpSpPr>
          <a:xfrm>
            <a:off x="-1632137" y="5531597"/>
            <a:ext cx="4044201" cy="2111188"/>
            <a:chOff x="-1632137" y="5531597"/>
            <a:chExt cx="4044201" cy="2111188"/>
          </a:xfrm>
        </p:grpSpPr>
        <p:cxnSp>
          <p:nvCxnSpPr>
            <p:cNvPr id="9" name="直线连接符 8"/>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直线连接符 9"/>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直线连接符 11"/>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直线连接符 13"/>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线连接符 14"/>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线连接符 15"/>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线连接符 16"/>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线连接符 17"/>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9" name="直线连接符 18"/>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0" name="直线连接符 19"/>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1" name="直线连接符 20"/>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2" name="直线连接符 21"/>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4" name="组合 23"/>
          <p:cNvGrpSpPr/>
          <p:nvPr/>
        </p:nvGrpSpPr>
        <p:grpSpPr>
          <a:xfrm>
            <a:off x="8959663" y="-1179046"/>
            <a:ext cx="4044201" cy="2111188"/>
            <a:chOff x="-1632137" y="5531597"/>
            <a:chExt cx="4044201" cy="2111188"/>
          </a:xfrm>
        </p:grpSpPr>
        <p:cxnSp>
          <p:nvCxnSpPr>
            <p:cNvPr id="25" name="直线连接符 24"/>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6" name="直线连接符 25"/>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直线连接符 26"/>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8" name="直线连接符 27"/>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9" name="直线连接符 28"/>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0" name="直线连接符 29"/>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直线连接符 30"/>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2" name="直线连接符 31"/>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3" name="直线连接符 32"/>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4" name="直线连接符 33"/>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5" name="直线连接符 34"/>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6" name="直线连接符 35"/>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7" name="直线连接符 36"/>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8" name="直线连接符 37"/>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39" name="矩形 38"/>
          <p:cNvSpPr/>
          <p:nvPr/>
        </p:nvSpPr>
        <p:spPr>
          <a:xfrm>
            <a:off x="896470" y="4208930"/>
            <a:ext cx="2989730" cy="1994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0" name="文本框 39"/>
          <p:cNvSpPr txBox="1"/>
          <p:nvPr/>
        </p:nvSpPr>
        <p:spPr>
          <a:xfrm>
            <a:off x="803461" y="2057399"/>
            <a:ext cx="4569777" cy="1938992"/>
          </a:xfrm>
          <a:prstGeom prst="rect">
            <a:avLst/>
          </a:prstGeom>
          <a:noFill/>
        </p:spPr>
        <p:txBody>
          <a:bodyPr wrap="none" rtlCol="0">
            <a:spAutoFit/>
          </a:bodyPr>
          <a:lstStyle/>
          <a:p>
            <a:r>
              <a:rPr kumimoji="1" lang="en-US" altLang="zh-CN" sz="6000" dirty="0">
                <a:solidFill>
                  <a:srgbClr val="000AF5"/>
                </a:solidFill>
                <a:latin typeface="+mj-lt"/>
              </a:rPr>
              <a:t>BUSINESS</a:t>
            </a:r>
            <a:endParaRPr kumimoji="1" lang="en-US" altLang="zh-CN" sz="6000" dirty="0">
              <a:solidFill>
                <a:srgbClr val="000AF5"/>
              </a:solidFill>
              <a:latin typeface="+mj-lt"/>
            </a:endParaRPr>
          </a:p>
          <a:p>
            <a:r>
              <a:rPr kumimoji="1" lang="en-US" altLang="zh-CN" sz="6000" dirty="0">
                <a:solidFill>
                  <a:srgbClr val="000AF5"/>
                </a:solidFill>
                <a:latin typeface="+mj-lt"/>
              </a:rPr>
              <a:t>PLAN</a:t>
            </a:r>
            <a:endParaRPr kumimoji="1" lang="zh-CN" altLang="en-US" sz="6000" dirty="0">
              <a:solidFill>
                <a:srgbClr val="000AF5"/>
              </a:solidFill>
              <a:latin typeface="+mj-lt"/>
            </a:endParaRPr>
          </a:p>
        </p:txBody>
      </p:sp>
      <p:sp>
        <p:nvSpPr>
          <p:cNvPr id="41" name="文本框 40"/>
          <p:cNvSpPr txBox="1"/>
          <p:nvPr/>
        </p:nvSpPr>
        <p:spPr>
          <a:xfrm>
            <a:off x="981636" y="4068488"/>
            <a:ext cx="2761130" cy="307777"/>
          </a:xfrm>
          <a:prstGeom prst="rect">
            <a:avLst/>
          </a:prstGeom>
          <a:noFill/>
        </p:spPr>
        <p:txBody>
          <a:bodyPr wrap="square" rtlCol="0">
            <a:spAutoFit/>
          </a:bodyPr>
          <a:lstStyle/>
          <a:p>
            <a:pPr algn="dist"/>
            <a:r>
              <a:rPr kumimoji="1" lang="en-US" altLang="zh-CN" sz="1400" dirty="0">
                <a:solidFill>
                  <a:schemeClr val="tx1">
                    <a:lumMod val="75000"/>
                    <a:lumOff val="25000"/>
                  </a:schemeClr>
                </a:solidFill>
              </a:rPr>
              <a:t>MINIMAL STYLE PPT</a:t>
            </a:r>
            <a:endParaRPr kumimoji="1" lang="zh-CN" altLang="en-US" sz="1400" dirty="0">
              <a:solidFill>
                <a:schemeClr val="tx1">
                  <a:lumMod val="75000"/>
                  <a:lumOff val="25000"/>
                </a:schemeClr>
              </a:solidFill>
            </a:endParaRPr>
          </a:p>
        </p:txBody>
      </p:sp>
      <p:sp>
        <p:nvSpPr>
          <p:cNvPr id="42" name="文本框 41"/>
          <p:cNvSpPr txBox="1"/>
          <p:nvPr/>
        </p:nvSpPr>
        <p:spPr>
          <a:xfrm>
            <a:off x="876745" y="704102"/>
            <a:ext cx="1172116" cy="646331"/>
          </a:xfrm>
          <a:prstGeom prst="rect">
            <a:avLst/>
          </a:prstGeom>
          <a:noFill/>
        </p:spPr>
        <p:txBody>
          <a:bodyPr wrap="none" rtlCol="0">
            <a:spAutoFit/>
          </a:bodyPr>
          <a:lstStyle/>
          <a:p>
            <a:r>
              <a:rPr kumimoji="1" lang="en-US" altLang="zh-CN" dirty="0"/>
              <a:t>Company</a:t>
            </a:r>
            <a:endParaRPr kumimoji="1" lang="en-US" altLang="zh-CN" dirty="0"/>
          </a:p>
          <a:p>
            <a:r>
              <a:rPr kumimoji="1" lang="en-US" altLang="zh-CN" dirty="0"/>
              <a:t>Logo</a:t>
            </a:r>
            <a:endParaRPr kumimoji="1" lang="zh-CN" altLang="en-US" dirty="0"/>
          </a:p>
        </p:txBody>
      </p:sp>
      <p:sp>
        <p:nvSpPr>
          <p:cNvPr id="43" name="文本框 42"/>
          <p:cNvSpPr txBox="1"/>
          <p:nvPr/>
        </p:nvSpPr>
        <p:spPr>
          <a:xfrm>
            <a:off x="7551643" y="2476730"/>
            <a:ext cx="3380815" cy="523220"/>
          </a:xfrm>
          <a:prstGeom prst="rect">
            <a:avLst/>
          </a:prstGeom>
          <a:noFill/>
        </p:spPr>
        <p:txBody>
          <a:bodyPr wrap="square" rtlCol="0">
            <a:spAutoFit/>
          </a:bodyPr>
          <a:lstStyle/>
          <a:p>
            <a:pPr algn="dist"/>
            <a:r>
              <a:rPr kumimoji="1" lang="zh-CN" altLang="en-US" sz="2800" dirty="0">
                <a:solidFill>
                  <a:srgbClr val="002060"/>
                </a:solidFill>
              </a:rPr>
              <a:t>商业项目计划书</a:t>
            </a:r>
            <a:endParaRPr kumimoji="1" lang="zh-CN" altLang="en-US" sz="2800" dirty="0">
              <a:solidFill>
                <a:srgbClr val="002060"/>
              </a:solidFill>
            </a:endParaRPr>
          </a:p>
        </p:txBody>
      </p:sp>
      <p:cxnSp>
        <p:nvCxnSpPr>
          <p:cNvPr id="45" name="直线连接符 44"/>
          <p:cNvCxnSpPr/>
          <p:nvPr/>
        </p:nvCxnSpPr>
        <p:spPr>
          <a:xfrm>
            <a:off x="7620000" y="2984282"/>
            <a:ext cx="3434042"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7" name="文本框 46"/>
          <p:cNvSpPr txBox="1"/>
          <p:nvPr/>
        </p:nvSpPr>
        <p:spPr>
          <a:xfrm>
            <a:off x="7538196" y="3169310"/>
            <a:ext cx="3394262" cy="949684"/>
          </a:xfrm>
          <a:prstGeom prst="rect">
            <a:avLst/>
          </a:prstGeom>
          <a:noFill/>
        </p:spPr>
        <p:txBody>
          <a:bodyPr wrap="square" rtlCol="0">
            <a:spAutoFit/>
          </a:bodyPr>
          <a:lstStyle/>
          <a:p>
            <a:pPr>
              <a:lnSpc>
                <a:spcPct val="130000"/>
              </a:lnSpc>
            </a:pPr>
            <a:r>
              <a:rPr lang="en-GB" altLang="zh-CN" sz="1100" dirty="0">
                <a:solidFill>
                  <a:schemeClr val="bg1">
                    <a:lumMod val="65000"/>
                  </a:schemeClr>
                </a:solidFill>
              </a:rPr>
              <a:t>your content is entered here, or by copying your text, select paste in this box and choose to retain only text. your content is typed here, or by copying your text, select paste in this box.</a:t>
            </a:r>
            <a:endParaRPr lang="en-GB" altLang="zh-CN" sz="1100" dirty="0">
              <a:solidFill>
                <a:schemeClr val="bg1">
                  <a:lumMod val="65000"/>
                </a:schemeClr>
              </a:solidFill>
            </a:endParaRPr>
          </a:p>
        </p:txBody>
      </p:sp>
      <p:sp>
        <p:nvSpPr>
          <p:cNvPr id="48" name="文本框 47"/>
          <p:cNvSpPr txBox="1"/>
          <p:nvPr/>
        </p:nvSpPr>
        <p:spPr>
          <a:xfrm>
            <a:off x="7538196" y="5028085"/>
            <a:ext cx="2367915" cy="306705"/>
          </a:xfrm>
          <a:prstGeom prst="rect">
            <a:avLst/>
          </a:prstGeom>
          <a:noFill/>
        </p:spPr>
        <p:txBody>
          <a:bodyPr wrap="none" rtlCol="0">
            <a:spAutoFit/>
          </a:bodyPr>
          <a:lstStyle/>
          <a:p>
            <a:r>
              <a:rPr kumimoji="1" lang="zh-CN" altLang="en-US" sz="1400" dirty="0">
                <a:solidFill>
                  <a:srgbClr val="002060"/>
                </a:solidFill>
                <a:latin typeface="+mn-ea"/>
              </a:rPr>
              <a:t>汇报人：  日期：</a:t>
            </a:r>
            <a:r>
              <a:rPr kumimoji="1" lang="en-US" altLang="zh-CN" sz="1400" dirty="0">
                <a:solidFill>
                  <a:srgbClr val="002060"/>
                </a:solidFill>
                <a:latin typeface="+mn-ea"/>
              </a:rPr>
              <a:t>2021-xx-xx</a:t>
            </a:r>
            <a:endParaRPr kumimoji="1" lang="zh-CN" altLang="en-US" sz="1400" dirty="0">
              <a:solidFill>
                <a:srgbClr val="002060"/>
              </a:solidFill>
              <a:latin typeface="+mn-ea"/>
            </a:endParaRPr>
          </a:p>
        </p:txBody>
      </p:sp>
      <p:cxnSp>
        <p:nvCxnSpPr>
          <p:cNvPr id="49" name="直线连接符 48"/>
          <p:cNvCxnSpPr/>
          <p:nvPr/>
        </p:nvCxnSpPr>
        <p:spPr>
          <a:xfrm>
            <a:off x="7633447" y="5404690"/>
            <a:ext cx="3420595"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1500" advTm="3000">
        <p:split orient="vert"/>
      </p:transition>
    </mc:Choice>
    <mc:Fallback>
      <p:transition spd="slow" advTm="3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heckerboard(across)">
                                      <p:cBhvr>
                                        <p:cTn id="10" dur="500"/>
                                        <p:tgtEl>
                                          <p:spTgt spid="6"/>
                                        </p:tgtEl>
                                      </p:cBhvr>
                                    </p:animEffect>
                                  </p:childTnLst>
                                </p:cTn>
                              </p:par>
                              <p:par>
                                <p:cTn id="11" presetID="5" presetClass="entr" presetSubtype="10" fill="hold"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heckerboard(across)">
                                      <p:cBhvr>
                                        <p:cTn id="13" dur="500"/>
                                        <p:tgtEl>
                                          <p:spTgt spid="23"/>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checkerboard(across)">
                                      <p:cBhvr>
                                        <p:cTn id="16" dur="500"/>
                                        <p:tgtEl>
                                          <p:spTgt spid="39"/>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checkerboard(across)">
                                      <p:cBhvr>
                                        <p:cTn id="19" dur="500"/>
                                        <p:tgtEl>
                                          <p:spTgt spid="40"/>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checkerboard(across)">
                                      <p:cBhvr>
                                        <p:cTn id="22" dur="500"/>
                                        <p:tgtEl>
                                          <p:spTgt spid="41"/>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checkerboard(across)">
                                      <p:cBhvr>
                                        <p:cTn id="25" dur="500"/>
                                        <p:tgtEl>
                                          <p:spTgt spid="42"/>
                                        </p:tgtEl>
                                      </p:cBhvr>
                                    </p:animEffect>
                                  </p:childTnLst>
                                </p:cTn>
                              </p:par>
                            </p:childTnLst>
                          </p:cTn>
                        </p:par>
                      </p:childTnLst>
                    </p:cTn>
                  </p:par>
                  <p:par>
                    <p:cTn id="26" fill="hold">
                      <p:stCondLst>
                        <p:cond delay="indefinite"/>
                      </p:stCondLst>
                      <p:childTnLst>
                        <p:par>
                          <p:cTn id="27" fill="hold">
                            <p:stCondLst>
                              <p:cond delay="0"/>
                            </p:stCondLst>
                            <p:childTnLst>
                              <p:par>
                                <p:cTn id="28" presetID="3" presetClass="entr" presetSubtype="1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blinds(horizontal)">
                                      <p:cBhvr>
                                        <p:cTn id="30" dur="500"/>
                                        <p:tgtEl>
                                          <p:spTgt spid="5"/>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blinds(horizontal)">
                                      <p:cBhvr>
                                        <p:cTn id="33" dur="500"/>
                                        <p:tgtEl>
                                          <p:spTgt spid="7"/>
                                        </p:tgtEl>
                                      </p:cBhvr>
                                    </p:animEffect>
                                  </p:childTnLst>
                                </p:cTn>
                              </p:par>
                              <p:par>
                                <p:cTn id="34" presetID="3" presetClass="entr" presetSubtype="10"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blinds(horizontal)">
                                      <p:cBhvr>
                                        <p:cTn id="36" dur="500"/>
                                        <p:tgtEl>
                                          <p:spTgt spid="24"/>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Effect transition="in" filter="blinds(horizontal)">
                                      <p:cBhvr>
                                        <p:cTn id="39" dur="500"/>
                                        <p:tgtEl>
                                          <p:spTgt spid="43"/>
                                        </p:tgtEl>
                                      </p:cBhvr>
                                    </p:animEffect>
                                  </p:childTnLst>
                                </p:cTn>
                              </p:par>
                              <p:par>
                                <p:cTn id="40" presetID="3" presetClass="entr" presetSubtype="10" fill="hold"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blinds(horizontal)">
                                      <p:cBhvr>
                                        <p:cTn id="42" dur="500"/>
                                        <p:tgtEl>
                                          <p:spTgt spid="45"/>
                                        </p:tgtEl>
                                      </p:cBhvr>
                                    </p:animEffect>
                                  </p:childTnLst>
                                </p:cTn>
                              </p:par>
                              <p:par>
                                <p:cTn id="43" presetID="3" presetClass="entr" presetSubtype="10" fill="hold" grpId="0"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blinds(horizontal)">
                                      <p:cBhvr>
                                        <p:cTn id="45" dur="500"/>
                                        <p:tgtEl>
                                          <p:spTgt spid="47"/>
                                        </p:tgtEl>
                                      </p:cBhvr>
                                    </p:animEffect>
                                  </p:childTnLst>
                                </p:cTn>
                              </p:par>
                              <p:par>
                                <p:cTn id="46" presetID="3" presetClass="entr" presetSubtype="10" fill="hold" grpId="0" nodeType="withEffect">
                                  <p:stCondLst>
                                    <p:cond delay="0"/>
                                  </p:stCondLst>
                                  <p:childTnLst>
                                    <p:set>
                                      <p:cBhvr>
                                        <p:cTn id="47" dur="1" fill="hold">
                                          <p:stCondLst>
                                            <p:cond delay="0"/>
                                          </p:stCondLst>
                                        </p:cTn>
                                        <p:tgtEl>
                                          <p:spTgt spid="48"/>
                                        </p:tgtEl>
                                        <p:attrNameLst>
                                          <p:attrName>style.visibility</p:attrName>
                                        </p:attrNameLst>
                                      </p:cBhvr>
                                      <p:to>
                                        <p:strVal val="visible"/>
                                      </p:to>
                                    </p:set>
                                    <p:animEffect transition="in" filter="blinds(horizontal)">
                                      <p:cBhvr>
                                        <p:cTn id="48" dur="500"/>
                                        <p:tgtEl>
                                          <p:spTgt spid="48"/>
                                        </p:tgtEl>
                                      </p:cBhvr>
                                    </p:animEffect>
                                  </p:childTnLst>
                                </p:cTn>
                              </p:par>
                              <p:par>
                                <p:cTn id="49" presetID="3" presetClass="entr" presetSubtype="10" fill="hold" nodeType="with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blinds(horizontal)">
                                      <p:cBhvr>
                                        <p:cTn id="5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39" grpId="0" animBg="1"/>
      <p:bldP spid="40" grpId="0"/>
      <p:bldP spid="41" grpId="0"/>
      <p:bldP spid="42" grpId="0"/>
      <p:bldP spid="43" grpId="0"/>
      <p:bldP spid="47" grpId="0"/>
      <p:bldP spid="4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可行性分析</a:t>
            </a:r>
            <a:endParaRPr kumimoji="1" lang="zh-CN" altLang="en-US" sz="2400" dirty="0">
              <a:solidFill>
                <a:schemeClr val="bg1"/>
              </a:solidFill>
              <a:latin typeface="+mn-ea"/>
            </a:endParaRPr>
          </a:p>
        </p:txBody>
      </p:sp>
      <p:sp>
        <p:nvSpPr>
          <p:cNvPr id="3" name="椭圆 2"/>
          <p:cNvSpPr/>
          <p:nvPr/>
        </p:nvSpPr>
        <p:spPr>
          <a:xfrm>
            <a:off x="1848664" y="2592078"/>
            <a:ext cx="2226314" cy="2226314"/>
          </a:xfrm>
          <a:prstGeom prst="ellipse">
            <a:avLst/>
          </a:prstGeom>
          <a:blipFill dpi="0" rotWithShape="1">
            <a:blip r:embed="rId1" cstate="screen"/>
            <a:srcRect/>
            <a:stretch>
              <a:fillRect/>
            </a:stretch>
          </a:blip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dirty="0">
              <a:solidFill>
                <a:schemeClr val="bg1"/>
              </a:solidFill>
              <a:latin typeface="+mj-ea"/>
              <a:ea typeface="+mj-ea"/>
              <a:cs typeface="+mn-ea"/>
              <a:sym typeface="Arial" panose="020B0604020202020204" pitchFamily="34" charset="0"/>
            </a:endParaRPr>
          </a:p>
        </p:txBody>
      </p:sp>
      <p:cxnSp>
        <p:nvCxnSpPr>
          <p:cNvPr id="4" name="直接连接符 115"/>
          <p:cNvCxnSpPr/>
          <p:nvPr/>
        </p:nvCxnSpPr>
        <p:spPr>
          <a:xfrm>
            <a:off x="4449529" y="2384294"/>
            <a:ext cx="1246133" cy="0"/>
          </a:xfrm>
          <a:prstGeom prst="line">
            <a:avLst/>
          </a:prstGeom>
          <a:ln w="12700">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5" name="直接连接符 116"/>
          <p:cNvCxnSpPr/>
          <p:nvPr/>
        </p:nvCxnSpPr>
        <p:spPr>
          <a:xfrm>
            <a:off x="5030403" y="3688022"/>
            <a:ext cx="665253" cy="0"/>
          </a:xfrm>
          <a:prstGeom prst="line">
            <a:avLst/>
          </a:prstGeom>
          <a:ln w="12700">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6" name="直接连接符 117"/>
          <p:cNvCxnSpPr/>
          <p:nvPr/>
        </p:nvCxnSpPr>
        <p:spPr>
          <a:xfrm>
            <a:off x="4449529" y="4991751"/>
            <a:ext cx="1246133" cy="0"/>
          </a:xfrm>
          <a:prstGeom prst="line">
            <a:avLst/>
          </a:prstGeom>
          <a:ln w="12700">
            <a:solidFill>
              <a:schemeClr val="bg1">
                <a:lumMod val="6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3819204" y="4676597"/>
            <a:ext cx="630318" cy="630316"/>
          </a:xfrm>
          <a:prstGeom prst="ellipse">
            <a:avLst/>
          </a:prstGeom>
          <a:solidFill>
            <a:srgbClr val="000AF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组合 7"/>
          <p:cNvGrpSpPr/>
          <p:nvPr/>
        </p:nvGrpSpPr>
        <p:grpSpPr>
          <a:xfrm>
            <a:off x="3963639" y="4857043"/>
            <a:ext cx="352717" cy="269424"/>
            <a:chOff x="8077200" y="1177925"/>
            <a:chExt cx="658813" cy="503238"/>
          </a:xfrm>
          <a:solidFill>
            <a:schemeClr val="bg1"/>
          </a:solidFill>
        </p:grpSpPr>
        <p:sp>
          <p:nvSpPr>
            <p:cNvPr id="9" name="Freeform 15"/>
            <p:cNvSpPr>
              <a:spLocks noEditPoints="1"/>
            </p:cNvSpPr>
            <p:nvPr/>
          </p:nvSpPr>
          <p:spPr bwMode="auto">
            <a:xfrm>
              <a:off x="8077200" y="1177925"/>
              <a:ext cx="530225" cy="412750"/>
            </a:xfrm>
            <a:custGeom>
              <a:avLst/>
              <a:gdLst>
                <a:gd name="T0" fmla="*/ 92 w 141"/>
                <a:gd name="T1" fmla="*/ 95 h 110"/>
                <a:gd name="T2" fmla="*/ 126 w 141"/>
                <a:gd name="T3" fmla="*/ 77 h 110"/>
                <a:gd name="T4" fmla="*/ 136 w 141"/>
                <a:gd name="T5" fmla="*/ 38 h 110"/>
                <a:gd name="T6" fmla="*/ 111 w 141"/>
                <a:gd name="T7" fmla="*/ 10 h 110"/>
                <a:gd name="T8" fmla="*/ 75 w 141"/>
                <a:gd name="T9" fmla="*/ 1 h 110"/>
                <a:gd name="T10" fmla="*/ 20 w 141"/>
                <a:gd name="T11" fmla="*/ 19 h 110"/>
                <a:gd name="T12" fmla="*/ 17 w 141"/>
                <a:gd name="T13" fmla="*/ 77 h 110"/>
                <a:gd name="T14" fmla="*/ 30 w 141"/>
                <a:gd name="T15" fmla="*/ 88 h 110"/>
                <a:gd name="T16" fmla="*/ 29 w 141"/>
                <a:gd name="T17" fmla="*/ 88 h 110"/>
                <a:gd name="T18" fmla="*/ 19 w 141"/>
                <a:gd name="T19" fmla="*/ 103 h 110"/>
                <a:gd name="T20" fmla="*/ 17 w 141"/>
                <a:gd name="T21" fmla="*/ 108 h 110"/>
                <a:gd name="T22" fmla="*/ 22 w 141"/>
                <a:gd name="T23" fmla="*/ 110 h 110"/>
                <a:gd name="T24" fmla="*/ 53 w 141"/>
                <a:gd name="T25" fmla="*/ 98 h 110"/>
                <a:gd name="T26" fmla="*/ 58 w 141"/>
                <a:gd name="T27" fmla="*/ 97 h 110"/>
                <a:gd name="T28" fmla="*/ 92 w 141"/>
                <a:gd name="T29" fmla="*/ 95 h 110"/>
                <a:gd name="T30" fmla="*/ 55 w 141"/>
                <a:gd name="T31" fmla="*/ 84 h 110"/>
                <a:gd name="T32" fmla="*/ 50 w 141"/>
                <a:gd name="T33" fmla="*/ 85 h 110"/>
                <a:gd name="T34" fmla="*/ 43 w 141"/>
                <a:gd name="T35" fmla="*/ 90 h 110"/>
                <a:gd name="T36" fmla="*/ 42 w 141"/>
                <a:gd name="T37" fmla="*/ 89 h 110"/>
                <a:gd name="T38" fmla="*/ 45 w 141"/>
                <a:gd name="T39" fmla="*/ 82 h 110"/>
                <a:gd name="T40" fmla="*/ 37 w 141"/>
                <a:gd name="T41" fmla="*/ 77 h 110"/>
                <a:gd name="T42" fmla="*/ 22 w 141"/>
                <a:gd name="T43" fmla="*/ 64 h 110"/>
                <a:gd name="T44" fmla="*/ 25 w 141"/>
                <a:gd name="T45" fmla="*/ 30 h 110"/>
                <a:gd name="T46" fmla="*/ 62 w 141"/>
                <a:gd name="T47" fmla="*/ 14 h 110"/>
                <a:gd name="T48" fmla="*/ 103 w 141"/>
                <a:gd name="T49" fmla="*/ 20 h 110"/>
                <a:gd name="T50" fmla="*/ 123 w 141"/>
                <a:gd name="T51" fmla="*/ 38 h 110"/>
                <a:gd name="T52" fmla="*/ 121 w 141"/>
                <a:gd name="T53" fmla="*/ 64 h 110"/>
                <a:gd name="T54" fmla="*/ 89 w 141"/>
                <a:gd name="T55" fmla="*/ 84 h 110"/>
                <a:gd name="T56" fmla="*/ 55 w 141"/>
                <a:gd name="T57" fmla="*/ 8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1" h="110">
                  <a:moveTo>
                    <a:pt x="92" y="95"/>
                  </a:moveTo>
                  <a:cubicBezTo>
                    <a:pt x="105" y="92"/>
                    <a:pt x="117" y="87"/>
                    <a:pt x="126" y="77"/>
                  </a:cubicBezTo>
                  <a:cubicBezTo>
                    <a:pt x="137" y="66"/>
                    <a:pt x="141" y="53"/>
                    <a:pt x="136" y="38"/>
                  </a:cubicBezTo>
                  <a:cubicBezTo>
                    <a:pt x="132" y="25"/>
                    <a:pt x="123" y="17"/>
                    <a:pt x="111" y="10"/>
                  </a:cubicBezTo>
                  <a:cubicBezTo>
                    <a:pt x="100" y="4"/>
                    <a:pt x="87" y="1"/>
                    <a:pt x="75" y="1"/>
                  </a:cubicBezTo>
                  <a:cubicBezTo>
                    <a:pt x="54" y="0"/>
                    <a:pt x="35" y="5"/>
                    <a:pt x="20" y="19"/>
                  </a:cubicBezTo>
                  <a:cubicBezTo>
                    <a:pt x="1" y="35"/>
                    <a:pt x="0" y="59"/>
                    <a:pt x="17" y="77"/>
                  </a:cubicBezTo>
                  <a:cubicBezTo>
                    <a:pt x="20" y="81"/>
                    <a:pt x="25" y="84"/>
                    <a:pt x="30" y="88"/>
                  </a:cubicBezTo>
                  <a:cubicBezTo>
                    <a:pt x="30" y="88"/>
                    <a:pt x="30" y="88"/>
                    <a:pt x="29" y="88"/>
                  </a:cubicBezTo>
                  <a:cubicBezTo>
                    <a:pt x="27" y="94"/>
                    <a:pt x="23" y="99"/>
                    <a:pt x="19" y="103"/>
                  </a:cubicBezTo>
                  <a:cubicBezTo>
                    <a:pt x="17" y="105"/>
                    <a:pt x="16" y="106"/>
                    <a:pt x="17" y="108"/>
                  </a:cubicBezTo>
                  <a:cubicBezTo>
                    <a:pt x="18" y="110"/>
                    <a:pt x="20" y="110"/>
                    <a:pt x="22" y="110"/>
                  </a:cubicBezTo>
                  <a:cubicBezTo>
                    <a:pt x="33" y="108"/>
                    <a:pt x="43" y="104"/>
                    <a:pt x="53" y="98"/>
                  </a:cubicBezTo>
                  <a:cubicBezTo>
                    <a:pt x="54" y="97"/>
                    <a:pt x="56" y="96"/>
                    <a:pt x="58" y="97"/>
                  </a:cubicBezTo>
                  <a:cubicBezTo>
                    <a:pt x="69" y="98"/>
                    <a:pt x="81" y="98"/>
                    <a:pt x="92" y="95"/>
                  </a:cubicBezTo>
                  <a:close/>
                  <a:moveTo>
                    <a:pt x="55" y="84"/>
                  </a:moveTo>
                  <a:cubicBezTo>
                    <a:pt x="53" y="84"/>
                    <a:pt x="51" y="84"/>
                    <a:pt x="50" y="85"/>
                  </a:cubicBezTo>
                  <a:cubicBezTo>
                    <a:pt x="47" y="87"/>
                    <a:pt x="45" y="88"/>
                    <a:pt x="43" y="90"/>
                  </a:cubicBezTo>
                  <a:cubicBezTo>
                    <a:pt x="43" y="89"/>
                    <a:pt x="42" y="89"/>
                    <a:pt x="42" y="89"/>
                  </a:cubicBezTo>
                  <a:cubicBezTo>
                    <a:pt x="43" y="87"/>
                    <a:pt x="44" y="85"/>
                    <a:pt x="45" y="82"/>
                  </a:cubicBezTo>
                  <a:cubicBezTo>
                    <a:pt x="42" y="80"/>
                    <a:pt x="40" y="79"/>
                    <a:pt x="37" y="77"/>
                  </a:cubicBezTo>
                  <a:cubicBezTo>
                    <a:pt x="31" y="74"/>
                    <a:pt x="26" y="70"/>
                    <a:pt x="22" y="64"/>
                  </a:cubicBezTo>
                  <a:cubicBezTo>
                    <a:pt x="14" y="53"/>
                    <a:pt x="16" y="40"/>
                    <a:pt x="25" y="30"/>
                  </a:cubicBezTo>
                  <a:cubicBezTo>
                    <a:pt x="35" y="20"/>
                    <a:pt x="48" y="15"/>
                    <a:pt x="62" y="14"/>
                  </a:cubicBezTo>
                  <a:cubicBezTo>
                    <a:pt x="76" y="12"/>
                    <a:pt x="90" y="14"/>
                    <a:pt x="103" y="20"/>
                  </a:cubicBezTo>
                  <a:cubicBezTo>
                    <a:pt x="112" y="24"/>
                    <a:pt x="119" y="30"/>
                    <a:pt x="123" y="38"/>
                  </a:cubicBezTo>
                  <a:cubicBezTo>
                    <a:pt x="128" y="47"/>
                    <a:pt x="127" y="56"/>
                    <a:pt x="121" y="64"/>
                  </a:cubicBezTo>
                  <a:cubicBezTo>
                    <a:pt x="113" y="75"/>
                    <a:pt x="102" y="81"/>
                    <a:pt x="89" y="84"/>
                  </a:cubicBezTo>
                  <a:cubicBezTo>
                    <a:pt x="78" y="86"/>
                    <a:pt x="66" y="86"/>
                    <a:pt x="55"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3999" tIns="41999" rIns="83999" bIns="41999" numCol="1" anchor="t" anchorCtr="0" compatLnSpc="1"/>
            <a:lstStyle/>
            <a:p>
              <a:endParaRPr lang="zh-CN" altLang="en-US" sz="20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6"/>
            <p:cNvSpPr/>
            <p:nvPr/>
          </p:nvSpPr>
          <p:spPr bwMode="auto">
            <a:xfrm>
              <a:off x="8318500" y="1309688"/>
              <a:ext cx="417513" cy="371475"/>
            </a:xfrm>
            <a:custGeom>
              <a:avLst/>
              <a:gdLst>
                <a:gd name="T0" fmla="*/ 94 w 111"/>
                <a:gd name="T1" fmla="*/ 90 h 99"/>
                <a:gd name="T2" fmla="*/ 85 w 111"/>
                <a:gd name="T3" fmla="*/ 77 h 99"/>
                <a:gd name="T4" fmla="*/ 110 w 111"/>
                <a:gd name="T5" fmla="*/ 38 h 99"/>
                <a:gd name="T6" fmla="*/ 84 w 111"/>
                <a:gd name="T7" fmla="*/ 0 h 99"/>
                <a:gd name="T8" fmla="*/ 85 w 111"/>
                <a:gd name="T9" fmla="*/ 3 h 99"/>
                <a:gd name="T10" fmla="*/ 86 w 111"/>
                <a:gd name="T11" fmla="*/ 21 h 99"/>
                <a:gd name="T12" fmla="*/ 66 w 111"/>
                <a:gd name="T13" fmla="*/ 55 h 99"/>
                <a:gd name="T14" fmla="*/ 23 w 111"/>
                <a:gd name="T15" fmla="*/ 74 h 99"/>
                <a:gd name="T16" fmla="*/ 0 w 111"/>
                <a:gd name="T17" fmla="*/ 75 h 99"/>
                <a:gd name="T18" fmla="*/ 10 w 111"/>
                <a:gd name="T19" fmla="*/ 81 h 99"/>
                <a:gd name="T20" fmla="*/ 58 w 111"/>
                <a:gd name="T21" fmla="*/ 86 h 99"/>
                <a:gd name="T22" fmla="*/ 62 w 111"/>
                <a:gd name="T23" fmla="*/ 87 h 99"/>
                <a:gd name="T24" fmla="*/ 94 w 111"/>
                <a:gd name="T25" fmla="*/ 99 h 99"/>
                <a:gd name="T26" fmla="*/ 98 w 111"/>
                <a:gd name="T27" fmla="*/ 97 h 99"/>
                <a:gd name="T28" fmla="*/ 97 w 111"/>
                <a:gd name="T29" fmla="*/ 93 h 99"/>
                <a:gd name="T30" fmla="*/ 94 w 111"/>
                <a:gd name="T31" fmla="*/ 9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99">
                  <a:moveTo>
                    <a:pt x="94" y="90"/>
                  </a:moveTo>
                  <a:cubicBezTo>
                    <a:pt x="91" y="86"/>
                    <a:pt x="87" y="82"/>
                    <a:pt x="85" y="77"/>
                  </a:cubicBezTo>
                  <a:cubicBezTo>
                    <a:pt x="100" y="68"/>
                    <a:pt x="111" y="56"/>
                    <a:pt x="110" y="38"/>
                  </a:cubicBezTo>
                  <a:cubicBezTo>
                    <a:pt x="110" y="20"/>
                    <a:pt x="99" y="9"/>
                    <a:pt x="84" y="0"/>
                  </a:cubicBezTo>
                  <a:cubicBezTo>
                    <a:pt x="85" y="1"/>
                    <a:pt x="85" y="2"/>
                    <a:pt x="85" y="3"/>
                  </a:cubicBezTo>
                  <a:cubicBezTo>
                    <a:pt x="86" y="9"/>
                    <a:pt x="87" y="15"/>
                    <a:pt x="86" y="21"/>
                  </a:cubicBezTo>
                  <a:cubicBezTo>
                    <a:pt x="84" y="35"/>
                    <a:pt x="77" y="46"/>
                    <a:pt x="66" y="55"/>
                  </a:cubicBezTo>
                  <a:cubicBezTo>
                    <a:pt x="54" y="66"/>
                    <a:pt x="39" y="71"/>
                    <a:pt x="23" y="74"/>
                  </a:cubicBezTo>
                  <a:cubicBezTo>
                    <a:pt x="16" y="75"/>
                    <a:pt x="8" y="75"/>
                    <a:pt x="0" y="75"/>
                  </a:cubicBezTo>
                  <a:cubicBezTo>
                    <a:pt x="3" y="77"/>
                    <a:pt x="7" y="79"/>
                    <a:pt x="10" y="81"/>
                  </a:cubicBezTo>
                  <a:cubicBezTo>
                    <a:pt x="26" y="87"/>
                    <a:pt x="42" y="88"/>
                    <a:pt x="58" y="86"/>
                  </a:cubicBezTo>
                  <a:cubicBezTo>
                    <a:pt x="60" y="86"/>
                    <a:pt x="61" y="86"/>
                    <a:pt x="62" y="87"/>
                  </a:cubicBezTo>
                  <a:cubicBezTo>
                    <a:pt x="72" y="93"/>
                    <a:pt x="82" y="97"/>
                    <a:pt x="94" y="99"/>
                  </a:cubicBezTo>
                  <a:cubicBezTo>
                    <a:pt x="95" y="99"/>
                    <a:pt x="97" y="98"/>
                    <a:pt x="98" y="97"/>
                  </a:cubicBezTo>
                  <a:cubicBezTo>
                    <a:pt x="98" y="97"/>
                    <a:pt x="98" y="95"/>
                    <a:pt x="97" y="93"/>
                  </a:cubicBezTo>
                  <a:cubicBezTo>
                    <a:pt x="97" y="92"/>
                    <a:pt x="95" y="91"/>
                    <a:pt x="94" y="9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83999" tIns="41999" rIns="83999" bIns="41999" numCol="1" anchor="t" anchorCtr="0" compatLnSpc="1"/>
            <a:lstStyle/>
            <a:p>
              <a:endParaRPr lang="zh-CN" altLang="en-US" sz="202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1" name="椭圆 10"/>
          <p:cNvSpPr/>
          <p:nvPr/>
        </p:nvSpPr>
        <p:spPr>
          <a:xfrm>
            <a:off x="3819204" y="2069140"/>
            <a:ext cx="630318" cy="630316"/>
          </a:xfrm>
          <a:prstGeom prst="ellipse">
            <a:avLst/>
          </a:prstGeom>
          <a:solidFill>
            <a:srgbClr val="000AF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任意多边形 125"/>
          <p:cNvSpPr/>
          <p:nvPr/>
        </p:nvSpPr>
        <p:spPr bwMode="auto">
          <a:xfrm>
            <a:off x="4031249" y="2216709"/>
            <a:ext cx="234577" cy="304271"/>
          </a:xfrm>
          <a:custGeom>
            <a:avLst/>
            <a:gdLst>
              <a:gd name="connsiteX0" fmla="*/ 344255 w 438150"/>
              <a:gd name="connsiteY0" fmla="*/ 320246 h 568325"/>
              <a:gd name="connsiteX1" fmla="*/ 438150 w 438150"/>
              <a:gd name="connsiteY1" fmla="*/ 399092 h 568325"/>
              <a:gd name="connsiteX2" fmla="*/ 438150 w 438150"/>
              <a:gd name="connsiteY2" fmla="*/ 406601 h 568325"/>
              <a:gd name="connsiteX3" fmla="*/ 438150 w 438150"/>
              <a:gd name="connsiteY3" fmla="*/ 545520 h 568325"/>
              <a:gd name="connsiteX4" fmla="*/ 438150 w 438150"/>
              <a:gd name="connsiteY4" fmla="*/ 549275 h 568325"/>
              <a:gd name="connsiteX5" fmla="*/ 284162 w 438150"/>
              <a:gd name="connsiteY5" fmla="*/ 549275 h 568325"/>
              <a:gd name="connsiteX6" fmla="*/ 284162 w 438150"/>
              <a:gd name="connsiteY6" fmla="*/ 545520 h 568325"/>
              <a:gd name="connsiteX7" fmla="*/ 284162 w 438150"/>
              <a:gd name="connsiteY7" fmla="*/ 402847 h 568325"/>
              <a:gd name="connsiteX8" fmla="*/ 344255 w 438150"/>
              <a:gd name="connsiteY8" fmla="*/ 320246 h 568325"/>
              <a:gd name="connsiteX9" fmla="*/ 352879 w 438150"/>
              <a:gd name="connsiteY9" fmla="*/ 200025 h 568325"/>
              <a:gd name="connsiteX10" fmla="*/ 356621 w 438150"/>
              <a:gd name="connsiteY10" fmla="*/ 200025 h 568325"/>
              <a:gd name="connsiteX11" fmla="*/ 367847 w 438150"/>
              <a:gd name="connsiteY11" fmla="*/ 200025 h 568325"/>
              <a:gd name="connsiteX12" fmla="*/ 379072 w 438150"/>
              <a:gd name="connsiteY12" fmla="*/ 203767 h 568325"/>
              <a:gd name="connsiteX13" fmla="*/ 409008 w 438150"/>
              <a:gd name="connsiteY13" fmla="*/ 263638 h 568325"/>
              <a:gd name="connsiteX14" fmla="*/ 360363 w 438150"/>
              <a:gd name="connsiteY14" fmla="*/ 304800 h 568325"/>
              <a:gd name="connsiteX15" fmla="*/ 311717 w 438150"/>
              <a:gd name="connsiteY15" fmla="*/ 263638 h 568325"/>
              <a:gd name="connsiteX16" fmla="*/ 352879 w 438150"/>
              <a:gd name="connsiteY16" fmla="*/ 200025 h 568325"/>
              <a:gd name="connsiteX17" fmla="*/ 100853 w 438150"/>
              <a:gd name="connsiteY17" fmla="*/ 196018 h 568325"/>
              <a:gd name="connsiteX18" fmla="*/ 254000 w 438150"/>
              <a:gd name="connsiteY18" fmla="*/ 320120 h 568325"/>
              <a:gd name="connsiteX19" fmla="*/ 254000 w 438150"/>
              <a:gd name="connsiteY19" fmla="*/ 331402 h 568325"/>
              <a:gd name="connsiteX20" fmla="*/ 254000 w 438150"/>
              <a:gd name="connsiteY20" fmla="*/ 557043 h 568325"/>
              <a:gd name="connsiteX21" fmla="*/ 254000 w 438150"/>
              <a:gd name="connsiteY21" fmla="*/ 568325 h 568325"/>
              <a:gd name="connsiteX22" fmla="*/ 0 w 438150"/>
              <a:gd name="connsiteY22" fmla="*/ 568325 h 568325"/>
              <a:gd name="connsiteX23" fmla="*/ 0 w 438150"/>
              <a:gd name="connsiteY23" fmla="*/ 560804 h 568325"/>
              <a:gd name="connsiteX24" fmla="*/ 0 w 438150"/>
              <a:gd name="connsiteY24" fmla="*/ 327642 h 568325"/>
              <a:gd name="connsiteX25" fmla="*/ 100853 w 438150"/>
              <a:gd name="connsiteY25" fmla="*/ 196018 h 568325"/>
              <a:gd name="connsiteX26" fmla="*/ 112091 w 438150"/>
              <a:gd name="connsiteY26" fmla="*/ 0 h 568325"/>
              <a:gd name="connsiteX27" fmla="*/ 115818 w 438150"/>
              <a:gd name="connsiteY27" fmla="*/ 0 h 568325"/>
              <a:gd name="connsiteX28" fmla="*/ 138181 w 438150"/>
              <a:gd name="connsiteY28" fmla="*/ 0 h 568325"/>
              <a:gd name="connsiteX29" fmla="*/ 153090 w 438150"/>
              <a:gd name="connsiteY29" fmla="*/ 3762 h 568325"/>
              <a:gd name="connsiteX30" fmla="*/ 205271 w 438150"/>
              <a:gd name="connsiteY30" fmla="*/ 101566 h 568325"/>
              <a:gd name="connsiteX31" fmla="*/ 127000 w 438150"/>
              <a:gd name="connsiteY31" fmla="*/ 169276 h 568325"/>
              <a:gd name="connsiteX32" fmla="*/ 48729 w 438150"/>
              <a:gd name="connsiteY32" fmla="*/ 101566 h 568325"/>
              <a:gd name="connsiteX33" fmla="*/ 112091 w 438150"/>
              <a:gd name="connsiteY33" fmla="*/ 0 h 568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38150" h="568325">
                <a:moveTo>
                  <a:pt x="344255" y="320246"/>
                </a:moveTo>
                <a:cubicBezTo>
                  <a:pt x="393080" y="312737"/>
                  <a:pt x="434394" y="346528"/>
                  <a:pt x="438150" y="399092"/>
                </a:cubicBezTo>
                <a:cubicBezTo>
                  <a:pt x="438150" y="399092"/>
                  <a:pt x="438150" y="402847"/>
                  <a:pt x="438150" y="406601"/>
                </a:cubicBezTo>
                <a:cubicBezTo>
                  <a:pt x="438150" y="451656"/>
                  <a:pt x="438150" y="496711"/>
                  <a:pt x="438150" y="545520"/>
                </a:cubicBezTo>
                <a:cubicBezTo>
                  <a:pt x="438150" y="545520"/>
                  <a:pt x="438150" y="545520"/>
                  <a:pt x="438150" y="549275"/>
                </a:cubicBezTo>
                <a:cubicBezTo>
                  <a:pt x="438150" y="549275"/>
                  <a:pt x="438150" y="549275"/>
                  <a:pt x="284162" y="549275"/>
                </a:cubicBezTo>
                <a:cubicBezTo>
                  <a:pt x="284162" y="549275"/>
                  <a:pt x="284162" y="545520"/>
                  <a:pt x="284162" y="545520"/>
                </a:cubicBezTo>
                <a:cubicBezTo>
                  <a:pt x="284162" y="496711"/>
                  <a:pt x="284162" y="451656"/>
                  <a:pt x="284162" y="402847"/>
                </a:cubicBezTo>
                <a:cubicBezTo>
                  <a:pt x="284162" y="361546"/>
                  <a:pt x="310453" y="327755"/>
                  <a:pt x="344255" y="320246"/>
                </a:cubicBezTo>
                <a:close/>
                <a:moveTo>
                  <a:pt x="352879" y="200025"/>
                </a:moveTo>
                <a:cubicBezTo>
                  <a:pt x="352879" y="200025"/>
                  <a:pt x="352879" y="200025"/>
                  <a:pt x="356621" y="200025"/>
                </a:cubicBezTo>
                <a:cubicBezTo>
                  <a:pt x="356621" y="200025"/>
                  <a:pt x="356621" y="200025"/>
                  <a:pt x="367847" y="200025"/>
                </a:cubicBezTo>
                <a:cubicBezTo>
                  <a:pt x="371589" y="200025"/>
                  <a:pt x="375330" y="203767"/>
                  <a:pt x="379072" y="203767"/>
                </a:cubicBezTo>
                <a:cubicBezTo>
                  <a:pt x="401524" y="211251"/>
                  <a:pt x="412750" y="237445"/>
                  <a:pt x="409008" y="263638"/>
                </a:cubicBezTo>
                <a:cubicBezTo>
                  <a:pt x="405266" y="286090"/>
                  <a:pt x="386556" y="304800"/>
                  <a:pt x="360363" y="304800"/>
                </a:cubicBezTo>
                <a:cubicBezTo>
                  <a:pt x="337911" y="304800"/>
                  <a:pt x="319201" y="286090"/>
                  <a:pt x="311717" y="263638"/>
                </a:cubicBezTo>
                <a:cubicBezTo>
                  <a:pt x="307975" y="233703"/>
                  <a:pt x="326685" y="207509"/>
                  <a:pt x="352879" y="200025"/>
                </a:cubicBezTo>
                <a:close/>
                <a:moveTo>
                  <a:pt x="100853" y="196018"/>
                </a:moveTo>
                <a:cubicBezTo>
                  <a:pt x="175559" y="180975"/>
                  <a:pt x="246529" y="241146"/>
                  <a:pt x="254000" y="320120"/>
                </a:cubicBezTo>
                <a:cubicBezTo>
                  <a:pt x="254000" y="323881"/>
                  <a:pt x="254000" y="327642"/>
                  <a:pt x="254000" y="331402"/>
                </a:cubicBezTo>
                <a:cubicBezTo>
                  <a:pt x="254000" y="406616"/>
                  <a:pt x="254000" y="481829"/>
                  <a:pt x="254000" y="557043"/>
                </a:cubicBezTo>
                <a:cubicBezTo>
                  <a:pt x="254000" y="557043"/>
                  <a:pt x="254000" y="557043"/>
                  <a:pt x="254000" y="568325"/>
                </a:cubicBezTo>
                <a:cubicBezTo>
                  <a:pt x="254000" y="568325"/>
                  <a:pt x="254000" y="568325"/>
                  <a:pt x="0" y="568325"/>
                </a:cubicBezTo>
                <a:cubicBezTo>
                  <a:pt x="0" y="564564"/>
                  <a:pt x="0" y="564564"/>
                  <a:pt x="0" y="560804"/>
                </a:cubicBezTo>
                <a:cubicBezTo>
                  <a:pt x="0" y="485590"/>
                  <a:pt x="0" y="406616"/>
                  <a:pt x="0" y="327642"/>
                </a:cubicBezTo>
                <a:cubicBezTo>
                  <a:pt x="0" y="263710"/>
                  <a:pt x="44823" y="211060"/>
                  <a:pt x="100853" y="196018"/>
                </a:cubicBezTo>
                <a:close/>
                <a:moveTo>
                  <a:pt x="112091" y="0"/>
                </a:moveTo>
                <a:cubicBezTo>
                  <a:pt x="115818" y="0"/>
                  <a:pt x="115818" y="0"/>
                  <a:pt x="115818" y="0"/>
                </a:cubicBezTo>
                <a:cubicBezTo>
                  <a:pt x="115818" y="0"/>
                  <a:pt x="115818" y="0"/>
                  <a:pt x="138181" y="0"/>
                </a:cubicBezTo>
                <a:cubicBezTo>
                  <a:pt x="141909" y="0"/>
                  <a:pt x="149363" y="3762"/>
                  <a:pt x="153090" y="3762"/>
                </a:cubicBezTo>
                <a:cubicBezTo>
                  <a:pt x="190362" y="18808"/>
                  <a:pt x="212725" y="60187"/>
                  <a:pt x="205271" y="101566"/>
                </a:cubicBezTo>
                <a:cubicBezTo>
                  <a:pt x="197816" y="139183"/>
                  <a:pt x="164272" y="169276"/>
                  <a:pt x="127000" y="169276"/>
                </a:cubicBezTo>
                <a:cubicBezTo>
                  <a:pt x="89728" y="173038"/>
                  <a:pt x="56184" y="142944"/>
                  <a:pt x="48729" y="101566"/>
                </a:cubicBezTo>
                <a:cubicBezTo>
                  <a:pt x="41275" y="52664"/>
                  <a:pt x="71092" y="7523"/>
                  <a:pt x="112091" y="0"/>
                </a:cubicBezTo>
                <a:close/>
              </a:path>
            </a:pathLst>
          </a:custGeom>
          <a:solidFill>
            <a:schemeClr val="bg1"/>
          </a:solidFill>
          <a:ln>
            <a:noFill/>
          </a:ln>
        </p:spPr>
        <p:txBody>
          <a:bodyPr vert="horz" wrap="square" lIns="83999" tIns="41999" rIns="83999" bIns="41999" numCol="1" anchor="t" anchorCtr="0" compatLnSpc="1">
            <a:noAutofit/>
          </a:bodyPr>
          <a:lstStyle/>
          <a:p>
            <a:endParaRPr lang="zh-CN" altLang="en-US" sz="20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椭圆 12"/>
          <p:cNvSpPr/>
          <p:nvPr/>
        </p:nvSpPr>
        <p:spPr>
          <a:xfrm>
            <a:off x="4400083" y="3372868"/>
            <a:ext cx="630318" cy="630316"/>
          </a:xfrm>
          <a:prstGeom prst="ellipse">
            <a:avLst/>
          </a:prstGeom>
          <a:solidFill>
            <a:srgbClr val="000AF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4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组合 13"/>
          <p:cNvGrpSpPr/>
          <p:nvPr/>
        </p:nvGrpSpPr>
        <p:grpSpPr>
          <a:xfrm>
            <a:off x="4563309" y="3531115"/>
            <a:ext cx="313822" cy="313822"/>
            <a:chOff x="5637213" y="3511550"/>
            <a:chExt cx="376238" cy="376238"/>
          </a:xfrm>
          <a:solidFill>
            <a:schemeClr val="bg1"/>
          </a:solidFill>
        </p:grpSpPr>
        <p:sp>
          <p:nvSpPr>
            <p:cNvPr id="15" name="Freeform 50"/>
            <p:cNvSpPr>
              <a:spLocks noEditPoints="1"/>
            </p:cNvSpPr>
            <p:nvPr/>
          </p:nvSpPr>
          <p:spPr bwMode="auto">
            <a:xfrm>
              <a:off x="5637213" y="3546475"/>
              <a:ext cx="341313" cy="341313"/>
            </a:xfrm>
            <a:custGeom>
              <a:avLst/>
              <a:gdLst>
                <a:gd name="T0" fmla="*/ 92 w 184"/>
                <a:gd name="T1" fmla="*/ 184 h 184"/>
                <a:gd name="T2" fmla="*/ 184 w 184"/>
                <a:gd name="T3" fmla="*/ 92 h 184"/>
                <a:gd name="T4" fmla="*/ 173 w 184"/>
                <a:gd name="T5" fmla="*/ 49 h 184"/>
                <a:gd name="T6" fmla="*/ 171 w 184"/>
                <a:gd name="T7" fmla="*/ 49 h 184"/>
                <a:gd name="T8" fmla="*/ 170 w 184"/>
                <a:gd name="T9" fmla="*/ 49 h 184"/>
                <a:gd name="T10" fmla="*/ 158 w 184"/>
                <a:gd name="T11" fmla="*/ 48 h 184"/>
                <a:gd name="T12" fmla="*/ 149 w 184"/>
                <a:gd name="T13" fmla="*/ 56 h 184"/>
                <a:gd name="T14" fmla="*/ 160 w 184"/>
                <a:gd name="T15" fmla="*/ 92 h 184"/>
                <a:gd name="T16" fmla="*/ 92 w 184"/>
                <a:gd name="T17" fmla="*/ 160 h 184"/>
                <a:gd name="T18" fmla="*/ 24 w 184"/>
                <a:gd name="T19" fmla="*/ 92 h 184"/>
                <a:gd name="T20" fmla="*/ 92 w 184"/>
                <a:gd name="T21" fmla="*/ 24 h 184"/>
                <a:gd name="T22" fmla="*/ 128 w 184"/>
                <a:gd name="T23" fmla="*/ 35 h 184"/>
                <a:gd name="T24" fmla="*/ 135 w 184"/>
                <a:gd name="T25" fmla="*/ 27 h 184"/>
                <a:gd name="T26" fmla="*/ 134 w 184"/>
                <a:gd name="T27" fmla="*/ 14 h 184"/>
                <a:gd name="T28" fmla="*/ 134 w 184"/>
                <a:gd name="T29" fmla="*/ 10 h 184"/>
                <a:gd name="T30" fmla="*/ 92 w 184"/>
                <a:gd name="T31" fmla="*/ 0 h 184"/>
                <a:gd name="T32" fmla="*/ 0 w 184"/>
                <a:gd name="T33" fmla="*/ 92 h 184"/>
                <a:gd name="T34" fmla="*/ 92 w 184"/>
                <a:gd name="T35" fmla="*/ 184 h 184"/>
                <a:gd name="T36" fmla="*/ 92 w 184"/>
                <a:gd name="T37" fmla="*/ 184 h 184"/>
                <a:gd name="T38" fmla="*/ 92 w 184"/>
                <a:gd name="T39" fmla="*/ 18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4" h="184">
                  <a:moveTo>
                    <a:pt x="92" y="184"/>
                  </a:moveTo>
                  <a:cubicBezTo>
                    <a:pt x="143" y="184"/>
                    <a:pt x="184" y="143"/>
                    <a:pt x="184" y="92"/>
                  </a:cubicBezTo>
                  <a:cubicBezTo>
                    <a:pt x="184" y="76"/>
                    <a:pt x="180" y="62"/>
                    <a:pt x="173" y="49"/>
                  </a:cubicBezTo>
                  <a:cubicBezTo>
                    <a:pt x="172" y="49"/>
                    <a:pt x="172" y="49"/>
                    <a:pt x="171" y="49"/>
                  </a:cubicBezTo>
                  <a:cubicBezTo>
                    <a:pt x="170" y="49"/>
                    <a:pt x="170" y="49"/>
                    <a:pt x="170" y="49"/>
                  </a:cubicBezTo>
                  <a:cubicBezTo>
                    <a:pt x="158" y="48"/>
                    <a:pt x="158" y="48"/>
                    <a:pt x="158" y="48"/>
                  </a:cubicBezTo>
                  <a:cubicBezTo>
                    <a:pt x="149" y="56"/>
                    <a:pt x="149" y="56"/>
                    <a:pt x="149" y="56"/>
                  </a:cubicBezTo>
                  <a:cubicBezTo>
                    <a:pt x="156" y="67"/>
                    <a:pt x="160" y="79"/>
                    <a:pt x="160" y="92"/>
                  </a:cubicBezTo>
                  <a:cubicBezTo>
                    <a:pt x="160" y="129"/>
                    <a:pt x="129" y="160"/>
                    <a:pt x="92" y="160"/>
                  </a:cubicBezTo>
                  <a:cubicBezTo>
                    <a:pt x="55" y="160"/>
                    <a:pt x="24" y="129"/>
                    <a:pt x="24" y="92"/>
                  </a:cubicBezTo>
                  <a:cubicBezTo>
                    <a:pt x="24" y="55"/>
                    <a:pt x="55" y="24"/>
                    <a:pt x="92" y="24"/>
                  </a:cubicBezTo>
                  <a:cubicBezTo>
                    <a:pt x="105" y="24"/>
                    <a:pt x="117" y="28"/>
                    <a:pt x="128" y="35"/>
                  </a:cubicBezTo>
                  <a:cubicBezTo>
                    <a:pt x="135" y="27"/>
                    <a:pt x="135" y="27"/>
                    <a:pt x="135" y="27"/>
                  </a:cubicBezTo>
                  <a:cubicBezTo>
                    <a:pt x="134" y="14"/>
                    <a:pt x="134" y="14"/>
                    <a:pt x="134" y="14"/>
                  </a:cubicBezTo>
                  <a:cubicBezTo>
                    <a:pt x="134" y="12"/>
                    <a:pt x="134" y="11"/>
                    <a:pt x="134" y="10"/>
                  </a:cubicBezTo>
                  <a:cubicBezTo>
                    <a:pt x="122" y="4"/>
                    <a:pt x="107" y="0"/>
                    <a:pt x="92" y="0"/>
                  </a:cubicBezTo>
                  <a:cubicBezTo>
                    <a:pt x="41" y="0"/>
                    <a:pt x="0" y="41"/>
                    <a:pt x="0" y="92"/>
                  </a:cubicBezTo>
                  <a:cubicBezTo>
                    <a:pt x="0" y="143"/>
                    <a:pt x="41" y="184"/>
                    <a:pt x="92" y="184"/>
                  </a:cubicBezTo>
                  <a:close/>
                  <a:moveTo>
                    <a:pt x="92" y="184"/>
                  </a:moveTo>
                  <a:cubicBezTo>
                    <a:pt x="92" y="184"/>
                    <a:pt x="92" y="184"/>
                    <a:pt x="92" y="184"/>
                  </a:cubicBezTo>
                </a:path>
              </a:pathLst>
            </a:custGeom>
            <a:grpFill/>
            <a:ln>
              <a:noFill/>
            </a:ln>
          </p:spPr>
          <p:txBody>
            <a:bodyPr vert="horz" wrap="square" lIns="83999" tIns="41999" rIns="83999" bIns="41999" numCol="1" anchor="t" anchorCtr="0" compatLnSpc="1"/>
            <a:lstStyle/>
            <a:p>
              <a:endParaRPr lang="zh-CN" altLang="en-US" sz="20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51"/>
            <p:cNvSpPr>
              <a:spLocks noEditPoints="1"/>
            </p:cNvSpPr>
            <p:nvPr/>
          </p:nvSpPr>
          <p:spPr bwMode="auto">
            <a:xfrm>
              <a:off x="5724525" y="3633788"/>
              <a:ext cx="166688" cy="166688"/>
            </a:xfrm>
            <a:custGeom>
              <a:avLst/>
              <a:gdLst>
                <a:gd name="T0" fmla="*/ 45 w 90"/>
                <a:gd name="T1" fmla="*/ 21 h 90"/>
                <a:gd name="T2" fmla="*/ 47 w 90"/>
                <a:gd name="T3" fmla="*/ 21 h 90"/>
                <a:gd name="T4" fmla="*/ 64 w 90"/>
                <a:gd name="T5" fmla="*/ 4 h 90"/>
                <a:gd name="T6" fmla="*/ 64 w 90"/>
                <a:gd name="T7" fmla="*/ 4 h 90"/>
                <a:gd name="T8" fmla="*/ 45 w 90"/>
                <a:gd name="T9" fmla="*/ 0 h 90"/>
                <a:gd name="T10" fmla="*/ 0 w 90"/>
                <a:gd name="T11" fmla="*/ 45 h 90"/>
                <a:gd name="T12" fmla="*/ 45 w 90"/>
                <a:gd name="T13" fmla="*/ 90 h 90"/>
                <a:gd name="T14" fmla="*/ 90 w 90"/>
                <a:gd name="T15" fmla="*/ 45 h 90"/>
                <a:gd name="T16" fmla="*/ 86 w 90"/>
                <a:gd name="T17" fmla="*/ 26 h 90"/>
                <a:gd name="T18" fmla="*/ 86 w 90"/>
                <a:gd name="T19" fmla="*/ 26 h 90"/>
                <a:gd name="T20" fmla="*/ 69 w 90"/>
                <a:gd name="T21" fmla="*/ 43 h 90"/>
                <a:gd name="T22" fmla="*/ 69 w 90"/>
                <a:gd name="T23" fmla="*/ 45 h 90"/>
                <a:gd name="T24" fmla="*/ 45 w 90"/>
                <a:gd name="T25" fmla="*/ 69 h 90"/>
                <a:gd name="T26" fmla="*/ 21 w 90"/>
                <a:gd name="T27" fmla="*/ 45 h 90"/>
                <a:gd name="T28" fmla="*/ 45 w 90"/>
                <a:gd name="T29" fmla="*/ 21 h 90"/>
                <a:gd name="T30" fmla="*/ 45 w 90"/>
                <a:gd name="T31" fmla="*/ 21 h 90"/>
                <a:gd name="T32" fmla="*/ 45 w 90"/>
                <a:gd name="T3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90">
                  <a:moveTo>
                    <a:pt x="45" y="21"/>
                  </a:moveTo>
                  <a:cubicBezTo>
                    <a:pt x="46" y="21"/>
                    <a:pt x="46" y="21"/>
                    <a:pt x="47" y="21"/>
                  </a:cubicBezTo>
                  <a:cubicBezTo>
                    <a:pt x="64" y="4"/>
                    <a:pt x="64" y="4"/>
                    <a:pt x="64" y="4"/>
                  </a:cubicBezTo>
                  <a:cubicBezTo>
                    <a:pt x="64" y="4"/>
                    <a:pt x="64" y="4"/>
                    <a:pt x="64" y="4"/>
                  </a:cubicBezTo>
                  <a:cubicBezTo>
                    <a:pt x="58" y="1"/>
                    <a:pt x="52" y="0"/>
                    <a:pt x="45" y="0"/>
                  </a:cubicBezTo>
                  <a:cubicBezTo>
                    <a:pt x="20" y="0"/>
                    <a:pt x="0" y="20"/>
                    <a:pt x="0" y="45"/>
                  </a:cubicBezTo>
                  <a:cubicBezTo>
                    <a:pt x="0" y="70"/>
                    <a:pt x="20" y="90"/>
                    <a:pt x="45" y="90"/>
                  </a:cubicBezTo>
                  <a:cubicBezTo>
                    <a:pt x="70" y="90"/>
                    <a:pt x="90" y="70"/>
                    <a:pt x="90" y="45"/>
                  </a:cubicBezTo>
                  <a:cubicBezTo>
                    <a:pt x="90" y="38"/>
                    <a:pt x="89" y="32"/>
                    <a:pt x="86" y="26"/>
                  </a:cubicBezTo>
                  <a:cubicBezTo>
                    <a:pt x="86" y="26"/>
                    <a:pt x="86" y="26"/>
                    <a:pt x="86" y="26"/>
                  </a:cubicBezTo>
                  <a:cubicBezTo>
                    <a:pt x="69" y="43"/>
                    <a:pt x="69" y="43"/>
                    <a:pt x="69" y="43"/>
                  </a:cubicBezTo>
                  <a:cubicBezTo>
                    <a:pt x="69" y="44"/>
                    <a:pt x="69" y="44"/>
                    <a:pt x="69" y="45"/>
                  </a:cubicBezTo>
                  <a:cubicBezTo>
                    <a:pt x="69" y="58"/>
                    <a:pt x="58" y="69"/>
                    <a:pt x="45" y="69"/>
                  </a:cubicBezTo>
                  <a:cubicBezTo>
                    <a:pt x="32" y="69"/>
                    <a:pt x="21" y="58"/>
                    <a:pt x="21" y="45"/>
                  </a:cubicBezTo>
                  <a:cubicBezTo>
                    <a:pt x="21" y="32"/>
                    <a:pt x="32" y="21"/>
                    <a:pt x="45" y="21"/>
                  </a:cubicBezTo>
                  <a:close/>
                  <a:moveTo>
                    <a:pt x="45" y="21"/>
                  </a:moveTo>
                  <a:cubicBezTo>
                    <a:pt x="45" y="21"/>
                    <a:pt x="45" y="21"/>
                    <a:pt x="45" y="21"/>
                  </a:cubicBezTo>
                </a:path>
              </a:pathLst>
            </a:custGeom>
            <a:grpFill/>
            <a:ln>
              <a:noFill/>
            </a:ln>
          </p:spPr>
          <p:txBody>
            <a:bodyPr vert="horz" wrap="square" lIns="83999" tIns="41999" rIns="83999" bIns="41999" numCol="1" anchor="t" anchorCtr="0" compatLnSpc="1"/>
            <a:lstStyle/>
            <a:p>
              <a:endParaRPr lang="zh-CN" altLang="en-US" sz="202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52"/>
            <p:cNvSpPr>
              <a:spLocks noEditPoints="1"/>
            </p:cNvSpPr>
            <p:nvPr/>
          </p:nvSpPr>
          <p:spPr bwMode="auto">
            <a:xfrm>
              <a:off x="5824538" y="3511550"/>
              <a:ext cx="188913" cy="188913"/>
            </a:xfrm>
            <a:custGeom>
              <a:avLst/>
              <a:gdLst>
                <a:gd name="T0" fmla="*/ 86 w 102"/>
                <a:gd name="T1" fmla="*/ 28 h 102"/>
                <a:gd name="T2" fmla="*/ 91 w 102"/>
                <a:gd name="T3" fmla="*/ 23 h 102"/>
                <a:gd name="T4" fmla="*/ 91 w 102"/>
                <a:gd name="T5" fmla="*/ 14 h 102"/>
                <a:gd name="T6" fmla="*/ 87 w 102"/>
                <a:gd name="T7" fmla="*/ 11 h 102"/>
                <a:gd name="T8" fmla="*/ 83 w 102"/>
                <a:gd name="T9" fmla="*/ 9 h 102"/>
                <a:gd name="T10" fmla="*/ 79 w 102"/>
                <a:gd name="T11" fmla="*/ 11 h 102"/>
                <a:gd name="T12" fmla="*/ 74 w 102"/>
                <a:gd name="T13" fmla="*/ 17 h 102"/>
                <a:gd name="T14" fmla="*/ 72 w 102"/>
                <a:gd name="T15" fmla="*/ 2 h 102"/>
                <a:gd name="T16" fmla="*/ 70 w 102"/>
                <a:gd name="T17" fmla="*/ 0 h 102"/>
                <a:gd name="T18" fmla="*/ 69 w 102"/>
                <a:gd name="T19" fmla="*/ 0 h 102"/>
                <a:gd name="T20" fmla="*/ 47 w 102"/>
                <a:gd name="T21" fmla="*/ 23 h 102"/>
                <a:gd name="T22" fmla="*/ 44 w 102"/>
                <a:gd name="T23" fmla="*/ 30 h 102"/>
                <a:gd name="T24" fmla="*/ 44 w 102"/>
                <a:gd name="T25" fmla="*/ 31 h 102"/>
                <a:gd name="T26" fmla="*/ 45 w 102"/>
                <a:gd name="T27" fmla="*/ 45 h 102"/>
                <a:gd name="T28" fmla="*/ 37 w 102"/>
                <a:gd name="T29" fmla="*/ 53 h 102"/>
                <a:gd name="T30" fmla="*/ 22 w 102"/>
                <a:gd name="T31" fmla="*/ 68 h 102"/>
                <a:gd name="T32" fmla="*/ 22 w 102"/>
                <a:gd name="T33" fmla="*/ 68 h 102"/>
                <a:gd name="T34" fmla="*/ 8 w 102"/>
                <a:gd name="T35" fmla="*/ 82 h 102"/>
                <a:gd name="T36" fmla="*/ 2 w 102"/>
                <a:gd name="T37" fmla="*/ 89 h 102"/>
                <a:gd name="T38" fmla="*/ 0 w 102"/>
                <a:gd name="T39" fmla="*/ 92 h 102"/>
                <a:gd name="T40" fmla="*/ 0 w 102"/>
                <a:gd name="T41" fmla="*/ 97 h 102"/>
                <a:gd name="T42" fmla="*/ 5 w 102"/>
                <a:gd name="T43" fmla="*/ 102 h 102"/>
                <a:gd name="T44" fmla="*/ 5 w 102"/>
                <a:gd name="T45" fmla="*/ 102 h 102"/>
                <a:gd name="T46" fmla="*/ 10 w 102"/>
                <a:gd name="T47" fmla="*/ 102 h 102"/>
                <a:gd name="T48" fmla="*/ 13 w 102"/>
                <a:gd name="T49" fmla="*/ 100 h 102"/>
                <a:gd name="T50" fmla="*/ 57 w 102"/>
                <a:gd name="T51" fmla="*/ 56 h 102"/>
                <a:gd name="T52" fmla="*/ 70 w 102"/>
                <a:gd name="T53" fmla="*/ 57 h 102"/>
                <a:gd name="T54" fmla="*/ 71 w 102"/>
                <a:gd name="T55" fmla="*/ 57 h 102"/>
                <a:gd name="T56" fmla="*/ 71 w 102"/>
                <a:gd name="T57" fmla="*/ 57 h 102"/>
                <a:gd name="T58" fmla="*/ 78 w 102"/>
                <a:gd name="T59" fmla="*/ 54 h 102"/>
                <a:gd name="T60" fmla="*/ 101 w 102"/>
                <a:gd name="T61" fmla="*/ 32 h 102"/>
                <a:gd name="T62" fmla="*/ 100 w 102"/>
                <a:gd name="T63" fmla="*/ 29 h 102"/>
                <a:gd name="T64" fmla="*/ 86 w 102"/>
                <a:gd name="T65" fmla="*/ 28 h 102"/>
                <a:gd name="T66" fmla="*/ 86 w 102"/>
                <a:gd name="T67" fmla="*/ 28 h 102"/>
                <a:gd name="T68" fmla="*/ 86 w 102"/>
                <a:gd name="T69" fmla="*/ 2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02" h="102">
                  <a:moveTo>
                    <a:pt x="86" y="28"/>
                  </a:moveTo>
                  <a:cubicBezTo>
                    <a:pt x="91" y="23"/>
                    <a:pt x="91" y="23"/>
                    <a:pt x="91" y="23"/>
                  </a:cubicBezTo>
                  <a:cubicBezTo>
                    <a:pt x="93" y="20"/>
                    <a:pt x="93" y="17"/>
                    <a:pt x="91" y="14"/>
                  </a:cubicBezTo>
                  <a:cubicBezTo>
                    <a:pt x="87" y="11"/>
                    <a:pt x="87" y="11"/>
                    <a:pt x="87" y="11"/>
                  </a:cubicBezTo>
                  <a:cubicBezTo>
                    <a:pt x="86" y="10"/>
                    <a:pt x="85" y="9"/>
                    <a:pt x="83" y="9"/>
                  </a:cubicBezTo>
                  <a:cubicBezTo>
                    <a:pt x="82" y="9"/>
                    <a:pt x="80" y="10"/>
                    <a:pt x="79" y="11"/>
                  </a:cubicBezTo>
                  <a:cubicBezTo>
                    <a:pt x="74" y="17"/>
                    <a:pt x="74" y="17"/>
                    <a:pt x="74" y="17"/>
                  </a:cubicBezTo>
                  <a:cubicBezTo>
                    <a:pt x="72" y="2"/>
                    <a:pt x="72" y="2"/>
                    <a:pt x="72" y="2"/>
                  </a:cubicBezTo>
                  <a:cubicBezTo>
                    <a:pt x="72" y="0"/>
                    <a:pt x="71" y="0"/>
                    <a:pt x="70" y="0"/>
                  </a:cubicBezTo>
                  <a:cubicBezTo>
                    <a:pt x="70" y="0"/>
                    <a:pt x="69" y="0"/>
                    <a:pt x="69" y="0"/>
                  </a:cubicBezTo>
                  <a:cubicBezTo>
                    <a:pt x="47" y="23"/>
                    <a:pt x="47" y="23"/>
                    <a:pt x="47" y="23"/>
                  </a:cubicBezTo>
                  <a:cubicBezTo>
                    <a:pt x="45" y="25"/>
                    <a:pt x="44" y="28"/>
                    <a:pt x="44" y="30"/>
                  </a:cubicBezTo>
                  <a:cubicBezTo>
                    <a:pt x="44" y="31"/>
                    <a:pt x="44" y="31"/>
                    <a:pt x="44" y="31"/>
                  </a:cubicBezTo>
                  <a:cubicBezTo>
                    <a:pt x="45" y="45"/>
                    <a:pt x="45" y="45"/>
                    <a:pt x="45" y="45"/>
                  </a:cubicBezTo>
                  <a:cubicBezTo>
                    <a:pt x="37" y="53"/>
                    <a:pt x="37" y="53"/>
                    <a:pt x="37" y="53"/>
                  </a:cubicBezTo>
                  <a:cubicBezTo>
                    <a:pt x="22" y="68"/>
                    <a:pt x="22" y="68"/>
                    <a:pt x="22" y="68"/>
                  </a:cubicBezTo>
                  <a:cubicBezTo>
                    <a:pt x="22" y="68"/>
                    <a:pt x="22" y="68"/>
                    <a:pt x="22" y="68"/>
                  </a:cubicBezTo>
                  <a:cubicBezTo>
                    <a:pt x="8" y="82"/>
                    <a:pt x="8" y="82"/>
                    <a:pt x="8" y="82"/>
                  </a:cubicBezTo>
                  <a:cubicBezTo>
                    <a:pt x="2" y="89"/>
                    <a:pt x="2" y="89"/>
                    <a:pt x="2" y="89"/>
                  </a:cubicBezTo>
                  <a:cubicBezTo>
                    <a:pt x="1" y="90"/>
                    <a:pt x="0" y="91"/>
                    <a:pt x="0" y="92"/>
                  </a:cubicBezTo>
                  <a:cubicBezTo>
                    <a:pt x="0" y="97"/>
                    <a:pt x="0" y="97"/>
                    <a:pt x="0" y="97"/>
                  </a:cubicBezTo>
                  <a:cubicBezTo>
                    <a:pt x="0" y="100"/>
                    <a:pt x="2" y="102"/>
                    <a:pt x="5" y="102"/>
                  </a:cubicBezTo>
                  <a:cubicBezTo>
                    <a:pt x="5" y="102"/>
                    <a:pt x="5" y="102"/>
                    <a:pt x="5" y="102"/>
                  </a:cubicBezTo>
                  <a:cubicBezTo>
                    <a:pt x="10" y="102"/>
                    <a:pt x="10" y="102"/>
                    <a:pt x="10" y="102"/>
                  </a:cubicBezTo>
                  <a:cubicBezTo>
                    <a:pt x="11" y="102"/>
                    <a:pt x="12" y="101"/>
                    <a:pt x="13" y="100"/>
                  </a:cubicBezTo>
                  <a:cubicBezTo>
                    <a:pt x="57" y="56"/>
                    <a:pt x="57" y="56"/>
                    <a:pt x="57" y="56"/>
                  </a:cubicBezTo>
                  <a:cubicBezTo>
                    <a:pt x="70" y="57"/>
                    <a:pt x="70" y="57"/>
                    <a:pt x="70" y="57"/>
                  </a:cubicBezTo>
                  <a:cubicBezTo>
                    <a:pt x="71" y="57"/>
                    <a:pt x="71" y="57"/>
                    <a:pt x="71" y="57"/>
                  </a:cubicBezTo>
                  <a:cubicBezTo>
                    <a:pt x="71" y="57"/>
                    <a:pt x="71" y="57"/>
                    <a:pt x="71" y="57"/>
                  </a:cubicBezTo>
                  <a:cubicBezTo>
                    <a:pt x="74" y="57"/>
                    <a:pt x="77" y="56"/>
                    <a:pt x="78" y="54"/>
                  </a:cubicBezTo>
                  <a:cubicBezTo>
                    <a:pt x="101" y="32"/>
                    <a:pt x="101" y="32"/>
                    <a:pt x="101" y="32"/>
                  </a:cubicBezTo>
                  <a:cubicBezTo>
                    <a:pt x="102" y="31"/>
                    <a:pt x="101" y="29"/>
                    <a:pt x="100" y="29"/>
                  </a:cubicBezTo>
                  <a:lnTo>
                    <a:pt x="86" y="28"/>
                  </a:lnTo>
                  <a:close/>
                  <a:moveTo>
                    <a:pt x="86" y="28"/>
                  </a:moveTo>
                  <a:cubicBezTo>
                    <a:pt x="86" y="28"/>
                    <a:pt x="86" y="28"/>
                    <a:pt x="86" y="28"/>
                  </a:cubicBezTo>
                </a:path>
              </a:pathLst>
            </a:custGeom>
            <a:grpFill/>
            <a:ln>
              <a:noFill/>
            </a:ln>
          </p:spPr>
          <p:txBody>
            <a:bodyPr vert="horz" wrap="square" lIns="83999" tIns="41999" rIns="83999" bIns="41999" numCol="1" anchor="t" anchorCtr="0" compatLnSpc="1"/>
            <a:lstStyle/>
            <a:p>
              <a:endParaRPr lang="zh-CN" altLang="en-US" sz="2025">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TextBox 13"/>
          <p:cNvSpPr txBox="1"/>
          <p:nvPr/>
        </p:nvSpPr>
        <p:spPr>
          <a:xfrm>
            <a:off x="6716032" y="2317498"/>
            <a:ext cx="4024988" cy="494751"/>
          </a:xfrm>
          <a:prstGeom prst="rect">
            <a:avLst/>
          </a:prstGeom>
          <a:noFill/>
        </p:spPr>
        <p:txBody>
          <a:bodyPr wrap="square" lIns="0" tIns="0" rIns="0" bIns="0" rtlCol="0">
            <a:spAutoFit/>
          </a:bodyPr>
          <a:lstStyle/>
          <a:p>
            <a:pPr algn="just">
              <a:lnSpc>
                <a:spcPct val="120000"/>
              </a:lnSpc>
            </a:pPr>
            <a:r>
              <a:rPr lang="zh-CN" altLang="en-US" sz="1400" dirty="0">
                <a:solidFill>
                  <a:schemeClr val="tx1">
                    <a:lumMod val="75000"/>
                    <a:lumOff val="25000"/>
                  </a:schemeClr>
                </a:solidFill>
                <a:latin typeface="+mn-ea"/>
                <a:cs typeface="+mn-ea"/>
                <a:sym typeface="Arial" panose="020B0604020202020204" pitchFamily="34" charset="0"/>
              </a:rPr>
              <a:t>点击输入您的文字内容，用简洁的文字进行阐述，详细内容应在演说过程中用语言来表达</a:t>
            </a:r>
            <a:endParaRPr lang="en-US" altLang="zh-CN" sz="1400" dirty="0">
              <a:solidFill>
                <a:schemeClr val="tx1">
                  <a:lumMod val="75000"/>
                  <a:lumOff val="25000"/>
                </a:schemeClr>
              </a:solidFill>
              <a:latin typeface="+mn-ea"/>
              <a:cs typeface="+mn-ea"/>
              <a:sym typeface="Arial" panose="020B0604020202020204" pitchFamily="34" charset="0"/>
            </a:endParaRPr>
          </a:p>
        </p:txBody>
      </p:sp>
      <p:sp>
        <p:nvSpPr>
          <p:cNvPr id="19" name="TextBox 14"/>
          <p:cNvSpPr txBox="1"/>
          <p:nvPr/>
        </p:nvSpPr>
        <p:spPr>
          <a:xfrm>
            <a:off x="6716032" y="1934898"/>
            <a:ext cx="1752217" cy="310983"/>
          </a:xfrm>
          <a:prstGeom prst="rect">
            <a:avLst/>
          </a:prstGeom>
          <a:noFill/>
        </p:spPr>
        <p:txBody>
          <a:bodyPr wrap="square" lIns="0" tIns="0" rIns="0" bIns="0" rtlCol="0">
            <a:spAutoFit/>
          </a:bodyPr>
          <a:lstStyle/>
          <a:p>
            <a:r>
              <a:rPr lang="zh-CN" altLang="en-US" sz="2020" b="1" dirty="0">
                <a:solidFill>
                  <a:schemeClr val="tx1">
                    <a:lumMod val="75000"/>
                    <a:lumOff val="25000"/>
                  </a:schemeClr>
                </a:solidFill>
                <a:latin typeface="+mj-ea"/>
                <a:ea typeface="+mj-ea"/>
                <a:cs typeface="+mn-ea"/>
                <a:sym typeface="Arial" panose="020B0604020202020204" pitchFamily="34" charset="0"/>
              </a:rPr>
              <a:t>点击输入标题</a:t>
            </a:r>
            <a:endParaRPr lang="zh-CN" altLang="en-US" sz="2020" b="1" dirty="0">
              <a:solidFill>
                <a:schemeClr val="tx1">
                  <a:lumMod val="75000"/>
                  <a:lumOff val="25000"/>
                </a:schemeClr>
              </a:solidFill>
              <a:latin typeface="+mj-ea"/>
              <a:ea typeface="+mj-ea"/>
              <a:cs typeface="+mn-ea"/>
              <a:sym typeface="Arial" panose="020B0604020202020204" pitchFamily="34" charset="0"/>
            </a:endParaRPr>
          </a:p>
        </p:txBody>
      </p:sp>
      <p:sp>
        <p:nvSpPr>
          <p:cNvPr id="20" name="TextBox 8"/>
          <p:cNvSpPr txBox="1"/>
          <p:nvPr/>
        </p:nvSpPr>
        <p:spPr>
          <a:xfrm>
            <a:off x="6059133" y="2101567"/>
            <a:ext cx="477695" cy="430887"/>
          </a:xfrm>
          <a:prstGeom prst="rect">
            <a:avLst/>
          </a:prstGeom>
          <a:noFill/>
        </p:spPr>
        <p:txBody>
          <a:bodyPr wrap="none" lIns="0" tIns="0" rIns="0" bIns="0" rtlCol="0">
            <a:spAutoFit/>
          </a:bodyPr>
          <a:lstStyle/>
          <a:p>
            <a:pPr algn="ctr"/>
            <a:r>
              <a:rPr lang="en-US" altLang="zh-CN" sz="2800" dirty="0">
                <a:solidFill>
                  <a:schemeClr val="tx1">
                    <a:lumMod val="75000"/>
                    <a:lumOff val="25000"/>
                  </a:schemeClr>
                </a:solidFill>
                <a:latin typeface="+mj-lt"/>
                <a:ea typeface="微软雅黑" panose="020B0503020204020204" pitchFamily="34" charset="-122"/>
                <a:cs typeface="+mn-ea"/>
                <a:sym typeface="Arial" panose="020B0604020202020204" pitchFamily="34" charset="0"/>
              </a:rPr>
              <a:t>01</a:t>
            </a:r>
            <a:endParaRPr lang="zh-CN" altLang="en-US" sz="2800" dirty="0">
              <a:solidFill>
                <a:schemeClr val="tx1">
                  <a:lumMod val="75000"/>
                  <a:lumOff val="25000"/>
                </a:schemeClr>
              </a:solidFill>
              <a:latin typeface="+mj-lt"/>
              <a:ea typeface="微软雅黑" panose="020B0503020204020204" pitchFamily="34" charset="-122"/>
              <a:cs typeface="+mn-ea"/>
              <a:sym typeface="Arial" panose="020B0604020202020204" pitchFamily="34" charset="0"/>
            </a:endParaRPr>
          </a:p>
        </p:txBody>
      </p:sp>
      <p:sp>
        <p:nvSpPr>
          <p:cNvPr id="21" name="TextBox 8"/>
          <p:cNvSpPr txBox="1"/>
          <p:nvPr/>
        </p:nvSpPr>
        <p:spPr>
          <a:xfrm>
            <a:off x="6057402" y="3402357"/>
            <a:ext cx="477696" cy="430887"/>
          </a:xfrm>
          <a:prstGeom prst="rect">
            <a:avLst/>
          </a:prstGeom>
          <a:noFill/>
        </p:spPr>
        <p:txBody>
          <a:bodyPr wrap="none" lIns="0" tIns="0" rIns="0" bIns="0" rtlCol="0">
            <a:spAutoFit/>
          </a:bodyPr>
          <a:lstStyle/>
          <a:p>
            <a:pPr algn="ctr"/>
            <a:r>
              <a:rPr lang="en-US" altLang="zh-CN" sz="2800" dirty="0">
                <a:solidFill>
                  <a:schemeClr val="tx1">
                    <a:lumMod val="75000"/>
                    <a:lumOff val="25000"/>
                  </a:schemeClr>
                </a:solidFill>
                <a:latin typeface="+mj-lt"/>
                <a:ea typeface="微软雅黑" panose="020B0503020204020204" pitchFamily="34" charset="-122"/>
                <a:cs typeface="+mn-ea"/>
                <a:sym typeface="Arial" panose="020B0604020202020204" pitchFamily="34" charset="0"/>
              </a:rPr>
              <a:t>02</a:t>
            </a:r>
            <a:endParaRPr lang="zh-CN" altLang="en-US" sz="2800" dirty="0">
              <a:solidFill>
                <a:schemeClr val="tx1">
                  <a:lumMod val="75000"/>
                  <a:lumOff val="25000"/>
                </a:schemeClr>
              </a:solidFill>
              <a:latin typeface="+mj-lt"/>
              <a:ea typeface="微软雅黑" panose="020B0503020204020204" pitchFamily="34" charset="-122"/>
              <a:cs typeface="+mn-ea"/>
              <a:sym typeface="Arial" panose="020B0604020202020204" pitchFamily="34" charset="0"/>
            </a:endParaRPr>
          </a:p>
        </p:txBody>
      </p:sp>
      <p:sp>
        <p:nvSpPr>
          <p:cNvPr id="22" name="TextBox 13"/>
          <p:cNvSpPr txBox="1"/>
          <p:nvPr/>
        </p:nvSpPr>
        <p:spPr>
          <a:xfrm>
            <a:off x="6716032" y="3606112"/>
            <a:ext cx="4024988" cy="494751"/>
          </a:xfrm>
          <a:prstGeom prst="rect">
            <a:avLst/>
          </a:prstGeom>
          <a:noFill/>
        </p:spPr>
        <p:txBody>
          <a:bodyPr wrap="square" lIns="0" tIns="0" rIns="0" bIns="0" rtlCol="0">
            <a:spAutoFit/>
          </a:bodyPr>
          <a:lstStyle/>
          <a:p>
            <a:pPr algn="just">
              <a:lnSpc>
                <a:spcPct val="120000"/>
              </a:lnSpc>
            </a:pPr>
            <a:r>
              <a:rPr lang="zh-CN" altLang="en-US" sz="1400" dirty="0">
                <a:solidFill>
                  <a:schemeClr val="tx1">
                    <a:lumMod val="75000"/>
                    <a:lumOff val="25000"/>
                  </a:schemeClr>
                </a:solidFill>
                <a:latin typeface="+mn-ea"/>
                <a:cs typeface="+mn-ea"/>
                <a:sym typeface="Arial" panose="020B0604020202020204" pitchFamily="34" charset="0"/>
              </a:rPr>
              <a:t>点击输入您的文字内容，用简洁的文字进行阐述，详细内容应在演说过程中用语言来表达</a:t>
            </a:r>
            <a:endParaRPr lang="en-US" altLang="zh-CN" sz="1400" dirty="0">
              <a:solidFill>
                <a:schemeClr val="tx1">
                  <a:lumMod val="75000"/>
                  <a:lumOff val="25000"/>
                </a:schemeClr>
              </a:solidFill>
              <a:latin typeface="+mn-ea"/>
              <a:cs typeface="+mn-ea"/>
              <a:sym typeface="Arial" panose="020B0604020202020204" pitchFamily="34" charset="0"/>
            </a:endParaRPr>
          </a:p>
        </p:txBody>
      </p:sp>
      <p:sp>
        <p:nvSpPr>
          <p:cNvPr id="23" name="TextBox 14"/>
          <p:cNvSpPr txBox="1"/>
          <p:nvPr/>
        </p:nvSpPr>
        <p:spPr>
          <a:xfrm>
            <a:off x="6716032" y="3223511"/>
            <a:ext cx="1752217" cy="310983"/>
          </a:xfrm>
          <a:prstGeom prst="rect">
            <a:avLst/>
          </a:prstGeom>
          <a:noFill/>
        </p:spPr>
        <p:txBody>
          <a:bodyPr wrap="square" lIns="0" tIns="0" rIns="0" bIns="0" rtlCol="0">
            <a:spAutoFit/>
          </a:bodyPr>
          <a:lstStyle/>
          <a:p>
            <a:r>
              <a:rPr lang="zh-CN" altLang="en-US" sz="2020" b="1" dirty="0">
                <a:solidFill>
                  <a:schemeClr val="tx1">
                    <a:lumMod val="75000"/>
                    <a:lumOff val="25000"/>
                  </a:schemeClr>
                </a:solidFill>
                <a:latin typeface="+mj-ea"/>
                <a:ea typeface="+mj-ea"/>
                <a:cs typeface="+mn-ea"/>
                <a:sym typeface="Arial" panose="020B0604020202020204" pitchFamily="34" charset="0"/>
              </a:rPr>
              <a:t>点击输入标题</a:t>
            </a:r>
            <a:endParaRPr lang="zh-CN" altLang="en-US" sz="2020" b="1" dirty="0">
              <a:solidFill>
                <a:schemeClr val="tx1">
                  <a:lumMod val="75000"/>
                  <a:lumOff val="25000"/>
                </a:schemeClr>
              </a:solidFill>
              <a:latin typeface="+mj-ea"/>
              <a:ea typeface="+mj-ea"/>
              <a:cs typeface="+mn-ea"/>
              <a:sym typeface="Arial" panose="020B0604020202020204" pitchFamily="34" charset="0"/>
            </a:endParaRPr>
          </a:p>
        </p:txBody>
      </p:sp>
      <p:sp>
        <p:nvSpPr>
          <p:cNvPr id="24" name="TextBox 8"/>
          <p:cNvSpPr txBox="1"/>
          <p:nvPr/>
        </p:nvSpPr>
        <p:spPr>
          <a:xfrm>
            <a:off x="6028212" y="4709022"/>
            <a:ext cx="477695" cy="430887"/>
          </a:xfrm>
          <a:prstGeom prst="rect">
            <a:avLst/>
          </a:prstGeom>
          <a:noFill/>
        </p:spPr>
        <p:txBody>
          <a:bodyPr wrap="none" lIns="0" tIns="0" rIns="0" bIns="0" rtlCol="0">
            <a:spAutoFit/>
          </a:bodyPr>
          <a:lstStyle/>
          <a:p>
            <a:pPr algn="ctr"/>
            <a:r>
              <a:rPr lang="en-US" altLang="zh-CN" sz="2800" dirty="0">
                <a:solidFill>
                  <a:schemeClr val="tx1">
                    <a:lumMod val="75000"/>
                    <a:lumOff val="25000"/>
                  </a:schemeClr>
                </a:solidFill>
                <a:latin typeface="+mj-lt"/>
                <a:ea typeface="微软雅黑" panose="020B0503020204020204" pitchFamily="34" charset="-122"/>
                <a:cs typeface="+mn-ea"/>
                <a:sym typeface="Arial" panose="020B0604020202020204" pitchFamily="34" charset="0"/>
              </a:rPr>
              <a:t>03</a:t>
            </a:r>
            <a:endParaRPr lang="zh-CN" altLang="en-US" sz="2800" dirty="0">
              <a:solidFill>
                <a:schemeClr val="tx1">
                  <a:lumMod val="75000"/>
                  <a:lumOff val="25000"/>
                </a:schemeClr>
              </a:solidFill>
              <a:latin typeface="+mj-lt"/>
              <a:ea typeface="微软雅黑" panose="020B0503020204020204" pitchFamily="34" charset="-122"/>
              <a:cs typeface="+mn-ea"/>
              <a:sym typeface="Arial" panose="020B0604020202020204" pitchFamily="34" charset="0"/>
            </a:endParaRPr>
          </a:p>
        </p:txBody>
      </p:sp>
      <p:sp>
        <p:nvSpPr>
          <p:cNvPr id="25" name="TextBox 13"/>
          <p:cNvSpPr txBox="1"/>
          <p:nvPr/>
        </p:nvSpPr>
        <p:spPr>
          <a:xfrm>
            <a:off x="6716032" y="4923362"/>
            <a:ext cx="4024988" cy="494751"/>
          </a:xfrm>
          <a:prstGeom prst="rect">
            <a:avLst/>
          </a:prstGeom>
          <a:noFill/>
        </p:spPr>
        <p:txBody>
          <a:bodyPr wrap="square" lIns="0" tIns="0" rIns="0" bIns="0" rtlCol="0">
            <a:spAutoFit/>
          </a:bodyPr>
          <a:lstStyle/>
          <a:p>
            <a:pPr algn="just">
              <a:lnSpc>
                <a:spcPct val="120000"/>
              </a:lnSpc>
            </a:pPr>
            <a:r>
              <a:rPr lang="zh-CN" altLang="en-US" sz="1400" dirty="0">
                <a:solidFill>
                  <a:schemeClr val="tx1">
                    <a:lumMod val="75000"/>
                    <a:lumOff val="25000"/>
                  </a:schemeClr>
                </a:solidFill>
                <a:latin typeface="+mn-ea"/>
                <a:cs typeface="+mn-ea"/>
                <a:sym typeface="Arial" panose="020B0604020202020204" pitchFamily="34" charset="0"/>
              </a:rPr>
              <a:t>点击输入您的文字内容，用简洁的文字进行阐述，详细内容应在演说过程中用语言来表达</a:t>
            </a:r>
            <a:endParaRPr lang="en-US" altLang="zh-CN" sz="1400" dirty="0">
              <a:solidFill>
                <a:schemeClr val="tx1">
                  <a:lumMod val="75000"/>
                  <a:lumOff val="25000"/>
                </a:schemeClr>
              </a:solidFill>
              <a:latin typeface="+mn-ea"/>
              <a:cs typeface="+mn-ea"/>
              <a:sym typeface="Arial" panose="020B0604020202020204" pitchFamily="34" charset="0"/>
            </a:endParaRPr>
          </a:p>
        </p:txBody>
      </p:sp>
      <p:sp>
        <p:nvSpPr>
          <p:cNvPr id="26" name="TextBox 14"/>
          <p:cNvSpPr txBox="1"/>
          <p:nvPr/>
        </p:nvSpPr>
        <p:spPr>
          <a:xfrm>
            <a:off x="6716032" y="4540761"/>
            <a:ext cx="1752217" cy="310983"/>
          </a:xfrm>
          <a:prstGeom prst="rect">
            <a:avLst/>
          </a:prstGeom>
          <a:noFill/>
        </p:spPr>
        <p:txBody>
          <a:bodyPr wrap="square" lIns="0" tIns="0" rIns="0" bIns="0" rtlCol="0">
            <a:spAutoFit/>
          </a:bodyPr>
          <a:lstStyle/>
          <a:p>
            <a:r>
              <a:rPr lang="zh-CN" altLang="en-US" sz="2020" b="1" dirty="0">
                <a:solidFill>
                  <a:schemeClr val="tx1">
                    <a:lumMod val="75000"/>
                    <a:lumOff val="25000"/>
                  </a:schemeClr>
                </a:solidFill>
                <a:latin typeface="+mj-ea"/>
                <a:ea typeface="+mj-ea"/>
                <a:cs typeface="+mn-ea"/>
                <a:sym typeface="Arial" panose="020B0604020202020204" pitchFamily="34" charset="0"/>
              </a:rPr>
              <a:t>点击输入标题</a:t>
            </a:r>
            <a:endParaRPr lang="zh-CN" altLang="en-US" sz="2020" b="1" dirty="0">
              <a:solidFill>
                <a:schemeClr val="tx1">
                  <a:lumMod val="75000"/>
                  <a:lumOff val="25000"/>
                </a:schemeClr>
              </a:solidFill>
              <a:latin typeface="+mj-ea"/>
              <a:ea typeface="+mj-ea"/>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par>
                                <p:cTn id="8" presetID="3"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linds(horizontal)">
                                      <p:cBhvr>
                                        <p:cTn id="10" dur="500"/>
                                        <p:tgtEl>
                                          <p:spTgt spid="4"/>
                                        </p:tgtEl>
                                      </p:cBhvr>
                                    </p:animEffect>
                                  </p:childTnLst>
                                </p:cTn>
                              </p:par>
                              <p:par>
                                <p:cTn id="11" presetID="3" presetClass="entr" presetSubtype="1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par>
                                <p:cTn id="14" presetID="3"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linds(horizontal)">
                                      <p:cBhvr>
                                        <p:cTn id="19" dur="500"/>
                                        <p:tgtEl>
                                          <p:spTgt spid="7"/>
                                        </p:tgtEl>
                                      </p:cBhvr>
                                    </p:animEffect>
                                  </p:childTnLst>
                                </p:cTn>
                              </p:par>
                              <p:par>
                                <p:cTn id="20" presetID="3" presetClass="entr" presetSubtype="1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blinds(horizontal)">
                                      <p:cBhvr>
                                        <p:cTn id="22" dur="500"/>
                                        <p:tgtEl>
                                          <p:spTgt spid="8"/>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blinds(horizontal)">
                                      <p:cBhvr>
                                        <p:cTn id="31" dur="500"/>
                                        <p:tgtEl>
                                          <p:spTgt spid="13"/>
                                        </p:tgtEl>
                                      </p:cBhvr>
                                    </p:animEffect>
                                  </p:childTnLst>
                                </p:cTn>
                              </p:par>
                              <p:par>
                                <p:cTn id="32" presetID="3" presetClass="entr" presetSubtype="1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blinds(horizontal)">
                                      <p:cBhvr>
                                        <p:cTn id="34" dur="500"/>
                                        <p:tgtEl>
                                          <p:spTgt spid="14"/>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blinds(horizontal)">
                                      <p:cBhvr>
                                        <p:cTn id="37" dur="500"/>
                                        <p:tgtEl>
                                          <p:spTgt spid="18"/>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blinds(horizontal)">
                                      <p:cBhvr>
                                        <p:cTn id="40" dur="500"/>
                                        <p:tgtEl>
                                          <p:spTgt spid="19"/>
                                        </p:tgtEl>
                                      </p:cBhvr>
                                    </p:animEffect>
                                  </p:childTnLst>
                                </p:cTn>
                              </p:par>
                              <p:par>
                                <p:cTn id="41" presetID="3" presetClass="entr" presetSubtype="1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blinds(horizontal)">
                                      <p:cBhvr>
                                        <p:cTn id="43" dur="500"/>
                                        <p:tgtEl>
                                          <p:spTgt spid="20"/>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blinds(horizontal)">
                                      <p:cBhvr>
                                        <p:cTn id="46" dur="500"/>
                                        <p:tgtEl>
                                          <p:spTgt spid="21"/>
                                        </p:tgtEl>
                                      </p:cBhvr>
                                    </p:animEffect>
                                  </p:childTnLst>
                                </p:cTn>
                              </p:par>
                              <p:par>
                                <p:cTn id="47" presetID="3" presetClass="entr" presetSubtype="10"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blinds(horizontal)">
                                      <p:cBhvr>
                                        <p:cTn id="49" dur="500"/>
                                        <p:tgtEl>
                                          <p:spTgt spid="22"/>
                                        </p:tgtEl>
                                      </p:cBhvr>
                                    </p:animEffect>
                                  </p:childTnLst>
                                </p:cTn>
                              </p:par>
                              <p:par>
                                <p:cTn id="50" presetID="3" presetClass="entr" presetSubtype="10"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blinds(horizontal)">
                                      <p:cBhvr>
                                        <p:cTn id="52" dur="500"/>
                                        <p:tgtEl>
                                          <p:spTgt spid="23"/>
                                        </p:tgtEl>
                                      </p:cBhvr>
                                    </p:animEffect>
                                  </p:childTnLst>
                                </p:cTn>
                              </p:par>
                              <p:par>
                                <p:cTn id="53" presetID="3" presetClass="entr" presetSubtype="10"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blinds(horizontal)">
                                      <p:cBhvr>
                                        <p:cTn id="55" dur="500"/>
                                        <p:tgtEl>
                                          <p:spTgt spid="24"/>
                                        </p:tgtEl>
                                      </p:cBhvr>
                                    </p:animEffect>
                                  </p:childTnLst>
                                </p:cTn>
                              </p:par>
                              <p:par>
                                <p:cTn id="56" presetID="3" presetClass="entr" presetSubtype="10" fill="hold" grpId="0" nodeType="withEffect">
                                  <p:stCondLst>
                                    <p:cond delay="0"/>
                                  </p:stCondLst>
                                  <p:childTnLst>
                                    <p:set>
                                      <p:cBhvr>
                                        <p:cTn id="57" dur="1" fill="hold">
                                          <p:stCondLst>
                                            <p:cond delay="0"/>
                                          </p:stCondLst>
                                        </p:cTn>
                                        <p:tgtEl>
                                          <p:spTgt spid="25"/>
                                        </p:tgtEl>
                                        <p:attrNameLst>
                                          <p:attrName>style.visibility</p:attrName>
                                        </p:attrNameLst>
                                      </p:cBhvr>
                                      <p:to>
                                        <p:strVal val="visible"/>
                                      </p:to>
                                    </p:set>
                                    <p:animEffect transition="in" filter="blinds(horizontal)">
                                      <p:cBhvr>
                                        <p:cTn id="58" dur="500"/>
                                        <p:tgtEl>
                                          <p:spTgt spid="25"/>
                                        </p:tgtEl>
                                      </p:cBhvr>
                                    </p:animEffect>
                                  </p:childTnLst>
                                </p:cTn>
                              </p:par>
                              <p:par>
                                <p:cTn id="59" presetID="3" presetClass="entr" presetSubtype="10" fill="hold" grpId="0" nodeType="with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blinds(horizontal)">
                                      <p:cBhvr>
                                        <p:cTn id="6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11" grpId="0" animBg="1"/>
      <p:bldP spid="12" grpId="0" animBg="1"/>
      <p:bldP spid="13" grpId="0" animBg="1"/>
      <p:bldP spid="18" grpId="0"/>
      <p:bldP spid="19" grpId="0"/>
      <p:bldP spid="20" grpId="0"/>
      <p:bldP spid="21" grpId="0"/>
      <p:bldP spid="22" grpId="0"/>
      <p:bldP spid="23" grpId="0"/>
      <p:bldP spid="24" grpId="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可行性分析</a:t>
            </a:r>
            <a:endParaRPr kumimoji="1" lang="zh-CN" altLang="en-US" sz="2400" dirty="0">
              <a:solidFill>
                <a:schemeClr val="bg1"/>
              </a:solidFill>
              <a:latin typeface="+mn-ea"/>
            </a:endParaRPr>
          </a:p>
        </p:txBody>
      </p:sp>
      <p:sp>
        <p:nvSpPr>
          <p:cNvPr id="3" name="矩形 9"/>
          <p:cNvSpPr/>
          <p:nvPr/>
        </p:nvSpPr>
        <p:spPr>
          <a:xfrm>
            <a:off x="1526567" y="3613652"/>
            <a:ext cx="9273957" cy="207352"/>
          </a:xfrm>
          <a:custGeom>
            <a:avLst/>
            <a:gdLst/>
            <a:ahLst/>
            <a:cxnLst/>
            <a:rect l="l" t="t" r="r" b="b"/>
            <a:pathLst>
              <a:path w="144016" h="869444">
                <a:moveTo>
                  <a:pt x="0" y="0"/>
                </a:moveTo>
                <a:lnTo>
                  <a:pt x="144016" y="0"/>
                </a:lnTo>
                <a:lnTo>
                  <a:pt x="144016" y="869444"/>
                </a:lnTo>
                <a:lnTo>
                  <a:pt x="0" y="86944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57" tIns="60928" rIns="121857" bIns="60928" rtlCol="0" anchor="ctr"/>
          <a:lstStyle/>
          <a:p>
            <a:pPr algn="ctr"/>
            <a:endParaRPr lang="zh-CN" altLang="en-US">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5" name="圆角矩形 4"/>
          <p:cNvSpPr/>
          <p:nvPr/>
        </p:nvSpPr>
        <p:spPr>
          <a:xfrm>
            <a:off x="1539504" y="1602266"/>
            <a:ext cx="4323883" cy="1444411"/>
          </a:xfrm>
          <a:prstGeom prst="roundRect">
            <a:avLst>
              <a:gd name="adj" fmla="val 8330"/>
            </a:avLst>
          </a:prstGeom>
          <a:noFill/>
          <a:ln w="6350">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cxnSp>
        <p:nvCxnSpPr>
          <p:cNvPr id="6" name="直接连接符 29"/>
          <p:cNvCxnSpPr/>
          <p:nvPr/>
        </p:nvCxnSpPr>
        <p:spPr>
          <a:xfrm>
            <a:off x="2849393" y="1794696"/>
            <a:ext cx="0" cy="1059551"/>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688350" y="1840126"/>
            <a:ext cx="968340" cy="968691"/>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8" name="Freeform 24"/>
          <p:cNvSpPr>
            <a:spLocks noEditPoints="1"/>
          </p:cNvSpPr>
          <p:nvPr/>
        </p:nvSpPr>
        <p:spPr bwMode="auto">
          <a:xfrm flipH="1">
            <a:off x="1938349" y="2027279"/>
            <a:ext cx="544642" cy="580258"/>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4"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w="9525">
            <a:noFill/>
            <a:round/>
          </a:ln>
          <a:effectLst/>
        </p:spPr>
        <p:txBody>
          <a:bodyPr vert="horz" wrap="square" lIns="121860" tIns="60931" rIns="121860" bIns="60931" numCol="1" anchor="t" anchorCtr="0" compatLnSpc="1"/>
          <a:lstStyle/>
          <a:p>
            <a:endParaRPr lang="zh-CN" altLang="en-US" sz="3200">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0" name="圆角矩形 9"/>
          <p:cNvSpPr/>
          <p:nvPr/>
        </p:nvSpPr>
        <p:spPr>
          <a:xfrm>
            <a:off x="6476641" y="1602266"/>
            <a:ext cx="4323883" cy="1444411"/>
          </a:xfrm>
          <a:prstGeom prst="roundRect">
            <a:avLst>
              <a:gd name="adj" fmla="val 8330"/>
            </a:avLst>
          </a:prstGeom>
          <a:noFill/>
          <a:ln w="6350">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cxnSp>
        <p:nvCxnSpPr>
          <p:cNvPr id="11" name="直接连接符 36"/>
          <p:cNvCxnSpPr/>
          <p:nvPr/>
        </p:nvCxnSpPr>
        <p:spPr>
          <a:xfrm>
            <a:off x="7786530" y="1794696"/>
            <a:ext cx="0" cy="1059551"/>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6625487" y="1840126"/>
            <a:ext cx="968340" cy="968691"/>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3" name="Freeform 25"/>
          <p:cNvSpPr>
            <a:spLocks noEditPoints="1"/>
          </p:cNvSpPr>
          <p:nvPr/>
        </p:nvSpPr>
        <p:spPr bwMode="auto">
          <a:xfrm flipH="1">
            <a:off x="6821641" y="2052577"/>
            <a:ext cx="576031" cy="543792"/>
          </a:xfrm>
          <a:custGeom>
            <a:avLst/>
            <a:gdLst>
              <a:gd name="T0" fmla="*/ 90 w 376"/>
              <a:gd name="T1" fmla="*/ 52 h 355"/>
              <a:gd name="T2" fmla="*/ 37 w 376"/>
              <a:gd name="T3" fmla="*/ 264 h 355"/>
              <a:gd name="T4" fmla="*/ 118 w 376"/>
              <a:gd name="T5" fmla="*/ 310 h 355"/>
              <a:gd name="T6" fmla="*/ 134 w 376"/>
              <a:gd name="T7" fmla="*/ 310 h 355"/>
              <a:gd name="T8" fmla="*/ 215 w 376"/>
              <a:gd name="T9" fmla="*/ 264 h 355"/>
              <a:gd name="T10" fmla="*/ 241 w 376"/>
              <a:gd name="T11" fmla="*/ 310 h 355"/>
              <a:gd name="T12" fmla="*/ 255 w 376"/>
              <a:gd name="T13" fmla="*/ 287 h 355"/>
              <a:gd name="T14" fmla="*/ 358 w 376"/>
              <a:gd name="T15" fmla="*/ 287 h 355"/>
              <a:gd name="T16" fmla="*/ 371 w 376"/>
              <a:gd name="T17" fmla="*/ 310 h 355"/>
              <a:gd name="T18" fmla="*/ 371 w 376"/>
              <a:gd name="T19" fmla="*/ 323 h 355"/>
              <a:gd name="T20" fmla="*/ 358 w 376"/>
              <a:gd name="T21" fmla="*/ 355 h 355"/>
              <a:gd name="T22" fmla="*/ 250 w 376"/>
              <a:gd name="T23" fmla="*/ 323 h 355"/>
              <a:gd name="T24" fmla="*/ 237 w 376"/>
              <a:gd name="T25" fmla="*/ 355 h 355"/>
              <a:gd name="T26" fmla="*/ 131 w 376"/>
              <a:gd name="T27" fmla="*/ 323 h 355"/>
              <a:gd name="T28" fmla="*/ 118 w 376"/>
              <a:gd name="T29" fmla="*/ 355 h 355"/>
              <a:gd name="T30" fmla="*/ 0 w 376"/>
              <a:gd name="T31" fmla="*/ 323 h 355"/>
              <a:gd name="T32" fmla="*/ 14 w 376"/>
              <a:gd name="T33" fmla="*/ 287 h 355"/>
              <a:gd name="T34" fmla="*/ 336 w 376"/>
              <a:gd name="T35" fmla="*/ 248 h 355"/>
              <a:gd name="T36" fmla="*/ 279 w 376"/>
              <a:gd name="T37" fmla="*/ 248 h 355"/>
              <a:gd name="T38" fmla="*/ 215 w 376"/>
              <a:gd name="T39" fmla="*/ 248 h 355"/>
              <a:gd name="T40" fmla="*/ 158 w 376"/>
              <a:gd name="T41" fmla="*/ 248 h 355"/>
              <a:gd name="T42" fmla="*/ 95 w 376"/>
              <a:gd name="T43" fmla="*/ 248 h 355"/>
              <a:gd name="T44" fmla="*/ 38 w 376"/>
              <a:gd name="T45" fmla="*/ 248 h 355"/>
              <a:gd name="T46" fmla="*/ 307 w 376"/>
              <a:gd name="T47" fmla="*/ 147 h 355"/>
              <a:gd name="T48" fmla="*/ 289 w 376"/>
              <a:gd name="T49" fmla="*/ 201 h 355"/>
              <a:gd name="T50" fmla="*/ 201 w 376"/>
              <a:gd name="T51" fmla="*/ 201 h 355"/>
              <a:gd name="T52" fmla="*/ 181 w 376"/>
              <a:gd name="T53" fmla="*/ 147 h 355"/>
              <a:gd name="T54" fmla="*/ 180 w 376"/>
              <a:gd name="T55" fmla="*/ 16 h 355"/>
              <a:gd name="T56" fmla="*/ 161 w 376"/>
              <a:gd name="T57" fmla="*/ 35 h 355"/>
              <a:gd name="T58" fmla="*/ 155 w 376"/>
              <a:gd name="T59" fmla="*/ 67 h 355"/>
              <a:gd name="T60" fmla="*/ 66 w 376"/>
              <a:gd name="T61" fmla="*/ 55 h 355"/>
              <a:gd name="T62" fmla="*/ 66 w 376"/>
              <a:gd name="T63" fmla="*/ 122 h 355"/>
              <a:gd name="T64" fmla="*/ 69 w 376"/>
              <a:gd name="T65" fmla="*/ 122 h 355"/>
              <a:gd name="T66" fmla="*/ 87 w 376"/>
              <a:gd name="T67" fmla="*/ 199 h 355"/>
              <a:gd name="T68" fmla="*/ 91 w 376"/>
              <a:gd name="T69" fmla="*/ 199 h 355"/>
              <a:gd name="T70" fmla="*/ 109 w 376"/>
              <a:gd name="T71" fmla="*/ 132 h 355"/>
              <a:gd name="T72" fmla="*/ 109 w 376"/>
              <a:gd name="T73" fmla="*/ 75 h 355"/>
              <a:gd name="T74" fmla="*/ 155 w 376"/>
              <a:gd name="T75" fmla="*/ 80 h 355"/>
              <a:gd name="T76" fmla="*/ 166 w 376"/>
              <a:gd name="T77" fmla="*/ 120 h 355"/>
              <a:gd name="T78" fmla="*/ 180 w 376"/>
              <a:gd name="T79" fmla="*/ 126 h 355"/>
              <a:gd name="T80" fmla="*/ 317 w 376"/>
              <a:gd name="T81" fmla="*/ 120 h 355"/>
              <a:gd name="T82" fmla="*/ 317 w 376"/>
              <a:gd name="T83" fmla="*/ 21 h 355"/>
              <a:gd name="T84" fmla="*/ 304 w 376"/>
              <a:gd name="T85" fmla="*/ 31 h 355"/>
              <a:gd name="T86" fmla="*/ 308 w 376"/>
              <a:gd name="T87" fmla="*/ 107 h 355"/>
              <a:gd name="T88" fmla="*/ 304 w 376"/>
              <a:gd name="T89" fmla="*/ 111 h 355"/>
              <a:gd name="T90" fmla="*/ 177 w 376"/>
              <a:gd name="T91" fmla="*/ 109 h 355"/>
              <a:gd name="T92" fmla="*/ 238 w 376"/>
              <a:gd name="T93" fmla="*/ 63 h 355"/>
              <a:gd name="T94" fmla="*/ 176 w 376"/>
              <a:gd name="T95" fmla="*/ 35 h 355"/>
              <a:gd name="T96" fmla="*/ 180 w 376"/>
              <a:gd name="T97" fmla="*/ 31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6" h="355">
                <a:moveTo>
                  <a:pt x="90" y="0"/>
                </a:moveTo>
                <a:cubicBezTo>
                  <a:pt x="104" y="0"/>
                  <a:pt x="115" y="12"/>
                  <a:pt x="115" y="26"/>
                </a:cubicBezTo>
                <a:cubicBezTo>
                  <a:pt x="115" y="40"/>
                  <a:pt x="104" y="52"/>
                  <a:pt x="90" y="52"/>
                </a:cubicBezTo>
                <a:cubicBezTo>
                  <a:pt x="75" y="52"/>
                  <a:pt x="64" y="40"/>
                  <a:pt x="64" y="26"/>
                </a:cubicBezTo>
                <a:cubicBezTo>
                  <a:pt x="64" y="12"/>
                  <a:pt x="75" y="0"/>
                  <a:pt x="90" y="0"/>
                </a:cubicBezTo>
                <a:close/>
                <a:moveTo>
                  <a:pt x="37" y="264"/>
                </a:moveTo>
                <a:cubicBezTo>
                  <a:pt x="95" y="264"/>
                  <a:pt x="95" y="264"/>
                  <a:pt x="95" y="264"/>
                </a:cubicBezTo>
                <a:cubicBezTo>
                  <a:pt x="108" y="264"/>
                  <a:pt x="118" y="274"/>
                  <a:pt x="118" y="287"/>
                </a:cubicBezTo>
                <a:cubicBezTo>
                  <a:pt x="118" y="310"/>
                  <a:pt x="118" y="310"/>
                  <a:pt x="118" y="310"/>
                </a:cubicBezTo>
                <a:cubicBezTo>
                  <a:pt x="120" y="310"/>
                  <a:pt x="120" y="310"/>
                  <a:pt x="120" y="310"/>
                </a:cubicBezTo>
                <a:cubicBezTo>
                  <a:pt x="131" y="310"/>
                  <a:pt x="131" y="310"/>
                  <a:pt x="131" y="310"/>
                </a:cubicBezTo>
                <a:cubicBezTo>
                  <a:pt x="134" y="310"/>
                  <a:pt x="134" y="310"/>
                  <a:pt x="134" y="310"/>
                </a:cubicBezTo>
                <a:cubicBezTo>
                  <a:pt x="134" y="287"/>
                  <a:pt x="134" y="287"/>
                  <a:pt x="134" y="287"/>
                </a:cubicBezTo>
                <a:cubicBezTo>
                  <a:pt x="134" y="274"/>
                  <a:pt x="144" y="264"/>
                  <a:pt x="156" y="264"/>
                </a:cubicBezTo>
                <a:cubicBezTo>
                  <a:pt x="215" y="264"/>
                  <a:pt x="215" y="264"/>
                  <a:pt x="215" y="264"/>
                </a:cubicBezTo>
                <a:cubicBezTo>
                  <a:pt x="227" y="264"/>
                  <a:pt x="237" y="274"/>
                  <a:pt x="237" y="287"/>
                </a:cubicBezTo>
                <a:cubicBezTo>
                  <a:pt x="237" y="310"/>
                  <a:pt x="237" y="310"/>
                  <a:pt x="237" y="310"/>
                </a:cubicBezTo>
                <a:cubicBezTo>
                  <a:pt x="241" y="310"/>
                  <a:pt x="241" y="310"/>
                  <a:pt x="241" y="310"/>
                </a:cubicBezTo>
                <a:cubicBezTo>
                  <a:pt x="250" y="310"/>
                  <a:pt x="250" y="310"/>
                  <a:pt x="250" y="310"/>
                </a:cubicBezTo>
                <a:cubicBezTo>
                  <a:pt x="255" y="310"/>
                  <a:pt x="255" y="310"/>
                  <a:pt x="255" y="310"/>
                </a:cubicBezTo>
                <a:cubicBezTo>
                  <a:pt x="255" y="287"/>
                  <a:pt x="255" y="287"/>
                  <a:pt x="255" y="287"/>
                </a:cubicBezTo>
                <a:cubicBezTo>
                  <a:pt x="255" y="274"/>
                  <a:pt x="265" y="264"/>
                  <a:pt x="278" y="264"/>
                </a:cubicBezTo>
                <a:cubicBezTo>
                  <a:pt x="336" y="264"/>
                  <a:pt x="336" y="264"/>
                  <a:pt x="336" y="264"/>
                </a:cubicBezTo>
                <a:cubicBezTo>
                  <a:pt x="348" y="264"/>
                  <a:pt x="358" y="274"/>
                  <a:pt x="358" y="287"/>
                </a:cubicBezTo>
                <a:cubicBezTo>
                  <a:pt x="358" y="310"/>
                  <a:pt x="358" y="310"/>
                  <a:pt x="358" y="310"/>
                </a:cubicBezTo>
                <a:cubicBezTo>
                  <a:pt x="362" y="310"/>
                  <a:pt x="362" y="310"/>
                  <a:pt x="362" y="310"/>
                </a:cubicBezTo>
                <a:cubicBezTo>
                  <a:pt x="371" y="310"/>
                  <a:pt x="371" y="310"/>
                  <a:pt x="371" y="310"/>
                </a:cubicBezTo>
                <a:cubicBezTo>
                  <a:pt x="376" y="310"/>
                  <a:pt x="376" y="310"/>
                  <a:pt x="376" y="310"/>
                </a:cubicBezTo>
                <a:cubicBezTo>
                  <a:pt x="376" y="323"/>
                  <a:pt x="376" y="323"/>
                  <a:pt x="376" y="323"/>
                </a:cubicBezTo>
                <a:cubicBezTo>
                  <a:pt x="371" y="323"/>
                  <a:pt x="371" y="323"/>
                  <a:pt x="371" y="323"/>
                </a:cubicBezTo>
                <a:cubicBezTo>
                  <a:pt x="362" y="323"/>
                  <a:pt x="362" y="323"/>
                  <a:pt x="362" y="323"/>
                </a:cubicBezTo>
                <a:cubicBezTo>
                  <a:pt x="358" y="323"/>
                  <a:pt x="358" y="323"/>
                  <a:pt x="358" y="323"/>
                </a:cubicBezTo>
                <a:cubicBezTo>
                  <a:pt x="358" y="355"/>
                  <a:pt x="358" y="355"/>
                  <a:pt x="358" y="355"/>
                </a:cubicBezTo>
                <a:cubicBezTo>
                  <a:pt x="255" y="355"/>
                  <a:pt x="255" y="355"/>
                  <a:pt x="255" y="355"/>
                </a:cubicBezTo>
                <a:cubicBezTo>
                  <a:pt x="255" y="323"/>
                  <a:pt x="255" y="323"/>
                  <a:pt x="255" y="323"/>
                </a:cubicBezTo>
                <a:cubicBezTo>
                  <a:pt x="250" y="323"/>
                  <a:pt x="250" y="323"/>
                  <a:pt x="250" y="323"/>
                </a:cubicBezTo>
                <a:cubicBezTo>
                  <a:pt x="241" y="323"/>
                  <a:pt x="241" y="323"/>
                  <a:pt x="241" y="323"/>
                </a:cubicBezTo>
                <a:cubicBezTo>
                  <a:pt x="237" y="323"/>
                  <a:pt x="237" y="323"/>
                  <a:pt x="237" y="323"/>
                </a:cubicBezTo>
                <a:cubicBezTo>
                  <a:pt x="237" y="355"/>
                  <a:pt x="237" y="355"/>
                  <a:pt x="237" y="355"/>
                </a:cubicBezTo>
                <a:cubicBezTo>
                  <a:pt x="134" y="355"/>
                  <a:pt x="134" y="355"/>
                  <a:pt x="134" y="355"/>
                </a:cubicBezTo>
                <a:cubicBezTo>
                  <a:pt x="134" y="323"/>
                  <a:pt x="134" y="323"/>
                  <a:pt x="134" y="323"/>
                </a:cubicBezTo>
                <a:cubicBezTo>
                  <a:pt x="131" y="323"/>
                  <a:pt x="131" y="323"/>
                  <a:pt x="131" y="323"/>
                </a:cubicBezTo>
                <a:cubicBezTo>
                  <a:pt x="120" y="323"/>
                  <a:pt x="120" y="323"/>
                  <a:pt x="120" y="323"/>
                </a:cubicBezTo>
                <a:cubicBezTo>
                  <a:pt x="118" y="323"/>
                  <a:pt x="118" y="323"/>
                  <a:pt x="118" y="323"/>
                </a:cubicBezTo>
                <a:cubicBezTo>
                  <a:pt x="118" y="355"/>
                  <a:pt x="118" y="355"/>
                  <a:pt x="118" y="355"/>
                </a:cubicBezTo>
                <a:cubicBezTo>
                  <a:pt x="14" y="355"/>
                  <a:pt x="14" y="355"/>
                  <a:pt x="14" y="355"/>
                </a:cubicBezTo>
                <a:cubicBezTo>
                  <a:pt x="14" y="323"/>
                  <a:pt x="14" y="323"/>
                  <a:pt x="14" y="323"/>
                </a:cubicBezTo>
                <a:cubicBezTo>
                  <a:pt x="0" y="323"/>
                  <a:pt x="0" y="323"/>
                  <a:pt x="0" y="323"/>
                </a:cubicBezTo>
                <a:cubicBezTo>
                  <a:pt x="0" y="310"/>
                  <a:pt x="0" y="310"/>
                  <a:pt x="0" y="310"/>
                </a:cubicBezTo>
                <a:cubicBezTo>
                  <a:pt x="14" y="310"/>
                  <a:pt x="14" y="310"/>
                  <a:pt x="14" y="310"/>
                </a:cubicBezTo>
                <a:cubicBezTo>
                  <a:pt x="14" y="287"/>
                  <a:pt x="14" y="287"/>
                  <a:pt x="14" y="287"/>
                </a:cubicBezTo>
                <a:cubicBezTo>
                  <a:pt x="14" y="274"/>
                  <a:pt x="24" y="264"/>
                  <a:pt x="37" y="264"/>
                </a:cubicBezTo>
                <a:close/>
                <a:moveTo>
                  <a:pt x="307" y="220"/>
                </a:moveTo>
                <a:cubicBezTo>
                  <a:pt x="323" y="220"/>
                  <a:pt x="336" y="232"/>
                  <a:pt x="336" y="248"/>
                </a:cubicBezTo>
                <a:cubicBezTo>
                  <a:pt x="336" y="251"/>
                  <a:pt x="335" y="255"/>
                  <a:pt x="334" y="258"/>
                </a:cubicBezTo>
                <a:cubicBezTo>
                  <a:pt x="281" y="258"/>
                  <a:pt x="281" y="258"/>
                  <a:pt x="281" y="258"/>
                </a:cubicBezTo>
                <a:cubicBezTo>
                  <a:pt x="280" y="255"/>
                  <a:pt x="279" y="251"/>
                  <a:pt x="279" y="248"/>
                </a:cubicBezTo>
                <a:cubicBezTo>
                  <a:pt x="279" y="232"/>
                  <a:pt x="292" y="220"/>
                  <a:pt x="307" y="220"/>
                </a:cubicBezTo>
                <a:close/>
                <a:moveTo>
                  <a:pt x="186" y="220"/>
                </a:moveTo>
                <a:cubicBezTo>
                  <a:pt x="202" y="220"/>
                  <a:pt x="215" y="232"/>
                  <a:pt x="215" y="248"/>
                </a:cubicBezTo>
                <a:cubicBezTo>
                  <a:pt x="215" y="251"/>
                  <a:pt x="214" y="255"/>
                  <a:pt x="213" y="258"/>
                </a:cubicBezTo>
                <a:cubicBezTo>
                  <a:pt x="160" y="258"/>
                  <a:pt x="160" y="258"/>
                  <a:pt x="160" y="258"/>
                </a:cubicBezTo>
                <a:cubicBezTo>
                  <a:pt x="159" y="255"/>
                  <a:pt x="158" y="251"/>
                  <a:pt x="158" y="248"/>
                </a:cubicBezTo>
                <a:cubicBezTo>
                  <a:pt x="158" y="232"/>
                  <a:pt x="171" y="220"/>
                  <a:pt x="186" y="220"/>
                </a:cubicBezTo>
                <a:close/>
                <a:moveTo>
                  <a:pt x="67" y="220"/>
                </a:moveTo>
                <a:cubicBezTo>
                  <a:pt x="82" y="220"/>
                  <a:pt x="95" y="232"/>
                  <a:pt x="95" y="248"/>
                </a:cubicBezTo>
                <a:cubicBezTo>
                  <a:pt x="95" y="251"/>
                  <a:pt x="94" y="255"/>
                  <a:pt x="93" y="258"/>
                </a:cubicBezTo>
                <a:cubicBezTo>
                  <a:pt x="40" y="258"/>
                  <a:pt x="40" y="258"/>
                  <a:pt x="40" y="258"/>
                </a:cubicBezTo>
                <a:cubicBezTo>
                  <a:pt x="39" y="255"/>
                  <a:pt x="38" y="251"/>
                  <a:pt x="38" y="248"/>
                </a:cubicBezTo>
                <a:cubicBezTo>
                  <a:pt x="38" y="232"/>
                  <a:pt x="51" y="220"/>
                  <a:pt x="67" y="220"/>
                </a:cubicBezTo>
                <a:close/>
                <a:moveTo>
                  <a:pt x="307" y="130"/>
                </a:moveTo>
                <a:cubicBezTo>
                  <a:pt x="307" y="147"/>
                  <a:pt x="307" y="147"/>
                  <a:pt x="307" y="147"/>
                </a:cubicBezTo>
                <a:cubicBezTo>
                  <a:pt x="293" y="147"/>
                  <a:pt x="293" y="147"/>
                  <a:pt x="293" y="147"/>
                </a:cubicBezTo>
                <a:cubicBezTo>
                  <a:pt x="308" y="201"/>
                  <a:pt x="308" y="201"/>
                  <a:pt x="308" y="201"/>
                </a:cubicBezTo>
                <a:cubicBezTo>
                  <a:pt x="289" y="201"/>
                  <a:pt x="289" y="201"/>
                  <a:pt x="289" y="201"/>
                </a:cubicBezTo>
                <a:cubicBezTo>
                  <a:pt x="273" y="147"/>
                  <a:pt x="273" y="147"/>
                  <a:pt x="273" y="147"/>
                </a:cubicBezTo>
                <a:cubicBezTo>
                  <a:pt x="216" y="147"/>
                  <a:pt x="216" y="147"/>
                  <a:pt x="216" y="147"/>
                </a:cubicBezTo>
                <a:cubicBezTo>
                  <a:pt x="201" y="201"/>
                  <a:pt x="201" y="201"/>
                  <a:pt x="201" y="201"/>
                </a:cubicBezTo>
                <a:cubicBezTo>
                  <a:pt x="181" y="201"/>
                  <a:pt x="181" y="201"/>
                  <a:pt x="181" y="201"/>
                </a:cubicBezTo>
                <a:cubicBezTo>
                  <a:pt x="197" y="147"/>
                  <a:pt x="197" y="147"/>
                  <a:pt x="197" y="147"/>
                </a:cubicBezTo>
                <a:cubicBezTo>
                  <a:pt x="181" y="147"/>
                  <a:pt x="181" y="147"/>
                  <a:pt x="181" y="147"/>
                </a:cubicBezTo>
                <a:cubicBezTo>
                  <a:pt x="181" y="130"/>
                  <a:pt x="181" y="130"/>
                  <a:pt x="181" y="130"/>
                </a:cubicBezTo>
                <a:cubicBezTo>
                  <a:pt x="307" y="130"/>
                  <a:pt x="307" y="130"/>
                  <a:pt x="307" y="130"/>
                </a:cubicBezTo>
                <a:close/>
                <a:moveTo>
                  <a:pt x="180" y="16"/>
                </a:moveTo>
                <a:cubicBezTo>
                  <a:pt x="175" y="16"/>
                  <a:pt x="170" y="18"/>
                  <a:pt x="166" y="21"/>
                </a:cubicBezTo>
                <a:cubicBezTo>
                  <a:pt x="166" y="21"/>
                  <a:pt x="166" y="21"/>
                  <a:pt x="166" y="21"/>
                </a:cubicBezTo>
                <a:cubicBezTo>
                  <a:pt x="163" y="25"/>
                  <a:pt x="161" y="30"/>
                  <a:pt x="161" y="35"/>
                </a:cubicBezTo>
                <a:cubicBezTo>
                  <a:pt x="161" y="72"/>
                  <a:pt x="161" y="72"/>
                  <a:pt x="161" y="72"/>
                </a:cubicBezTo>
                <a:cubicBezTo>
                  <a:pt x="155" y="73"/>
                  <a:pt x="155" y="73"/>
                  <a:pt x="155" y="73"/>
                </a:cubicBezTo>
                <a:cubicBezTo>
                  <a:pt x="155" y="67"/>
                  <a:pt x="155" y="67"/>
                  <a:pt x="155" y="67"/>
                </a:cubicBezTo>
                <a:cubicBezTo>
                  <a:pt x="128" y="67"/>
                  <a:pt x="128" y="67"/>
                  <a:pt x="128" y="67"/>
                </a:cubicBezTo>
                <a:cubicBezTo>
                  <a:pt x="109" y="55"/>
                  <a:pt x="109" y="55"/>
                  <a:pt x="109" y="55"/>
                </a:cubicBezTo>
                <a:cubicBezTo>
                  <a:pt x="63" y="55"/>
                  <a:pt x="117" y="55"/>
                  <a:pt x="66" y="55"/>
                </a:cubicBezTo>
                <a:cubicBezTo>
                  <a:pt x="57" y="55"/>
                  <a:pt x="50" y="63"/>
                  <a:pt x="50" y="71"/>
                </a:cubicBezTo>
                <a:cubicBezTo>
                  <a:pt x="50" y="122"/>
                  <a:pt x="50" y="122"/>
                  <a:pt x="50" y="122"/>
                </a:cubicBezTo>
                <a:cubicBezTo>
                  <a:pt x="66" y="122"/>
                  <a:pt x="66" y="122"/>
                  <a:pt x="66" y="122"/>
                </a:cubicBezTo>
                <a:cubicBezTo>
                  <a:pt x="66" y="85"/>
                  <a:pt x="66" y="85"/>
                  <a:pt x="66" y="85"/>
                </a:cubicBezTo>
                <a:cubicBezTo>
                  <a:pt x="69" y="85"/>
                  <a:pt x="69" y="85"/>
                  <a:pt x="69" y="85"/>
                </a:cubicBezTo>
                <a:cubicBezTo>
                  <a:pt x="69" y="122"/>
                  <a:pt x="69" y="122"/>
                  <a:pt x="69" y="122"/>
                </a:cubicBezTo>
                <a:cubicBezTo>
                  <a:pt x="69" y="132"/>
                  <a:pt x="69" y="132"/>
                  <a:pt x="69" y="132"/>
                </a:cubicBezTo>
                <a:cubicBezTo>
                  <a:pt x="69" y="199"/>
                  <a:pt x="69" y="199"/>
                  <a:pt x="69" y="199"/>
                </a:cubicBezTo>
                <a:cubicBezTo>
                  <a:pt x="87" y="199"/>
                  <a:pt x="87" y="199"/>
                  <a:pt x="87" y="199"/>
                </a:cubicBezTo>
                <a:cubicBezTo>
                  <a:pt x="87" y="143"/>
                  <a:pt x="87" y="143"/>
                  <a:pt x="87" y="143"/>
                </a:cubicBezTo>
                <a:cubicBezTo>
                  <a:pt x="91" y="143"/>
                  <a:pt x="91" y="143"/>
                  <a:pt x="91" y="143"/>
                </a:cubicBezTo>
                <a:cubicBezTo>
                  <a:pt x="91" y="199"/>
                  <a:pt x="91" y="199"/>
                  <a:pt x="91" y="199"/>
                </a:cubicBezTo>
                <a:cubicBezTo>
                  <a:pt x="109" y="199"/>
                  <a:pt x="109" y="199"/>
                  <a:pt x="109" y="199"/>
                </a:cubicBezTo>
                <a:cubicBezTo>
                  <a:pt x="109" y="189"/>
                  <a:pt x="109" y="189"/>
                  <a:pt x="109" y="189"/>
                </a:cubicBezTo>
                <a:cubicBezTo>
                  <a:pt x="109" y="132"/>
                  <a:pt x="109" y="132"/>
                  <a:pt x="109" y="132"/>
                </a:cubicBezTo>
                <a:cubicBezTo>
                  <a:pt x="109" y="122"/>
                  <a:pt x="109" y="122"/>
                  <a:pt x="109" y="122"/>
                </a:cubicBezTo>
                <a:cubicBezTo>
                  <a:pt x="109" y="85"/>
                  <a:pt x="109" y="85"/>
                  <a:pt x="109" y="85"/>
                </a:cubicBezTo>
                <a:cubicBezTo>
                  <a:pt x="109" y="75"/>
                  <a:pt x="109" y="75"/>
                  <a:pt x="109" y="75"/>
                </a:cubicBezTo>
                <a:cubicBezTo>
                  <a:pt x="128" y="85"/>
                  <a:pt x="128" y="85"/>
                  <a:pt x="128" y="85"/>
                </a:cubicBezTo>
                <a:cubicBezTo>
                  <a:pt x="155" y="85"/>
                  <a:pt x="155" y="85"/>
                  <a:pt x="155" y="85"/>
                </a:cubicBezTo>
                <a:cubicBezTo>
                  <a:pt x="155" y="80"/>
                  <a:pt x="155" y="80"/>
                  <a:pt x="155" y="80"/>
                </a:cubicBezTo>
                <a:cubicBezTo>
                  <a:pt x="161" y="79"/>
                  <a:pt x="161" y="79"/>
                  <a:pt x="161" y="79"/>
                </a:cubicBezTo>
                <a:cubicBezTo>
                  <a:pt x="161" y="107"/>
                  <a:pt x="161" y="107"/>
                  <a:pt x="161" y="107"/>
                </a:cubicBezTo>
                <a:cubicBezTo>
                  <a:pt x="161" y="112"/>
                  <a:pt x="163" y="117"/>
                  <a:pt x="166" y="120"/>
                </a:cubicBezTo>
                <a:cubicBezTo>
                  <a:pt x="166" y="120"/>
                  <a:pt x="166" y="120"/>
                  <a:pt x="166" y="120"/>
                </a:cubicBezTo>
                <a:cubicBezTo>
                  <a:pt x="166" y="120"/>
                  <a:pt x="166" y="120"/>
                  <a:pt x="166" y="120"/>
                </a:cubicBezTo>
                <a:cubicBezTo>
                  <a:pt x="170" y="124"/>
                  <a:pt x="175" y="126"/>
                  <a:pt x="180" y="126"/>
                </a:cubicBezTo>
                <a:cubicBezTo>
                  <a:pt x="304" y="126"/>
                  <a:pt x="304" y="126"/>
                  <a:pt x="304" y="126"/>
                </a:cubicBezTo>
                <a:cubicBezTo>
                  <a:pt x="309" y="126"/>
                  <a:pt x="314" y="124"/>
                  <a:pt x="317" y="120"/>
                </a:cubicBezTo>
                <a:cubicBezTo>
                  <a:pt x="317" y="120"/>
                  <a:pt x="317" y="120"/>
                  <a:pt x="317" y="120"/>
                </a:cubicBezTo>
                <a:cubicBezTo>
                  <a:pt x="321" y="117"/>
                  <a:pt x="323" y="112"/>
                  <a:pt x="323" y="107"/>
                </a:cubicBezTo>
                <a:cubicBezTo>
                  <a:pt x="323" y="35"/>
                  <a:pt x="323" y="35"/>
                  <a:pt x="323" y="35"/>
                </a:cubicBezTo>
                <a:cubicBezTo>
                  <a:pt x="323" y="30"/>
                  <a:pt x="321" y="25"/>
                  <a:pt x="317" y="21"/>
                </a:cubicBezTo>
                <a:cubicBezTo>
                  <a:pt x="314" y="18"/>
                  <a:pt x="309" y="16"/>
                  <a:pt x="304" y="16"/>
                </a:cubicBezTo>
                <a:cubicBezTo>
                  <a:pt x="180" y="16"/>
                  <a:pt x="180" y="16"/>
                  <a:pt x="180" y="16"/>
                </a:cubicBezTo>
                <a:close/>
                <a:moveTo>
                  <a:pt x="304" y="31"/>
                </a:moveTo>
                <a:cubicBezTo>
                  <a:pt x="305" y="31"/>
                  <a:pt x="306" y="31"/>
                  <a:pt x="307" y="32"/>
                </a:cubicBezTo>
                <a:cubicBezTo>
                  <a:pt x="307" y="33"/>
                  <a:pt x="308" y="34"/>
                  <a:pt x="308" y="35"/>
                </a:cubicBezTo>
                <a:cubicBezTo>
                  <a:pt x="308" y="107"/>
                  <a:pt x="308" y="107"/>
                  <a:pt x="308" y="107"/>
                </a:cubicBezTo>
                <a:cubicBezTo>
                  <a:pt x="308" y="108"/>
                  <a:pt x="307" y="109"/>
                  <a:pt x="307" y="109"/>
                </a:cubicBezTo>
                <a:cubicBezTo>
                  <a:pt x="307" y="110"/>
                  <a:pt x="307" y="110"/>
                  <a:pt x="307" y="110"/>
                </a:cubicBezTo>
                <a:cubicBezTo>
                  <a:pt x="306" y="110"/>
                  <a:pt x="305" y="111"/>
                  <a:pt x="304" y="111"/>
                </a:cubicBezTo>
                <a:cubicBezTo>
                  <a:pt x="180" y="111"/>
                  <a:pt x="180" y="111"/>
                  <a:pt x="180" y="111"/>
                </a:cubicBezTo>
                <a:cubicBezTo>
                  <a:pt x="179" y="111"/>
                  <a:pt x="178" y="110"/>
                  <a:pt x="177" y="110"/>
                </a:cubicBezTo>
                <a:cubicBezTo>
                  <a:pt x="177" y="109"/>
                  <a:pt x="177" y="109"/>
                  <a:pt x="177" y="109"/>
                </a:cubicBezTo>
                <a:cubicBezTo>
                  <a:pt x="176" y="109"/>
                  <a:pt x="176" y="108"/>
                  <a:pt x="176" y="107"/>
                </a:cubicBezTo>
                <a:cubicBezTo>
                  <a:pt x="176" y="76"/>
                  <a:pt x="176" y="76"/>
                  <a:pt x="176" y="76"/>
                </a:cubicBezTo>
                <a:cubicBezTo>
                  <a:pt x="238" y="63"/>
                  <a:pt x="238" y="63"/>
                  <a:pt x="238" y="63"/>
                </a:cubicBezTo>
                <a:cubicBezTo>
                  <a:pt x="237" y="62"/>
                  <a:pt x="237" y="62"/>
                  <a:pt x="237" y="62"/>
                </a:cubicBezTo>
                <a:cubicBezTo>
                  <a:pt x="176" y="70"/>
                  <a:pt x="176" y="70"/>
                  <a:pt x="176" y="70"/>
                </a:cubicBezTo>
                <a:cubicBezTo>
                  <a:pt x="176" y="35"/>
                  <a:pt x="176" y="35"/>
                  <a:pt x="176" y="35"/>
                </a:cubicBezTo>
                <a:cubicBezTo>
                  <a:pt x="176" y="34"/>
                  <a:pt x="176" y="33"/>
                  <a:pt x="177" y="32"/>
                </a:cubicBezTo>
                <a:cubicBezTo>
                  <a:pt x="177" y="32"/>
                  <a:pt x="177" y="32"/>
                  <a:pt x="177" y="32"/>
                </a:cubicBezTo>
                <a:cubicBezTo>
                  <a:pt x="178" y="31"/>
                  <a:pt x="179" y="31"/>
                  <a:pt x="180" y="31"/>
                </a:cubicBezTo>
                <a:lnTo>
                  <a:pt x="304" y="31"/>
                </a:lnTo>
                <a:close/>
              </a:path>
            </a:pathLst>
          </a:custGeom>
          <a:solidFill>
            <a:schemeClr val="bg1"/>
          </a:solidFill>
          <a:ln w="9525">
            <a:noFill/>
            <a:round/>
          </a:ln>
          <a:effectLst/>
        </p:spPr>
        <p:txBody>
          <a:bodyPr vert="horz" wrap="square" lIns="121860" tIns="60931" rIns="121860" bIns="60931" numCol="1" anchor="t" anchorCtr="0" compatLnSpc="1"/>
          <a:lstStyle/>
          <a:p>
            <a:endParaRPr lang="zh-CN" altLang="en-US" sz="3200">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5" name="圆角矩形 14"/>
          <p:cNvSpPr/>
          <p:nvPr/>
        </p:nvSpPr>
        <p:spPr>
          <a:xfrm>
            <a:off x="6476641" y="4368647"/>
            <a:ext cx="4323883" cy="1444411"/>
          </a:xfrm>
          <a:prstGeom prst="roundRect">
            <a:avLst>
              <a:gd name="adj" fmla="val 8330"/>
            </a:avLst>
          </a:prstGeom>
          <a:noFill/>
          <a:ln w="6350">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cxnSp>
        <p:nvCxnSpPr>
          <p:cNvPr id="16" name="直接连接符 44"/>
          <p:cNvCxnSpPr/>
          <p:nvPr/>
        </p:nvCxnSpPr>
        <p:spPr>
          <a:xfrm>
            <a:off x="7786530" y="4561077"/>
            <a:ext cx="0" cy="1059551"/>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a:off x="6625487" y="4606507"/>
            <a:ext cx="968340" cy="968691"/>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pic>
        <p:nvPicPr>
          <p:cNvPr id="19" name="Picture 39"/>
          <p:cNvPicPr>
            <a:picLocks noChangeAspect="1"/>
          </p:cNvPicPr>
          <p:nvPr/>
        </p:nvPicPr>
        <p:blipFill>
          <a:blip r:embed="rId1" cstate="screen"/>
          <a:stretch>
            <a:fillRect/>
          </a:stretch>
        </p:blipFill>
        <p:spPr>
          <a:xfrm>
            <a:off x="6860478" y="4785665"/>
            <a:ext cx="498359" cy="589183"/>
          </a:xfrm>
          <a:prstGeom prst="rect">
            <a:avLst/>
          </a:prstGeom>
          <a:ln>
            <a:noFill/>
          </a:ln>
        </p:spPr>
      </p:pic>
      <p:sp>
        <p:nvSpPr>
          <p:cNvPr id="21" name="圆角矩形 20"/>
          <p:cNvSpPr/>
          <p:nvPr/>
        </p:nvSpPr>
        <p:spPr>
          <a:xfrm>
            <a:off x="1539504" y="4384860"/>
            <a:ext cx="4323883" cy="1444411"/>
          </a:xfrm>
          <a:prstGeom prst="roundRect">
            <a:avLst>
              <a:gd name="adj" fmla="val 8330"/>
            </a:avLst>
          </a:prstGeom>
          <a:noFill/>
          <a:ln w="6350">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cxnSp>
        <p:nvCxnSpPr>
          <p:cNvPr id="22" name="直接连接符 52"/>
          <p:cNvCxnSpPr/>
          <p:nvPr/>
        </p:nvCxnSpPr>
        <p:spPr>
          <a:xfrm>
            <a:off x="2849393" y="4577290"/>
            <a:ext cx="0" cy="1059551"/>
          </a:xfrm>
          <a:prstGeom prst="line">
            <a:avLst/>
          </a:prstGeom>
          <a:ln w="6350">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4" name="椭圆 23"/>
          <p:cNvSpPr/>
          <p:nvPr/>
        </p:nvSpPr>
        <p:spPr>
          <a:xfrm>
            <a:off x="1688350" y="4622720"/>
            <a:ext cx="968340" cy="968691"/>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pic>
        <p:nvPicPr>
          <p:cNvPr id="25" name="Picture 43"/>
          <p:cNvPicPr>
            <a:picLocks noChangeAspect="1"/>
          </p:cNvPicPr>
          <p:nvPr/>
        </p:nvPicPr>
        <p:blipFill>
          <a:blip r:embed="rId2" cstate="screen"/>
          <a:stretch>
            <a:fillRect/>
          </a:stretch>
        </p:blipFill>
        <p:spPr>
          <a:xfrm>
            <a:off x="1960136" y="4815965"/>
            <a:ext cx="424768" cy="555138"/>
          </a:xfrm>
          <a:prstGeom prst="rect">
            <a:avLst/>
          </a:prstGeom>
          <a:ln>
            <a:noFill/>
          </a:ln>
        </p:spPr>
      </p:pic>
      <p:sp>
        <p:nvSpPr>
          <p:cNvPr id="27" name="PA-文本框 6"/>
          <p:cNvSpPr txBox="1"/>
          <p:nvPr>
            <p:custDataLst>
              <p:tags r:id="rId3"/>
            </p:custDataLst>
          </p:nvPr>
        </p:nvSpPr>
        <p:spPr>
          <a:xfrm>
            <a:off x="2911462" y="1840129"/>
            <a:ext cx="1571395" cy="307777"/>
          </a:xfrm>
          <a:prstGeom prst="rect">
            <a:avLst/>
          </a:prstGeom>
          <a:noFill/>
        </p:spPr>
        <p:txBody>
          <a:bodyPr wrap="square" rtlCol="0">
            <a:spAutoFit/>
          </a:bodyPr>
          <a:lstStyle/>
          <a:p>
            <a:pPr algn="l"/>
            <a:r>
              <a:rPr lang="zh-CN" altLang="en-US" sz="1400" b="1" dirty="0">
                <a:solidFill>
                  <a:schemeClr val="tx1"/>
                </a:solidFill>
                <a:latin typeface="Arial" panose="020B0604020202020204" pitchFamily="34" charset="0"/>
                <a:ea typeface="思源黑体 CN Medium" panose="020B0600000000000000" pitchFamily="34" charset="-122"/>
                <a:sym typeface="Arial" panose="020B0604020202020204" pitchFamily="34" charset="0"/>
              </a:rPr>
              <a:t>输入您的标题</a:t>
            </a:r>
            <a:endParaRPr lang="zh-CN" altLang="en-US" sz="1400" b="1" dirty="0">
              <a:solidFill>
                <a:schemeClr val="tx1"/>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8" name="PA-文本框 42"/>
          <p:cNvSpPr txBox="1"/>
          <p:nvPr>
            <p:custDataLst>
              <p:tags r:id="rId4"/>
            </p:custDataLst>
          </p:nvPr>
        </p:nvSpPr>
        <p:spPr>
          <a:xfrm>
            <a:off x="2911463" y="2125233"/>
            <a:ext cx="2214396" cy="731098"/>
          </a:xfrm>
          <a:prstGeom prst="rect">
            <a:avLst/>
          </a:prstGeom>
        </p:spPr>
        <p:txBody>
          <a:bodyPr wrap="square">
            <a:spAutoFit/>
          </a:bodyPr>
          <a:lstStyle>
            <a:defPPr>
              <a:defRPr lang="zh-CN"/>
            </a:defPPr>
            <a:lvl1pPr defTabSz="456565">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100" dirty="0">
                <a:solidFill>
                  <a:schemeClr val="tx1"/>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zh-CN" altLang="en-US" sz="1100" dirty="0">
              <a:solidFill>
                <a:schemeClr val="tx1"/>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0" name="PA-文本框 6"/>
          <p:cNvSpPr txBox="1"/>
          <p:nvPr>
            <p:custDataLst>
              <p:tags r:id="rId5"/>
            </p:custDataLst>
          </p:nvPr>
        </p:nvSpPr>
        <p:spPr>
          <a:xfrm>
            <a:off x="2991472" y="4634129"/>
            <a:ext cx="1571395" cy="307777"/>
          </a:xfrm>
          <a:prstGeom prst="rect">
            <a:avLst/>
          </a:prstGeom>
          <a:noFill/>
        </p:spPr>
        <p:txBody>
          <a:bodyPr wrap="square" rtlCol="0">
            <a:spAutoFit/>
          </a:bodyPr>
          <a:lstStyle/>
          <a:p>
            <a:pPr algn="l"/>
            <a:r>
              <a:rPr lang="zh-CN" altLang="en-US" sz="1400" b="1" dirty="0">
                <a:solidFill>
                  <a:schemeClr val="tx1"/>
                </a:solidFill>
                <a:latin typeface="Arial" panose="020B0604020202020204" pitchFamily="34" charset="0"/>
                <a:ea typeface="思源黑体 CN Medium" panose="020B0600000000000000" pitchFamily="34" charset="-122"/>
                <a:sym typeface="Arial" panose="020B0604020202020204" pitchFamily="34" charset="0"/>
              </a:rPr>
              <a:t>输入您的标题</a:t>
            </a:r>
            <a:endParaRPr lang="zh-CN" altLang="en-US" sz="1400" b="1" dirty="0">
              <a:solidFill>
                <a:schemeClr val="tx1"/>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1" name="PA-文本框 42"/>
          <p:cNvSpPr txBox="1"/>
          <p:nvPr>
            <p:custDataLst>
              <p:tags r:id="rId6"/>
            </p:custDataLst>
          </p:nvPr>
        </p:nvSpPr>
        <p:spPr>
          <a:xfrm>
            <a:off x="2991473" y="4919233"/>
            <a:ext cx="2214396" cy="731098"/>
          </a:xfrm>
          <a:prstGeom prst="rect">
            <a:avLst/>
          </a:prstGeom>
        </p:spPr>
        <p:txBody>
          <a:bodyPr wrap="square">
            <a:spAutoFit/>
          </a:bodyPr>
          <a:lstStyle>
            <a:defPPr>
              <a:defRPr lang="zh-CN"/>
            </a:defPPr>
            <a:lvl1pPr defTabSz="456565">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100" dirty="0">
                <a:solidFill>
                  <a:schemeClr val="tx1"/>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zh-CN" altLang="en-US" sz="1100" dirty="0">
              <a:solidFill>
                <a:schemeClr val="tx1"/>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3" name="PA-文本框 6"/>
          <p:cNvSpPr txBox="1"/>
          <p:nvPr>
            <p:custDataLst>
              <p:tags r:id="rId7"/>
            </p:custDataLst>
          </p:nvPr>
        </p:nvSpPr>
        <p:spPr>
          <a:xfrm>
            <a:off x="7957807" y="1805839"/>
            <a:ext cx="1571395" cy="307777"/>
          </a:xfrm>
          <a:prstGeom prst="rect">
            <a:avLst/>
          </a:prstGeom>
          <a:noFill/>
        </p:spPr>
        <p:txBody>
          <a:bodyPr wrap="square" rtlCol="0">
            <a:spAutoFit/>
          </a:bodyPr>
          <a:lstStyle/>
          <a:p>
            <a:pPr algn="l"/>
            <a:r>
              <a:rPr lang="zh-CN" altLang="en-US" sz="1400" b="1" dirty="0">
                <a:solidFill>
                  <a:schemeClr val="tx1"/>
                </a:solidFill>
                <a:latin typeface="Arial" panose="020B0604020202020204" pitchFamily="34" charset="0"/>
                <a:ea typeface="思源黑体 CN Medium" panose="020B0600000000000000" pitchFamily="34" charset="-122"/>
                <a:sym typeface="Arial" panose="020B0604020202020204" pitchFamily="34" charset="0"/>
              </a:rPr>
              <a:t>输入您的标题</a:t>
            </a:r>
            <a:endParaRPr lang="zh-CN" altLang="en-US" sz="1400" b="1" dirty="0">
              <a:solidFill>
                <a:schemeClr val="tx1"/>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4" name="PA-文本框 42"/>
          <p:cNvSpPr txBox="1"/>
          <p:nvPr>
            <p:custDataLst>
              <p:tags r:id="rId8"/>
            </p:custDataLst>
          </p:nvPr>
        </p:nvSpPr>
        <p:spPr>
          <a:xfrm>
            <a:off x="7957808" y="2090943"/>
            <a:ext cx="2214396" cy="731098"/>
          </a:xfrm>
          <a:prstGeom prst="rect">
            <a:avLst/>
          </a:prstGeom>
        </p:spPr>
        <p:txBody>
          <a:bodyPr wrap="square">
            <a:spAutoFit/>
          </a:bodyPr>
          <a:lstStyle>
            <a:defPPr>
              <a:defRPr lang="zh-CN"/>
            </a:defPPr>
            <a:lvl1pPr defTabSz="456565">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100" dirty="0">
                <a:solidFill>
                  <a:schemeClr val="tx1"/>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zh-CN" altLang="en-US" sz="1100" dirty="0">
              <a:solidFill>
                <a:schemeClr val="tx1"/>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6" name="PA-文本框 6"/>
          <p:cNvSpPr txBox="1"/>
          <p:nvPr>
            <p:custDataLst>
              <p:tags r:id="rId9"/>
            </p:custDataLst>
          </p:nvPr>
        </p:nvSpPr>
        <p:spPr>
          <a:xfrm>
            <a:off x="8037817" y="4599839"/>
            <a:ext cx="1571395" cy="307777"/>
          </a:xfrm>
          <a:prstGeom prst="rect">
            <a:avLst/>
          </a:prstGeom>
          <a:noFill/>
        </p:spPr>
        <p:txBody>
          <a:bodyPr wrap="square" rtlCol="0">
            <a:spAutoFit/>
          </a:bodyPr>
          <a:lstStyle/>
          <a:p>
            <a:pPr algn="l"/>
            <a:r>
              <a:rPr lang="zh-CN" altLang="en-US" sz="1400" b="1" dirty="0">
                <a:solidFill>
                  <a:schemeClr val="tx1"/>
                </a:solidFill>
                <a:latin typeface="Arial" panose="020B0604020202020204" pitchFamily="34" charset="0"/>
                <a:ea typeface="思源黑体 CN Medium" panose="020B0600000000000000" pitchFamily="34" charset="-122"/>
                <a:sym typeface="Arial" panose="020B0604020202020204" pitchFamily="34" charset="0"/>
              </a:rPr>
              <a:t>输入您的标题</a:t>
            </a:r>
            <a:endParaRPr lang="zh-CN" altLang="en-US" sz="1400" b="1" dirty="0">
              <a:solidFill>
                <a:schemeClr val="tx1"/>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7" name="PA-文本框 42"/>
          <p:cNvSpPr txBox="1"/>
          <p:nvPr>
            <p:custDataLst>
              <p:tags r:id="rId10"/>
            </p:custDataLst>
          </p:nvPr>
        </p:nvSpPr>
        <p:spPr>
          <a:xfrm>
            <a:off x="8037818" y="4884943"/>
            <a:ext cx="2214396" cy="731098"/>
          </a:xfrm>
          <a:prstGeom prst="rect">
            <a:avLst/>
          </a:prstGeom>
        </p:spPr>
        <p:txBody>
          <a:bodyPr wrap="square">
            <a:spAutoFit/>
          </a:bodyPr>
          <a:lstStyle>
            <a:defPPr>
              <a:defRPr lang="zh-CN"/>
            </a:defPPr>
            <a:lvl1pPr defTabSz="456565">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pPr algn="l"/>
            <a:r>
              <a:rPr lang="zh-CN" altLang="en-US" sz="1100" dirty="0">
                <a:solidFill>
                  <a:schemeClr val="tx1"/>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zh-CN" altLang="en-US" sz="1100" dirty="0">
              <a:solidFill>
                <a:schemeClr val="tx1"/>
              </a:solidFill>
              <a:latin typeface="Arial" panose="020B0604020202020204" pitchFamily="34" charset="0"/>
              <a:ea typeface="思源黑体 CN Medium" panose="020B0600000000000000"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3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660341" y="0"/>
            <a:ext cx="4531659" cy="1864285"/>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p:nvSpPr>
        <p:spPr>
          <a:xfrm>
            <a:off x="9771529" y="932142"/>
            <a:ext cx="2420471"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 name="组合 3"/>
          <p:cNvGrpSpPr/>
          <p:nvPr/>
        </p:nvGrpSpPr>
        <p:grpSpPr>
          <a:xfrm>
            <a:off x="8959663" y="-1179046"/>
            <a:ext cx="4044201" cy="2111188"/>
            <a:chOff x="-1632137" y="5531597"/>
            <a:chExt cx="4044201" cy="2111188"/>
          </a:xfrm>
        </p:grpSpPr>
        <p:cxnSp>
          <p:nvCxnSpPr>
            <p:cNvPr id="5" name="直线连接符 4"/>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 name="直线连接符 5"/>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 name="直线连接符 6"/>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直线连接符 7"/>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直线连接符 8"/>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直线连接符 9"/>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直线连接符 11"/>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直线连接符 13"/>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线连接符 14"/>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线连接符 15"/>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线连接符 16"/>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线连接符 17"/>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9" name="矩形 18"/>
          <p:cNvSpPr/>
          <p:nvPr/>
        </p:nvSpPr>
        <p:spPr>
          <a:xfrm>
            <a:off x="415737" y="4005164"/>
            <a:ext cx="2989730" cy="1994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文本框 19"/>
          <p:cNvSpPr txBox="1"/>
          <p:nvPr/>
        </p:nvSpPr>
        <p:spPr>
          <a:xfrm>
            <a:off x="1594883" y="2785001"/>
            <a:ext cx="3703258" cy="1015663"/>
          </a:xfrm>
          <a:prstGeom prst="rect">
            <a:avLst/>
          </a:prstGeom>
          <a:noFill/>
        </p:spPr>
        <p:txBody>
          <a:bodyPr wrap="none" rtlCol="0">
            <a:spAutoFit/>
          </a:bodyPr>
          <a:lstStyle/>
          <a:p>
            <a:r>
              <a:rPr kumimoji="1" lang="en-US" altLang="zh-CN" sz="6000" dirty="0">
                <a:solidFill>
                  <a:srgbClr val="000AF5"/>
                </a:solidFill>
                <a:latin typeface="+mj-lt"/>
              </a:rPr>
              <a:t>PART</a:t>
            </a:r>
            <a:r>
              <a:rPr kumimoji="1" lang="zh-CN" altLang="en-US" sz="6000" dirty="0">
                <a:solidFill>
                  <a:srgbClr val="000AF5"/>
                </a:solidFill>
                <a:latin typeface="+mj-lt"/>
              </a:rPr>
              <a:t> </a:t>
            </a:r>
            <a:r>
              <a:rPr kumimoji="1" lang="en-US" altLang="zh-CN" sz="6000" dirty="0">
                <a:solidFill>
                  <a:srgbClr val="000AF5"/>
                </a:solidFill>
                <a:latin typeface="+mj-lt"/>
              </a:rPr>
              <a:t>03</a:t>
            </a:r>
            <a:endParaRPr kumimoji="1" lang="zh-CN" altLang="en-US" sz="6000" dirty="0">
              <a:solidFill>
                <a:srgbClr val="000AF5"/>
              </a:solidFill>
              <a:latin typeface="+mj-lt"/>
            </a:endParaRPr>
          </a:p>
        </p:txBody>
      </p:sp>
      <p:sp>
        <p:nvSpPr>
          <p:cNvPr id="21" name="文本框 20"/>
          <p:cNvSpPr txBox="1"/>
          <p:nvPr/>
        </p:nvSpPr>
        <p:spPr>
          <a:xfrm>
            <a:off x="500903" y="3864722"/>
            <a:ext cx="2761130" cy="307777"/>
          </a:xfrm>
          <a:prstGeom prst="rect">
            <a:avLst/>
          </a:prstGeom>
          <a:noFill/>
        </p:spPr>
        <p:txBody>
          <a:bodyPr wrap="square" rtlCol="0">
            <a:spAutoFit/>
          </a:bodyPr>
          <a:lstStyle/>
          <a:p>
            <a:pPr algn="dist"/>
            <a:r>
              <a:rPr kumimoji="1" lang="en-US" altLang="zh-CN" sz="1400" dirty="0">
                <a:solidFill>
                  <a:schemeClr val="tx1">
                    <a:lumMod val="75000"/>
                    <a:lumOff val="25000"/>
                  </a:schemeClr>
                </a:solidFill>
              </a:rPr>
              <a:t>MINIMAL STYLE PPT</a:t>
            </a:r>
            <a:endParaRPr kumimoji="1" lang="zh-CN" altLang="en-US" sz="1400" dirty="0">
              <a:solidFill>
                <a:schemeClr val="tx1">
                  <a:lumMod val="75000"/>
                  <a:lumOff val="25000"/>
                </a:schemeClr>
              </a:solidFill>
            </a:endParaRPr>
          </a:p>
        </p:txBody>
      </p:sp>
      <p:sp>
        <p:nvSpPr>
          <p:cNvPr id="22" name="文本框 21"/>
          <p:cNvSpPr txBox="1"/>
          <p:nvPr/>
        </p:nvSpPr>
        <p:spPr>
          <a:xfrm>
            <a:off x="3572626" y="3797341"/>
            <a:ext cx="1725515" cy="523220"/>
          </a:xfrm>
          <a:prstGeom prst="rect">
            <a:avLst/>
          </a:prstGeom>
          <a:noFill/>
        </p:spPr>
        <p:txBody>
          <a:bodyPr wrap="square" rtlCol="0">
            <a:spAutoFit/>
          </a:bodyPr>
          <a:lstStyle/>
          <a:p>
            <a:pPr algn="dist"/>
            <a:r>
              <a:rPr kumimoji="1" lang="zh-CN" altLang="en-US" sz="2800" dirty="0">
                <a:solidFill>
                  <a:srgbClr val="002060"/>
                </a:solidFill>
              </a:rPr>
              <a:t>第三部分</a:t>
            </a:r>
            <a:endParaRPr kumimoji="1" lang="zh-CN" altLang="en-US" sz="2800" dirty="0">
              <a:solidFill>
                <a:srgbClr val="002060"/>
              </a:solidFill>
            </a:endParaRPr>
          </a:p>
        </p:txBody>
      </p:sp>
      <p:sp>
        <p:nvSpPr>
          <p:cNvPr id="23" name="文本框 22"/>
          <p:cNvSpPr txBox="1"/>
          <p:nvPr/>
        </p:nvSpPr>
        <p:spPr>
          <a:xfrm>
            <a:off x="6200976" y="2764003"/>
            <a:ext cx="5157663" cy="1015663"/>
          </a:xfrm>
          <a:prstGeom prst="rect">
            <a:avLst/>
          </a:prstGeom>
          <a:noFill/>
        </p:spPr>
        <p:txBody>
          <a:bodyPr wrap="square" rtlCol="0">
            <a:spAutoFit/>
          </a:bodyPr>
          <a:lstStyle/>
          <a:p>
            <a:pPr algn="dist"/>
            <a:r>
              <a:rPr kumimoji="1" lang="zh-CN" altLang="en-US" sz="6000" dirty="0">
                <a:solidFill>
                  <a:srgbClr val="002060"/>
                </a:solidFill>
                <a:latin typeface="+mn-ea"/>
              </a:rPr>
              <a:t>研发进度规划</a:t>
            </a:r>
            <a:endParaRPr kumimoji="1" lang="en-US" altLang="zh-CN" sz="6000" dirty="0">
              <a:solidFill>
                <a:srgbClr val="002060"/>
              </a:solidFill>
              <a:latin typeface="+mn-ea"/>
            </a:endParaRPr>
          </a:p>
        </p:txBody>
      </p:sp>
      <p:sp>
        <p:nvSpPr>
          <p:cNvPr id="24" name="文本框 23"/>
          <p:cNvSpPr txBox="1"/>
          <p:nvPr/>
        </p:nvSpPr>
        <p:spPr>
          <a:xfrm>
            <a:off x="6200977" y="3810934"/>
            <a:ext cx="5517371" cy="525465"/>
          </a:xfrm>
          <a:prstGeom prst="rect">
            <a:avLst/>
          </a:prstGeom>
          <a:noFill/>
        </p:spPr>
        <p:txBody>
          <a:bodyPr wrap="square" rtlCol="0">
            <a:spAutoFit/>
          </a:bodyPr>
          <a:lstStyle/>
          <a:p>
            <a:pPr>
              <a:lnSpc>
                <a:spcPct val="150000"/>
              </a:lnSpc>
            </a:pPr>
            <a:r>
              <a:rPr lang="en-GB" altLang="zh-CN" sz="1000" dirty="0">
                <a:solidFill>
                  <a:schemeClr val="bg1">
                    <a:lumMod val="75000"/>
                  </a:schemeClr>
                </a:solidFill>
              </a:rPr>
              <a:t>your content is entered here, or by copying your text, select paste in this box and choose to retain only text. your content is typed here, or by copying your text, select paste in this box.</a:t>
            </a:r>
            <a:endParaRPr lang="en-GB" altLang="zh-CN" sz="1000" dirty="0">
              <a:solidFill>
                <a:schemeClr val="bg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ssolv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研发进度规划</a:t>
            </a:r>
            <a:endParaRPr kumimoji="1" lang="zh-CN" altLang="en-US" sz="2400" dirty="0">
              <a:solidFill>
                <a:schemeClr val="bg1"/>
              </a:solidFill>
              <a:latin typeface="+mn-ea"/>
            </a:endParaRPr>
          </a:p>
        </p:txBody>
      </p:sp>
      <p:grpSp>
        <p:nvGrpSpPr>
          <p:cNvPr id="3" name="Group 12"/>
          <p:cNvGrpSpPr/>
          <p:nvPr/>
        </p:nvGrpSpPr>
        <p:grpSpPr>
          <a:xfrm>
            <a:off x="5598081" y="1480210"/>
            <a:ext cx="4148090" cy="1068346"/>
            <a:chOff x="1208088" y="2171700"/>
            <a:chExt cx="9775826" cy="2517776"/>
          </a:xfrm>
        </p:grpSpPr>
        <p:sp>
          <p:nvSpPr>
            <p:cNvPr id="4" name="Freeform 5"/>
            <p:cNvSpPr/>
            <p:nvPr/>
          </p:nvSpPr>
          <p:spPr bwMode="auto">
            <a:xfrm>
              <a:off x="1208088" y="2376488"/>
              <a:ext cx="9775825" cy="2312988"/>
            </a:xfrm>
            <a:custGeom>
              <a:avLst/>
              <a:gdLst>
                <a:gd name="T0" fmla="*/ 307 w 2604"/>
                <a:gd name="T1" fmla="*/ 0 h 614"/>
                <a:gd name="T2" fmla="*/ 0 w 2604"/>
                <a:gd name="T3" fmla="*/ 307 h 614"/>
                <a:gd name="T4" fmla="*/ 175 w 2604"/>
                <a:gd name="T5" fmla="*/ 584 h 614"/>
                <a:gd name="T6" fmla="*/ 307 w 2604"/>
                <a:gd name="T7" fmla="*/ 614 h 614"/>
                <a:gd name="T8" fmla="*/ 307 w 2604"/>
                <a:gd name="T9" fmla="*/ 614 h 614"/>
                <a:gd name="T10" fmla="*/ 322 w 2604"/>
                <a:gd name="T11" fmla="*/ 613 h 614"/>
                <a:gd name="T12" fmla="*/ 327 w 2604"/>
                <a:gd name="T13" fmla="*/ 613 h 614"/>
                <a:gd name="T14" fmla="*/ 337 w 2604"/>
                <a:gd name="T15" fmla="*/ 612 h 614"/>
                <a:gd name="T16" fmla="*/ 342 w 2604"/>
                <a:gd name="T17" fmla="*/ 611 h 614"/>
                <a:gd name="T18" fmla="*/ 352 w 2604"/>
                <a:gd name="T19" fmla="*/ 610 h 614"/>
                <a:gd name="T20" fmla="*/ 358 w 2604"/>
                <a:gd name="T21" fmla="*/ 609 h 614"/>
                <a:gd name="T22" fmla="*/ 366 w 2604"/>
                <a:gd name="T23" fmla="*/ 608 h 614"/>
                <a:gd name="T24" fmla="*/ 372 w 2604"/>
                <a:gd name="T25" fmla="*/ 607 h 614"/>
                <a:gd name="T26" fmla="*/ 380 w 2604"/>
                <a:gd name="T27" fmla="*/ 605 h 614"/>
                <a:gd name="T28" fmla="*/ 387 w 2604"/>
                <a:gd name="T29" fmla="*/ 603 h 614"/>
                <a:gd name="T30" fmla="*/ 393 w 2604"/>
                <a:gd name="T31" fmla="*/ 601 h 614"/>
                <a:gd name="T32" fmla="*/ 401 w 2604"/>
                <a:gd name="T33" fmla="*/ 599 h 614"/>
                <a:gd name="T34" fmla="*/ 406 w 2604"/>
                <a:gd name="T35" fmla="*/ 597 h 614"/>
                <a:gd name="T36" fmla="*/ 415 w 2604"/>
                <a:gd name="T37" fmla="*/ 594 h 614"/>
                <a:gd name="T38" fmla="*/ 415 w 2604"/>
                <a:gd name="T39" fmla="*/ 594 h 614"/>
                <a:gd name="T40" fmla="*/ 415 w 2604"/>
                <a:gd name="T41" fmla="*/ 594 h 614"/>
                <a:gd name="T42" fmla="*/ 528 w 2604"/>
                <a:gd name="T43" fmla="*/ 519 h 614"/>
                <a:gd name="T44" fmla="*/ 528 w 2604"/>
                <a:gd name="T45" fmla="*/ 519 h 614"/>
                <a:gd name="T46" fmla="*/ 530 w 2604"/>
                <a:gd name="T47" fmla="*/ 517 h 614"/>
                <a:gd name="T48" fmla="*/ 532 w 2604"/>
                <a:gd name="T49" fmla="*/ 515 h 614"/>
                <a:gd name="T50" fmla="*/ 536 w 2604"/>
                <a:gd name="T51" fmla="*/ 511 h 614"/>
                <a:gd name="T52" fmla="*/ 536 w 2604"/>
                <a:gd name="T53" fmla="*/ 511 h 614"/>
                <a:gd name="T54" fmla="*/ 538 w 2604"/>
                <a:gd name="T55" fmla="*/ 508 h 614"/>
                <a:gd name="T56" fmla="*/ 543 w 2604"/>
                <a:gd name="T57" fmla="*/ 503 h 614"/>
                <a:gd name="T58" fmla="*/ 543 w 2604"/>
                <a:gd name="T59" fmla="*/ 503 h 614"/>
                <a:gd name="T60" fmla="*/ 543 w 2604"/>
                <a:gd name="T61" fmla="*/ 502 h 614"/>
                <a:gd name="T62" fmla="*/ 545 w 2604"/>
                <a:gd name="T63" fmla="*/ 501 h 614"/>
                <a:gd name="T64" fmla="*/ 546 w 2604"/>
                <a:gd name="T65" fmla="*/ 499 h 614"/>
                <a:gd name="T66" fmla="*/ 552 w 2604"/>
                <a:gd name="T67" fmla="*/ 492 h 614"/>
                <a:gd name="T68" fmla="*/ 553 w 2604"/>
                <a:gd name="T69" fmla="*/ 490 h 614"/>
                <a:gd name="T70" fmla="*/ 798 w 2604"/>
                <a:gd name="T71" fmla="*/ 614 h 614"/>
                <a:gd name="T72" fmla="*/ 2506 w 2604"/>
                <a:gd name="T73" fmla="*/ 614 h 614"/>
                <a:gd name="T74" fmla="*/ 2544 w 2604"/>
                <a:gd name="T75" fmla="*/ 606 h 614"/>
                <a:gd name="T76" fmla="*/ 2545 w 2604"/>
                <a:gd name="T77" fmla="*/ 606 h 614"/>
                <a:gd name="T78" fmla="*/ 2549 w 2604"/>
                <a:gd name="T79" fmla="*/ 604 h 614"/>
                <a:gd name="T80" fmla="*/ 2575 w 2604"/>
                <a:gd name="T81" fmla="*/ 585 h 614"/>
                <a:gd name="T82" fmla="*/ 2576 w 2604"/>
                <a:gd name="T83" fmla="*/ 585 h 614"/>
                <a:gd name="T84" fmla="*/ 2604 w 2604"/>
                <a:gd name="T85" fmla="*/ 515 h 614"/>
                <a:gd name="T86" fmla="*/ 2604 w 2604"/>
                <a:gd name="T87" fmla="*/ 515 h 614"/>
                <a:gd name="T88" fmla="*/ 2604 w 2604"/>
                <a:gd name="T89" fmla="*/ 491 h 614"/>
                <a:gd name="T90" fmla="*/ 2604 w 2604"/>
                <a:gd name="T91" fmla="*/ 491 h 614"/>
                <a:gd name="T92" fmla="*/ 2562 w 2604"/>
                <a:gd name="T93" fmla="*/ 491 h 614"/>
                <a:gd name="T94" fmla="*/ 2562 w 2604"/>
                <a:gd name="T95" fmla="*/ 148 h 614"/>
                <a:gd name="T96" fmla="*/ 2461 w 2604"/>
                <a:gd name="T97" fmla="*/ 47 h 614"/>
                <a:gd name="T98" fmla="*/ 471 w 2604"/>
                <a:gd name="T99" fmla="*/ 47 h 614"/>
                <a:gd name="T100" fmla="*/ 307 w 2604"/>
                <a:gd name="T101" fmla="*/ 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4" h="614">
                  <a:moveTo>
                    <a:pt x="307" y="0"/>
                  </a:moveTo>
                  <a:cubicBezTo>
                    <a:pt x="137" y="0"/>
                    <a:pt x="0" y="137"/>
                    <a:pt x="0" y="307"/>
                  </a:cubicBezTo>
                  <a:cubicBezTo>
                    <a:pt x="0" y="429"/>
                    <a:pt x="72" y="535"/>
                    <a:pt x="175" y="584"/>
                  </a:cubicBezTo>
                  <a:cubicBezTo>
                    <a:pt x="215" y="603"/>
                    <a:pt x="260" y="614"/>
                    <a:pt x="307" y="614"/>
                  </a:cubicBezTo>
                  <a:cubicBezTo>
                    <a:pt x="307" y="614"/>
                    <a:pt x="307" y="614"/>
                    <a:pt x="307" y="614"/>
                  </a:cubicBezTo>
                  <a:cubicBezTo>
                    <a:pt x="312" y="614"/>
                    <a:pt x="317" y="613"/>
                    <a:pt x="322" y="613"/>
                  </a:cubicBezTo>
                  <a:cubicBezTo>
                    <a:pt x="324" y="613"/>
                    <a:pt x="325" y="613"/>
                    <a:pt x="327" y="613"/>
                  </a:cubicBezTo>
                  <a:cubicBezTo>
                    <a:pt x="330" y="613"/>
                    <a:pt x="334" y="612"/>
                    <a:pt x="337" y="612"/>
                  </a:cubicBezTo>
                  <a:cubicBezTo>
                    <a:pt x="339" y="612"/>
                    <a:pt x="341" y="612"/>
                    <a:pt x="342" y="611"/>
                  </a:cubicBezTo>
                  <a:cubicBezTo>
                    <a:pt x="346" y="611"/>
                    <a:pt x="349" y="611"/>
                    <a:pt x="352" y="610"/>
                  </a:cubicBezTo>
                  <a:cubicBezTo>
                    <a:pt x="354" y="610"/>
                    <a:pt x="356" y="610"/>
                    <a:pt x="358" y="609"/>
                  </a:cubicBezTo>
                  <a:cubicBezTo>
                    <a:pt x="360" y="609"/>
                    <a:pt x="363" y="608"/>
                    <a:pt x="366" y="608"/>
                  </a:cubicBezTo>
                  <a:cubicBezTo>
                    <a:pt x="368" y="607"/>
                    <a:pt x="370" y="607"/>
                    <a:pt x="372" y="607"/>
                  </a:cubicBezTo>
                  <a:cubicBezTo>
                    <a:pt x="375" y="606"/>
                    <a:pt x="377" y="605"/>
                    <a:pt x="380" y="605"/>
                  </a:cubicBezTo>
                  <a:cubicBezTo>
                    <a:pt x="382" y="604"/>
                    <a:pt x="384" y="604"/>
                    <a:pt x="387" y="603"/>
                  </a:cubicBezTo>
                  <a:cubicBezTo>
                    <a:pt x="389" y="602"/>
                    <a:pt x="391" y="602"/>
                    <a:pt x="393" y="601"/>
                  </a:cubicBezTo>
                  <a:cubicBezTo>
                    <a:pt x="396" y="600"/>
                    <a:pt x="398" y="600"/>
                    <a:pt x="401" y="599"/>
                  </a:cubicBezTo>
                  <a:cubicBezTo>
                    <a:pt x="402" y="598"/>
                    <a:pt x="404" y="598"/>
                    <a:pt x="406" y="597"/>
                  </a:cubicBezTo>
                  <a:cubicBezTo>
                    <a:pt x="409" y="596"/>
                    <a:pt x="412" y="595"/>
                    <a:pt x="415" y="594"/>
                  </a:cubicBezTo>
                  <a:cubicBezTo>
                    <a:pt x="415" y="594"/>
                    <a:pt x="415" y="594"/>
                    <a:pt x="415" y="594"/>
                  </a:cubicBezTo>
                  <a:cubicBezTo>
                    <a:pt x="415" y="594"/>
                    <a:pt x="415" y="594"/>
                    <a:pt x="415" y="594"/>
                  </a:cubicBezTo>
                  <a:cubicBezTo>
                    <a:pt x="458" y="578"/>
                    <a:pt x="497" y="552"/>
                    <a:pt x="528" y="519"/>
                  </a:cubicBezTo>
                  <a:cubicBezTo>
                    <a:pt x="528" y="519"/>
                    <a:pt x="528" y="519"/>
                    <a:pt x="528" y="519"/>
                  </a:cubicBezTo>
                  <a:cubicBezTo>
                    <a:pt x="529" y="519"/>
                    <a:pt x="529" y="518"/>
                    <a:pt x="530" y="517"/>
                  </a:cubicBezTo>
                  <a:cubicBezTo>
                    <a:pt x="531" y="517"/>
                    <a:pt x="532" y="516"/>
                    <a:pt x="532" y="515"/>
                  </a:cubicBezTo>
                  <a:cubicBezTo>
                    <a:pt x="534" y="513"/>
                    <a:pt x="535" y="512"/>
                    <a:pt x="536" y="511"/>
                  </a:cubicBezTo>
                  <a:cubicBezTo>
                    <a:pt x="536" y="511"/>
                    <a:pt x="536" y="511"/>
                    <a:pt x="536" y="511"/>
                  </a:cubicBezTo>
                  <a:cubicBezTo>
                    <a:pt x="537" y="510"/>
                    <a:pt x="537" y="509"/>
                    <a:pt x="538" y="508"/>
                  </a:cubicBezTo>
                  <a:cubicBezTo>
                    <a:pt x="540" y="507"/>
                    <a:pt x="541" y="505"/>
                    <a:pt x="543" y="503"/>
                  </a:cubicBezTo>
                  <a:cubicBezTo>
                    <a:pt x="543" y="503"/>
                    <a:pt x="543" y="503"/>
                    <a:pt x="543" y="503"/>
                  </a:cubicBezTo>
                  <a:cubicBezTo>
                    <a:pt x="543" y="502"/>
                    <a:pt x="543" y="502"/>
                    <a:pt x="543" y="502"/>
                  </a:cubicBezTo>
                  <a:cubicBezTo>
                    <a:pt x="544" y="502"/>
                    <a:pt x="544" y="501"/>
                    <a:pt x="545" y="501"/>
                  </a:cubicBezTo>
                  <a:cubicBezTo>
                    <a:pt x="545" y="500"/>
                    <a:pt x="546" y="499"/>
                    <a:pt x="546" y="499"/>
                  </a:cubicBezTo>
                  <a:cubicBezTo>
                    <a:pt x="548" y="496"/>
                    <a:pt x="550" y="494"/>
                    <a:pt x="552" y="492"/>
                  </a:cubicBezTo>
                  <a:cubicBezTo>
                    <a:pt x="552" y="491"/>
                    <a:pt x="552" y="491"/>
                    <a:pt x="553" y="490"/>
                  </a:cubicBezTo>
                  <a:cubicBezTo>
                    <a:pt x="609" y="565"/>
                    <a:pt x="698" y="614"/>
                    <a:pt x="798" y="614"/>
                  </a:cubicBezTo>
                  <a:cubicBezTo>
                    <a:pt x="2506" y="614"/>
                    <a:pt x="2506" y="614"/>
                    <a:pt x="2506" y="614"/>
                  </a:cubicBezTo>
                  <a:cubicBezTo>
                    <a:pt x="2520" y="614"/>
                    <a:pt x="2533" y="611"/>
                    <a:pt x="2544" y="606"/>
                  </a:cubicBezTo>
                  <a:cubicBezTo>
                    <a:pt x="2545" y="606"/>
                    <a:pt x="2545" y="606"/>
                    <a:pt x="2545" y="606"/>
                  </a:cubicBezTo>
                  <a:cubicBezTo>
                    <a:pt x="2546" y="605"/>
                    <a:pt x="2547" y="604"/>
                    <a:pt x="2549" y="604"/>
                  </a:cubicBezTo>
                  <a:cubicBezTo>
                    <a:pt x="2559" y="599"/>
                    <a:pt x="2568" y="593"/>
                    <a:pt x="2575" y="585"/>
                  </a:cubicBezTo>
                  <a:cubicBezTo>
                    <a:pt x="2576" y="585"/>
                    <a:pt x="2576" y="585"/>
                    <a:pt x="2576" y="585"/>
                  </a:cubicBezTo>
                  <a:cubicBezTo>
                    <a:pt x="2593" y="567"/>
                    <a:pt x="2604" y="542"/>
                    <a:pt x="2604" y="515"/>
                  </a:cubicBezTo>
                  <a:cubicBezTo>
                    <a:pt x="2604" y="515"/>
                    <a:pt x="2604" y="515"/>
                    <a:pt x="2604" y="515"/>
                  </a:cubicBezTo>
                  <a:cubicBezTo>
                    <a:pt x="2604" y="491"/>
                    <a:pt x="2604" y="491"/>
                    <a:pt x="2604" y="491"/>
                  </a:cubicBezTo>
                  <a:cubicBezTo>
                    <a:pt x="2604" y="491"/>
                    <a:pt x="2604" y="491"/>
                    <a:pt x="2604" y="491"/>
                  </a:cubicBezTo>
                  <a:cubicBezTo>
                    <a:pt x="2562" y="491"/>
                    <a:pt x="2562" y="491"/>
                    <a:pt x="2562" y="491"/>
                  </a:cubicBezTo>
                  <a:cubicBezTo>
                    <a:pt x="2562" y="148"/>
                    <a:pt x="2562" y="148"/>
                    <a:pt x="2562" y="148"/>
                  </a:cubicBezTo>
                  <a:cubicBezTo>
                    <a:pt x="2562" y="92"/>
                    <a:pt x="2517" y="47"/>
                    <a:pt x="2461" y="47"/>
                  </a:cubicBezTo>
                  <a:cubicBezTo>
                    <a:pt x="471" y="47"/>
                    <a:pt x="471" y="47"/>
                    <a:pt x="471" y="47"/>
                  </a:cubicBezTo>
                  <a:cubicBezTo>
                    <a:pt x="423" y="17"/>
                    <a:pt x="367" y="0"/>
                    <a:pt x="307" y="0"/>
                  </a:cubicBezTo>
                </a:path>
              </a:pathLst>
            </a:custGeom>
            <a:solidFill>
              <a:schemeClr val="bg2">
                <a:lumMod val="95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5" name="Oval 6"/>
            <p:cNvSpPr>
              <a:spLocks noChangeArrowheads="1"/>
            </p:cNvSpPr>
            <p:nvPr/>
          </p:nvSpPr>
          <p:spPr bwMode="auto">
            <a:xfrm>
              <a:off x="1665288" y="2635250"/>
              <a:ext cx="1389063" cy="13906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algn="ctr"/>
              <a:r>
                <a:rPr lang="en-US" sz="24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01</a:t>
              </a:r>
              <a:endParaRPr lang="en-US" sz="24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6" name="Freeform 7"/>
            <p:cNvSpPr/>
            <p:nvPr/>
          </p:nvSpPr>
          <p:spPr bwMode="auto">
            <a:xfrm>
              <a:off x="2976563" y="2352675"/>
              <a:ext cx="7850188" cy="1816100"/>
            </a:xfrm>
            <a:custGeom>
              <a:avLst/>
              <a:gdLst>
                <a:gd name="T0" fmla="*/ 0 w 2091"/>
                <a:gd name="T1" fmla="*/ 0 h 482"/>
                <a:gd name="T2" fmla="*/ 143 w 2091"/>
                <a:gd name="T3" fmla="*/ 259 h 482"/>
                <a:gd name="T4" fmla="*/ 143 w 2091"/>
                <a:gd name="T5" fmla="*/ 262 h 482"/>
                <a:gd name="T6" fmla="*/ 327 w 2091"/>
                <a:gd name="T7" fmla="*/ 444 h 482"/>
                <a:gd name="T8" fmla="*/ 327 w 2091"/>
                <a:gd name="T9" fmla="*/ 482 h 482"/>
                <a:gd name="T10" fmla="*/ 2091 w 2091"/>
                <a:gd name="T11" fmla="*/ 482 h 482"/>
                <a:gd name="T12" fmla="*/ 2091 w 2091"/>
                <a:gd name="T13" fmla="*/ 100 h 482"/>
                <a:gd name="T14" fmla="*/ 1990 w 2091"/>
                <a:gd name="T15" fmla="*/ 0 h 482"/>
                <a:gd name="T16" fmla="*/ 0 w 2091"/>
                <a:gd name="T17"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1" h="482">
                  <a:moveTo>
                    <a:pt x="0" y="0"/>
                  </a:moveTo>
                  <a:cubicBezTo>
                    <a:pt x="86" y="54"/>
                    <a:pt x="143" y="150"/>
                    <a:pt x="143" y="259"/>
                  </a:cubicBezTo>
                  <a:cubicBezTo>
                    <a:pt x="143" y="260"/>
                    <a:pt x="143" y="261"/>
                    <a:pt x="143" y="262"/>
                  </a:cubicBezTo>
                  <a:cubicBezTo>
                    <a:pt x="144" y="363"/>
                    <a:pt x="226" y="444"/>
                    <a:pt x="327" y="444"/>
                  </a:cubicBezTo>
                  <a:cubicBezTo>
                    <a:pt x="327" y="482"/>
                    <a:pt x="327" y="482"/>
                    <a:pt x="327" y="482"/>
                  </a:cubicBezTo>
                  <a:cubicBezTo>
                    <a:pt x="2091" y="482"/>
                    <a:pt x="2091" y="482"/>
                    <a:pt x="2091" y="482"/>
                  </a:cubicBezTo>
                  <a:cubicBezTo>
                    <a:pt x="2091" y="100"/>
                    <a:pt x="2091" y="100"/>
                    <a:pt x="2091" y="100"/>
                  </a:cubicBezTo>
                  <a:cubicBezTo>
                    <a:pt x="2091" y="45"/>
                    <a:pt x="2046" y="0"/>
                    <a:pt x="1990" y="0"/>
                  </a:cubicBezTo>
                  <a:lnTo>
                    <a:pt x="0"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7" name="Freeform 8"/>
            <p:cNvSpPr>
              <a:spLocks noEditPoints="1"/>
            </p:cNvSpPr>
            <p:nvPr/>
          </p:nvSpPr>
          <p:spPr bwMode="auto">
            <a:xfrm>
              <a:off x="1208088" y="2171700"/>
              <a:ext cx="2305050" cy="2314575"/>
            </a:xfrm>
            <a:custGeom>
              <a:avLst/>
              <a:gdLst>
                <a:gd name="T0" fmla="*/ 307 w 614"/>
                <a:gd name="T1" fmla="*/ 0 h 614"/>
                <a:gd name="T2" fmla="*/ 0 w 614"/>
                <a:gd name="T3" fmla="*/ 307 h 614"/>
                <a:gd name="T4" fmla="*/ 307 w 614"/>
                <a:gd name="T5" fmla="*/ 614 h 614"/>
                <a:gd name="T6" fmla="*/ 614 w 614"/>
                <a:gd name="T7" fmla="*/ 307 h 614"/>
                <a:gd name="T8" fmla="*/ 307 w 614"/>
                <a:gd name="T9" fmla="*/ 0 h 614"/>
                <a:gd name="T10" fmla="*/ 307 w 614"/>
                <a:gd name="T11" fmla="*/ 492 h 614"/>
                <a:gd name="T12" fmla="*/ 122 w 614"/>
                <a:gd name="T13" fmla="*/ 307 h 614"/>
                <a:gd name="T14" fmla="*/ 307 w 614"/>
                <a:gd name="T15" fmla="*/ 123 h 614"/>
                <a:gd name="T16" fmla="*/ 492 w 614"/>
                <a:gd name="T17" fmla="*/ 307 h 614"/>
                <a:gd name="T18" fmla="*/ 307 w 614"/>
                <a:gd name="T19" fmla="*/ 49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4" h="614">
                  <a:moveTo>
                    <a:pt x="307" y="0"/>
                  </a:moveTo>
                  <a:cubicBezTo>
                    <a:pt x="137" y="0"/>
                    <a:pt x="0" y="138"/>
                    <a:pt x="0" y="307"/>
                  </a:cubicBezTo>
                  <a:cubicBezTo>
                    <a:pt x="0" y="477"/>
                    <a:pt x="137" y="614"/>
                    <a:pt x="307" y="614"/>
                  </a:cubicBezTo>
                  <a:cubicBezTo>
                    <a:pt x="476" y="614"/>
                    <a:pt x="614" y="477"/>
                    <a:pt x="614" y="307"/>
                  </a:cubicBezTo>
                  <a:cubicBezTo>
                    <a:pt x="614" y="138"/>
                    <a:pt x="476" y="0"/>
                    <a:pt x="307" y="0"/>
                  </a:cubicBezTo>
                  <a:close/>
                  <a:moveTo>
                    <a:pt x="307" y="492"/>
                  </a:moveTo>
                  <a:cubicBezTo>
                    <a:pt x="205" y="492"/>
                    <a:pt x="122" y="409"/>
                    <a:pt x="122" y="307"/>
                  </a:cubicBezTo>
                  <a:cubicBezTo>
                    <a:pt x="122" y="205"/>
                    <a:pt x="205" y="123"/>
                    <a:pt x="307" y="123"/>
                  </a:cubicBezTo>
                  <a:cubicBezTo>
                    <a:pt x="409" y="123"/>
                    <a:pt x="492" y="205"/>
                    <a:pt x="492" y="307"/>
                  </a:cubicBezTo>
                  <a:cubicBezTo>
                    <a:pt x="492" y="409"/>
                    <a:pt x="409" y="492"/>
                    <a:pt x="307" y="492"/>
                  </a:cubicBezTo>
                  <a:close/>
                </a:path>
              </a:pathLst>
            </a:custGeom>
            <a:solidFill>
              <a:srgbClr val="000AF5"/>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8" name="Freeform 9"/>
            <p:cNvSpPr/>
            <p:nvPr/>
          </p:nvSpPr>
          <p:spPr bwMode="auto">
            <a:xfrm>
              <a:off x="2960688" y="3340100"/>
              <a:ext cx="323850" cy="792163"/>
            </a:xfrm>
            <a:custGeom>
              <a:avLst/>
              <a:gdLst>
                <a:gd name="T0" fmla="*/ 86 w 86"/>
                <a:gd name="T1" fmla="*/ 181 h 210"/>
                <a:gd name="T2" fmla="*/ 85 w 86"/>
                <a:gd name="T3" fmla="*/ 182 h 210"/>
                <a:gd name="T4" fmla="*/ 79 w 86"/>
                <a:gd name="T5" fmla="*/ 189 h 210"/>
                <a:gd name="T6" fmla="*/ 76 w 86"/>
                <a:gd name="T7" fmla="*/ 194 h 210"/>
                <a:gd name="T8" fmla="*/ 76 w 86"/>
                <a:gd name="T9" fmla="*/ 194 h 210"/>
                <a:gd name="T10" fmla="*/ 71 w 86"/>
                <a:gd name="T11" fmla="*/ 199 h 210"/>
                <a:gd name="T12" fmla="*/ 66 w 86"/>
                <a:gd name="T13" fmla="*/ 205 h 210"/>
                <a:gd name="T14" fmla="*/ 61 w 86"/>
                <a:gd name="T15" fmla="*/ 210 h 210"/>
                <a:gd name="T16" fmla="*/ 0 w 86"/>
                <a:gd name="T17" fmla="*/ 89 h 210"/>
                <a:gd name="T18" fmla="*/ 12 w 86"/>
                <a:gd name="T19" fmla="*/ 64 h 210"/>
                <a:gd name="T20" fmla="*/ 13 w 86"/>
                <a:gd name="T21" fmla="*/ 61 h 210"/>
                <a:gd name="T22" fmla="*/ 17 w 86"/>
                <a:gd name="T23" fmla="*/ 50 h 210"/>
                <a:gd name="T24" fmla="*/ 18 w 86"/>
                <a:gd name="T25" fmla="*/ 46 h 210"/>
                <a:gd name="T26" fmla="*/ 19 w 86"/>
                <a:gd name="T27" fmla="*/ 42 h 210"/>
                <a:gd name="T28" fmla="*/ 20 w 86"/>
                <a:gd name="T29" fmla="*/ 39 h 210"/>
                <a:gd name="T30" fmla="*/ 21 w 86"/>
                <a:gd name="T31" fmla="*/ 34 h 210"/>
                <a:gd name="T32" fmla="*/ 21 w 86"/>
                <a:gd name="T33" fmla="*/ 32 h 210"/>
                <a:gd name="T34" fmla="*/ 22 w 86"/>
                <a:gd name="T35" fmla="*/ 28 h 210"/>
                <a:gd name="T36" fmla="*/ 24 w 86"/>
                <a:gd name="T37" fmla="*/ 11 h 210"/>
                <a:gd name="T38" fmla="*/ 24 w 86"/>
                <a:gd name="T39" fmla="*/ 7 h 210"/>
                <a:gd name="T40" fmla="*/ 24 w 86"/>
                <a:gd name="T41" fmla="*/ 6 h 210"/>
                <a:gd name="T42" fmla="*/ 24 w 86"/>
                <a:gd name="T43" fmla="*/ 2 h 210"/>
                <a:gd name="T44" fmla="*/ 25 w 86"/>
                <a:gd name="T45" fmla="*/ 0 h 210"/>
                <a:gd name="T46" fmla="*/ 86 w 86"/>
                <a:gd name="T47" fmla="*/ 1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 h="210">
                  <a:moveTo>
                    <a:pt x="86" y="181"/>
                  </a:moveTo>
                  <a:cubicBezTo>
                    <a:pt x="85" y="182"/>
                    <a:pt x="85" y="182"/>
                    <a:pt x="85" y="182"/>
                  </a:cubicBezTo>
                  <a:cubicBezTo>
                    <a:pt x="83" y="185"/>
                    <a:pt x="81" y="187"/>
                    <a:pt x="79" y="189"/>
                  </a:cubicBezTo>
                  <a:cubicBezTo>
                    <a:pt x="78" y="191"/>
                    <a:pt x="77" y="192"/>
                    <a:pt x="76" y="194"/>
                  </a:cubicBezTo>
                  <a:cubicBezTo>
                    <a:pt x="76" y="194"/>
                    <a:pt x="76" y="194"/>
                    <a:pt x="76" y="194"/>
                  </a:cubicBezTo>
                  <a:cubicBezTo>
                    <a:pt x="74" y="196"/>
                    <a:pt x="73" y="197"/>
                    <a:pt x="71" y="199"/>
                  </a:cubicBezTo>
                  <a:cubicBezTo>
                    <a:pt x="69" y="201"/>
                    <a:pt x="68" y="203"/>
                    <a:pt x="66" y="205"/>
                  </a:cubicBezTo>
                  <a:cubicBezTo>
                    <a:pt x="64" y="207"/>
                    <a:pt x="63" y="208"/>
                    <a:pt x="61" y="210"/>
                  </a:cubicBezTo>
                  <a:cubicBezTo>
                    <a:pt x="34" y="174"/>
                    <a:pt x="12" y="134"/>
                    <a:pt x="0" y="89"/>
                  </a:cubicBezTo>
                  <a:cubicBezTo>
                    <a:pt x="5" y="81"/>
                    <a:pt x="9" y="73"/>
                    <a:pt x="12" y="64"/>
                  </a:cubicBezTo>
                  <a:cubicBezTo>
                    <a:pt x="12" y="63"/>
                    <a:pt x="13" y="62"/>
                    <a:pt x="13" y="61"/>
                  </a:cubicBezTo>
                  <a:cubicBezTo>
                    <a:pt x="15" y="58"/>
                    <a:pt x="16" y="54"/>
                    <a:pt x="17" y="50"/>
                  </a:cubicBezTo>
                  <a:cubicBezTo>
                    <a:pt x="17" y="49"/>
                    <a:pt x="18" y="48"/>
                    <a:pt x="18" y="46"/>
                  </a:cubicBezTo>
                  <a:cubicBezTo>
                    <a:pt x="18" y="45"/>
                    <a:pt x="19" y="44"/>
                    <a:pt x="19" y="42"/>
                  </a:cubicBezTo>
                  <a:cubicBezTo>
                    <a:pt x="19" y="41"/>
                    <a:pt x="20" y="40"/>
                    <a:pt x="20" y="39"/>
                  </a:cubicBezTo>
                  <a:cubicBezTo>
                    <a:pt x="20" y="37"/>
                    <a:pt x="21" y="36"/>
                    <a:pt x="21" y="34"/>
                  </a:cubicBezTo>
                  <a:cubicBezTo>
                    <a:pt x="21" y="34"/>
                    <a:pt x="21" y="33"/>
                    <a:pt x="21" y="32"/>
                  </a:cubicBezTo>
                  <a:cubicBezTo>
                    <a:pt x="22" y="31"/>
                    <a:pt x="22" y="29"/>
                    <a:pt x="22" y="28"/>
                  </a:cubicBezTo>
                  <a:cubicBezTo>
                    <a:pt x="23" y="22"/>
                    <a:pt x="24" y="17"/>
                    <a:pt x="24" y="11"/>
                  </a:cubicBezTo>
                  <a:cubicBezTo>
                    <a:pt x="24" y="10"/>
                    <a:pt x="24" y="9"/>
                    <a:pt x="24" y="7"/>
                  </a:cubicBezTo>
                  <a:cubicBezTo>
                    <a:pt x="24" y="7"/>
                    <a:pt x="24" y="6"/>
                    <a:pt x="24" y="6"/>
                  </a:cubicBezTo>
                  <a:cubicBezTo>
                    <a:pt x="24" y="5"/>
                    <a:pt x="24" y="4"/>
                    <a:pt x="24" y="2"/>
                  </a:cubicBezTo>
                  <a:cubicBezTo>
                    <a:pt x="24" y="1"/>
                    <a:pt x="25" y="0"/>
                    <a:pt x="25" y="0"/>
                  </a:cubicBezTo>
                  <a:cubicBezTo>
                    <a:pt x="25" y="68"/>
                    <a:pt x="48" y="130"/>
                    <a:pt x="86" y="181"/>
                  </a:cubicBezTo>
                  <a:close/>
                </a:path>
              </a:pathLst>
            </a:custGeom>
            <a:solidFill>
              <a:srgbClr val="0020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9" name="Freeform 11"/>
            <p:cNvSpPr/>
            <p:nvPr/>
          </p:nvSpPr>
          <p:spPr bwMode="auto">
            <a:xfrm>
              <a:off x="3054351" y="3328988"/>
              <a:ext cx="7929563" cy="1157288"/>
            </a:xfrm>
            <a:custGeom>
              <a:avLst/>
              <a:gdLst>
                <a:gd name="T0" fmla="*/ 306 w 2112"/>
                <a:gd name="T1" fmla="*/ 185 h 307"/>
                <a:gd name="T2" fmla="*/ 306 w 2112"/>
                <a:gd name="T3" fmla="*/ 185 h 307"/>
                <a:gd name="T4" fmla="*/ 122 w 2112"/>
                <a:gd name="T5" fmla="*/ 0 h 307"/>
                <a:gd name="T6" fmla="*/ 0 w 2112"/>
                <a:gd name="T7" fmla="*/ 0 h 307"/>
                <a:gd name="T8" fmla="*/ 306 w 2112"/>
                <a:gd name="T9" fmla="*/ 307 h 307"/>
                <a:gd name="T10" fmla="*/ 2014 w 2112"/>
                <a:gd name="T11" fmla="*/ 307 h 307"/>
                <a:gd name="T12" fmla="*/ 2112 w 2112"/>
                <a:gd name="T13" fmla="*/ 209 h 307"/>
                <a:gd name="T14" fmla="*/ 2112 w 2112"/>
                <a:gd name="T15" fmla="*/ 185 h 307"/>
                <a:gd name="T16" fmla="*/ 306 w 2112"/>
                <a:gd name="T17" fmla="*/ 18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2" h="307">
                  <a:moveTo>
                    <a:pt x="306" y="185"/>
                  </a:moveTo>
                  <a:cubicBezTo>
                    <a:pt x="306" y="185"/>
                    <a:pt x="306" y="185"/>
                    <a:pt x="306" y="185"/>
                  </a:cubicBezTo>
                  <a:cubicBezTo>
                    <a:pt x="205" y="185"/>
                    <a:pt x="122" y="102"/>
                    <a:pt x="122" y="0"/>
                  </a:cubicBezTo>
                  <a:cubicBezTo>
                    <a:pt x="0" y="0"/>
                    <a:pt x="0" y="0"/>
                    <a:pt x="0" y="0"/>
                  </a:cubicBezTo>
                  <a:cubicBezTo>
                    <a:pt x="0" y="170"/>
                    <a:pt x="137" y="307"/>
                    <a:pt x="306" y="307"/>
                  </a:cubicBezTo>
                  <a:cubicBezTo>
                    <a:pt x="2014" y="307"/>
                    <a:pt x="2014" y="307"/>
                    <a:pt x="2014" y="307"/>
                  </a:cubicBezTo>
                  <a:cubicBezTo>
                    <a:pt x="2068" y="307"/>
                    <a:pt x="2112" y="263"/>
                    <a:pt x="2112" y="209"/>
                  </a:cubicBezTo>
                  <a:cubicBezTo>
                    <a:pt x="2112" y="185"/>
                    <a:pt x="2112" y="185"/>
                    <a:pt x="2112" y="185"/>
                  </a:cubicBezTo>
                  <a:lnTo>
                    <a:pt x="306" y="185"/>
                  </a:lnTo>
                  <a:close/>
                </a:path>
              </a:pathLst>
            </a:custGeom>
            <a:solidFill>
              <a:srgbClr val="000AF5"/>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0" name="Freeform 12"/>
            <p:cNvSpPr/>
            <p:nvPr/>
          </p:nvSpPr>
          <p:spPr bwMode="auto">
            <a:xfrm>
              <a:off x="3513138" y="3332163"/>
              <a:ext cx="0" cy="34925"/>
            </a:xfrm>
            <a:custGeom>
              <a:avLst/>
              <a:gdLst>
                <a:gd name="T0" fmla="*/ 0 h 9"/>
                <a:gd name="T1" fmla="*/ 9 h 9"/>
                <a:gd name="T2" fmla="*/ 2 h 9"/>
                <a:gd name="T3" fmla="*/ 0 h 9"/>
              </a:gdLst>
              <a:ahLst/>
              <a:cxnLst>
                <a:cxn ang="0">
                  <a:pos x="0" y="T0"/>
                </a:cxn>
                <a:cxn ang="0">
                  <a:pos x="0" y="T1"/>
                </a:cxn>
                <a:cxn ang="0">
                  <a:pos x="0" y="T2"/>
                </a:cxn>
                <a:cxn ang="0">
                  <a:pos x="0" y="T3"/>
                </a:cxn>
              </a:cxnLst>
              <a:rect l="0" t="0" r="r" b="b"/>
              <a:pathLst>
                <a:path h="9">
                  <a:moveTo>
                    <a:pt x="0" y="0"/>
                  </a:moveTo>
                  <a:cubicBezTo>
                    <a:pt x="0" y="3"/>
                    <a:pt x="0" y="6"/>
                    <a:pt x="0" y="9"/>
                  </a:cubicBezTo>
                  <a:cubicBezTo>
                    <a:pt x="0" y="6"/>
                    <a:pt x="0" y="4"/>
                    <a:pt x="0" y="2"/>
                  </a:cubicBezTo>
                  <a:cubicBezTo>
                    <a:pt x="0" y="1"/>
                    <a:pt x="0" y="1"/>
                    <a:pt x="0" y="0"/>
                  </a:cubicBezTo>
                  <a:close/>
                </a:path>
              </a:pathLst>
            </a:custGeom>
            <a:solidFill>
              <a:srgbClr val="0089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11" name="Freeform 27"/>
          <p:cNvSpPr>
            <a:spLocks noEditPoints="1"/>
          </p:cNvSpPr>
          <p:nvPr/>
        </p:nvSpPr>
        <p:spPr bwMode="auto">
          <a:xfrm>
            <a:off x="4976818" y="1736571"/>
            <a:ext cx="422275" cy="555625"/>
          </a:xfrm>
          <a:custGeom>
            <a:avLst/>
            <a:gdLst>
              <a:gd name="T0" fmla="*/ 593 w 2659"/>
              <a:gd name="T1" fmla="*/ 2426 h 3500"/>
              <a:gd name="T2" fmla="*/ 402 w 2659"/>
              <a:gd name="T3" fmla="*/ 2455 h 3500"/>
              <a:gd name="T4" fmla="*/ 183 w 2659"/>
              <a:gd name="T5" fmla="*/ 2675 h 3500"/>
              <a:gd name="T6" fmla="*/ 2499 w 2659"/>
              <a:gd name="T7" fmla="*/ 2765 h 3500"/>
              <a:gd name="T8" fmla="*/ 2338 w 2659"/>
              <a:gd name="T9" fmla="*/ 2499 h 3500"/>
              <a:gd name="T10" fmla="*/ 2102 w 2659"/>
              <a:gd name="T11" fmla="*/ 2430 h 3500"/>
              <a:gd name="T12" fmla="*/ 1890 w 2659"/>
              <a:gd name="T13" fmla="*/ 2381 h 3500"/>
              <a:gd name="T14" fmla="*/ 1329 w 2659"/>
              <a:gd name="T15" fmla="*/ 3055 h 3500"/>
              <a:gd name="T16" fmla="*/ 1190 w 2659"/>
              <a:gd name="T17" fmla="*/ 2981 h 3500"/>
              <a:gd name="T18" fmla="*/ 1021 w 2659"/>
              <a:gd name="T19" fmla="*/ 2184 h 3500"/>
              <a:gd name="T20" fmla="*/ 1329 w 2659"/>
              <a:gd name="T21" fmla="*/ 2897 h 3500"/>
              <a:gd name="T22" fmla="*/ 1637 w 2659"/>
              <a:gd name="T23" fmla="*/ 2184 h 3500"/>
              <a:gd name="T24" fmla="*/ 1429 w 2659"/>
              <a:gd name="T25" fmla="*/ 1956 h 3500"/>
              <a:gd name="T26" fmla="*/ 992 w 2659"/>
              <a:gd name="T27" fmla="*/ 806 h 3500"/>
              <a:gd name="T28" fmla="*/ 773 w 2659"/>
              <a:gd name="T29" fmla="*/ 1196 h 3500"/>
              <a:gd name="T30" fmla="*/ 954 w 2659"/>
              <a:gd name="T31" fmla="*/ 1608 h 3500"/>
              <a:gd name="T32" fmla="*/ 1279 w 2659"/>
              <a:gd name="T33" fmla="*/ 1803 h 3500"/>
              <a:gd name="T34" fmla="*/ 1619 w 2659"/>
              <a:gd name="T35" fmla="*/ 1696 h 3500"/>
              <a:gd name="T36" fmla="*/ 1849 w 2659"/>
              <a:gd name="T37" fmla="*/ 1345 h 3500"/>
              <a:gd name="T38" fmla="*/ 1889 w 2659"/>
              <a:gd name="T39" fmla="*/ 972 h 3500"/>
              <a:gd name="T40" fmla="*/ 1198 w 2659"/>
              <a:gd name="T41" fmla="*/ 887 h 3500"/>
              <a:gd name="T42" fmla="*/ 1396 w 2659"/>
              <a:gd name="T43" fmla="*/ 158 h 3500"/>
              <a:gd name="T44" fmla="*/ 1112 w 2659"/>
              <a:gd name="T45" fmla="*/ 230 h 3500"/>
              <a:gd name="T46" fmla="*/ 828 w 2659"/>
              <a:gd name="T47" fmla="*/ 368 h 3500"/>
              <a:gd name="T48" fmla="*/ 686 w 2659"/>
              <a:gd name="T49" fmla="*/ 688 h 3500"/>
              <a:gd name="T50" fmla="*/ 778 w 2659"/>
              <a:gd name="T51" fmla="*/ 873 h 3500"/>
              <a:gd name="T52" fmla="*/ 911 w 2659"/>
              <a:gd name="T53" fmla="*/ 599 h 3500"/>
              <a:gd name="T54" fmla="*/ 1039 w 2659"/>
              <a:gd name="T55" fmla="*/ 605 h 3500"/>
              <a:gd name="T56" fmla="*/ 1152 w 2659"/>
              <a:gd name="T57" fmla="*/ 722 h 3500"/>
              <a:gd name="T58" fmla="*/ 1908 w 2659"/>
              <a:gd name="T59" fmla="*/ 777 h 3500"/>
              <a:gd name="T60" fmla="*/ 1934 w 2659"/>
              <a:gd name="T61" fmla="*/ 550 h 3500"/>
              <a:gd name="T62" fmla="*/ 1673 w 2659"/>
              <a:gd name="T63" fmla="*/ 235 h 3500"/>
              <a:gd name="T64" fmla="*/ 1463 w 2659"/>
              <a:gd name="T65" fmla="*/ 3 h 3500"/>
              <a:gd name="T66" fmla="*/ 1872 w 2659"/>
              <a:gd name="T67" fmla="*/ 189 h 3500"/>
              <a:gd name="T68" fmla="*/ 2111 w 2659"/>
              <a:gd name="T69" fmla="*/ 589 h 3500"/>
              <a:gd name="T70" fmla="*/ 2095 w 2659"/>
              <a:gd name="T71" fmla="*/ 1068 h 3500"/>
              <a:gd name="T72" fmla="*/ 1984 w 2659"/>
              <a:gd name="T73" fmla="*/ 1435 h 3500"/>
              <a:gd name="T74" fmla="*/ 1722 w 2659"/>
              <a:gd name="T75" fmla="*/ 1815 h 3500"/>
              <a:gd name="T76" fmla="*/ 1771 w 2659"/>
              <a:gd name="T77" fmla="*/ 2100 h 3500"/>
              <a:gd name="T78" fmla="*/ 1954 w 2659"/>
              <a:gd name="T79" fmla="*/ 2236 h 3500"/>
              <a:gd name="T80" fmla="*/ 2106 w 2659"/>
              <a:gd name="T81" fmla="*/ 2272 h 3500"/>
              <a:gd name="T82" fmla="*/ 2303 w 2659"/>
              <a:gd name="T83" fmla="*/ 2305 h 3500"/>
              <a:gd name="T84" fmla="*/ 2588 w 2659"/>
              <a:gd name="T85" fmla="*/ 2545 h 3500"/>
              <a:gd name="T86" fmla="*/ 2657 w 2659"/>
              <a:gd name="T87" fmla="*/ 3442 h 3500"/>
              <a:gd name="T88" fmla="*/ 58 w 2659"/>
              <a:gd name="T89" fmla="*/ 3497 h 3500"/>
              <a:gd name="T90" fmla="*/ 3 w 2659"/>
              <a:gd name="T91" fmla="*/ 2755 h 3500"/>
              <a:gd name="T92" fmla="*/ 171 w 2659"/>
              <a:gd name="T93" fmla="*/ 2418 h 3500"/>
              <a:gd name="T94" fmla="*/ 522 w 2659"/>
              <a:gd name="T95" fmla="*/ 2273 h 3500"/>
              <a:gd name="T96" fmla="*/ 608 w 2659"/>
              <a:gd name="T97" fmla="*/ 2264 h 3500"/>
              <a:gd name="T98" fmla="*/ 786 w 2659"/>
              <a:gd name="T99" fmla="*/ 2194 h 3500"/>
              <a:gd name="T100" fmla="*/ 949 w 2659"/>
              <a:gd name="T101" fmla="*/ 1994 h 3500"/>
              <a:gd name="T102" fmla="*/ 796 w 2659"/>
              <a:gd name="T103" fmla="*/ 1661 h 3500"/>
              <a:gd name="T104" fmla="*/ 609 w 2659"/>
              <a:gd name="T105" fmla="*/ 1165 h 3500"/>
              <a:gd name="T106" fmla="*/ 522 w 2659"/>
              <a:gd name="T107" fmla="*/ 819 h 3500"/>
              <a:gd name="T108" fmla="*/ 622 w 2659"/>
              <a:gd name="T109" fmla="*/ 387 h 3500"/>
              <a:gd name="T110" fmla="*/ 923 w 2659"/>
              <a:gd name="T111" fmla="*/ 112 h 3500"/>
              <a:gd name="T112" fmla="*/ 1332 w 2659"/>
              <a:gd name="T113" fmla="*/ 3 h 3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659" h="3500">
                <a:moveTo>
                  <a:pt x="769" y="2381"/>
                </a:moveTo>
                <a:lnTo>
                  <a:pt x="739" y="2394"/>
                </a:lnTo>
                <a:lnTo>
                  <a:pt x="707" y="2403"/>
                </a:lnTo>
                <a:lnTo>
                  <a:pt x="676" y="2412"/>
                </a:lnTo>
                <a:lnTo>
                  <a:pt x="647" y="2418"/>
                </a:lnTo>
                <a:lnTo>
                  <a:pt x="618" y="2422"/>
                </a:lnTo>
                <a:lnTo>
                  <a:pt x="593" y="2426"/>
                </a:lnTo>
                <a:lnTo>
                  <a:pt x="572" y="2428"/>
                </a:lnTo>
                <a:lnTo>
                  <a:pt x="556" y="2429"/>
                </a:lnTo>
                <a:lnTo>
                  <a:pt x="544" y="2430"/>
                </a:lnTo>
                <a:lnTo>
                  <a:pt x="540" y="2430"/>
                </a:lnTo>
                <a:lnTo>
                  <a:pt x="492" y="2433"/>
                </a:lnTo>
                <a:lnTo>
                  <a:pt x="446" y="2442"/>
                </a:lnTo>
                <a:lnTo>
                  <a:pt x="402" y="2455"/>
                </a:lnTo>
                <a:lnTo>
                  <a:pt x="360" y="2474"/>
                </a:lnTo>
                <a:lnTo>
                  <a:pt x="322" y="2499"/>
                </a:lnTo>
                <a:lnTo>
                  <a:pt x="286" y="2526"/>
                </a:lnTo>
                <a:lnTo>
                  <a:pt x="254" y="2559"/>
                </a:lnTo>
                <a:lnTo>
                  <a:pt x="226" y="2594"/>
                </a:lnTo>
                <a:lnTo>
                  <a:pt x="202" y="2633"/>
                </a:lnTo>
                <a:lnTo>
                  <a:pt x="183" y="2675"/>
                </a:lnTo>
                <a:lnTo>
                  <a:pt x="169" y="2719"/>
                </a:lnTo>
                <a:lnTo>
                  <a:pt x="161" y="2765"/>
                </a:lnTo>
                <a:lnTo>
                  <a:pt x="158" y="2813"/>
                </a:lnTo>
                <a:lnTo>
                  <a:pt x="158" y="3342"/>
                </a:lnTo>
                <a:lnTo>
                  <a:pt x="2502" y="3342"/>
                </a:lnTo>
                <a:lnTo>
                  <a:pt x="2502" y="2813"/>
                </a:lnTo>
                <a:lnTo>
                  <a:pt x="2499" y="2765"/>
                </a:lnTo>
                <a:lnTo>
                  <a:pt x="2491" y="2719"/>
                </a:lnTo>
                <a:lnTo>
                  <a:pt x="2476" y="2675"/>
                </a:lnTo>
                <a:lnTo>
                  <a:pt x="2457" y="2633"/>
                </a:lnTo>
                <a:lnTo>
                  <a:pt x="2433" y="2594"/>
                </a:lnTo>
                <a:lnTo>
                  <a:pt x="2405" y="2559"/>
                </a:lnTo>
                <a:lnTo>
                  <a:pt x="2373" y="2526"/>
                </a:lnTo>
                <a:lnTo>
                  <a:pt x="2338" y="2499"/>
                </a:lnTo>
                <a:lnTo>
                  <a:pt x="2299" y="2474"/>
                </a:lnTo>
                <a:lnTo>
                  <a:pt x="2258" y="2455"/>
                </a:lnTo>
                <a:lnTo>
                  <a:pt x="2213" y="2442"/>
                </a:lnTo>
                <a:lnTo>
                  <a:pt x="2167" y="2433"/>
                </a:lnTo>
                <a:lnTo>
                  <a:pt x="2119" y="2430"/>
                </a:lnTo>
                <a:lnTo>
                  <a:pt x="2115" y="2430"/>
                </a:lnTo>
                <a:lnTo>
                  <a:pt x="2102" y="2430"/>
                </a:lnTo>
                <a:lnTo>
                  <a:pt x="2084" y="2428"/>
                </a:lnTo>
                <a:lnTo>
                  <a:pt x="2060" y="2426"/>
                </a:lnTo>
                <a:lnTo>
                  <a:pt x="2031" y="2421"/>
                </a:lnTo>
                <a:lnTo>
                  <a:pt x="1999" y="2415"/>
                </a:lnTo>
                <a:lnTo>
                  <a:pt x="1965" y="2407"/>
                </a:lnTo>
                <a:lnTo>
                  <a:pt x="1927" y="2396"/>
                </a:lnTo>
                <a:lnTo>
                  <a:pt x="1890" y="2381"/>
                </a:lnTo>
                <a:lnTo>
                  <a:pt x="1469" y="2981"/>
                </a:lnTo>
                <a:lnTo>
                  <a:pt x="1452" y="3003"/>
                </a:lnTo>
                <a:lnTo>
                  <a:pt x="1431" y="3021"/>
                </a:lnTo>
                <a:lnTo>
                  <a:pt x="1409" y="3034"/>
                </a:lnTo>
                <a:lnTo>
                  <a:pt x="1383" y="3045"/>
                </a:lnTo>
                <a:lnTo>
                  <a:pt x="1357" y="3051"/>
                </a:lnTo>
                <a:lnTo>
                  <a:pt x="1329" y="3055"/>
                </a:lnTo>
                <a:lnTo>
                  <a:pt x="1329" y="3055"/>
                </a:lnTo>
                <a:lnTo>
                  <a:pt x="1302" y="3051"/>
                </a:lnTo>
                <a:lnTo>
                  <a:pt x="1275" y="3045"/>
                </a:lnTo>
                <a:lnTo>
                  <a:pt x="1251" y="3034"/>
                </a:lnTo>
                <a:lnTo>
                  <a:pt x="1228" y="3021"/>
                </a:lnTo>
                <a:lnTo>
                  <a:pt x="1208" y="3003"/>
                </a:lnTo>
                <a:lnTo>
                  <a:pt x="1190" y="2981"/>
                </a:lnTo>
                <a:lnTo>
                  <a:pt x="769" y="2381"/>
                </a:lnTo>
                <a:close/>
                <a:moveTo>
                  <a:pt x="1135" y="1929"/>
                </a:moveTo>
                <a:lnTo>
                  <a:pt x="1121" y="1984"/>
                </a:lnTo>
                <a:lnTo>
                  <a:pt x="1103" y="2038"/>
                </a:lnTo>
                <a:lnTo>
                  <a:pt x="1080" y="2089"/>
                </a:lnTo>
                <a:lnTo>
                  <a:pt x="1053" y="2138"/>
                </a:lnTo>
                <a:lnTo>
                  <a:pt x="1021" y="2184"/>
                </a:lnTo>
                <a:lnTo>
                  <a:pt x="986" y="2226"/>
                </a:lnTo>
                <a:lnTo>
                  <a:pt x="947" y="2265"/>
                </a:lnTo>
                <a:lnTo>
                  <a:pt x="906" y="2302"/>
                </a:lnTo>
                <a:lnTo>
                  <a:pt x="1319" y="2890"/>
                </a:lnTo>
                <a:lnTo>
                  <a:pt x="1322" y="2893"/>
                </a:lnTo>
                <a:lnTo>
                  <a:pt x="1325" y="2895"/>
                </a:lnTo>
                <a:lnTo>
                  <a:pt x="1329" y="2897"/>
                </a:lnTo>
                <a:lnTo>
                  <a:pt x="1334" y="2895"/>
                </a:lnTo>
                <a:lnTo>
                  <a:pt x="1338" y="2893"/>
                </a:lnTo>
                <a:lnTo>
                  <a:pt x="1341" y="2890"/>
                </a:lnTo>
                <a:lnTo>
                  <a:pt x="1754" y="2302"/>
                </a:lnTo>
                <a:lnTo>
                  <a:pt x="1712" y="2265"/>
                </a:lnTo>
                <a:lnTo>
                  <a:pt x="1673" y="2226"/>
                </a:lnTo>
                <a:lnTo>
                  <a:pt x="1637" y="2184"/>
                </a:lnTo>
                <a:lnTo>
                  <a:pt x="1607" y="2138"/>
                </a:lnTo>
                <a:lnTo>
                  <a:pt x="1579" y="2089"/>
                </a:lnTo>
                <a:lnTo>
                  <a:pt x="1557" y="2038"/>
                </a:lnTo>
                <a:lnTo>
                  <a:pt x="1538" y="1985"/>
                </a:lnTo>
                <a:lnTo>
                  <a:pt x="1525" y="1929"/>
                </a:lnTo>
                <a:lnTo>
                  <a:pt x="1478" y="1945"/>
                </a:lnTo>
                <a:lnTo>
                  <a:pt x="1429" y="1956"/>
                </a:lnTo>
                <a:lnTo>
                  <a:pt x="1380" y="1962"/>
                </a:lnTo>
                <a:lnTo>
                  <a:pt x="1329" y="1964"/>
                </a:lnTo>
                <a:lnTo>
                  <a:pt x="1280" y="1962"/>
                </a:lnTo>
                <a:lnTo>
                  <a:pt x="1230" y="1955"/>
                </a:lnTo>
                <a:lnTo>
                  <a:pt x="1181" y="1944"/>
                </a:lnTo>
                <a:lnTo>
                  <a:pt x="1135" y="1929"/>
                </a:lnTo>
                <a:close/>
                <a:moveTo>
                  <a:pt x="992" y="806"/>
                </a:moveTo>
                <a:lnTo>
                  <a:pt x="964" y="867"/>
                </a:lnTo>
                <a:lnTo>
                  <a:pt x="931" y="925"/>
                </a:lnTo>
                <a:lnTo>
                  <a:pt x="895" y="980"/>
                </a:lnTo>
                <a:lnTo>
                  <a:pt x="855" y="1032"/>
                </a:lnTo>
                <a:lnTo>
                  <a:pt x="811" y="1082"/>
                </a:lnTo>
                <a:lnTo>
                  <a:pt x="763" y="1127"/>
                </a:lnTo>
                <a:lnTo>
                  <a:pt x="773" y="1196"/>
                </a:lnTo>
                <a:lnTo>
                  <a:pt x="787" y="1263"/>
                </a:lnTo>
                <a:lnTo>
                  <a:pt x="805" y="1328"/>
                </a:lnTo>
                <a:lnTo>
                  <a:pt x="828" y="1390"/>
                </a:lnTo>
                <a:lnTo>
                  <a:pt x="854" y="1450"/>
                </a:lnTo>
                <a:lnTo>
                  <a:pt x="884" y="1506"/>
                </a:lnTo>
                <a:lnTo>
                  <a:pt x="917" y="1558"/>
                </a:lnTo>
                <a:lnTo>
                  <a:pt x="954" y="1608"/>
                </a:lnTo>
                <a:lnTo>
                  <a:pt x="994" y="1652"/>
                </a:lnTo>
                <a:lnTo>
                  <a:pt x="1037" y="1693"/>
                </a:lnTo>
                <a:lnTo>
                  <a:pt x="1082" y="1727"/>
                </a:lnTo>
                <a:lnTo>
                  <a:pt x="1129" y="1755"/>
                </a:lnTo>
                <a:lnTo>
                  <a:pt x="1178" y="1778"/>
                </a:lnTo>
                <a:lnTo>
                  <a:pt x="1228" y="1793"/>
                </a:lnTo>
                <a:lnTo>
                  <a:pt x="1279" y="1803"/>
                </a:lnTo>
                <a:lnTo>
                  <a:pt x="1329" y="1806"/>
                </a:lnTo>
                <a:lnTo>
                  <a:pt x="1382" y="1803"/>
                </a:lnTo>
                <a:lnTo>
                  <a:pt x="1433" y="1793"/>
                </a:lnTo>
                <a:lnTo>
                  <a:pt x="1482" y="1778"/>
                </a:lnTo>
                <a:lnTo>
                  <a:pt x="1529" y="1756"/>
                </a:lnTo>
                <a:lnTo>
                  <a:pt x="1576" y="1729"/>
                </a:lnTo>
                <a:lnTo>
                  <a:pt x="1619" y="1696"/>
                </a:lnTo>
                <a:lnTo>
                  <a:pt x="1661" y="1659"/>
                </a:lnTo>
                <a:lnTo>
                  <a:pt x="1700" y="1616"/>
                </a:lnTo>
                <a:lnTo>
                  <a:pt x="1736" y="1570"/>
                </a:lnTo>
                <a:lnTo>
                  <a:pt x="1769" y="1519"/>
                </a:lnTo>
                <a:lnTo>
                  <a:pt x="1798" y="1465"/>
                </a:lnTo>
                <a:lnTo>
                  <a:pt x="1826" y="1406"/>
                </a:lnTo>
                <a:lnTo>
                  <a:pt x="1849" y="1345"/>
                </a:lnTo>
                <a:lnTo>
                  <a:pt x="1868" y="1281"/>
                </a:lnTo>
                <a:lnTo>
                  <a:pt x="1883" y="1213"/>
                </a:lnTo>
                <a:lnTo>
                  <a:pt x="1895" y="1144"/>
                </a:lnTo>
                <a:lnTo>
                  <a:pt x="1902" y="1073"/>
                </a:lnTo>
                <a:lnTo>
                  <a:pt x="1904" y="999"/>
                </a:lnTo>
                <a:lnTo>
                  <a:pt x="1904" y="998"/>
                </a:lnTo>
                <a:lnTo>
                  <a:pt x="1889" y="972"/>
                </a:lnTo>
                <a:lnTo>
                  <a:pt x="1870" y="947"/>
                </a:lnTo>
                <a:lnTo>
                  <a:pt x="1849" y="927"/>
                </a:lnTo>
                <a:lnTo>
                  <a:pt x="1824" y="910"/>
                </a:lnTo>
                <a:lnTo>
                  <a:pt x="1795" y="897"/>
                </a:lnTo>
                <a:lnTo>
                  <a:pt x="1766" y="890"/>
                </a:lnTo>
                <a:lnTo>
                  <a:pt x="1734" y="887"/>
                </a:lnTo>
                <a:lnTo>
                  <a:pt x="1198" y="887"/>
                </a:lnTo>
                <a:lnTo>
                  <a:pt x="1158" y="885"/>
                </a:lnTo>
                <a:lnTo>
                  <a:pt x="1121" y="877"/>
                </a:lnTo>
                <a:lnTo>
                  <a:pt x="1084" y="865"/>
                </a:lnTo>
                <a:lnTo>
                  <a:pt x="1049" y="848"/>
                </a:lnTo>
                <a:lnTo>
                  <a:pt x="1016" y="827"/>
                </a:lnTo>
                <a:lnTo>
                  <a:pt x="992" y="806"/>
                </a:lnTo>
                <a:close/>
                <a:moveTo>
                  <a:pt x="1396" y="158"/>
                </a:moveTo>
                <a:lnTo>
                  <a:pt x="1344" y="160"/>
                </a:lnTo>
                <a:lnTo>
                  <a:pt x="1293" y="168"/>
                </a:lnTo>
                <a:lnTo>
                  <a:pt x="1243" y="180"/>
                </a:lnTo>
                <a:lnTo>
                  <a:pt x="1193" y="198"/>
                </a:lnTo>
                <a:lnTo>
                  <a:pt x="1145" y="221"/>
                </a:lnTo>
                <a:lnTo>
                  <a:pt x="1129" y="227"/>
                </a:lnTo>
                <a:lnTo>
                  <a:pt x="1112" y="230"/>
                </a:lnTo>
                <a:lnTo>
                  <a:pt x="1066" y="234"/>
                </a:lnTo>
                <a:lnTo>
                  <a:pt x="1021" y="244"/>
                </a:lnTo>
                <a:lnTo>
                  <a:pt x="978" y="260"/>
                </a:lnTo>
                <a:lnTo>
                  <a:pt x="936" y="281"/>
                </a:lnTo>
                <a:lnTo>
                  <a:pt x="896" y="305"/>
                </a:lnTo>
                <a:lnTo>
                  <a:pt x="860" y="335"/>
                </a:lnTo>
                <a:lnTo>
                  <a:pt x="828" y="368"/>
                </a:lnTo>
                <a:lnTo>
                  <a:pt x="797" y="405"/>
                </a:lnTo>
                <a:lnTo>
                  <a:pt x="769" y="445"/>
                </a:lnTo>
                <a:lnTo>
                  <a:pt x="746" y="489"/>
                </a:lnTo>
                <a:lnTo>
                  <a:pt x="725" y="536"/>
                </a:lnTo>
                <a:lnTo>
                  <a:pt x="708" y="584"/>
                </a:lnTo>
                <a:lnTo>
                  <a:pt x="695" y="635"/>
                </a:lnTo>
                <a:lnTo>
                  <a:pt x="686" y="688"/>
                </a:lnTo>
                <a:lnTo>
                  <a:pt x="681" y="742"/>
                </a:lnTo>
                <a:lnTo>
                  <a:pt x="679" y="798"/>
                </a:lnTo>
                <a:lnTo>
                  <a:pt x="682" y="854"/>
                </a:lnTo>
                <a:lnTo>
                  <a:pt x="689" y="911"/>
                </a:lnTo>
                <a:lnTo>
                  <a:pt x="701" y="968"/>
                </a:lnTo>
                <a:lnTo>
                  <a:pt x="742" y="923"/>
                </a:lnTo>
                <a:lnTo>
                  <a:pt x="778" y="873"/>
                </a:lnTo>
                <a:lnTo>
                  <a:pt x="810" y="821"/>
                </a:lnTo>
                <a:lnTo>
                  <a:pt x="838" y="766"/>
                </a:lnTo>
                <a:lnTo>
                  <a:pt x="860" y="708"/>
                </a:lnTo>
                <a:lnTo>
                  <a:pt x="878" y="649"/>
                </a:lnTo>
                <a:lnTo>
                  <a:pt x="886" y="630"/>
                </a:lnTo>
                <a:lnTo>
                  <a:pt x="896" y="613"/>
                </a:lnTo>
                <a:lnTo>
                  <a:pt x="911" y="599"/>
                </a:lnTo>
                <a:lnTo>
                  <a:pt x="927" y="589"/>
                </a:lnTo>
                <a:lnTo>
                  <a:pt x="946" y="581"/>
                </a:lnTo>
                <a:lnTo>
                  <a:pt x="966" y="577"/>
                </a:lnTo>
                <a:lnTo>
                  <a:pt x="986" y="578"/>
                </a:lnTo>
                <a:lnTo>
                  <a:pt x="1007" y="583"/>
                </a:lnTo>
                <a:lnTo>
                  <a:pt x="1024" y="592"/>
                </a:lnTo>
                <a:lnTo>
                  <a:pt x="1039" y="605"/>
                </a:lnTo>
                <a:lnTo>
                  <a:pt x="1052" y="619"/>
                </a:lnTo>
                <a:lnTo>
                  <a:pt x="1062" y="637"/>
                </a:lnTo>
                <a:lnTo>
                  <a:pt x="1074" y="662"/>
                </a:lnTo>
                <a:lnTo>
                  <a:pt x="1090" y="683"/>
                </a:lnTo>
                <a:lnTo>
                  <a:pt x="1110" y="700"/>
                </a:lnTo>
                <a:lnTo>
                  <a:pt x="1130" y="713"/>
                </a:lnTo>
                <a:lnTo>
                  <a:pt x="1152" y="722"/>
                </a:lnTo>
                <a:lnTo>
                  <a:pt x="1174" y="728"/>
                </a:lnTo>
                <a:lnTo>
                  <a:pt x="1198" y="730"/>
                </a:lnTo>
                <a:lnTo>
                  <a:pt x="1734" y="730"/>
                </a:lnTo>
                <a:lnTo>
                  <a:pt x="1780" y="733"/>
                </a:lnTo>
                <a:lnTo>
                  <a:pt x="1826" y="742"/>
                </a:lnTo>
                <a:lnTo>
                  <a:pt x="1868" y="757"/>
                </a:lnTo>
                <a:lnTo>
                  <a:pt x="1908" y="777"/>
                </a:lnTo>
                <a:lnTo>
                  <a:pt x="1945" y="803"/>
                </a:lnTo>
                <a:lnTo>
                  <a:pt x="1978" y="833"/>
                </a:lnTo>
                <a:lnTo>
                  <a:pt x="1979" y="801"/>
                </a:lnTo>
                <a:lnTo>
                  <a:pt x="1976" y="735"/>
                </a:lnTo>
                <a:lnTo>
                  <a:pt x="1968" y="671"/>
                </a:lnTo>
                <a:lnTo>
                  <a:pt x="1953" y="610"/>
                </a:lnTo>
                <a:lnTo>
                  <a:pt x="1934" y="550"/>
                </a:lnTo>
                <a:lnTo>
                  <a:pt x="1908" y="494"/>
                </a:lnTo>
                <a:lnTo>
                  <a:pt x="1880" y="441"/>
                </a:lnTo>
                <a:lnTo>
                  <a:pt x="1846" y="391"/>
                </a:lnTo>
                <a:lnTo>
                  <a:pt x="1808" y="346"/>
                </a:lnTo>
                <a:lnTo>
                  <a:pt x="1767" y="304"/>
                </a:lnTo>
                <a:lnTo>
                  <a:pt x="1722" y="267"/>
                </a:lnTo>
                <a:lnTo>
                  <a:pt x="1673" y="235"/>
                </a:lnTo>
                <a:lnTo>
                  <a:pt x="1623" y="208"/>
                </a:lnTo>
                <a:lnTo>
                  <a:pt x="1569" y="187"/>
                </a:lnTo>
                <a:lnTo>
                  <a:pt x="1514" y="171"/>
                </a:lnTo>
                <a:lnTo>
                  <a:pt x="1455" y="161"/>
                </a:lnTo>
                <a:lnTo>
                  <a:pt x="1396" y="158"/>
                </a:lnTo>
                <a:close/>
                <a:moveTo>
                  <a:pt x="1396" y="0"/>
                </a:moveTo>
                <a:lnTo>
                  <a:pt x="1463" y="3"/>
                </a:lnTo>
                <a:lnTo>
                  <a:pt x="1528" y="13"/>
                </a:lnTo>
                <a:lnTo>
                  <a:pt x="1593" y="29"/>
                </a:lnTo>
                <a:lnTo>
                  <a:pt x="1654" y="50"/>
                </a:lnTo>
                <a:lnTo>
                  <a:pt x="1713" y="77"/>
                </a:lnTo>
                <a:lnTo>
                  <a:pt x="1770" y="109"/>
                </a:lnTo>
                <a:lnTo>
                  <a:pt x="1823" y="146"/>
                </a:lnTo>
                <a:lnTo>
                  <a:pt x="1872" y="189"/>
                </a:lnTo>
                <a:lnTo>
                  <a:pt x="1919" y="234"/>
                </a:lnTo>
                <a:lnTo>
                  <a:pt x="1962" y="285"/>
                </a:lnTo>
                <a:lnTo>
                  <a:pt x="2000" y="339"/>
                </a:lnTo>
                <a:lnTo>
                  <a:pt x="2035" y="397"/>
                </a:lnTo>
                <a:lnTo>
                  <a:pt x="2065" y="458"/>
                </a:lnTo>
                <a:lnTo>
                  <a:pt x="2090" y="522"/>
                </a:lnTo>
                <a:lnTo>
                  <a:pt x="2111" y="589"/>
                </a:lnTo>
                <a:lnTo>
                  <a:pt x="2124" y="657"/>
                </a:lnTo>
                <a:lnTo>
                  <a:pt x="2134" y="728"/>
                </a:lnTo>
                <a:lnTo>
                  <a:pt x="2137" y="801"/>
                </a:lnTo>
                <a:lnTo>
                  <a:pt x="2134" y="870"/>
                </a:lnTo>
                <a:lnTo>
                  <a:pt x="2126" y="937"/>
                </a:lnTo>
                <a:lnTo>
                  <a:pt x="2113" y="1003"/>
                </a:lnTo>
                <a:lnTo>
                  <a:pt x="2095" y="1068"/>
                </a:lnTo>
                <a:lnTo>
                  <a:pt x="2071" y="1131"/>
                </a:lnTo>
                <a:lnTo>
                  <a:pt x="2063" y="1147"/>
                </a:lnTo>
                <a:lnTo>
                  <a:pt x="2051" y="1158"/>
                </a:lnTo>
                <a:lnTo>
                  <a:pt x="2041" y="1230"/>
                </a:lnTo>
                <a:lnTo>
                  <a:pt x="2025" y="1300"/>
                </a:lnTo>
                <a:lnTo>
                  <a:pt x="2006" y="1368"/>
                </a:lnTo>
                <a:lnTo>
                  <a:pt x="1984" y="1435"/>
                </a:lnTo>
                <a:lnTo>
                  <a:pt x="1957" y="1499"/>
                </a:lnTo>
                <a:lnTo>
                  <a:pt x="1926" y="1559"/>
                </a:lnTo>
                <a:lnTo>
                  <a:pt x="1893" y="1617"/>
                </a:lnTo>
                <a:lnTo>
                  <a:pt x="1854" y="1673"/>
                </a:lnTo>
                <a:lnTo>
                  <a:pt x="1813" y="1726"/>
                </a:lnTo>
                <a:lnTo>
                  <a:pt x="1769" y="1772"/>
                </a:lnTo>
                <a:lnTo>
                  <a:pt x="1722" y="1815"/>
                </a:lnTo>
                <a:lnTo>
                  <a:pt x="1673" y="1853"/>
                </a:lnTo>
                <a:lnTo>
                  <a:pt x="1682" y="1904"/>
                </a:lnTo>
                <a:lnTo>
                  <a:pt x="1695" y="1952"/>
                </a:lnTo>
                <a:lnTo>
                  <a:pt x="1710" y="1995"/>
                </a:lnTo>
                <a:lnTo>
                  <a:pt x="1728" y="2033"/>
                </a:lnTo>
                <a:lnTo>
                  <a:pt x="1749" y="2069"/>
                </a:lnTo>
                <a:lnTo>
                  <a:pt x="1771" y="2100"/>
                </a:lnTo>
                <a:lnTo>
                  <a:pt x="1794" y="2129"/>
                </a:lnTo>
                <a:lnTo>
                  <a:pt x="1819" y="2153"/>
                </a:lnTo>
                <a:lnTo>
                  <a:pt x="1846" y="2175"/>
                </a:lnTo>
                <a:lnTo>
                  <a:pt x="1872" y="2194"/>
                </a:lnTo>
                <a:lnTo>
                  <a:pt x="1900" y="2210"/>
                </a:lnTo>
                <a:lnTo>
                  <a:pt x="1926" y="2224"/>
                </a:lnTo>
                <a:lnTo>
                  <a:pt x="1954" y="2236"/>
                </a:lnTo>
                <a:lnTo>
                  <a:pt x="1980" y="2245"/>
                </a:lnTo>
                <a:lnTo>
                  <a:pt x="2005" y="2254"/>
                </a:lnTo>
                <a:lnTo>
                  <a:pt x="2029" y="2259"/>
                </a:lnTo>
                <a:lnTo>
                  <a:pt x="2051" y="2264"/>
                </a:lnTo>
                <a:lnTo>
                  <a:pt x="2072" y="2268"/>
                </a:lnTo>
                <a:lnTo>
                  <a:pt x="2090" y="2270"/>
                </a:lnTo>
                <a:lnTo>
                  <a:pt x="2106" y="2272"/>
                </a:lnTo>
                <a:lnTo>
                  <a:pt x="2119" y="2272"/>
                </a:lnTo>
                <a:lnTo>
                  <a:pt x="2130" y="2273"/>
                </a:lnTo>
                <a:lnTo>
                  <a:pt x="2135" y="2273"/>
                </a:lnTo>
                <a:lnTo>
                  <a:pt x="2138" y="2273"/>
                </a:lnTo>
                <a:lnTo>
                  <a:pt x="2195" y="2278"/>
                </a:lnTo>
                <a:lnTo>
                  <a:pt x="2250" y="2289"/>
                </a:lnTo>
                <a:lnTo>
                  <a:pt x="2303" y="2305"/>
                </a:lnTo>
                <a:lnTo>
                  <a:pt x="2354" y="2326"/>
                </a:lnTo>
                <a:lnTo>
                  <a:pt x="2402" y="2352"/>
                </a:lnTo>
                <a:lnTo>
                  <a:pt x="2446" y="2383"/>
                </a:lnTo>
                <a:lnTo>
                  <a:pt x="2487" y="2418"/>
                </a:lnTo>
                <a:lnTo>
                  <a:pt x="2526" y="2457"/>
                </a:lnTo>
                <a:lnTo>
                  <a:pt x="2558" y="2500"/>
                </a:lnTo>
                <a:lnTo>
                  <a:pt x="2588" y="2545"/>
                </a:lnTo>
                <a:lnTo>
                  <a:pt x="2613" y="2594"/>
                </a:lnTo>
                <a:lnTo>
                  <a:pt x="2632" y="2646"/>
                </a:lnTo>
                <a:lnTo>
                  <a:pt x="2647" y="2699"/>
                </a:lnTo>
                <a:lnTo>
                  <a:pt x="2656" y="2755"/>
                </a:lnTo>
                <a:lnTo>
                  <a:pt x="2659" y="2813"/>
                </a:lnTo>
                <a:lnTo>
                  <a:pt x="2659" y="3422"/>
                </a:lnTo>
                <a:lnTo>
                  <a:pt x="2657" y="3442"/>
                </a:lnTo>
                <a:lnTo>
                  <a:pt x="2648" y="3461"/>
                </a:lnTo>
                <a:lnTo>
                  <a:pt x="2636" y="3477"/>
                </a:lnTo>
                <a:lnTo>
                  <a:pt x="2620" y="3489"/>
                </a:lnTo>
                <a:lnTo>
                  <a:pt x="2602" y="3497"/>
                </a:lnTo>
                <a:lnTo>
                  <a:pt x="2581" y="3500"/>
                </a:lnTo>
                <a:lnTo>
                  <a:pt x="78" y="3500"/>
                </a:lnTo>
                <a:lnTo>
                  <a:pt x="58" y="3497"/>
                </a:lnTo>
                <a:lnTo>
                  <a:pt x="39" y="3489"/>
                </a:lnTo>
                <a:lnTo>
                  <a:pt x="23" y="3477"/>
                </a:lnTo>
                <a:lnTo>
                  <a:pt x="11" y="3461"/>
                </a:lnTo>
                <a:lnTo>
                  <a:pt x="3" y="3442"/>
                </a:lnTo>
                <a:lnTo>
                  <a:pt x="0" y="3422"/>
                </a:lnTo>
                <a:lnTo>
                  <a:pt x="0" y="2813"/>
                </a:lnTo>
                <a:lnTo>
                  <a:pt x="3" y="2755"/>
                </a:lnTo>
                <a:lnTo>
                  <a:pt x="12" y="2699"/>
                </a:lnTo>
                <a:lnTo>
                  <a:pt x="26" y="2646"/>
                </a:lnTo>
                <a:lnTo>
                  <a:pt x="47" y="2594"/>
                </a:lnTo>
                <a:lnTo>
                  <a:pt x="71" y="2545"/>
                </a:lnTo>
                <a:lnTo>
                  <a:pt x="100" y="2500"/>
                </a:lnTo>
                <a:lnTo>
                  <a:pt x="134" y="2457"/>
                </a:lnTo>
                <a:lnTo>
                  <a:pt x="171" y="2418"/>
                </a:lnTo>
                <a:lnTo>
                  <a:pt x="213" y="2383"/>
                </a:lnTo>
                <a:lnTo>
                  <a:pt x="258" y="2352"/>
                </a:lnTo>
                <a:lnTo>
                  <a:pt x="306" y="2326"/>
                </a:lnTo>
                <a:lnTo>
                  <a:pt x="357" y="2305"/>
                </a:lnTo>
                <a:lnTo>
                  <a:pt x="410" y="2289"/>
                </a:lnTo>
                <a:lnTo>
                  <a:pt x="465" y="2278"/>
                </a:lnTo>
                <a:lnTo>
                  <a:pt x="522" y="2273"/>
                </a:lnTo>
                <a:lnTo>
                  <a:pt x="524" y="2273"/>
                </a:lnTo>
                <a:lnTo>
                  <a:pt x="530" y="2273"/>
                </a:lnTo>
                <a:lnTo>
                  <a:pt x="540" y="2272"/>
                </a:lnTo>
                <a:lnTo>
                  <a:pt x="552" y="2272"/>
                </a:lnTo>
                <a:lnTo>
                  <a:pt x="568" y="2270"/>
                </a:lnTo>
                <a:lnTo>
                  <a:pt x="586" y="2268"/>
                </a:lnTo>
                <a:lnTo>
                  <a:pt x="608" y="2264"/>
                </a:lnTo>
                <a:lnTo>
                  <a:pt x="630" y="2259"/>
                </a:lnTo>
                <a:lnTo>
                  <a:pt x="654" y="2254"/>
                </a:lnTo>
                <a:lnTo>
                  <a:pt x="679" y="2245"/>
                </a:lnTo>
                <a:lnTo>
                  <a:pt x="706" y="2236"/>
                </a:lnTo>
                <a:lnTo>
                  <a:pt x="732" y="2224"/>
                </a:lnTo>
                <a:lnTo>
                  <a:pt x="760" y="2210"/>
                </a:lnTo>
                <a:lnTo>
                  <a:pt x="786" y="2194"/>
                </a:lnTo>
                <a:lnTo>
                  <a:pt x="814" y="2175"/>
                </a:lnTo>
                <a:lnTo>
                  <a:pt x="839" y="2153"/>
                </a:lnTo>
                <a:lnTo>
                  <a:pt x="865" y="2129"/>
                </a:lnTo>
                <a:lnTo>
                  <a:pt x="889" y="2100"/>
                </a:lnTo>
                <a:lnTo>
                  <a:pt x="911" y="2068"/>
                </a:lnTo>
                <a:lnTo>
                  <a:pt x="931" y="2033"/>
                </a:lnTo>
                <a:lnTo>
                  <a:pt x="949" y="1994"/>
                </a:lnTo>
                <a:lnTo>
                  <a:pt x="964" y="1952"/>
                </a:lnTo>
                <a:lnTo>
                  <a:pt x="977" y="1904"/>
                </a:lnTo>
                <a:lnTo>
                  <a:pt x="986" y="1852"/>
                </a:lnTo>
                <a:lnTo>
                  <a:pt x="935" y="1812"/>
                </a:lnTo>
                <a:lnTo>
                  <a:pt x="885" y="1767"/>
                </a:lnTo>
                <a:lnTo>
                  <a:pt x="839" y="1716"/>
                </a:lnTo>
                <a:lnTo>
                  <a:pt x="796" y="1661"/>
                </a:lnTo>
                <a:lnTo>
                  <a:pt x="757" y="1602"/>
                </a:lnTo>
                <a:lnTo>
                  <a:pt x="722" y="1538"/>
                </a:lnTo>
                <a:lnTo>
                  <a:pt x="690" y="1470"/>
                </a:lnTo>
                <a:lnTo>
                  <a:pt x="663" y="1398"/>
                </a:lnTo>
                <a:lnTo>
                  <a:pt x="640" y="1324"/>
                </a:lnTo>
                <a:lnTo>
                  <a:pt x="622" y="1245"/>
                </a:lnTo>
                <a:lnTo>
                  <a:pt x="609" y="1165"/>
                </a:lnTo>
                <a:lnTo>
                  <a:pt x="598" y="1152"/>
                </a:lnTo>
                <a:lnTo>
                  <a:pt x="591" y="1137"/>
                </a:lnTo>
                <a:lnTo>
                  <a:pt x="568" y="1078"/>
                </a:lnTo>
                <a:lnTo>
                  <a:pt x="550" y="1016"/>
                </a:lnTo>
                <a:lnTo>
                  <a:pt x="537" y="950"/>
                </a:lnTo>
                <a:lnTo>
                  <a:pt x="527" y="885"/>
                </a:lnTo>
                <a:lnTo>
                  <a:pt x="522" y="819"/>
                </a:lnTo>
                <a:lnTo>
                  <a:pt x="523" y="754"/>
                </a:lnTo>
                <a:lnTo>
                  <a:pt x="527" y="689"/>
                </a:lnTo>
                <a:lnTo>
                  <a:pt x="537" y="626"/>
                </a:lnTo>
                <a:lnTo>
                  <a:pt x="551" y="563"/>
                </a:lnTo>
                <a:lnTo>
                  <a:pt x="570" y="503"/>
                </a:lnTo>
                <a:lnTo>
                  <a:pt x="594" y="444"/>
                </a:lnTo>
                <a:lnTo>
                  <a:pt x="622" y="387"/>
                </a:lnTo>
                <a:lnTo>
                  <a:pt x="655" y="334"/>
                </a:lnTo>
                <a:lnTo>
                  <a:pt x="692" y="285"/>
                </a:lnTo>
                <a:lnTo>
                  <a:pt x="731" y="241"/>
                </a:lnTo>
                <a:lnTo>
                  <a:pt x="775" y="200"/>
                </a:lnTo>
                <a:lnTo>
                  <a:pt x="821" y="167"/>
                </a:lnTo>
                <a:lnTo>
                  <a:pt x="871" y="137"/>
                </a:lnTo>
                <a:lnTo>
                  <a:pt x="923" y="112"/>
                </a:lnTo>
                <a:lnTo>
                  <a:pt x="978" y="93"/>
                </a:lnTo>
                <a:lnTo>
                  <a:pt x="1032" y="81"/>
                </a:lnTo>
                <a:lnTo>
                  <a:pt x="1087" y="73"/>
                </a:lnTo>
                <a:lnTo>
                  <a:pt x="1146" y="47"/>
                </a:lnTo>
                <a:lnTo>
                  <a:pt x="1208" y="27"/>
                </a:lnTo>
                <a:lnTo>
                  <a:pt x="1269" y="12"/>
                </a:lnTo>
                <a:lnTo>
                  <a:pt x="1332" y="3"/>
                </a:lnTo>
                <a:lnTo>
                  <a:pt x="1396"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2" name="Inhaltsplatzhalter 4"/>
          <p:cNvSpPr txBox="1"/>
          <p:nvPr/>
        </p:nvSpPr>
        <p:spPr>
          <a:xfrm>
            <a:off x="6825271" y="1577221"/>
            <a:ext cx="2652751" cy="686855"/>
          </a:xfrm>
          <a:prstGeom prst="rect">
            <a:avLst/>
          </a:prstGeom>
        </p:spPr>
        <p:txBody>
          <a:bodyPr wrap="square" lIns="0" tIns="0" rIns="0" bIns="0">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Aft>
                <a:spcPts val="1200"/>
              </a:spcAft>
              <a:buNone/>
            </a:pPr>
            <a:r>
              <a:rPr lang="zh-CN" altLang="en-US" sz="16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br>
              <a:rPr lang="en-US" sz="1400" b="1"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br>
            <a:r>
              <a:rPr lang="zh-CN" altLang="en-US" sz="11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请替换文字内容。修改文字内容，也可以直接复制你的内容到此。</a:t>
            </a:r>
            <a:endParaRPr lang="en-US" sz="11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3" name="Inhaltsplatzhalter 4"/>
          <p:cNvSpPr txBox="1"/>
          <p:nvPr/>
        </p:nvSpPr>
        <p:spPr>
          <a:xfrm>
            <a:off x="9845792" y="1672939"/>
            <a:ext cx="885242" cy="492443"/>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2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20%</a:t>
            </a:r>
            <a:endParaRPr lang="en-US" sz="24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nvGrpSpPr>
          <p:cNvPr id="14" name="Group 58"/>
          <p:cNvGrpSpPr/>
          <p:nvPr/>
        </p:nvGrpSpPr>
        <p:grpSpPr>
          <a:xfrm flipH="1">
            <a:off x="2428073" y="2658724"/>
            <a:ext cx="4148090" cy="1068346"/>
            <a:chOff x="1208088" y="2171700"/>
            <a:chExt cx="9775826" cy="2517776"/>
          </a:xfrm>
        </p:grpSpPr>
        <p:sp>
          <p:nvSpPr>
            <p:cNvPr id="15" name="Freeform 5"/>
            <p:cNvSpPr/>
            <p:nvPr/>
          </p:nvSpPr>
          <p:spPr bwMode="auto">
            <a:xfrm>
              <a:off x="1208088" y="2376488"/>
              <a:ext cx="9775825" cy="2312988"/>
            </a:xfrm>
            <a:custGeom>
              <a:avLst/>
              <a:gdLst>
                <a:gd name="T0" fmla="*/ 307 w 2604"/>
                <a:gd name="T1" fmla="*/ 0 h 614"/>
                <a:gd name="T2" fmla="*/ 0 w 2604"/>
                <a:gd name="T3" fmla="*/ 307 h 614"/>
                <a:gd name="T4" fmla="*/ 175 w 2604"/>
                <a:gd name="T5" fmla="*/ 584 h 614"/>
                <a:gd name="T6" fmla="*/ 307 w 2604"/>
                <a:gd name="T7" fmla="*/ 614 h 614"/>
                <a:gd name="T8" fmla="*/ 307 w 2604"/>
                <a:gd name="T9" fmla="*/ 614 h 614"/>
                <a:gd name="T10" fmla="*/ 322 w 2604"/>
                <a:gd name="T11" fmla="*/ 613 h 614"/>
                <a:gd name="T12" fmla="*/ 327 w 2604"/>
                <a:gd name="T13" fmla="*/ 613 h 614"/>
                <a:gd name="T14" fmla="*/ 337 w 2604"/>
                <a:gd name="T15" fmla="*/ 612 h 614"/>
                <a:gd name="T16" fmla="*/ 342 w 2604"/>
                <a:gd name="T17" fmla="*/ 611 h 614"/>
                <a:gd name="T18" fmla="*/ 352 w 2604"/>
                <a:gd name="T19" fmla="*/ 610 h 614"/>
                <a:gd name="T20" fmla="*/ 358 w 2604"/>
                <a:gd name="T21" fmla="*/ 609 h 614"/>
                <a:gd name="T22" fmla="*/ 366 w 2604"/>
                <a:gd name="T23" fmla="*/ 608 h 614"/>
                <a:gd name="T24" fmla="*/ 372 w 2604"/>
                <a:gd name="T25" fmla="*/ 607 h 614"/>
                <a:gd name="T26" fmla="*/ 380 w 2604"/>
                <a:gd name="T27" fmla="*/ 605 h 614"/>
                <a:gd name="T28" fmla="*/ 387 w 2604"/>
                <a:gd name="T29" fmla="*/ 603 h 614"/>
                <a:gd name="T30" fmla="*/ 393 w 2604"/>
                <a:gd name="T31" fmla="*/ 601 h 614"/>
                <a:gd name="T32" fmla="*/ 401 w 2604"/>
                <a:gd name="T33" fmla="*/ 599 h 614"/>
                <a:gd name="T34" fmla="*/ 406 w 2604"/>
                <a:gd name="T35" fmla="*/ 597 h 614"/>
                <a:gd name="T36" fmla="*/ 415 w 2604"/>
                <a:gd name="T37" fmla="*/ 594 h 614"/>
                <a:gd name="T38" fmla="*/ 415 w 2604"/>
                <a:gd name="T39" fmla="*/ 594 h 614"/>
                <a:gd name="T40" fmla="*/ 415 w 2604"/>
                <a:gd name="T41" fmla="*/ 594 h 614"/>
                <a:gd name="T42" fmla="*/ 528 w 2604"/>
                <a:gd name="T43" fmla="*/ 519 h 614"/>
                <a:gd name="T44" fmla="*/ 528 w 2604"/>
                <a:gd name="T45" fmla="*/ 519 h 614"/>
                <a:gd name="T46" fmla="*/ 530 w 2604"/>
                <a:gd name="T47" fmla="*/ 517 h 614"/>
                <a:gd name="T48" fmla="*/ 532 w 2604"/>
                <a:gd name="T49" fmla="*/ 515 h 614"/>
                <a:gd name="T50" fmla="*/ 536 w 2604"/>
                <a:gd name="T51" fmla="*/ 511 h 614"/>
                <a:gd name="T52" fmla="*/ 536 w 2604"/>
                <a:gd name="T53" fmla="*/ 511 h 614"/>
                <a:gd name="T54" fmla="*/ 538 w 2604"/>
                <a:gd name="T55" fmla="*/ 508 h 614"/>
                <a:gd name="T56" fmla="*/ 543 w 2604"/>
                <a:gd name="T57" fmla="*/ 503 h 614"/>
                <a:gd name="T58" fmla="*/ 543 w 2604"/>
                <a:gd name="T59" fmla="*/ 503 h 614"/>
                <a:gd name="T60" fmla="*/ 543 w 2604"/>
                <a:gd name="T61" fmla="*/ 502 h 614"/>
                <a:gd name="T62" fmla="*/ 545 w 2604"/>
                <a:gd name="T63" fmla="*/ 501 h 614"/>
                <a:gd name="T64" fmla="*/ 546 w 2604"/>
                <a:gd name="T65" fmla="*/ 499 h 614"/>
                <a:gd name="T66" fmla="*/ 552 w 2604"/>
                <a:gd name="T67" fmla="*/ 492 h 614"/>
                <a:gd name="T68" fmla="*/ 553 w 2604"/>
                <a:gd name="T69" fmla="*/ 490 h 614"/>
                <a:gd name="T70" fmla="*/ 798 w 2604"/>
                <a:gd name="T71" fmla="*/ 614 h 614"/>
                <a:gd name="T72" fmla="*/ 2506 w 2604"/>
                <a:gd name="T73" fmla="*/ 614 h 614"/>
                <a:gd name="T74" fmla="*/ 2544 w 2604"/>
                <a:gd name="T75" fmla="*/ 606 h 614"/>
                <a:gd name="T76" fmla="*/ 2545 w 2604"/>
                <a:gd name="T77" fmla="*/ 606 h 614"/>
                <a:gd name="T78" fmla="*/ 2549 w 2604"/>
                <a:gd name="T79" fmla="*/ 604 h 614"/>
                <a:gd name="T80" fmla="*/ 2575 w 2604"/>
                <a:gd name="T81" fmla="*/ 585 h 614"/>
                <a:gd name="T82" fmla="*/ 2576 w 2604"/>
                <a:gd name="T83" fmla="*/ 585 h 614"/>
                <a:gd name="T84" fmla="*/ 2604 w 2604"/>
                <a:gd name="T85" fmla="*/ 515 h 614"/>
                <a:gd name="T86" fmla="*/ 2604 w 2604"/>
                <a:gd name="T87" fmla="*/ 515 h 614"/>
                <a:gd name="T88" fmla="*/ 2604 w 2604"/>
                <a:gd name="T89" fmla="*/ 491 h 614"/>
                <a:gd name="T90" fmla="*/ 2604 w 2604"/>
                <a:gd name="T91" fmla="*/ 491 h 614"/>
                <a:gd name="T92" fmla="*/ 2562 w 2604"/>
                <a:gd name="T93" fmla="*/ 491 h 614"/>
                <a:gd name="T94" fmla="*/ 2562 w 2604"/>
                <a:gd name="T95" fmla="*/ 148 h 614"/>
                <a:gd name="T96" fmla="*/ 2461 w 2604"/>
                <a:gd name="T97" fmla="*/ 47 h 614"/>
                <a:gd name="T98" fmla="*/ 471 w 2604"/>
                <a:gd name="T99" fmla="*/ 47 h 614"/>
                <a:gd name="T100" fmla="*/ 307 w 2604"/>
                <a:gd name="T101" fmla="*/ 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4" h="614">
                  <a:moveTo>
                    <a:pt x="307" y="0"/>
                  </a:moveTo>
                  <a:cubicBezTo>
                    <a:pt x="137" y="0"/>
                    <a:pt x="0" y="137"/>
                    <a:pt x="0" y="307"/>
                  </a:cubicBezTo>
                  <a:cubicBezTo>
                    <a:pt x="0" y="429"/>
                    <a:pt x="72" y="535"/>
                    <a:pt x="175" y="584"/>
                  </a:cubicBezTo>
                  <a:cubicBezTo>
                    <a:pt x="215" y="603"/>
                    <a:pt x="260" y="614"/>
                    <a:pt x="307" y="614"/>
                  </a:cubicBezTo>
                  <a:cubicBezTo>
                    <a:pt x="307" y="614"/>
                    <a:pt x="307" y="614"/>
                    <a:pt x="307" y="614"/>
                  </a:cubicBezTo>
                  <a:cubicBezTo>
                    <a:pt x="312" y="614"/>
                    <a:pt x="317" y="613"/>
                    <a:pt x="322" y="613"/>
                  </a:cubicBezTo>
                  <a:cubicBezTo>
                    <a:pt x="324" y="613"/>
                    <a:pt x="325" y="613"/>
                    <a:pt x="327" y="613"/>
                  </a:cubicBezTo>
                  <a:cubicBezTo>
                    <a:pt x="330" y="613"/>
                    <a:pt x="334" y="612"/>
                    <a:pt x="337" y="612"/>
                  </a:cubicBezTo>
                  <a:cubicBezTo>
                    <a:pt x="339" y="612"/>
                    <a:pt x="341" y="612"/>
                    <a:pt x="342" y="611"/>
                  </a:cubicBezTo>
                  <a:cubicBezTo>
                    <a:pt x="346" y="611"/>
                    <a:pt x="349" y="611"/>
                    <a:pt x="352" y="610"/>
                  </a:cubicBezTo>
                  <a:cubicBezTo>
                    <a:pt x="354" y="610"/>
                    <a:pt x="356" y="610"/>
                    <a:pt x="358" y="609"/>
                  </a:cubicBezTo>
                  <a:cubicBezTo>
                    <a:pt x="360" y="609"/>
                    <a:pt x="363" y="608"/>
                    <a:pt x="366" y="608"/>
                  </a:cubicBezTo>
                  <a:cubicBezTo>
                    <a:pt x="368" y="607"/>
                    <a:pt x="370" y="607"/>
                    <a:pt x="372" y="607"/>
                  </a:cubicBezTo>
                  <a:cubicBezTo>
                    <a:pt x="375" y="606"/>
                    <a:pt x="377" y="605"/>
                    <a:pt x="380" y="605"/>
                  </a:cubicBezTo>
                  <a:cubicBezTo>
                    <a:pt x="382" y="604"/>
                    <a:pt x="384" y="604"/>
                    <a:pt x="387" y="603"/>
                  </a:cubicBezTo>
                  <a:cubicBezTo>
                    <a:pt x="389" y="602"/>
                    <a:pt x="391" y="602"/>
                    <a:pt x="393" y="601"/>
                  </a:cubicBezTo>
                  <a:cubicBezTo>
                    <a:pt x="396" y="600"/>
                    <a:pt x="398" y="600"/>
                    <a:pt x="401" y="599"/>
                  </a:cubicBezTo>
                  <a:cubicBezTo>
                    <a:pt x="402" y="598"/>
                    <a:pt x="404" y="598"/>
                    <a:pt x="406" y="597"/>
                  </a:cubicBezTo>
                  <a:cubicBezTo>
                    <a:pt x="409" y="596"/>
                    <a:pt x="412" y="595"/>
                    <a:pt x="415" y="594"/>
                  </a:cubicBezTo>
                  <a:cubicBezTo>
                    <a:pt x="415" y="594"/>
                    <a:pt x="415" y="594"/>
                    <a:pt x="415" y="594"/>
                  </a:cubicBezTo>
                  <a:cubicBezTo>
                    <a:pt x="415" y="594"/>
                    <a:pt x="415" y="594"/>
                    <a:pt x="415" y="594"/>
                  </a:cubicBezTo>
                  <a:cubicBezTo>
                    <a:pt x="458" y="578"/>
                    <a:pt x="497" y="552"/>
                    <a:pt x="528" y="519"/>
                  </a:cubicBezTo>
                  <a:cubicBezTo>
                    <a:pt x="528" y="519"/>
                    <a:pt x="528" y="519"/>
                    <a:pt x="528" y="519"/>
                  </a:cubicBezTo>
                  <a:cubicBezTo>
                    <a:pt x="529" y="519"/>
                    <a:pt x="529" y="518"/>
                    <a:pt x="530" y="517"/>
                  </a:cubicBezTo>
                  <a:cubicBezTo>
                    <a:pt x="531" y="517"/>
                    <a:pt x="532" y="516"/>
                    <a:pt x="532" y="515"/>
                  </a:cubicBezTo>
                  <a:cubicBezTo>
                    <a:pt x="534" y="513"/>
                    <a:pt x="535" y="512"/>
                    <a:pt x="536" y="511"/>
                  </a:cubicBezTo>
                  <a:cubicBezTo>
                    <a:pt x="536" y="511"/>
                    <a:pt x="536" y="511"/>
                    <a:pt x="536" y="511"/>
                  </a:cubicBezTo>
                  <a:cubicBezTo>
                    <a:pt x="537" y="510"/>
                    <a:pt x="537" y="509"/>
                    <a:pt x="538" y="508"/>
                  </a:cubicBezTo>
                  <a:cubicBezTo>
                    <a:pt x="540" y="507"/>
                    <a:pt x="541" y="505"/>
                    <a:pt x="543" y="503"/>
                  </a:cubicBezTo>
                  <a:cubicBezTo>
                    <a:pt x="543" y="503"/>
                    <a:pt x="543" y="503"/>
                    <a:pt x="543" y="503"/>
                  </a:cubicBezTo>
                  <a:cubicBezTo>
                    <a:pt x="543" y="502"/>
                    <a:pt x="543" y="502"/>
                    <a:pt x="543" y="502"/>
                  </a:cubicBezTo>
                  <a:cubicBezTo>
                    <a:pt x="544" y="502"/>
                    <a:pt x="544" y="501"/>
                    <a:pt x="545" y="501"/>
                  </a:cubicBezTo>
                  <a:cubicBezTo>
                    <a:pt x="545" y="500"/>
                    <a:pt x="546" y="499"/>
                    <a:pt x="546" y="499"/>
                  </a:cubicBezTo>
                  <a:cubicBezTo>
                    <a:pt x="548" y="496"/>
                    <a:pt x="550" y="494"/>
                    <a:pt x="552" y="492"/>
                  </a:cubicBezTo>
                  <a:cubicBezTo>
                    <a:pt x="552" y="491"/>
                    <a:pt x="552" y="491"/>
                    <a:pt x="553" y="490"/>
                  </a:cubicBezTo>
                  <a:cubicBezTo>
                    <a:pt x="609" y="565"/>
                    <a:pt x="698" y="614"/>
                    <a:pt x="798" y="614"/>
                  </a:cubicBezTo>
                  <a:cubicBezTo>
                    <a:pt x="2506" y="614"/>
                    <a:pt x="2506" y="614"/>
                    <a:pt x="2506" y="614"/>
                  </a:cubicBezTo>
                  <a:cubicBezTo>
                    <a:pt x="2520" y="614"/>
                    <a:pt x="2533" y="611"/>
                    <a:pt x="2544" y="606"/>
                  </a:cubicBezTo>
                  <a:cubicBezTo>
                    <a:pt x="2545" y="606"/>
                    <a:pt x="2545" y="606"/>
                    <a:pt x="2545" y="606"/>
                  </a:cubicBezTo>
                  <a:cubicBezTo>
                    <a:pt x="2546" y="605"/>
                    <a:pt x="2547" y="604"/>
                    <a:pt x="2549" y="604"/>
                  </a:cubicBezTo>
                  <a:cubicBezTo>
                    <a:pt x="2559" y="599"/>
                    <a:pt x="2568" y="593"/>
                    <a:pt x="2575" y="585"/>
                  </a:cubicBezTo>
                  <a:cubicBezTo>
                    <a:pt x="2576" y="585"/>
                    <a:pt x="2576" y="585"/>
                    <a:pt x="2576" y="585"/>
                  </a:cubicBezTo>
                  <a:cubicBezTo>
                    <a:pt x="2593" y="567"/>
                    <a:pt x="2604" y="542"/>
                    <a:pt x="2604" y="515"/>
                  </a:cubicBezTo>
                  <a:cubicBezTo>
                    <a:pt x="2604" y="515"/>
                    <a:pt x="2604" y="515"/>
                    <a:pt x="2604" y="515"/>
                  </a:cubicBezTo>
                  <a:cubicBezTo>
                    <a:pt x="2604" y="491"/>
                    <a:pt x="2604" y="491"/>
                    <a:pt x="2604" y="491"/>
                  </a:cubicBezTo>
                  <a:cubicBezTo>
                    <a:pt x="2604" y="491"/>
                    <a:pt x="2604" y="491"/>
                    <a:pt x="2604" y="491"/>
                  </a:cubicBezTo>
                  <a:cubicBezTo>
                    <a:pt x="2562" y="491"/>
                    <a:pt x="2562" y="491"/>
                    <a:pt x="2562" y="491"/>
                  </a:cubicBezTo>
                  <a:cubicBezTo>
                    <a:pt x="2562" y="148"/>
                    <a:pt x="2562" y="148"/>
                    <a:pt x="2562" y="148"/>
                  </a:cubicBezTo>
                  <a:cubicBezTo>
                    <a:pt x="2562" y="92"/>
                    <a:pt x="2517" y="47"/>
                    <a:pt x="2461" y="47"/>
                  </a:cubicBezTo>
                  <a:cubicBezTo>
                    <a:pt x="471" y="47"/>
                    <a:pt x="471" y="47"/>
                    <a:pt x="471" y="47"/>
                  </a:cubicBezTo>
                  <a:cubicBezTo>
                    <a:pt x="423" y="17"/>
                    <a:pt x="367" y="0"/>
                    <a:pt x="307" y="0"/>
                  </a:cubicBezTo>
                </a:path>
              </a:pathLst>
            </a:custGeom>
            <a:solidFill>
              <a:schemeClr val="bg2">
                <a:lumMod val="95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6" name="Oval 6"/>
            <p:cNvSpPr>
              <a:spLocks noChangeArrowheads="1"/>
            </p:cNvSpPr>
            <p:nvPr/>
          </p:nvSpPr>
          <p:spPr bwMode="auto">
            <a:xfrm>
              <a:off x="1665288" y="2635250"/>
              <a:ext cx="1389063" cy="13906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algn="ctr"/>
              <a:r>
                <a:rPr lang="en-US" sz="24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02</a:t>
              </a:r>
              <a:endParaRPr lang="en-US" sz="24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7" name="Freeform 7"/>
            <p:cNvSpPr/>
            <p:nvPr/>
          </p:nvSpPr>
          <p:spPr bwMode="auto">
            <a:xfrm>
              <a:off x="2976563" y="2352675"/>
              <a:ext cx="7850188" cy="1816100"/>
            </a:xfrm>
            <a:custGeom>
              <a:avLst/>
              <a:gdLst>
                <a:gd name="T0" fmla="*/ 0 w 2091"/>
                <a:gd name="T1" fmla="*/ 0 h 482"/>
                <a:gd name="T2" fmla="*/ 143 w 2091"/>
                <a:gd name="T3" fmla="*/ 259 h 482"/>
                <a:gd name="T4" fmla="*/ 143 w 2091"/>
                <a:gd name="T5" fmla="*/ 262 h 482"/>
                <a:gd name="T6" fmla="*/ 327 w 2091"/>
                <a:gd name="T7" fmla="*/ 444 h 482"/>
                <a:gd name="T8" fmla="*/ 327 w 2091"/>
                <a:gd name="T9" fmla="*/ 482 h 482"/>
                <a:gd name="T10" fmla="*/ 2091 w 2091"/>
                <a:gd name="T11" fmla="*/ 482 h 482"/>
                <a:gd name="T12" fmla="*/ 2091 w 2091"/>
                <a:gd name="T13" fmla="*/ 100 h 482"/>
                <a:gd name="T14" fmla="*/ 1990 w 2091"/>
                <a:gd name="T15" fmla="*/ 0 h 482"/>
                <a:gd name="T16" fmla="*/ 0 w 2091"/>
                <a:gd name="T17"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1" h="482">
                  <a:moveTo>
                    <a:pt x="0" y="0"/>
                  </a:moveTo>
                  <a:cubicBezTo>
                    <a:pt x="86" y="54"/>
                    <a:pt x="143" y="150"/>
                    <a:pt x="143" y="259"/>
                  </a:cubicBezTo>
                  <a:cubicBezTo>
                    <a:pt x="143" y="260"/>
                    <a:pt x="143" y="261"/>
                    <a:pt x="143" y="262"/>
                  </a:cubicBezTo>
                  <a:cubicBezTo>
                    <a:pt x="144" y="363"/>
                    <a:pt x="226" y="444"/>
                    <a:pt x="327" y="444"/>
                  </a:cubicBezTo>
                  <a:cubicBezTo>
                    <a:pt x="327" y="482"/>
                    <a:pt x="327" y="482"/>
                    <a:pt x="327" y="482"/>
                  </a:cubicBezTo>
                  <a:cubicBezTo>
                    <a:pt x="2091" y="482"/>
                    <a:pt x="2091" y="482"/>
                    <a:pt x="2091" y="482"/>
                  </a:cubicBezTo>
                  <a:cubicBezTo>
                    <a:pt x="2091" y="100"/>
                    <a:pt x="2091" y="100"/>
                    <a:pt x="2091" y="100"/>
                  </a:cubicBezTo>
                  <a:cubicBezTo>
                    <a:pt x="2091" y="45"/>
                    <a:pt x="2046" y="0"/>
                    <a:pt x="1990" y="0"/>
                  </a:cubicBezTo>
                  <a:lnTo>
                    <a:pt x="0"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8" name="Freeform 8"/>
            <p:cNvSpPr>
              <a:spLocks noEditPoints="1"/>
            </p:cNvSpPr>
            <p:nvPr/>
          </p:nvSpPr>
          <p:spPr bwMode="auto">
            <a:xfrm>
              <a:off x="1208088" y="2171700"/>
              <a:ext cx="2305050" cy="2314575"/>
            </a:xfrm>
            <a:custGeom>
              <a:avLst/>
              <a:gdLst>
                <a:gd name="T0" fmla="*/ 307 w 614"/>
                <a:gd name="T1" fmla="*/ 0 h 614"/>
                <a:gd name="T2" fmla="*/ 0 w 614"/>
                <a:gd name="T3" fmla="*/ 307 h 614"/>
                <a:gd name="T4" fmla="*/ 307 w 614"/>
                <a:gd name="T5" fmla="*/ 614 h 614"/>
                <a:gd name="T6" fmla="*/ 614 w 614"/>
                <a:gd name="T7" fmla="*/ 307 h 614"/>
                <a:gd name="T8" fmla="*/ 307 w 614"/>
                <a:gd name="T9" fmla="*/ 0 h 614"/>
                <a:gd name="T10" fmla="*/ 307 w 614"/>
                <a:gd name="T11" fmla="*/ 492 h 614"/>
                <a:gd name="T12" fmla="*/ 122 w 614"/>
                <a:gd name="T13" fmla="*/ 307 h 614"/>
                <a:gd name="T14" fmla="*/ 307 w 614"/>
                <a:gd name="T15" fmla="*/ 123 h 614"/>
                <a:gd name="T16" fmla="*/ 492 w 614"/>
                <a:gd name="T17" fmla="*/ 307 h 614"/>
                <a:gd name="T18" fmla="*/ 307 w 614"/>
                <a:gd name="T19" fmla="*/ 49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4" h="614">
                  <a:moveTo>
                    <a:pt x="307" y="0"/>
                  </a:moveTo>
                  <a:cubicBezTo>
                    <a:pt x="137" y="0"/>
                    <a:pt x="0" y="138"/>
                    <a:pt x="0" y="307"/>
                  </a:cubicBezTo>
                  <a:cubicBezTo>
                    <a:pt x="0" y="477"/>
                    <a:pt x="137" y="614"/>
                    <a:pt x="307" y="614"/>
                  </a:cubicBezTo>
                  <a:cubicBezTo>
                    <a:pt x="476" y="614"/>
                    <a:pt x="614" y="477"/>
                    <a:pt x="614" y="307"/>
                  </a:cubicBezTo>
                  <a:cubicBezTo>
                    <a:pt x="614" y="138"/>
                    <a:pt x="476" y="0"/>
                    <a:pt x="307" y="0"/>
                  </a:cubicBezTo>
                  <a:close/>
                  <a:moveTo>
                    <a:pt x="307" y="492"/>
                  </a:moveTo>
                  <a:cubicBezTo>
                    <a:pt x="205" y="492"/>
                    <a:pt x="122" y="409"/>
                    <a:pt x="122" y="307"/>
                  </a:cubicBezTo>
                  <a:cubicBezTo>
                    <a:pt x="122" y="205"/>
                    <a:pt x="205" y="123"/>
                    <a:pt x="307" y="123"/>
                  </a:cubicBezTo>
                  <a:cubicBezTo>
                    <a:pt x="409" y="123"/>
                    <a:pt x="492" y="205"/>
                    <a:pt x="492" y="307"/>
                  </a:cubicBezTo>
                  <a:cubicBezTo>
                    <a:pt x="492" y="409"/>
                    <a:pt x="409" y="492"/>
                    <a:pt x="307" y="492"/>
                  </a:cubicBezTo>
                  <a:close/>
                </a:path>
              </a:pathLst>
            </a:custGeom>
            <a:solidFill>
              <a:srgbClr val="000AF5"/>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9" name="Freeform 9"/>
            <p:cNvSpPr/>
            <p:nvPr/>
          </p:nvSpPr>
          <p:spPr bwMode="auto">
            <a:xfrm>
              <a:off x="2960688" y="3340100"/>
              <a:ext cx="323850" cy="792163"/>
            </a:xfrm>
            <a:custGeom>
              <a:avLst/>
              <a:gdLst>
                <a:gd name="T0" fmla="*/ 86 w 86"/>
                <a:gd name="T1" fmla="*/ 181 h 210"/>
                <a:gd name="T2" fmla="*/ 85 w 86"/>
                <a:gd name="T3" fmla="*/ 182 h 210"/>
                <a:gd name="T4" fmla="*/ 79 w 86"/>
                <a:gd name="T5" fmla="*/ 189 h 210"/>
                <a:gd name="T6" fmla="*/ 76 w 86"/>
                <a:gd name="T7" fmla="*/ 194 h 210"/>
                <a:gd name="T8" fmla="*/ 76 w 86"/>
                <a:gd name="T9" fmla="*/ 194 h 210"/>
                <a:gd name="T10" fmla="*/ 71 w 86"/>
                <a:gd name="T11" fmla="*/ 199 h 210"/>
                <a:gd name="T12" fmla="*/ 66 w 86"/>
                <a:gd name="T13" fmla="*/ 205 h 210"/>
                <a:gd name="T14" fmla="*/ 61 w 86"/>
                <a:gd name="T15" fmla="*/ 210 h 210"/>
                <a:gd name="T16" fmla="*/ 0 w 86"/>
                <a:gd name="T17" fmla="*/ 89 h 210"/>
                <a:gd name="T18" fmla="*/ 12 w 86"/>
                <a:gd name="T19" fmla="*/ 64 h 210"/>
                <a:gd name="T20" fmla="*/ 13 w 86"/>
                <a:gd name="T21" fmla="*/ 61 h 210"/>
                <a:gd name="T22" fmla="*/ 17 w 86"/>
                <a:gd name="T23" fmla="*/ 50 h 210"/>
                <a:gd name="T24" fmla="*/ 18 w 86"/>
                <a:gd name="T25" fmla="*/ 46 h 210"/>
                <a:gd name="T26" fmla="*/ 19 w 86"/>
                <a:gd name="T27" fmla="*/ 42 h 210"/>
                <a:gd name="T28" fmla="*/ 20 w 86"/>
                <a:gd name="T29" fmla="*/ 39 h 210"/>
                <a:gd name="T30" fmla="*/ 21 w 86"/>
                <a:gd name="T31" fmla="*/ 34 h 210"/>
                <a:gd name="T32" fmla="*/ 21 w 86"/>
                <a:gd name="T33" fmla="*/ 32 h 210"/>
                <a:gd name="T34" fmla="*/ 22 w 86"/>
                <a:gd name="T35" fmla="*/ 28 h 210"/>
                <a:gd name="T36" fmla="*/ 24 w 86"/>
                <a:gd name="T37" fmla="*/ 11 h 210"/>
                <a:gd name="T38" fmla="*/ 24 w 86"/>
                <a:gd name="T39" fmla="*/ 7 h 210"/>
                <a:gd name="T40" fmla="*/ 24 w 86"/>
                <a:gd name="T41" fmla="*/ 6 h 210"/>
                <a:gd name="T42" fmla="*/ 24 w 86"/>
                <a:gd name="T43" fmla="*/ 2 h 210"/>
                <a:gd name="T44" fmla="*/ 25 w 86"/>
                <a:gd name="T45" fmla="*/ 0 h 210"/>
                <a:gd name="T46" fmla="*/ 86 w 86"/>
                <a:gd name="T47" fmla="*/ 1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 h="210">
                  <a:moveTo>
                    <a:pt x="86" y="181"/>
                  </a:moveTo>
                  <a:cubicBezTo>
                    <a:pt x="85" y="182"/>
                    <a:pt x="85" y="182"/>
                    <a:pt x="85" y="182"/>
                  </a:cubicBezTo>
                  <a:cubicBezTo>
                    <a:pt x="83" y="185"/>
                    <a:pt x="81" y="187"/>
                    <a:pt x="79" y="189"/>
                  </a:cubicBezTo>
                  <a:cubicBezTo>
                    <a:pt x="78" y="191"/>
                    <a:pt x="77" y="192"/>
                    <a:pt x="76" y="194"/>
                  </a:cubicBezTo>
                  <a:cubicBezTo>
                    <a:pt x="76" y="194"/>
                    <a:pt x="76" y="194"/>
                    <a:pt x="76" y="194"/>
                  </a:cubicBezTo>
                  <a:cubicBezTo>
                    <a:pt x="74" y="196"/>
                    <a:pt x="73" y="197"/>
                    <a:pt x="71" y="199"/>
                  </a:cubicBezTo>
                  <a:cubicBezTo>
                    <a:pt x="69" y="201"/>
                    <a:pt x="68" y="203"/>
                    <a:pt x="66" y="205"/>
                  </a:cubicBezTo>
                  <a:cubicBezTo>
                    <a:pt x="64" y="207"/>
                    <a:pt x="63" y="208"/>
                    <a:pt x="61" y="210"/>
                  </a:cubicBezTo>
                  <a:cubicBezTo>
                    <a:pt x="34" y="174"/>
                    <a:pt x="12" y="134"/>
                    <a:pt x="0" y="89"/>
                  </a:cubicBezTo>
                  <a:cubicBezTo>
                    <a:pt x="5" y="81"/>
                    <a:pt x="9" y="73"/>
                    <a:pt x="12" y="64"/>
                  </a:cubicBezTo>
                  <a:cubicBezTo>
                    <a:pt x="12" y="63"/>
                    <a:pt x="13" y="62"/>
                    <a:pt x="13" y="61"/>
                  </a:cubicBezTo>
                  <a:cubicBezTo>
                    <a:pt x="15" y="58"/>
                    <a:pt x="16" y="54"/>
                    <a:pt x="17" y="50"/>
                  </a:cubicBezTo>
                  <a:cubicBezTo>
                    <a:pt x="17" y="49"/>
                    <a:pt x="18" y="48"/>
                    <a:pt x="18" y="46"/>
                  </a:cubicBezTo>
                  <a:cubicBezTo>
                    <a:pt x="18" y="45"/>
                    <a:pt x="19" y="44"/>
                    <a:pt x="19" y="42"/>
                  </a:cubicBezTo>
                  <a:cubicBezTo>
                    <a:pt x="19" y="41"/>
                    <a:pt x="20" y="40"/>
                    <a:pt x="20" y="39"/>
                  </a:cubicBezTo>
                  <a:cubicBezTo>
                    <a:pt x="20" y="37"/>
                    <a:pt x="21" y="36"/>
                    <a:pt x="21" y="34"/>
                  </a:cubicBezTo>
                  <a:cubicBezTo>
                    <a:pt x="21" y="34"/>
                    <a:pt x="21" y="33"/>
                    <a:pt x="21" y="32"/>
                  </a:cubicBezTo>
                  <a:cubicBezTo>
                    <a:pt x="22" y="31"/>
                    <a:pt x="22" y="29"/>
                    <a:pt x="22" y="28"/>
                  </a:cubicBezTo>
                  <a:cubicBezTo>
                    <a:pt x="23" y="22"/>
                    <a:pt x="24" y="17"/>
                    <a:pt x="24" y="11"/>
                  </a:cubicBezTo>
                  <a:cubicBezTo>
                    <a:pt x="24" y="10"/>
                    <a:pt x="24" y="9"/>
                    <a:pt x="24" y="7"/>
                  </a:cubicBezTo>
                  <a:cubicBezTo>
                    <a:pt x="24" y="7"/>
                    <a:pt x="24" y="6"/>
                    <a:pt x="24" y="6"/>
                  </a:cubicBezTo>
                  <a:cubicBezTo>
                    <a:pt x="24" y="5"/>
                    <a:pt x="24" y="4"/>
                    <a:pt x="24" y="2"/>
                  </a:cubicBezTo>
                  <a:cubicBezTo>
                    <a:pt x="24" y="1"/>
                    <a:pt x="25" y="0"/>
                    <a:pt x="25" y="0"/>
                  </a:cubicBezTo>
                  <a:cubicBezTo>
                    <a:pt x="25" y="68"/>
                    <a:pt x="48" y="130"/>
                    <a:pt x="86" y="181"/>
                  </a:cubicBezTo>
                  <a:close/>
                </a:path>
              </a:pathLst>
            </a:custGeom>
            <a:solidFill>
              <a:srgbClr val="0F16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0" name="Freeform 11"/>
            <p:cNvSpPr/>
            <p:nvPr/>
          </p:nvSpPr>
          <p:spPr bwMode="auto">
            <a:xfrm>
              <a:off x="3054351" y="3328988"/>
              <a:ext cx="7929563" cy="1157288"/>
            </a:xfrm>
            <a:custGeom>
              <a:avLst/>
              <a:gdLst>
                <a:gd name="T0" fmla="*/ 306 w 2112"/>
                <a:gd name="T1" fmla="*/ 185 h 307"/>
                <a:gd name="T2" fmla="*/ 306 w 2112"/>
                <a:gd name="T3" fmla="*/ 185 h 307"/>
                <a:gd name="T4" fmla="*/ 122 w 2112"/>
                <a:gd name="T5" fmla="*/ 0 h 307"/>
                <a:gd name="T6" fmla="*/ 0 w 2112"/>
                <a:gd name="T7" fmla="*/ 0 h 307"/>
                <a:gd name="T8" fmla="*/ 306 w 2112"/>
                <a:gd name="T9" fmla="*/ 307 h 307"/>
                <a:gd name="T10" fmla="*/ 2014 w 2112"/>
                <a:gd name="T11" fmla="*/ 307 h 307"/>
                <a:gd name="T12" fmla="*/ 2112 w 2112"/>
                <a:gd name="T13" fmla="*/ 209 h 307"/>
                <a:gd name="T14" fmla="*/ 2112 w 2112"/>
                <a:gd name="T15" fmla="*/ 185 h 307"/>
                <a:gd name="T16" fmla="*/ 306 w 2112"/>
                <a:gd name="T17" fmla="*/ 18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2" h="307">
                  <a:moveTo>
                    <a:pt x="306" y="185"/>
                  </a:moveTo>
                  <a:cubicBezTo>
                    <a:pt x="306" y="185"/>
                    <a:pt x="306" y="185"/>
                    <a:pt x="306" y="185"/>
                  </a:cubicBezTo>
                  <a:cubicBezTo>
                    <a:pt x="205" y="185"/>
                    <a:pt x="122" y="102"/>
                    <a:pt x="122" y="0"/>
                  </a:cubicBezTo>
                  <a:cubicBezTo>
                    <a:pt x="0" y="0"/>
                    <a:pt x="0" y="0"/>
                    <a:pt x="0" y="0"/>
                  </a:cubicBezTo>
                  <a:cubicBezTo>
                    <a:pt x="0" y="170"/>
                    <a:pt x="137" y="307"/>
                    <a:pt x="306" y="307"/>
                  </a:cubicBezTo>
                  <a:cubicBezTo>
                    <a:pt x="2014" y="307"/>
                    <a:pt x="2014" y="307"/>
                    <a:pt x="2014" y="307"/>
                  </a:cubicBezTo>
                  <a:cubicBezTo>
                    <a:pt x="2068" y="307"/>
                    <a:pt x="2112" y="263"/>
                    <a:pt x="2112" y="209"/>
                  </a:cubicBezTo>
                  <a:cubicBezTo>
                    <a:pt x="2112" y="185"/>
                    <a:pt x="2112" y="185"/>
                    <a:pt x="2112" y="185"/>
                  </a:cubicBezTo>
                  <a:lnTo>
                    <a:pt x="306" y="185"/>
                  </a:lnTo>
                  <a:close/>
                </a:path>
              </a:pathLst>
            </a:custGeom>
            <a:solidFill>
              <a:srgbClr val="000AF5"/>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1" name="Freeform 12"/>
            <p:cNvSpPr/>
            <p:nvPr/>
          </p:nvSpPr>
          <p:spPr bwMode="auto">
            <a:xfrm>
              <a:off x="3513138" y="3332163"/>
              <a:ext cx="0" cy="34925"/>
            </a:xfrm>
            <a:custGeom>
              <a:avLst/>
              <a:gdLst>
                <a:gd name="T0" fmla="*/ 0 h 9"/>
                <a:gd name="T1" fmla="*/ 9 h 9"/>
                <a:gd name="T2" fmla="*/ 2 h 9"/>
                <a:gd name="T3" fmla="*/ 0 h 9"/>
              </a:gdLst>
              <a:ahLst/>
              <a:cxnLst>
                <a:cxn ang="0">
                  <a:pos x="0" y="T0"/>
                </a:cxn>
                <a:cxn ang="0">
                  <a:pos x="0" y="T1"/>
                </a:cxn>
                <a:cxn ang="0">
                  <a:pos x="0" y="T2"/>
                </a:cxn>
                <a:cxn ang="0">
                  <a:pos x="0" y="T3"/>
                </a:cxn>
              </a:cxnLst>
              <a:rect l="0" t="0" r="r" b="b"/>
              <a:pathLst>
                <a:path h="9">
                  <a:moveTo>
                    <a:pt x="0" y="0"/>
                  </a:moveTo>
                  <a:cubicBezTo>
                    <a:pt x="0" y="3"/>
                    <a:pt x="0" y="6"/>
                    <a:pt x="0" y="9"/>
                  </a:cubicBezTo>
                  <a:cubicBezTo>
                    <a:pt x="0" y="6"/>
                    <a:pt x="0" y="4"/>
                    <a:pt x="0" y="2"/>
                  </a:cubicBezTo>
                  <a:cubicBezTo>
                    <a:pt x="0" y="1"/>
                    <a:pt x="0" y="1"/>
                    <a:pt x="0" y="0"/>
                  </a:cubicBezTo>
                  <a:close/>
                </a:path>
              </a:pathLst>
            </a:custGeom>
            <a:solidFill>
              <a:srgbClr val="0089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22" name="Group 86"/>
          <p:cNvGrpSpPr/>
          <p:nvPr/>
        </p:nvGrpSpPr>
        <p:grpSpPr>
          <a:xfrm>
            <a:off x="6770836" y="2786036"/>
            <a:ext cx="618874" cy="620640"/>
            <a:chOff x="7216775" y="2687638"/>
            <a:chExt cx="555625" cy="557212"/>
          </a:xfrm>
          <a:solidFill>
            <a:srgbClr val="000AF5"/>
          </a:solidFill>
        </p:grpSpPr>
        <p:sp>
          <p:nvSpPr>
            <p:cNvPr id="23" name="Freeform 123"/>
            <p:cNvSpPr>
              <a:spLocks noEditPoints="1"/>
            </p:cNvSpPr>
            <p:nvPr/>
          </p:nvSpPr>
          <p:spPr bwMode="auto">
            <a:xfrm>
              <a:off x="7216775" y="2687638"/>
              <a:ext cx="555625" cy="557212"/>
            </a:xfrm>
            <a:custGeom>
              <a:avLst/>
              <a:gdLst>
                <a:gd name="T0" fmla="*/ 1528 w 3500"/>
                <a:gd name="T1" fmla="*/ 438 h 3510"/>
                <a:gd name="T2" fmla="*/ 1195 w 3500"/>
                <a:gd name="T3" fmla="*/ 616 h 3510"/>
                <a:gd name="T4" fmla="*/ 924 w 3500"/>
                <a:gd name="T5" fmla="*/ 637 h 3510"/>
                <a:gd name="T6" fmla="*/ 512 w 3500"/>
                <a:gd name="T7" fmla="*/ 758 h 3510"/>
                <a:gd name="T8" fmla="*/ 671 w 3500"/>
                <a:gd name="T9" fmla="*/ 1072 h 3510"/>
                <a:gd name="T10" fmla="*/ 505 w 3500"/>
                <a:gd name="T11" fmla="*/ 1473 h 3510"/>
                <a:gd name="T12" fmla="*/ 172 w 3500"/>
                <a:gd name="T13" fmla="*/ 1582 h 3510"/>
                <a:gd name="T14" fmla="*/ 378 w 3500"/>
                <a:gd name="T15" fmla="*/ 1959 h 3510"/>
                <a:gd name="T16" fmla="*/ 555 w 3500"/>
                <a:gd name="T17" fmla="*/ 2168 h 3510"/>
                <a:gd name="T18" fmla="*/ 665 w 3500"/>
                <a:gd name="T19" fmla="*/ 2528 h 3510"/>
                <a:gd name="T20" fmla="*/ 739 w 3500"/>
                <a:gd name="T21" fmla="*/ 2991 h 3510"/>
                <a:gd name="T22" fmla="*/ 1007 w 3500"/>
                <a:gd name="T23" fmla="*/ 2837 h 3510"/>
                <a:gd name="T24" fmla="*/ 1413 w 3500"/>
                <a:gd name="T25" fmla="*/ 2977 h 3510"/>
                <a:gd name="T26" fmla="*/ 1559 w 3500"/>
                <a:gd name="T27" fmla="*/ 3231 h 3510"/>
                <a:gd name="T28" fmla="*/ 1926 w 3500"/>
                <a:gd name="T29" fmla="*/ 3329 h 3510"/>
                <a:gd name="T30" fmla="*/ 2058 w 3500"/>
                <a:gd name="T31" fmla="*/ 2988 h 3510"/>
                <a:gd name="T32" fmla="*/ 2462 w 3500"/>
                <a:gd name="T33" fmla="*/ 2835 h 3510"/>
                <a:gd name="T34" fmla="*/ 2753 w 3500"/>
                <a:gd name="T35" fmla="*/ 2996 h 3510"/>
                <a:gd name="T36" fmla="*/ 2848 w 3500"/>
                <a:gd name="T37" fmla="*/ 2557 h 3510"/>
                <a:gd name="T38" fmla="*/ 2918 w 3500"/>
                <a:gd name="T39" fmla="*/ 2240 h 3510"/>
                <a:gd name="T40" fmla="*/ 3092 w 3500"/>
                <a:gd name="T41" fmla="*/ 1967 h 3510"/>
                <a:gd name="T42" fmla="*/ 3335 w 3500"/>
                <a:gd name="T43" fmla="*/ 1589 h 3510"/>
                <a:gd name="T44" fmla="*/ 3014 w 3500"/>
                <a:gd name="T45" fmla="*/ 1497 h 3510"/>
                <a:gd name="T46" fmla="*/ 2837 w 3500"/>
                <a:gd name="T47" fmla="*/ 1101 h 3510"/>
                <a:gd name="T48" fmla="*/ 2985 w 3500"/>
                <a:gd name="T49" fmla="*/ 767 h 3510"/>
                <a:gd name="T50" fmla="*/ 2656 w 3500"/>
                <a:gd name="T51" fmla="*/ 576 h 3510"/>
                <a:gd name="T52" fmla="*/ 2374 w 3500"/>
                <a:gd name="T53" fmla="*/ 652 h 3510"/>
                <a:gd name="T54" fmla="*/ 1988 w 3500"/>
                <a:gd name="T55" fmla="*/ 465 h 3510"/>
                <a:gd name="T56" fmla="*/ 1907 w 3500"/>
                <a:gd name="T57" fmla="*/ 164 h 3510"/>
                <a:gd name="T58" fmla="*/ 2048 w 3500"/>
                <a:gd name="T59" fmla="*/ 68 h 3510"/>
                <a:gd name="T60" fmla="*/ 2122 w 3500"/>
                <a:gd name="T61" fmla="*/ 370 h 3510"/>
                <a:gd name="T62" fmla="*/ 2469 w 3500"/>
                <a:gd name="T63" fmla="*/ 512 h 3510"/>
                <a:gd name="T64" fmla="*/ 2775 w 3500"/>
                <a:gd name="T65" fmla="*/ 352 h 3510"/>
                <a:gd name="T66" fmla="*/ 3143 w 3500"/>
                <a:gd name="T67" fmla="*/ 699 h 3510"/>
                <a:gd name="T68" fmla="*/ 2994 w 3500"/>
                <a:gd name="T69" fmla="*/ 1026 h 3510"/>
                <a:gd name="T70" fmla="*/ 3128 w 3500"/>
                <a:gd name="T71" fmla="*/ 1378 h 3510"/>
                <a:gd name="T72" fmla="*/ 3406 w 3500"/>
                <a:gd name="T73" fmla="*/ 1437 h 3510"/>
                <a:gd name="T74" fmla="*/ 3497 w 3500"/>
                <a:gd name="T75" fmla="*/ 1945 h 3510"/>
                <a:gd name="T76" fmla="*/ 3244 w 3500"/>
                <a:gd name="T77" fmla="*/ 2108 h 3510"/>
                <a:gd name="T78" fmla="*/ 3069 w 3500"/>
                <a:gd name="T79" fmla="*/ 2303 h 3510"/>
                <a:gd name="T80" fmla="*/ 3132 w 3500"/>
                <a:gd name="T81" fmla="*/ 2671 h 3510"/>
                <a:gd name="T82" fmla="*/ 3098 w 3500"/>
                <a:gd name="T83" fmla="*/ 2885 h 3510"/>
                <a:gd name="T84" fmla="*/ 2690 w 3500"/>
                <a:gd name="T85" fmla="*/ 3152 h 3510"/>
                <a:gd name="T86" fmla="*/ 2377 w 3500"/>
                <a:gd name="T87" fmla="*/ 3042 h 3510"/>
                <a:gd name="T88" fmla="*/ 2116 w 3500"/>
                <a:gd name="T89" fmla="*/ 3153 h 3510"/>
                <a:gd name="T90" fmla="*/ 1971 w 3500"/>
                <a:gd name="T91" fmla="*/ 3498 h 3510"/>
                <a:gd name="T92" fmla="*/ 1452 w 3500"/>
                <a:gd name="T93" fmla="*/ 3442 h 3510"/>
                <a:gd name="T94" fmla="*/ 1378 w 3500"/>
                <a:gd name="T95" fmla="*/ 3140 h 3510"/>
                <a:gd name="T96" fmla="*/ 1031 w 3500"/>
                <a:gd name="T97" fmla="*/ 2998 h 3510"/>
                <a:gd name="T98" fmla="*/ 725 w 3500"/>
                <a:gd name="T99" fmla="*/ 3158 h 3510"/>
                <a:gd name="T100" fmla="*/ 357 w 3500"/>
                <a:gd name="T101" fmla="*/ 2811 h 3510"/>
                <a:gd name="T102" fmla="*/ 506 w 3500"/>
                <a:gd name="T103" fmla="*/ 2484 h 3510"/>
                <a:gd name="T104" fmla="*/ 372 w 3500"/>
                <a:gd name="T105" fmla="*/ 2132 h 3510"/>
                <a:gd name="T106" fmla="*/ 94 w 3500"/>
                <a:gd name="T107" fmla="*/ 2073 h 3510"/>
                <a:gd name="T108" fmla="*/ 3 w 3500"/>
                <a:gd name="T109" fmla="*/ 1565 h 3510"/>
                <a:gd name="T110" fmla="*/ 256 w 3500"/>
                <a:gd name="T111" fmla="*/ 1402 h 3510"/>
                <a:gd name="T112" fmla="*/ 431 w 3500"/>
                <a:gd name="T113" fmla="*/ 1207 h 3510"/>
                <a:gd name="T114" fmla="*/ 368 w 3500"/>
                <a:gd name="T115" fmla="*/ 839 h 3510"/>
                <a:gd name="T116" fmla="*/ 402 w 3500"/>
                <a:gd name="T117" fmla="*/ 625 h 3510"/>
                <a:gd name="T118" fmla="*/ 810 w 3500"/>
                <a:gd name="T119" fmla="*/ 358 h 3510"/>
                <a:gd name="T120" fmla="*/ 1123 w 3500"/>
                <a:gd name="T121" fmla="*/ 468 h 3510"/>
                <a:gd name="T122" fmla="*/ 1384 w 3500"/>
                <a:gd name="T123" fmla="*/ 357 h 3510"/>
                <a:gd name="T124" fmla="*/ 1529 w 3500"/>
                <a:gd name="T125" fmla="*/ 12 h 3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00" h="3510">
                  <a:moveTo>
                    <a:pt x="1593" y="164"/>
                  </a:moveTo>
                  <a:lnTo>
                    <a:pt x="1585" y="166"/>
                  </a:lnTo>
                  <a:lnTo>
                    <a:pt x="1577" y="172"/>
                  </a:lnTo>
                  <a:lnTo>
                    <a:pt x="1574" y="181"/>
                  </a:lnTo>
                  <a:lnTo>
                    <a:pt x="1559" y="280"/>
                  </a:lnTo>
                  <a:lnTo>
                    <a:pt x="1546" y="379"/>
                  </a:lnTo>
                  <a:lnTo>
                    <a:pt x="1539" y="410"/>
                  </a:lnTo>
                  <a:lnTo>
                    <a:pt x="1528" y="438"/>
                  </a:lnTo>
                  <a:lnTo>
                    <a:pt x="1512" y="465"/>
                  </a:lnTo>
                  <a:lnTo>
                    <a:pt x="1492" y="487"/>
                  </a:lnTo>
                  <a:lnTo>
                    <a:pt x="1469" y="506"/>
                  </a:lnTo>
                  <a:lnTo>
                    <a:pt x="1442" y="522"/>
                  </a:lnTo>
                  <a:lnTo>
                    <a:pt x="1413" y="533"/>
                  </a:lnTo>
                  <a:lnTo>
                    <a:pt x="1338" y="556"/>
                  </a:lnTo>
                  <a:lnTo>
                    <a:pt x="1266" y="584"/>
                  </a:lnTo>
                  <a:lnTo>
                    <a:pt x="1195" y="616"/>
                  </a:lnTo>
                  <a:lnTo>
                    <a:pt x="1126" y="652"/>
                  </a:lnTo>
                  <a:lnTo>
                    <a:pt x="1098" y="665"/>
                  </a:lnTo>
                  <a:lnTo>
                    <a:pt x="1069" y="673"/>
                  </a:lnTo>
                  <a:lnTo>
                    <a:pt x="1038" y="675"/>
                  </a:lnTo>
                  <a:lnTo>
                    <a:pt x="1009" y="673"/>
                  </a:lnTo>
                  <a:lnTo>
                    <a:pt x="979" y="667"/>
                  </a:lnTo>
                  <a:lnTo>
                    <a:pt x="950" y="654"/>
                  </a:lnTo>
                  <a:lnTo>
                    <a:pt x="924" y="637"/>
                  </a:lnTo>
                  <a:lnTo>
                    <a:pt x="844" y="576"/>
                  </a:lnTo>
                  <a:lnTo>
                    <a:pt x="765" y="517"/>
                  </a:lnTo>
                  <a:lnTo>
                    <a:pt x="756" y="514"/>
                  </a:lnTo>
                  <a:lnTo>
                    <a:pt x="747" y="514"/>
                  </a:lnTo>
                  <a:lnTo>
                    <a:pt x="739" y="519"/>
                  </a:lnTo>
                  <a:lnTo>
                    <a:pt x="518" y="741"/>
                  </a:lnTo>
                  <a:lnTo>
                    <a:pt x="512" y="749"/>
                  </a:lnTo>
                  <a:lnTo>
                    <a:pt x="512" y="758"/>
                  </a:lnTo>
                  <a:lnTo>
                    <a:pt x="515" y="767"/>
                  </a:lnTo>
                  <a:lnTo>
                    <a:pt x="575" y="847"/>
                  </a:lnTo>
                  <a:lnTo>
                    <a:pt x="635" y="926"/>
                  </a:lnTo>
                  <a:lnTo>
                    <a:pt x="652" y="953"/>
                  </a:lnTo>
                  <a:lnTo>
                    <a:pt x="665" y="982"/>
                  </a:lnTo>
                  <a:lnTo>
                    <a:pt x="671" y="1012"/>
                  </a:lnTo>
                  <a:lnTo>
                    <a:pt x="673" y="1041"/>
                  </a:lnTo>
                  <a:lnTo>
                    <a:pt x="671" y="1072"/>
                  </a:lnTo>
                  <a:lnTo>
                    <a:pt x="663" y="1101"/>
                  </a:lnTo>
                  <a:lnTo>
                    <a:pt x="650" y="1130"/>
                  </a:lnTo>
                  <a:lnTo>
                    <a:pt x="614" y="1199"/>
                  </a:lnTo>
                  <a:lnTo>
                    <a:pt x="582" y="1270"/>
                  </a:lnTo>
                  <a:lnTo>
                    <a:pt x="555" y="1342"/>
                  </a:lnTo>
                  <a:lnTo>
                    <a:pt x="531" y="1417"/>
                  </a:lnTo>
                  <a:lnTo>
                    <a:pt x="521" y="1447"/>
                  </a:lnTo>
                  <a:lnTo>
                    <a:pt x="505" y="1473"/>
                  </a:lnTo>
                  <a:lnTo>
                    <a:pt x="486" y="1497"/>
                  </a:lnTo>
                  <a:lnTo>
                    <a:pt x="463" y="1517"/>
                  </a:lnTo>
                  <a:lnTo>
                    <a:pt x="437" y="1533"/>
                  </a:lnTo>
                  <a:lnTo>
                    <a:pt x="408" y="1543"/>
                  </a:lnTo>
                  <a:lnTo>
                    <a:pt x="378" y="1551"/>
                  </a:lnTo>
                  <a:lnTo>
                    <a:pt x="279" y="1564"/>
                  </a:lnTo>
                  <a:lnTo>
                    <a:pt x="180" y="1578"/>
                  </a:lnTo>
                  <a:lnTo>
                    <a:pt x="172" y="1582"/>
                  </a:lnTo>
                  <a:lnTo>
                    <a:pt x="165" y="1589"/>
                  </a:lnTo>
                  <a:lnTo>
                    <a:pt x="163" y="1599"/>
                  </a:lnTo>
                  <a:lnTo>
                    <a:pt x="163" y="1912"/>
                  </a:lnTo>
                  <a:lnTo>
                    <a:pt x="165" y="1921"/>
                  </a:lnTo>
                  <a:lnTo>
                    <a:pt x="172" y="1928"/>
                  </a:lnTo>
                  <a:lnTo>
                    <a:pt x="180" y="1932"/>
                  </a:lnTo>
                  <a:lnTo>
                    <a:pt x="279" y="1946"/>
                  </a:lnTo>
                  <a:lnTo>
                    <a:pt x="378" y="1959"/>
                  </a:lnTo>
                  <a:lnTo>
                    <a:pt x="408" y="1967"/>
                  </a:lnTo>
                  <a:lnTo>
                    <a:pt x="437" y="1977"/>
                  </a:lnTo>
                  <a:lnTo>
                    <a:pt x="463" y="1993"/>
                  </a:lnTo>
                  <a:lnTo>
                    <a:pt x="486" y="2013"/>
                  </a:lnTo>
                  <a:lnTo>
                    <a:pt x="505" y="2037"/>
                  </a:lnTo>
                  <a:lnTo>
                    <a:pt x="521" y="2063"/>
                  </a:lnTo>
                  <a:lnTo>
                    <a:pt x="531" y="2093"/>
                  </a:lnTo>
                  <a:lnTo>
                    <a:pt x="555" y="2168"/>
                  </a:lnTo>
                  <a:lnTo>
                    <a:pt x="582" y="2240"/>
                  </a:lnTo>
                  <a:lnTo>
                    <a:pt x="614" y="2311"/>
                  </a:lnTo>
                  <a:lnTo>
                    <a:pt x="650" y="2380"/>
                  </a:lnTo>
                  <a:lnTo>
                    <a:pt x="663" y="2409"/>
                  </a:lnTo>
                  <a:lnTo>
                    <a:pt x="671" y="2438"/>
                  </a:lnTo>
                  <a:lnTo>
                    <a:pt x="673" y="2469"/>
                  </a:lnTo>
                  <a:lnTo>
                    <a:pt x="671" y="2498"/>
                  </a:lnTo>
                  <a:lnTo>
                    <a:pt x="665" y="2528"/>
                  </a:lnTo>
                  <a:lnTo>
                    <a:pt x="652" y="2557"/>
                  </a:lnTo>
                  <a:lnTo>
                    <a:pt x="635" y="2584"/>
                  </a:lnTo>
                  <a:lnTo>
                    <a:pt x="575" y="2663"/>
                  </a:lnTo>
                  <a:lnTo>
                    <a:pt x="515" y="2743"/>
                  </a:lnTo>
                  <a:lnTo>
                    <a:pt x="512" y="2752"/>
                  </a:lnTo>
                  <a:lnTo>
                    <a:pt x="512" y="2761"/>
                  </a:lnTo>
                  <a:lnTo>
                    <a:pt x="518" y="2769"/>
                  </a:lnTo>
                  <a:lnTo>
                    <a:pt x="739" y="2991"/>
                  </a:lnTo>
                  <a:lnTo>
                    <a:pt x="747" y="2996"/>
                  </a:lnTo>
                  <a:lnTo>
                    <a:pt x="756" y="2997"/>
                  </a:lnTo>
                  <a:lnTo>
                    <a:pt x="765" y="2993"/>
                  </a:lnTo>
                  <a:lnTo>
                    <a:pt x="844" y="2934"/>
                  </a:lnTo>
                  <a:lnTo>
                    <a:pt x="924" y="2873"/>
                  </a:lnTo>
                  <a:lnTo>
                    <a:pt x="950" y="2856"/>
                  </a:lnTo>
                  <a:lnTo>
                    <a:pt x="978" y="2844"/>
                  </a:lnTo>
                  <a:lnTo>
                    <a:pt x="1007" y="2837"/>
                  </a:lnTo>
                  <a:lnTo>
                    <a:pt x="1036" y="2835"/>
                  </a:lnTo>
                  <a:lnTo>
                    <a:pt x="1067" y="2837"/>
                  </a:lnTo>
                  <a:lnTo>
                    <a:pt x="1098" y="2845"/>
                  </a:lnTo>
                  <a:lnTo>
                    <a:pt x="1126" y="2858"/>
                  </a:lnTo>
                  <a:lnTo>
                    <a:pt x="1195" y="2894"/>
                  </a:lnTo>
                  <a:lnTo>
                    <a:pt x="1266" y="2926"/>
                  </a:lnTo>
                  <a:lnTo>
                    <a:pt x="1338" y="2954"/>
                  </a:lnTo>
                  <a:lnTo>
                    <a:pt x="1413" y="2977"/>
                  </a:lnTo>
                  <a:lnTo>
                    <a:pt x="1442" y="2988"/>
                  </a:lnTo>
                  <a:lnTo>
                    <a:pt x="1469" y="3004"/>
                  </a:lnTo>
                  <a:lnTo>
                    <a:pt x="1492" y="3023"/>
                  </a:lnTo>
                  <a:lnTo>
                    <a:pt x="1512" y="3045"/>
                  </a:lnTo>
                  <a:lnTo>
                    <a:pt x="1528" y="3072"/>
                  </a:lnTo>
                  <a:lnTo>
                    <a:pt x="1539" y="3101"/>
                  </a:lnTo>
                  <a:lnTo>
                    <a:pt x="1546" y="3131"/>
                  </a:lnTo>
                  <a:lnTo>
                    <a:pt x="1559" y="3231"/>
                  </a:lnTo>
                  <a:lnTo>
                    <a:pt x="1574" y="3329"/>
                  </a:lnTo>
                  <a:lnTo>
                    <a:pt x="1577" y="3338"/>
                  </a:lnTo>
                  <a:lnTo>
                    <a:pt x="1585" y="3344"/>
                  </a:lnTo>
                  <a:lnTo>
                    <a:pt x="1593" y="3346"/>
                  </a:lnTo>
                  <a:lnTo>
                    <a:pt x="1907" y="3346"/>
                  </a:lnTo>
                  <a:lnTo>
                    <a:pt x="1915" y="3344"/>
                  </a:lnTo>
                  <a:lnTo>
                    <a:pt x="1923" y="3338"/>
                  </a:lnTo>
                  <a:lnTo>
                    <a:pt x="1926" y="3329"/>
                  </a:lnTo>
                  <a:lnTo>
                    <a:pt x="1941" y="3230"/>
                  </a:lnTo>
                  <a:lnTo>
                    <a:pt x="1954" y="3131"/>
                  </a:lnTo>
                  <a:lnTo>
                    <a:pt x="1961" y="3101"/>
                  </a:lnTo>
                  <a:lnTo>
                    <a:pt x="1972" y="3072"/>
                  </a:lnTo>
                  <a:lnTo>
                    <a:pt x="1988" y="3045"/>
                  </a:lnTo>
                  <a:lnTo>
                    <a:pt x="2008" y="3023"/>
                  </a:lnTo>
                  <a:lnTo>
                    <a:pt x="2031" y="3004"/>
                  </a:lnTo>
                  <a:lnTo>
                    <a:pt x="2058" y="2988"/>
                  </a:lnTo>
                  <a:lnTo>
                    <a:pt x="2087" y="2977"/>
                  </a:lnTo>
                  <a:lnTo>
                    <a:pt x="2162" y="2954"/>
                  </a:lnTo>
                  <a:lnTo>
                    <a:pt x="2234" y="2926"/>
                  </a:lnTo>
                  <a:lnTo>
                    <a:pt x="2305" y="2894"/>
                  </a:lnTo>
                  <a:lnTo>
                    <a:pt x="2374" y="2858"/>
                  </a:lnTo>
                  <a:lnTo>
                    <a:pt x="2402" y="2845"/>
                  </a:lnTo>
                  <a:lnTo>
                    <a:pt x="2431" y="2837"/>
                  </a:lnTo>
                  <a:lnTo>
                    <a:pt x="2462" y="2835"/>
                  </a:lnTo>
                  <a:lnTo>
                    <a:pt x="2491" y="2837"/>
                  </a:lnTo>
                  <a:lnTo>
                    <a:pt x="2521" y="2843"/>
                  </a:lnTo>
                  <a:lnTo>
                    <a:pt x="2550" y="2856"/>
                  </a:lnTo>
                  <a:lnTo>
                    <a:pt x="2576" y="2873"/>
                  </a:lnTo>
                  <a:lnTo>
                    <a:pt x="2656" y="2934"/>
                  </a:lnTo>
                  <a:lnTo>
                    <a:pt x="2735" y="2993"/>
                  </a:lnTo>
                  <a:lnTo>
                    <a:pt x="2744" y="2997"/>
                  </a:lnTo>
                  <a:lnTo>
                    <a:pt x="2753" y="2996"/>
                  </a:lnTo>
                  <a:lnTo>
                    <a:pt x="2761" y="2991"/>
                  </a:lnTo>
                  <a:lnTo>
                    <a:pt x="2982" y="2769"/>
                  </a:lnTo>
                  <a:lnTo>
                    <a:pt x="2988" y="2761"/>
                  </a:lnTo>
                  <a:lnTo>
                    <a:pt x="2988" y="2752"/>
                  </a:lnTo>
                  <a:lnTo>
                    <a:pt x="2985" y="2743"/>
                  </a:lnTo>
                  <a:lnTo>
                    <a:pt x="2925" y="2663"/>
                  </a:lnTo>
                  <a:lnTo>
                    <a:pt x="2865" y="2584"/>
                  </a:lnTo>
                  <a:lnTo>
                    <a:pt x="2848" y="2557"/>
                  </a:lnTo>
                  <a:lnTo>
                    <a:pt x="2835" y="2528"/>
                  </a:lnTo>
                  <a:lnTo>
                    <a:pt x="2829" y="2498"/>
                  </a:lnTo>
                  <a:lnTo>
                    <a:pt x="2827" y="2469"/>
                  </a:lnTo>
                  <a:lnTo>
                    <a:pt x="2829" y="2438"/>
                  </a:lnTo>
                  <a:lnTo>
                    <a:pt x="2837" y="2409"/>
                  </a:lnTo>
                  <a:lnTo>
                    <a:pt x="2850" y="2380"/>
                  </a:lnTo>
                  <a:lnTo>
                    <a:pt x="2886" y="2311"/>
                  </a:lnTo>
                  <a:lnTo>
                    <a:pt x="2918" y="2240"/>
                  </a:lnTo>
                  <a:lnTo>
                    <a:pt x="2945" y="2168"/>
                  </a:lnTo>
                  <a:lnTo>
                    <a:pt x="2969" y="2093"/>
                  </a:lnTo>
                  <a:lnTo>
                    <a:pt x="2979" y="2063"/>
                  </a:lnTo>
                  <a:lnTo>
                    <a:pt x="2995" y="2037"/>
                  </a:lnTo>
                  <a:lnTo>
                    <a:pt x="3014" y="2013"/>
                  </a:lnTo>
                  <a:lnTo>
                    <a:pt x="3037" y="1993"/>
                  </a:lnTo>
                  <a:lnTo>
                    <a:pt x="3063" y="1977"/>
                  </a:lnTo>
                  <a:lnTo>
                    <a:pt x="3092" y="1967"/>
                  </a:lnTo>
                  <a:lnTo>
                    <a:pt x="3122" y="1959"/>
                  </a:lnTo>
                  <a:lnTo>
                    <a:pt x="3221" y="1946"/>
                  </a:lnTo>
                  <a:lnTo>
                    <a:pt x="3320" y="1932"/>
                  </a:lnTo>
                  <a:lnTo>
                    <a:pt x="3328" y="1928"/>
                  </a:lnTo>
                  <a:lnTo>
                    <a:pt x="3335" y="1921"/>
                  </a:lnTo>
                  <a:lnTo>
                    <a:pt x="3337" y="1912"/>
                  </a:lnTo>
                  <a:lnTo>
                    <a:pt x="3337" y="1598"/>
                  </a:lnTo>
                  <a:lnTo>
                    <a:pt x="3335" y="1589"/>
                  </a:lnTo>
                  <a:lnTo>
                    <a:pt x="3328" y="1582"/>
                  </a:lnTo>
                  <a:lnTo>
                    <a:pt x="3320" y="1578"/>
                  </a:lnTo>
                  <a:lnTo>
                    <a:pt x="3221" y="1564"/>
                  </a:lnTo>
                  <a:lnTo>
                    <a:pt x="3122" y="1551"/>
                  </a:lnTo>
                  <a:lnTo>
                    <a:pt x="3092" y="1543"/>
                  </a:lnTo>
                  <a:lnTo>
                    <a:pt x="3063" y="1533"/>
                  </a:lnTo>
                  <a:lnTo>
                    <a:pt x="3037" y="1517"/>
                  </a:lnTo>
                  <a:lnTo>
                    <a:pt x="3014" y="1497"/>
                  </a:lnTo>
                  <a:lnTo>
                    <a:pt x="2995" y="1473"/>
                  </a:lnTo>
                  <a:lnTo>
                    <a:pt x="2979" y="1447"/>
                  </a:lnTo>
                  <a:lnTo>
                    <a:pt x="2969" y="1417"/>
                  </a:lnTo>
                  <a:lnTo>
                    <a:pt x="2945" y="1342"/>
                  </a:lnTo>
                  <a:lnTo>
                    <a:pt x="2918" y="1270"/>
                  </a:lnTo>
                  <a:lnTo>
                    <a:pt x="2886" y="1199"/>
                  </a:lnTo>
                  <a:lnTo>
                    <a:pt x="2850" y="1130"/>
                  </a:lnTo>
                  <a:lnTo>
                    <a:pt x="2837" y="1101"/>
                  </a:lnTo>
                  <a:lnTo>
                    <a:pt x="2829" y="1072"/>
                  </a:lnTo>
                  <a:lnTo>
                    <a:pt x="2827" y="1041"/>
                  </a:lnTo>
                  <a:lnTo>
                    <a:pt x="2829" y="1012"/>
                  </a:lnTo>
                  <a:lnTo>
                    <a:pt x="2835" y="982"/>
                  </a:lnTo>
                  <a:lnTo>
                    <a:pt x="2848" y="953"/>
                  </a:lnTo>
                  <a:lnTo>
                    <a:pt x="2865" y="926"/>
                  </a:lnTo>
                  <a:lnTo>
                    <a:pt x="2925" y="847"/>
                  </a:lnTo>
                  <a:lnTo>
                    <a:pt x="2985" y="767"/>
                  </a:lnTo>
                  <a:lnTo>
                    <a:pt x="2988" y="758"/>
                  </a:lnTo>
                  <a:lnTo>
                    <a:pt x="2988" y="749"/>
                  </a:lnTo>
                  <a:lnTo>
                    <a:pt x="2982" y="741"/>
                  </a:lnTo>
                  <a:lnTo>
                    <a:pt x="2761" y="519"/>
                  </a:lnTo>
                  <a:lnTo>
                    <a:pt x="2753" y="514"/>
                  </a:lnTo>
                  <a:lnTo>
                    <a:pt x="2744" y="514"/>
                  </a:lnTo>
                  <a:lnTo>
                    <a:pt x="2735" y="517"/>
                  </a:lnTo>
                  <a:lnTo>
                    <a:pt x="2656" y="576"/>
                  </a:lnTo>
                  <a:lnTo>
                    <a:pt x="2576" y="637"/>
                  </a:lnTo>
                  <a:lnTo>
                    <a:pt x="2550" y="654"/>
                  </a:lnTo>
                  <a:lnTo>
                    <a:pt x="2521" y="667"/>
                  </a:lnTo>
                  <a:lnTo>
                    <a:pt x="2491" y="673"/>
                  </a:lnTo>
                  <a:lnTo>
                    <a:pt x="2462" y="675"/>
                  </a:lnTo>
                  <a:lnTo>
                    <a:pt x="2431" y="673"/>
                  </a:lnTo>
                  <a:lnTo>
                    <a:pt x="2402" y="665"/>
                  </a:lnTo>
                  <a:lnTo>
                    <a:pt x="2374" y="652"/>
                  </a:lnTo>
                  <a:lnTo>
                    <a:pt x="2305" y="616"/>
                  </a:lnTo>
                  <a:lnTo>
                    <a:pt x="2234" y="584"/>
                  </a:lnTo>
                  <a:lnTo>
                    <a:pt x="2162" y="556"/>
                  </a:lnTo>
                  <a:lnTo>
                    <a:pt x="2087" y="533"/>
                  </a:lnTo>
                  <a:lnTo>
                    <a:pt x="2058" y="522"/>
                  </a:lnTo>
                  <a:lnTo>
                    <a:pt x="2031" y="506"/>
                  </a:lnTo>
                  <a:lnTo>
                    <a:pt x="2008" y="487"/>
                  </a:lnTo>
                  <a:lnTo>
                    <a:pt x="1988" y="465"/>
                  </a:lnTo>
                  <a:lnTo>
                    <a:pt x="1972" y="438"/>
                  </a:lnTo>
                  <a:lnTo>
                    <a:pt x="1961" y="410"/>
                  </a:lnTo>
                  <a:lnTo>
                    <a:pt x="1954" y="379"/>
                  </a:lnTo>
                  <a:lnTo>
                    <a:pt x="1941" y="280"/>
                  </a:lnTo>
                  <a:lnTo>
                    <a:pt x="1926" y="181"/>
                  </a:lnTo>
                  <a:lnTo>
                    <a:pt x="1923" y="172"/>
                  </a:lnTo>
                  <a:lnTo>
                    <a:pt x="1915" y="166"/>
                  </a:lnTo>
                  <a:lnTo>
                    <a:pt x="1907" y="164"/>
                  </a:lnTo>
                  <a:lnTo>
                    <a:pt x="1593" y="164"/>
                  </a:lnTo>
                  <a:close/>
                  <a:moveTo>
                    <a:pt x="1593" y="0"/>
                  </a:moveTo>
                  <a:lnTo>
                    <a:pt x="1907" y="0"/>
                  </a:lnTo>
                  <a:lnTo>
                    <a:pt x="1940" y="3"/>
                  </a:lnTo>
                  <a:lnTo>
                    <a:pt x="1971" y="12"/>
                  </a:lnTo>
                  <a:lnTo>
                    <a:pt x="2000" y="26"/>
                  </a:lnTo>
                  <a:lnTo>
                    <a:pt x="2026" y="45"/>
                  </a:lnTo>
                  <a:lnTo>
                    <a:pt x="2048" y="68"/>
                  </a:lnTo>
                  <a:lnTo>
                    <a:pt x="2067" y="95"/>
                  </a:lnTo>
                  <a:lnTo>
                    <a:pt x="2080" y="124"/>
                  </a:lnTo>
                  <a:lnTo>
                    <a:pt x="2088" y="156"/>
                  </a:lnTo>
                  <a:lnTo>
                    <a:pt x="2102" y="256"/>
                  </a:lnTo>
                  <a:lnTo>
                    <a:pt x="2116" y="357"/>
                  </a:lnTo>
                  <a:lnTo>
                    <a:pt x="2117" y="363"/>
                  </a:lnTo>
                  <a:lnTo>
                    <a:pt x="2119" y="367"/>
                  </a:lnTo>
                  <a:lnTo>
                    <a:pt x="2122" y="370"/>
                  </a:lnTo>
                  <a:lnTo>
                    <a:pt x="2125" y="373"/>
                  </a:lnTo>
                  <a:lnTo>
                    <a:pt x="2130" y="374"/>
                  </a:lnTo>
                  <a:lnTo>
                    <a:pt x="2215" y="401"/>
                  </a:lnTo>
                  <a:lnTo>
                    <a:pt x="2296" y="432"/>
                  </a:lnTo>
                  <a:lnTo>
                    <a:pt x="2377" y="468"/>
                  </a:lnTo>
                  <a:lnTo>
                    <a:pt x="2454" y="509"/>
                  </a:lnTo>
                  <a:lnTo>
                    <a:pt x="2462" y="512"/>
                  </a:lnTo>
                  <a:lnTo>
                    <a:pt x="2469" y="512"/>
                  </a:lnTo>
                  <a:lnTo>
                    <a:pt x="2477" y="507"/>
                  </a:lnTo>
                  <a:lnTo>
                    <a:pt x="2557" y="446"/>
                  </a:lnTo>
                  <a:lnTo>
                    <a:pt x="2638" y="385"/>
                  </a:lnTo>
                  <a:lnTo>
                    <a:pt x="2663" y="369"/>
                  </a:lnTo>
                  <a:lnTo>
                    <a:pt x="2690" y="358"/>
                  </a:lnTo>
                  <a:lnTo>
                    <a:pt x="2718" y="352"/>
                  </a:lnTo>
                  <a:lnTo>
                    <a:pt x="2746" y="350"/>
                  </a:lnTo>
                  <a:lnTo>
                    <a:pt x="2775" y="352"/>
                  </a:lnTo>
                  <a:lnTo>
                    <a:pt x="2803" y="358"/>
                  </a:lnTo>
                  <a:lnTo>
                    <a:pt x="2830" y="369"/>
                  </a:lnTo>
                  <a:lnTo>
                    <a:pt x="2854" y="384"/>
                  </a:lnTo>
                  <a:lnTo>
                    <a:pt x="2876" y="403"/>
                  </a:lnTo>
                  <a:lnTo>
                    <a:pt x="3098" y="625"/>
                  </a:lnTo>
                  <a:lnTo>
                    <a:pt x="3117" y="648"/>
                  </a:lnTo>
                  <a:lnTo>
                    <a:pt x="3132" y="672"/>
                  </a:lnTo>
                  <a:lnTo>
                    <a:pt x="3143" y="699"/>
                  </a:lnTo>
                  <a:lnTo>
                    <a:pt x="3149" y="728"/>
                  </a:lnTo>
                  <a:lnTo>
                    <a:pt x="3151" y="756"/>
                  </a:lnTo>
                  <a:lnTo>
                    <a:pt x="3149" y="784"/>
                  </a:lnTo>
                  <a:lnTo>
                    <a:pt x="3143" y="813"/>
                  </a:lnTo>
                  <a:lnTo>
                    <a:pt x="3132" y="839"/>
                  </a:lnTo>
                  <a:lnTo>
                    <a:pt x="3116" y="865"/>
                  </a:lnTo>
                  <a:lnTo>
                    <a:pt x="3056" y="946"/>
                  </a:lnTo>
                  <a:lnTo>
                    <a:pt x="2994" y="1026"/>
                  </a:lnTo>
                  <a:lnTo>
                    <a:pt x="2990" y="1034"/>
                  </a:lnTo>
                  <a:lnTo>
                    <a:pt x="2990" y="1041"/>
                  </a:lnTo>
                  <a:lnTo>
                    <a:pt x="2992" y="1049"/>
                  </a:lnTo>
                  <a:lnTo>
                    <a:pt x="3033" y="1126"/>
                  </a:lnTo>
                  <a:lnTo>
                    <a:pt x="3069" y="1207"/>
                  </a:lnTo>
                  <a:lnTo>
                    <a:pt x="3100" y="1289"/>
                  </a:lnTo>
                  <a:lnTo>
                    <a:pt x="3127" y="1374"/>
                  </a:lnTo>
                  <a:lnTo>
                    <a:pt x="3128" y="1378"/>
                  </a:lnTo>
                  <a:lnTo>
                    <a:pt x="3131" y="1382"/>
                  </a:lnTo>
                  <a:lnTo>
                    <a:pt x="3134" y="1385"/>
                  </a:lnTo>
                  <a:lnTo>
                    <a:pt x="3138" y="1387"/>
                  </a:lnTo>
                  <a:lnTo>
                    <a:pt x="3144" y="1388"/>
                  </a:lnTo>
                  <a:lnTo>
                    <a:pt x="3244" y="1402"/>
                  </a:lnTo>
                  <a:lnTo>
                    <a:pt x="3344" y="1416"/>
                  </a:lnTo>
                  <a:lnTo>
                    <a:pt x="3376" y="1424"/>
                  </a:lnTo>
                  <a:lnTo>
                    <a:pt x="3406" y="1437"/>
                  </a:lnTo>
                  <a:lnTo>
                    <a:pt x="3432" y="1456"/>
                  </a:lnTo>
                  <a:lnTo>
                    <a:pt x="3455" y="1478"/>
                  </a:lnTo>
                  <a:lnTo>
                    <a:pt x="3475" y="1504"/>
                  </a:lnTo>
                  <a:lnTo>
                    <a:pt x="3488" y="1534"/>
                  </a:lnTo>
                  <a:lnTo>
                    <a:pt x="3497" y="1565"/>
                  </a:lnTo>
                  <a:lnTo>
                    <a:pt x="3500" y="1598"/>
                  </a:lnTo>
                  <a:lnTo>
                    <a:pt x="3500" y="1912"/>
                  </a:lnTo>
                  <a:lnTo>
                    <a:pt x="3497" y="1945"/>
                  </a:lnTo>
                  <a:lnTo>
                    <a:pt x="3488" y="1976"/>
                  </a:lnTo>
                  <a:lnTo>
                    <a:pt x="3475" y="2006"/>
                  </a:lnTo>
                  <a:lnTo>
                    <a:pt x="3455" y="2032"/>
                  </a:lnTo>
                  <a:lnTo>
                    <a:pt x="3432" y="2054"/>
                  </a:lnTo>
                  <a:lnTo>
                    <a:pt x="3406" y="2073"/>
                  </a:lnTo>
                  <a:lnTo>
                    <a:pt x="3376" y="2086"/>
                  </a:lnTo>
                  <a:lnTo>
                    <a:pt x="3344" y="2094"/>
                  </a:lnTo>
                  <a:lnTo>
                    <a:pt x="3244" y="2108"/>
                  </a:lnTo>
                  <a:lnTo>
                    <a:pt x="3144" y="2122"/>
                  </a:lnTo>
                  <a:lnTo>
                    <a:pt x="3138" y="2123"/>
                  </a:lnTo>
                  <a:lnTo>
                    <a:pt x="3134" y="2125"/>
                  </a:lnTo>
                  <a:lnTo>
                    <a:pt x="3131" y="2128"/>
                  </a:lnTo>
                  <a:lnTo>
                    <a:pt x="3128" y="2132"/>
                  </a:lnTo>
                  <a:lnTo>
                    <a:pt x="3127" y="2136"/>
                  </a:lnTo>
                  <a:lnTo>
                    <a:pt x="3100" y="2221"/>
                  </a:lnTo>
                  <a:lnTo>
                    <a:pt x="3069" y="2303"/>
                  </a:lnTo>
                  <a:lnTo>
                    <a:pt x="3033" y="2384"/>
                  </a:lnTo>
                  <a:lnTo>
                    <a:pt x="2992" y="2461"/>
                  </a:lnTo>
                  <a:lnTo>
                    <a:pt x="2990" y="2469"/>
                  </a:lnTo>
                  <a:lnTo>
                    <a:pt x="2990" y="2476"/>
                  </a:lnTo>
                  <a:lnTo>
                    <a:pt x="2994" y="2484"/>
                  </a:lnTo>
                  <a:lnTo>
                    <a:pt x="3056" y="2564"/>
                  </a:lnTo>
                  <a:lnTo>
                    <a:pt x="3116" y="2645"/>
                  </a:lnTo>
                  <a:lnTo>
                    <a:pt x="3132" y="2671"/>
                  </a:lnTo>
                  <a:lnTo>
                    <a:pt x="3143" y="2697"/>
                  </a:lnTo>
                  <a:lnTo>
                    <a:pt x="3149" y="2726"/>
                  </a:lnTo>
                  <a:lnTo>
                    <a:pt x="3151" y="2754"/>
                  </a:lnTo>
                  <a:lnTo>
                    <a:pt x="3149" y="2782"/>
                  </a:lnTo>
                  <a:lnTo>
                    <a:pt x="3143" y="2810"/>
                  </a:lnTo>
                  <a:lnTo>
                    <a:pt x="3132" y="2838"/>
                  </a:lnTo>
                  <a:lnTo>
                    <a:pt x="3117" y="2862"/>
                  </a:lnTo>
                  <a:lnTo>
                    <a:pt x="3098" y="2885"/>
                  </a:lnTo>
                  <a:lnTo>
                    <a:pt x="2876" y="3107"/>
                  </a:lnTo>
                  <a:lnTo>
                    <a:pt x="2854" y="3126"/>
                  </a:lnTo>
                  <a:lnTo>
                    <a:pt x="2830" y="3141"/>
                  </a:lnTo>
                  <a:lnTo>
                    <a:pt x="2802" y="3152"/>
                  </a:lnTo>
                  <a:lnTo>
                    <a:pt x="2775" y="3158"/>
                  </a:lnTo>
                  <a:lnTo>
                    <a:pt x="2746" y="3160"/>
                  </a:lnTo>
                  <a:lnTo>
                    <a:pt x="2718" y="3158"/>
                  </a:lnTo>
                  <a:lnTo>
                    <a:pt x="2690" y="3152"/>
                  </a:lnTo>
                  <a:lnTo>
                    <a:pt x="2663" y="3141"/>
                  </a:lnTo>
                  <a:lnTo>
                    <a:pt x="2638" y="3125"/>
                  </a:lnTo>
                  <a:lnTo>
                    <a:pt x="2557" y="3064"/>
                  </a:lnTo>
                  <a:lnTo>
                    <a:pt x="2477" y="3003"/>
                  </a:lnTo>
                  <a:lnTo>
                    <a:pt x="2469" y="2998"/>
                  </a:lnTo>
                  <a:lnTo>
                    <a:pt x="2462" y="2998"/>
                  </a:lnTo>
                  <a:lnTo>
                    <a:pt x="2454" y="3001"/>
                  </a:lnTo>
                  <a:lnTo>
                    <a:pt x="2377" y="3042"/>
                  </a:lnTo>
                  <a:lnTo>
                    <a:pt x="2296" y="3078"/>
                  </a:lnTo>
                  <a:lnTo>
                    <a:pt x="2215" y="3109"/>
                  </a:lnTo>
                  <a:lnTo>
                    <a:pt x="2130" y="3136"/>
                  </a:lnTo>
                  <a:lnTo>
                    <a:pt x="2125" y="3137"/>
                  </a:lnTo>
                  <a:lnTo>
                    <a:pt x="2122" y="3140"/>
                  </a:lnTo>
                  <a:lnTo>
                    <a:pt x="2119" y="3143"/>
                  </a:lnTo>
                  <a:lnTo>
                    <a:pt x="2117" y="3147"/>
                  </a:lnTo>
                  <a:lnTo>
                    <a:pt x="2116" y="3153"/>
                  </a:lnTo>
                  <a:lnTo>
                    <a:pt x="2102" y="3254"/>
                  </a:lnTo>
                  <a:lnTo>
                    <a:pt x="2088" y="3354"/>
                  </a:lnTo>
                  <a:lnTo>
                    <a:pt x="2080" y="3386"/>
                  </a:lnTo>
                  <a:lnTo>
                    <a:pt x="2067" y="3415"/>
                  </a:lnTo>
                  <a:lnTo>
                    <a:pt x="2048" y="3442"/>
                  </a:lnTo>
                  <a:lnTo>
                    <a:pt x="2026" y="3465"/>
                  </a:lnTo>
                  <a:lnTo>
                    <a:pt x="2000" y="3484"/>
                  </a:lnTo>
                  <a:lnTo>
                    <a:pt x="1971" y="3498"/>
                  </a:lnTo>
                  <a:lnTo>
                    <a:pt x="1940" y="3507"/>
                  </a:lnTo>
                  <a:lnTo>
                    <a:pt x="1907" y="3510"/>
                  </a:lnTo>
                  <a:lnTo>
                    <a:pt x="1593" y="3510"/>
                  </a:lnTo>
                  <a:lnTo>
                    <a:pt x="1560" y="3507"/>
                  </a:lnTo>
                  <a:lnTo>
                    <a:pt x="1529" y="3498"/>
                  </a:lnTo>
                  <a:lnTo>
                    <a:pt x="1500" y="3484"/>
                  </a:lnTo>
                  <a:lnTo>
                    <a:pt x="1474" y="3465"/>
                  </a:lnTo>
                  <a:lnTo>
                    <a:pt x="1452" y="3442"/>
                  </a:lnTo>
                  <a:lnTo>
                    <a:pt x="1433" y="3415"/>
                  </a:lnTo>
                  <a:lnTo>
                    <a:pt x="1420" y="3386"/>
                  </a:lnTo>
                  <a:lnTo>
                    <a:pt x="1412" y="3354"/>
                  </a:lnTo>
                  <a:lnTo>
                    <a:pt x="1398" y="3254"/>
                  </a:lnTo>
                  <a:lnTo>
                    <a:pt x="1384" y="3153"/>
                  </a:lnTo>
                  <a:lnTo>
                    <a:pt x="1383" y="3147"/>
                  </a:lnTo>
                  <a:lnTo>
                    <a:pt x="1381" y="3143"/>
                  </a:lnTo>
                  <a:lnTo>
                    <a:pt x="1378" y="3140"/>
                  </a:lnTo>
                  <a:lnTo>
                    <a:pt x="1375" y="3137"/>
                  </a:lnTo>
                  <a:lnTo>
                    <a:pt x="1370" y="3136"/>
                  </a:lnTo>
                  <a:lnTo>
                    <a:pt x="1285" y="3109"/>
                  </a:lnTo>
                  <a:lnTo>
                    <a:pt x="1204" y="3078"/>
                  </a:lnTo>
                  <a:lnTo>
                    <a:pt x="1123" y="3042"/>
                  </a:lnTo>
                  <a:lnTo>
                    <a:pt x="1046" y="3001"/>
                  </a:lnTo>
                  <a:lnTo>
                    <a:pt x="1038" y="2998"/>
                  </a:lnTo>
                  <a:lnTo>
                    <a:pt x="1031" y="2998"/>
                  </a:lnTo>
                  <a:lnTo>
                    <a:pt x="1023" y="3003"/>
                  </a:lnTo>
                  <a:lnTo>
                    <a:pt x="943" y="3064"/>
                  </a:lnTo>
                  <a:lnTo>
                    <a:pt x="862" y="3125"/>
                  </a:lnTo>
                  <a:lnTo>
                    <a:pt x="837" y="3141"/>
                  </a:lnTo>
                  <a:lnTo>
                    <a:pt x="810" y="3152"/>
                  </a:lnTo>
                  <a:lnTo>
                    <a:pt x="782" y="3158"/>
                  </a:lnTo>
                  <a:lnTo>
                    <a:pt x="754" y="3161"/>
                  </a:lnTo>
                  <a:lnTo>
                    <a:pt x="725" y="3158"/>
                  </a:lnTo>
                  <a:lnTo>
                    <a:pt x="697" y="3152"/>
                  </a:lnTo>
                  <a:lnTo>
                    <a:pt x="670" y="3141"/>
                  </a:lnTo>
                  <a:lnTo>
                    <a:pt x="646" y="3126"/>
                  </a:lnTo>
                  <a:lnTo>
                    <a:pt x="624" y="3107"/>
                  </a:lnTo>
                  <a:lnTo>
                    <a:pt x="402" y="2885"/>
                  </a:lnTo>
                  <a:lnTo>
                    <a:pt x="383" y="2862"/>
                  </a:lnTo>
                  <a:lnTo>
                    <a:pt x="368" y="2838"/>
                  </a:lnTo>
                  <a:lnTo>
                    <a:pt x="357" y="2811"/>
                  </a:lnTo>
                  <a:lnTo>
                    <a:pt x="351" y="2782"/>
                  </a:lnTo>
                  <a:lnTo>
                    <a:pt x="348" y="2754"/>
                  </a:lnTo>
                  <a:lnTo>
                    <a:pt x="351" y="2726"/>
                  </a:lnTo>
                  <a:lnTo>
                    <a:pt x="357" y="2697"/>
                  </a:lnTo>
                  <a:lnTo>
                    <a:pt x="368" y="2671"/>
                  </a:lnTo>
                  <a:lnTo>
                    <a:pt x="384" y="2645"/>
                  </a:lnTo>
                  <a:lnTo>
                    <a:pt x="444" y="2564"/>
                  </a:lnTo>
                  <a:lnTo>
                    <a:pt x="506" y="2484"/>
                  </a:lnTo>
                  <a:lnTo>
                    <a:pt x="510" y="2476"/>
                  </a:lnTo>
                  <a:lnTo>
                    <a:pt x="510" y="2469"/>
                  </a:lnTo>
                  <a:lnTo>
                    <a:pt x="508" y="2461"/>
                  </a:lnTo>
                  <a:lnTo>
                    <a:pt x="467" y="2384"/>
                  </a:lnTo>
                  <a:lnTo>
                    <a:pt x="431" y="2303"/>
                  </a:lnTo>
                  <a:lnTo>
                    <a:pt x="400" y="2221"/>
                  </a:lnTo>
                  <a:lnTo>
                    <a:pt x="373" y="2136"/>
                  </a:lnTo>
                  <a:lnTo>
                    <a:pt x="372" y="2132"/>
                  </a:lnTo>
                  <a:lnTo>
                    <a:pt x="369" y="2128"/>
                  </a:lnTo>
                  <a:lnTo>
                    <a:pt x="366" y="2125"/>
                  </a:lnTo>
                  <a:lnTo>
                    <a:pt x="362" y="2123"/>
                  </a:lnTo>
                  <a:lnTo>
                    <a:pt x="356" y="2122"/>
                  </a:lnTo>
                  <a:lnTo>
                    <a:pt x="256" y="2108"/>
                  </a:lnTo>
                  <a:lnTo>
                    <a:pt x="156" y="2094"/>
                  </a:lnTo>
                  <a:lnTo>
                    <a:pt x="124" y="2086"/>
                  </a:lnTo>
                  <a:lnTo>
                    <a:pt x="94" y="2073"/>
                  </a:lnTo>
                  <a:lnTo>
                    <a:pt x="68" y="2054"/>
                  </a:lnTo>
                  <a:lnTo>
                    <a:pt x="45" y="2032"/>
                  </a:lnTo>
                  <a:lnTo>
                    <a:pt x="25" y="2006"/>
                  </a:lnTo>
                  <a:lnTo>
                    <a:pt x="12" y="1976"/>
                  </a:lnTo>
                  <a:lnTo>
                    <a:pt x="3" y="1945"/>
                  </a:lnTo>
                  <a:lnTo>
                    <a:pt x="0" y="1912"/>
                  </a:lnTo>
                  <a:lnTo>
                    <a:pt x="0" y="1598"/>
                  </a:lnTo>
                  <a:lnTo>
                    <a:pt x="3" y="1565"/>
                  </a:lnTo>
                  <a:lnTo>
                    <a:pt x="12" y="1534"/>
                  </a:lnTo>
                  <a:lnTo>
                    <a:pt x="25" y="1504"/>
                  </a:lnTo>
                  <a:lnTo>
                    <a:pt x="45" y="1478"/>
                  </a:lnTo>
                  <a:lnTo>
                    <a:pt x="68" y="1456"/>
                  </a:lnTo>
                  <a:lnTo>
                    <a:pt x="94" y="1437"/>
                  </a:lnTo>
                  <a:lnTo>
                    <a:pt x="124" y="1424"/>
                  </a:lnTo>
                  <a:lnTo>
                    <a:pt x="156" y="1416"/>
                  </a:lnTo>
                  <a:lnTo>
                    <a:pt x="256" y="1402"/>
                  </a:lnTo>
                  <a:lnTo>
                    <a:pt x="356" y="1388"/>
                  </a:lnTo>
                  <a:lnTo>
                    <a:pt x="362" y="1387"/>
                  </a:lnTo>
                  <a:lnTo>
                    <a:pt x="366" y="1385"/>
                  </a:lnTo>
                  <a:lnTo>
                    <a:pt x="369" y="1382"/>
                  </a:lnTo>
                  <a:lnTo>
                    <a:pt x="372" y="1378"/>
                  </a:lnTo>
                  <a:lnTo>
                    <a:pt x="373" y="1374"/>
                  </a:lnTo>
                  <a:lnTo>
                    <a:pt x="400" y="1289"/>
                  </a:lnTo>
                  <a:lnTo>
                    <a:pt x="431" y="1207"/>
                  </a:lnTo>
                  <a:lnTo>
                    <a:pt x="467" y="1126"/>
                  </a:lnTo>
                  <a:lnTo>
                    <a:pt x="508" y="1049"/>
                  </a:lnTo>
                  <a:lnTo>
                    <a:pt x="510" y="1041"/>
                  </a:lnTo>
                  <a:lnTo>
                    <a:pt x="510" y="1034"/>
                  </a:lnTo>
                  <a:lnTo>
                    <a:pt x="506" y="1026"/>
                  </a:lnTo>
                  <a:lnTo>
                    <a:pt x="444" y="946"/>
                  </a:lnTo>
                  <a:lnTo>
                    <a:pt x="384" y="865"/>
                  </a:lnTo>
                  <a:lnTo>
                    <a:pt x="368" y="839"/>
                  </a:lnTo>
                  <a:lnTo>
                    <a:pt x="357" y="813"/>
                  </a:lnTo>
                  <a:lnTo>
                    <a:pt x="351" y="784"/>
                  </a:lnTo>
                  <a:lnTo>
                    <a:pt x="348" y="756"/>
                  </a:lnTo>
                  <a:lnTo>
                    <a:pt x="351" y="728"/>
                  </a:lnTo>
                  <a:lnTo>
                    <a:pt x="357" y="700"/>
                  </a:lnTo>
                  <a:lnTo>
                    <a:pt x="368" y="672"/>
                  </a:lnTo>
                  <a:lnTo>
                    <a:pt x="383" y="648"/>
                  </a:lnTo>
                  <a:lnTo>
                    <a:pt x="402" y="625"/>
                  </a:lnTo>
                  <a:lnTo>
                    <a:pt x="624" y="403"/>
                  </a:lnTo>
                  <a:lnTo>
                    <a:pt x="646" y="384"/>
                  </a:lnTo>
                  <a:lnTo>
                    <a:pt x="670" y="369"/>
                  </a:lnTo>
                  <a:lnTo>
                    <a:pt x="697" y="358"/>
                  </a:lnTo>
                  <a:lnTo>
                    <a:pt x="725" y="352"/>
                  </a:lnTo>
                  <a:lnTo>
                    <a:pt x="754" y="350"/>
                  </a:lnTo>
                  <a:lnTo>
                    <a:pt x="782" y="352"/>
                  </a:lnTo>
                  <a:lnTo>
                    <a:pt x="810" y="358"/>
                  </a:lnTo>
                  <a:lnTo>
                    <a:pt x="837" y="369"/>
                  </a:lnTo>
                  <a:lnTo>
                    <a:pt x="862" y="385"/>
                  </a:lnTo>
                  <a:lnTo>
                    <a:pt x="943" y="446"/>
                  </a:lnTo>
                  <a:lnTo>
                    <a:pt x="1023" y="507"/>
                  </a:lnTo>
                  <a:lnTo>
                    <a:pt x="1031" y="512"/>
                  </a:lnTo>
                  <a:lnTo>
                    <a:pt x="1038" y="512"/>
                  </a:lnTo>
                  <a:lnTo>
                    <a:pt x="1046" y="509"/>
                  </a:lnTo>
                  <a:lnTo>
                    <a:pt x="1123" y="468"/>
                  </a:lnTo>
                  <a:lnTo>
                    <a:pt x="1204" y="432"/>
                  </a:lnTo>
                  <a:lnTo>
                    <a:pt x="1285" y="401"/>
                  </a:lnTo>
                  <a:lnTo>
                    <a:pt x="1370" y="374"/>
                  </a:lnTo>
                  <a:lnTo>
                    <a:pt x="1375" y="373"/>
                  </a:lnTo>
                  <a:lnTo>
                    <a:pt x="1378" y="370"/>
                  </a:lnTo>
                  <a:lnTo>
                    <a:pt x="1381" y="367"/>
                  </a:lnTo>
                  <a:lnTo>
                    <a:pt x="1383" y="363"/>
                  </a:lnTo>
                  <a:lnTo>
                    <a:pt x="1384" y="357"/>
                  </a:lnTo>
                  <a:lnTo>
                    <a:pt x="1398" y="256"/>
                  </a:lnTo>
                  <a:lnTo>
                    <a:pt x="1412" y="156"/>
                  </a:lnTo>
                  <a:lnTo>
                    <a:pt x="1420" y="124"/>
                  </a:lnTo>
                  <a:lnTo>
                    <a:pt x="1433" y="95"/>
                  </a:lnTo>
                  <a:lnTo>
                    <a:pt x="1452" y="68"/>
                  </a:lnTo>
                  <a:lnTo>
                    <a:pt x="1474" y="45"/>
                  </a:lnTo>
                  <a:lnTo>
                    <a:pt x="1500" y="26"/>
                  </a:lnTo>
                  <a:lnTo>
                    <a:pt x="1529" y="12"/>
                  </a:lnTo>
                  <a:lnTo>
                    <a:pt x="1560" y="3"/>
                  </a:lnTo>
                  <a:lnTo>
                    <a:pt x="1593"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4" name="Freeform 124"/>
            <p:cNvSpPr>
              <a:spLocks noEditPoints="1"/>
            </p:cNvSpPr>
            <p:nvPr/>
          </p:nvSpPr>
          <p:spPr bwMode="auto">
            <a:xfrm>
              <a:off x="7373938" y="2844800"/>
              <a:ext cx="241300" cy="242887"/>
            </a:xfrm>
            <a:custGeom>
              <a:avLst/>
              <a:gdLst>
                <a:gd name="T0" fmla="*/ 639 w 1518"/>
                <a:gd name="T1" fmla="*/ 176 h 1524"/>
                <a:gd name="T2" fmla="*/ 475 w 1518"/>
                <a:gd name="T3" fmla="*/ 237 h 1524"/>
                <a:gd name="T4" fmla="*/ 338 w 1518"/>
                <a:gd name="T5" fmla="*/ 340 h 1524"/>
                <a:gd name="T6" fmla="*/ 235 w 1518"/>
                <a:gd name="T7" fmla="*/ 477 h 1524"/>
                <a:gd name="T8" fmla="*/ 175 w 1518"/>
                <a:gd name="T9" fmla="*/ 642 h 1524"/>
                <a:gd name="T10" fmla="*/ 166 w 1518"/>
                <a:gd name="T11" fmla="*/ 823 h 1524"/>
                <a:gd name="T12" fmla="*/ 210 w 1518"/>
                <a:gd name="T13" fmla="*/ 995 h 1524"/>
                <a:gd name="T14" fmla="*/ 299 w 1518"/>
                <a:gd name="T15" fmla="*/ 1142 h 1524"/>
                <a:gd name="T16" fmla="*/ 426 w 1518"/>
                <a:gd name="T17" fmla="*/ 1258 h 1524"/>
                <a:gd name="T18" fmla="*/ 582 w 1518"/>
                <a:gd name="T19" fmla="*/ 1333 h 1524"/>
                <a:gd name="T20" fmla="*/ 759 w 1518"/>
                <a:gd name="T21" fmla="*/ 1360 h 1524"/>
                <a:gd name="T22" fmla="*/ 936 w 1518"/>
                <a:gd name="T23" fmla="*/ 1333 h 1524"/>
                <a:gd name="T24" fmla="*/ 1092 w 1518"/>
                <a:gd name="T25" fmla="*/ 1258 h 1524"/>
                <a:gd name="T26" fmla="*/ 1219 w 1518"/>
                <a:gd name="T27" fmla="*/ 1142 h 1524"/>
                <a:gd name="T28" fmla="*/ 1308 w 1518"/>
                <a:gd name="T29" fmla="*/ 995 h 1524"/>
                <a:gd name="T30" fmla="*/ 1352 w 1518"/>
                <a:gd name="T31" fmla="*/ 823 h 1524"/>
                <a:gd name="T32" fmla="*/ 1343 w 1518"/>
                <a:gd name="T33" fmla="*/ 642 h 1524"/>
                <a:gd name="T34" fmla="*/ 1283 w 1518"/>
                <a:gd name="T35" fmla="*/ 477 h 1524"/>
                <a:gd name="T36" fmla="*/ 1180 w 1518"/>
                <a:gd name="T37" fmla="*/ 340 h 1524"/>
                <a:gd name="T38" fmla="*/ 1043 w 1518"/>
                <a:gd name="T39" fmla="*/ 237 h 1524"/>
                <a:gd name="T40" fmla="*/ 879 w 1518"/>
                <a:gd name="T41" fmla="*/ 176 h 1524"/>
                <a:gd name="T42" fmla="*/ 759 w 1518"/>
                <a:gd name="T43" fmla="*/ 0 h 1524"/>
                <a:gd name="T44" fmla="*/ 961 w 1518"/>
                <a:gd name="T45" fmla="*/ 27 h 1524"/>
                <a:gd name="T46" fmla="*/ 1142 w 1518"/>
                <a:gd name="T47" fmla="*/ 105 h 1524"/>
                <a:gd name="T48" fmla="*/ 1296 w 1518"/>
                <a:gd name="T49" fmla="*/ 224 h 1524"/>
                <a:gd name="T50" fmla="*/ 1414 w 1518"/>
                <a:gd name="T51" fmla="*/ 378 h 1524"/>
                <a:gd name="T52" fmla="*/ 1492 w 1518"/>
                <a:gd name="T53" fmla="*/ 560 h 1524"/>
                <a:gd name="T54" fmla="*/ 1518 w 1518"/>
                <a:gd name="T55" fmla="*/ 762 h 1524"/>
                <a:gd name="T56" fmla="*/ 1492 w 1518"/>
                <a:gd name="T57" fmla="*/ 964 h 1524"/>
                <a:gd name="T58" fmla="*/ 1414 w 1518"/>
                <a:gd name="T59" fmla="*/ 1146 h 1524"/>
                <a:gd name="T60" fmla="*/ 1296 w 1518"/>
                <a:gd name="T61" fmla="*/ 1300 h 1524"/>
                <a:gd name="T62" fmla="*/ 1142 w 1518"/>
                <a:gd name="T63" fmla="*/ 1419 h 1524"/>
                <a:gd name="T64" fmla="*/ 961 w 1518"/>
                <a:gd name="T65" fmla="*/ 1497 h 1524"/>
                <a:gd name="T66" fmla="*/ 759 w 1518"/>
                <a:gd name="T67" fmla="*/ 1524 h 1524"/>
                <a:gd name="T68" fmla="*/ 557 w 1518"/>
                <a:gd name="T69" fmla="*/ 1497 h 1524"/>
                <a:gd name="T70" fmla="*/ 376 w 1518"/>
                <a:gd name="T71" fmla="*/ 1419 h 1524"/>
                <a:gd name="T72" fmla="*/ 222 w 1518"/>
                <a:gd name="T73" fmla="*/ 1300 h 1524"/>
                <a:gd name="T74" fmla="*/ 104 w 1518"/>
                <a:gd name="T75" fmla="*/ 1146 h 1524"/>
                <a:gd name="T76" fmla="*/ 26 w 1518"/>
                <a:gd name="T77" fmla="*/ 964 h 1524"/>
                <a:gd name="T78" fmla="*/ 0 w 1518"/>
                <a:gd name="T79" fmla="*/ 762 h 1524"/>
                <a:gd name="T80" fmla="*/ 26 w 1518"/>
                <a:gd name="T81" fmla="*/ 560 h 1524"/>
                <a:gd name="T82" fmla="*/ 104 w 1518"/>
                <a:gd name="T83" fmla="*/ 378 h 1524"/>
                <a:gd name="T84" fmla="*/ 222 w 1518"/>
                <a:gd name="T85" fmla="*/ 224 h 1524"/>
                <a:gd name="T86" fmla="*/ 376 w 1518"/>
                <a:gd name="T87" fmla="*/ 105 h 1524"/>
                <a:gd name="T88" fmla="*/ 557 w 1518"/>
                <a:gd name="T89" fmla="*/ 27 h 1524"/>
                <a:gd name="T90" fmla="*/ 759 w 1518"/>
                <a:gd name="T91" fmla="*/ 0 h 15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18" h="1524">
                  <a:moveTo>
                    <a:pt x="759" y="164"/>
                  </a:moveTo>
                  <a:lnTo>
                    <a:pt x="699" y="167"/>
                  </a:lnTo>
                  <a:lnTo>
                    <a:pt x="639" y="176"/>
                  </a:lnTo>
                  <a:lnTo>
                    <a:pt x="582" y="191"/>
                  </a:lnTo>
                  <a:lnTo>
                    <a:pt x="527" y="211"/>
                  </a:lnTo>
                  <a:lnTo>
                    <a:pt x="475" y="237"/>
                  </a:lnTo>
                  <a:lnTo>
                    <a:pt x="426" y="266"/>
                  </a:lnTo>
                  <a:lnTo>
                    <a:pt x="380" y="300"/>
                  </a:lnTo>
                  <a:lnTo>
                    <a:pt x="338" y="340"/>
                  </a:lnTo>
                  <a:lnTo>
                    <a:pt x="299" y="382"/>
                  </a:lnTo>
                  <a:lnTo>
                    <a:pt x="265" y="428"/>
                  </a:lnTo>
                  <a:lnTo>
                    <a:pt x="235" y="477"/>
                  </a:lnTo>
                  <a:lnTo>
                    <a:pt x="210" y="529"/>
                  </a:lnTo>
                  <a:lnTo>
                    <a:pt x="189" y="584"/>
                  </a:lnTo>
                  <a:lnTo>
                    <a:pt x="175" y="642"/>
                  </a:lnTo>
                  <a:lnTo>
                    <a:pt x="166" y="701"/>
                  </a:lnTo>
                  <a:lnTo>
                    <a:pt x="163" y="762"/>
                  </a:lnTo>
                  <a:lnTo>
                    <a:pt x="166" y="823"/>
                  </a:lnTo>
                  <a:lnTo>
                    <a:pt x="175" y="882"/>
                  </a:lnTo>
                  <a:lnTo>
                    <a:pt x="189" y="940"/>
                  </a:lnTo>
                  <a:lnTo>
                    <a:pt x="210" y="995"/>
                  </a:lnTo>
                  <a:lnTo>
                    <a:pt x="235" y="1047"/>
                  </a:lnTo>
                  <a:lnTo>
                    <a:pt x="265" y="1096"/>
                  </a:lnTo>
                  <a:lnTo>
                    <a:pt x="299" y="1142"/>
                  </a:lnTo>
                  <a:lnTo>
                    <a:pt x="338" y="1184"/>
                  </a:lnTo>
                  <a:lnTo>
                    <a:pt x="380" y="1224"/>
                  </a:lnTo>
                  <a:lnTo>
                    <a:pt x="426" y="1258"/>
                  </a:lnTo>
                  <a:lnTo>
                    <a:pt x="475" y="1287"/>
                  </a:lnTo>
                  <a:lnTo>
                    <a:pt x="527" y="1313"/>
                  </a:lnTo>
                  <a:lnTo>
                    <a:pt x="582" y="1333"/>
                  </a:lnTo>
                  <a:lnTo>
                    <a:pt x="639" y="1348"/>
                  </a:lnTo>
                  <a:lnTo>
                    <a:pt x="699" y="1357"/>
                  </a:lnTo>
                  <a:lnTo>
                    <a:pt x="759" y="1360"/>
                  </a:lnTo>
                  <a:lnTo>
                    <a:pt x="819" y="1357"/>
                  </a:lnTo>
                  <a:lnTo>
                    <a:pt x="879" y="1348"/>
                  </a:lnTo>
                  <a:lnTo>
                    <a:pt x="936" y="1333"/>
                  </a:lnTo>
                  <a:lnTo>
                    <a:pt x="991" y="1313"/>
                  </a:lnTo>
                  <a:lnTo>
                    <a:pt x="1043" y="1287"/>
                  </a:lnTo>
                  <a:lnTo>
                    <a:pt x="1092" y="1258"/>
                  </a:lnTo>
                  <a:lnTo>
                    <a:pt x="1138" y="1224"/>
                  </a:lnTo>
                  <a:lnTo>
                    <a:pt x="1180" y="1184"/>
                  </a:lnTo>
                  <a:lnTo>
                    <a:pt x="1219" y="1142"/>
                  </a:lnTo>
                  <a:lnTo>
                    <a:pt x="1253" y="1096"/>
                  </a:lnTo>
                  <a:lnTo>
                    <a:pt x="1283" y="1047"/>
                  </a:lnTo>
                  <a:lnTo>
                    <a:pt x="1308" y="995"/>
                  </a:lnTo>
                  <a:lnTo>
                    <a:pt x="1329" y="940"/>
                  </a:lnTo>
                  <a:lnTo>
                    <a:pt x="1343" y="882"/>
                  </a:lnTo>
                  <a:lnTo>
                    <a:pt x="1352" y="823"/>
                  </a:lnTo>
                  <a:lnTo>
                    <a:pt x="1355" y="762"/>
                  </a:lnTo>
                  <a:lnTo>
                    <a:pt x="1352" y="701"/>
                  </a:lnTo>
                  <a:lnTo>
                    <a:pt x="1343" y="642"/>
                  </a:lnTo>
                  <a:lnTo>
                    <a:pt x="1329" y="584"/>
                  </a:lnTo>
                  <a:lnTo>
                    <a:pt x="1308" y="529"/>
                  </a:lnTo>
                  <a:lnTo>
                    <a:pt x="1283" y="477"/>
                  </a:lnTo>
                  <a:lnTo>
                    <a:pt x="1253" y="428"/>
                  </a:lnTo>
                  <a:lnTo>
                    <a:pt x="1219" y="382"/>
                  </a:lnTo>
                  <a:lnTo>
                    <a:pt x="1180" y="340"/>
                  </a:lnTo>
                  <a:lnTo>
                    <a:pt x="1138" y="300"/>
                  </a:lnTo>
                  <a:lnTo>
                    <a:pt x="1092" y="266"/>
                  </a:lnTo>
                  <a:lnTo>
                    <a:pt x="1043" y="237"/>
                  </a:lnTo>
                  <a:lnTo>
                    <a:pt x="991" y="211"/>
                  </a:lnTo>
                  <a:lnTo>
                    <a:pt x="936" y="191"/>
                  </a:lnTo>
                  <a:lnTo>
                    <a:pt x="879" y="176"/>
                  </a:lnTo>
                  <a:lnTo>
                    <a:pt x="819" y="167"/>
                  </a:lnTo>
                  <a:lnTo>
                    <a:pt x="759" y="164"/>
                  </a:lnTo>
                  <a:close/>
                  <a:moveTo>
                    <a:pt x="759" y="0"/>
                  </a:moveTo>
                  <a:lnTo>
                    <a:pt x="828" y="4"/>
                  </a:lnTo>
                  <a:lnTo>
                    <a:pt x="896" y="12"/>
                  </a:lnTo>
                  <a:lnTo>
                    <a:pt x="961" y="27"/>
                  </a:lnTo>
                  <a:lnTo>
                    <a:pt x="1024" y="48"/>
                  </a:lnTo>
                  <a:lnTo>
                    <a:pt x="1085" y="74"/>
                  </a:lnTo>
                  <a:lnTo>
                    <a:pt x="1142" y="105"/>
                  </a:lnTo>
                  <a:lnTo>
                    <a:pt x="1197" y="140"/>
                  </a:lnTo>
                  <a:lnTo>
                    <a:pt x="1248" y="179"/>
                  </a:lnTo>
                  <a:lnTo>
                    <a:pt x="1296" y="224"/>
                  </a:lnTo>
                  <a:lnTo>
                    <a:pt x="1340" y="272"/>
                  </a:lnTo>
                  <a:lnTo>
                    <a:pt x="1379" y="323"/>
                  </a:lnTo>
                  <a:lnTo>
                    <a:pt x="1414" y="378"/>
                  </a:lnTo>
                  <a:lnTo>
                    <a:pt x="1445" y="435"/>
                  </a:lnTo>
                  <a:lnTo>
                    <a:pt x="1471" y="496"/>
                  </a:lnTo>
                  <a:lnTo>
                    <a:pt x="1492" y="560"/>
                  </a:lnTo>
                  <a:lnTo>
                    <a:pt x="1507" y="625"/>
                  </a:lnTo>
                  <a:lnTo>
                    <a:pt x="1515" y="693"/>
                  </a:lnTo>
                  <a:lnTo>
                    <a:pt x="1518" y="762"/>
                  </a:lnTo>
                  <a:lnTo>
                    <a:pt x="1515" y="831"/>
                  </a:lnTo>
                  <a:lnTo>
                    <a:pt x="1507" y="899"/>
                  </a:lnTo>
                  <a:lnTo>
                    <a:pt x="1492" y="964"/>
                  </a:lnTo>
                  <a:lnTo>
                    <a:pt x="1471" y="1028"/>
                  </a:lnTo>
                  <a:lnTo>
                    <a:pt x="1445" y="1089"/>
                  </a:lnTo>
                  <a:lnTo>
                    <a:pt x="1414" y="1146"/>
                  </a:lnTo>
                  <a:lnTo>
                    <a:pt x="1379" y="1201"/>
                  </a:lnTo>
                  <a:lnTo>
                    <a:pt x="1340" y="1252"/>
                  </a:lnTo>
                  <a:lnTo>
                    <a:pt x="1296" y="1300"/>
                  </a:lnTo>
                  <a:lnTo>
                    <a:pt x="1248" y="1345"/>
                  </a:lnTo>
                  <a:lnTo>
                    <a:pt x="1197" y="1384"/>
                  </a:lnTo>
                  <a:lnTo>
                    <a:pt x="1142" y="1419"/>
                  </a:lnTo>
                  <a:lnTo>
                    <a:pt x="1085" y="1450"/>
                  </a:lnTo>
                  <a:lnTo>
                    <a:pt x="1024" y="1476"/>
                  </a:lnTo>
                  <a:lnTo>
                    <a:pt x="961" y="1497"/>
                  </a:lnTo>
                  <a:lnTo>
                    <a:pt x="896" y="1512"/>
                  </a:lnTo>
                  <a:lnTo>
                    <a:pt x="828" y="1520"/>
                  </a:lnTo>
                  <a:lnTo>
                    <a:pt x="759" y="1524"/>
                  </a:lnTo>
                  <a:lnTo>
                    <a:pt x="690" y="1520"/>
                  </a:lnTo>
                  <a:lnTo>
                    <a:pt x="622" y="1512"/>
                  </a:lnTo>
                  <a:lnTo>
                    <a:pt x="557" y="1497"/>
                  </a:lnTo>
                  <a:lnTo>
                    <a:pt x="494" y="1476"/>
                  </a:lnTo>
                  <a:lnTo>
                    <a:pt x="433" y="1450"/>
                  </a:lnTo>
                  <a:lnTo>
                    <a:pt x="376" y="1419"/>
                  </a:lnTo>
                  <a:lnTo>
                    <a:pt x="321" y="1384"/>
                  </a:lnTo>
                  <a:lnTo>
                    <a:pt x="270" y="1345"/>
                  </a:lnTo>
                  <a:lnTo>
                    <a:pt x="222" y="1300"/>
                  </a:lnTo>
                  <a:lnTo>
                    <a:pt x="178" y="1252"/>
                  </a:lnTo>
                  <a:lnTo>
                    <a:pt x="139" y="1201"/>
                  </a:lnTo>
                  <a:lnTo>
                    <a:pt x="104" y="1146"/>
                  </a:lnTo>
                  <a:lnTo>
                    <a:pt x="73" y="1089"/>
                  </a:lnTo>
                  <a:lnTo>
                    <a:pt x="47" y="1028"/>
                  </a:lnTo>
                  <a:lnTo>
                    <a:pt x="26" y="964"/>
                  </a:lnTo>
                  <a:lnTo>
                    <a:pt x="11" y="899"/>
                  </a:lnTo>
                  <a:lnTo>
                    <a:pt x="3" y="831"/>
                  </a:lnTo>
                  <a:lnTo>
                    <a:pt x="0" y="762"/>
                  </a:lnTo>
                  <a:lnTo>
                    <a:pt x="3" y="693"/>
                  </a:lnTo>
                  <a:lnTo>
                    <a:pt x="11" y="625"/>
                  </a:lnTo>
                  <a:lnTo>
                    <a:pt x="26" y="560"/>
                  </a:lnTo>
                  <a:lnTo>
                    <a:pt x="47" y="496"/>
                  </a:lnTo>
                  <a:lnTo>
                    <a:pt x="73" y="435"/>
                  </a:lnTo>
                  <a:lnTo>
                    <a:pt x="104" y="378"/>
                  </a:lnTo>
                  <a:lnTo>
                    <a:pt x="139" y="323"/>
                  </a:lnTo>
                  <a:lnTo>
                    <a:pt x="178" y="272"/>
                  </a:lnTo>
                  <a:lnTo>
                    <a:pt x="222" y="224"/>
                  </a:lnTo>
                  <a:lnTo>
                    <a:pt x="270" y="179"/>
                  </a:lnTo>
                  <a:lnTo>
                    <a:pt x="321" y="140"/>
                  </a:lnTo>
                  <a:lnTo>
                    <a:pt x="376" y="105"/>
                  </a:lnTo>
                  <a:lnTo>
                    <a:pt x="433" y="74"/>
                  </a:lnTo>
                  <a:lnTo>
                    <a:pt x="494" y="48"/>
                  </a:lnTo>
                  <a:lnTo>
                    <a:pt x="557" y="27"/>
                  </a:lnTo>
                  <a:lnTo>
                    <a:pt x="622" y="12"/>
                  </a:lnTo>
                  <a:lnTo>
                    <a:pt x="690" y="4"/>
                  </a:lnTo>
                  <a:lnTo>
                    <a:pt x="759"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25" name="Inhaltsplatzhalter 4"/>
          <p:cNvSpPr txBox="1"/>
          <p:nvPr/>
        </p:nvSpPr>
        <p:spPr>
          <a:xfrm>
            <a:off x="2644623" y="2757779"/>
            <a:ext cx="2652751" cy="686855"/>
          </a:xfrm>
          <a:prstGeom prst="rect">
            <a:avLst/>
          </a:prstGeom>
        </p:spPr>
        <p:txBody>
          <a:bodyPr wrap="square" lIns="0" tIns="0" rIns="0" bIns="0">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20000"/>
              </a:lnSpc>
              <a:spcAft>
                <a:spcPts val="1200"/>
              </a:spcAft>
              <a:buNone/>
            </a:pPr>
            <a:r>
              <a:rPr lang="zh-CN" altLang="en-US" sz="16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br>
              <a:rPr lang="en-US" sz="1400" b="1"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br>
            <a:r>
              <a:rPr lang="zh-CN" altLang="en-US" sz="11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请替换文字内容。修改文字内容，也可以直接复制你的内容到此。</a:t>
            </a:r>
            <a:endParaRPr lang="en-US" sz="11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6" name="Inhaltsplatzhalter 4"/>
          <p:cNvSpPr txBox="1"/>
          <p:nvPr/>
        </p:nvSpPr>
        <p:spPr>
          <a:xfrm>
            <a:off x="1419622" y="2845064"/>
            <a:ext cx="885242" cy="492443"/>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2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30%</a:t>
            </a:r>
            <a:endParaRPr lang="en-US" sz="24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nvGrpSpPr>
          <p:cNvPr id="27" name="Group 98"/>
          <p:cNvGrpSpPr/>
          <p:nvPr/>
        </p:nvGrpSpPr>
        <p:grpSpPr>
          <a:xfrm>
            <a:off x="5598081" y="3837238"/>
            <a:ext cx="4148090" cy="1068346"/>
            <a:chOff x="1208088" y="2171700"/>
            <a:chExt cx="9775826" cy="2517776"/>
          </a:xfrm>
        </p:grpSpPr>
        <p:sp>
          <p:nvSpPr>
            <p:cNvPr id="28" name="Freeform 5"/>
            <p:cNvSpPr/>
            <p:nvPr/>
          </p:nvSpPr>
          <p:spPr bwMode="auto">
            <a:xfrm>
              <a:off x="1208088" y="2376488"/>
              <a:ext cx="9775825" cy="2312988"/>
            </a:xfrm>
            <a:custGeom>
              <a:avLst/>
              <a:gdLst>
                <a:gd name="T0" fmla="*/ 307 w 2604"/>
                <a:gd name="T1" fmla="*/ 0 h 614"/>
                <a:gd name="T2" fmla="*/ 0 w 2604"/>
                <a:gd name="T3" fmla="*/ 307 h 614"/>
                <a:gd name="T4" fmla="*/ 175 w 2604"/>
                <a:gd name="T5" fmla="*/ 584 h 614"/>
                <a:gd name="T6" fmla="*/ 307 w 2604"/>
                <a:gd name="T7" fmla="*/ 614 h 614"/>
                <a:gd name="T8" fmla="*/ 307 w 2604"/>
                <a:gd name="T9" fmla="*/ 614 h 614"/>
                <a:gd name="T10" fmla="*/ 322 w 2604"/>
                <a:gd name="T11" fmla="*/ 613 h 614"/>
                <a:gd name="T12" fmla="*/ 327 w 2604"/>
                <a:gd name="T13" fmla="*/ 613 h 614"/>
                <a:gd name="T14" fmla="*/ 337 w 2604"/>
                <a:gd name="T15" fmla="*/ 612 h 614"/>
                <a:gd name="T16" fmla="*/ 342 w 2604"/>
                <a:gd name="T17" fmla="*/ 611 h 614"/>
                <a:gd name="T18" fmla="*/ 352 w 2604"/>
                <a:gd name="T19" fmla="*/ 610 h 614"/>
                <a:gd name="T20" fmla="*/ 358 w 2604"/>
                <a:gd name="T21" fmla="*/ 609 h 614"/>
                <a:gd name="T22" fmla="*/ 366 w 2604"/>
                <a:gd name="T23" fmla="*/ 608 h 614"/>
                <a:gd name="T24" fmla="*/ 372 w 2604"/>
                <a:gd name="T25" fmla="*/ 607 h 614"/>
                <a:gd name="T26" fmla="*/ 380 w 2604"/>
                <a:gd name="T27" fmla="*/ 605 h 614"/>
                <a:gd name="T28" fmla="*/ 387 w 2604"/>
                <a:gd name="T29" fmla="*/ 603 h 614"/>
                <a:gd name="T30" fmla="*/ 393 w 2604"/>
                <a:gd name="T31" fmla="*/ 601 h 614"/>
                <a:gd name="T32" fmla="*/ 401 w 2604"/>
                <a:gd name="T33" fmla="*/ 599 h 614"/>
                <a:gd name="T34" fmla="*/ 406 w 2604"/>
                <a:gd name="T35" fmla="*/ 597 h 614"/>
                <a:gd name="T36" fmla="*/ 415 w 2604"/>
                <a:gd name="T37" fmla="*/ 594 h 614"/>
                <a:gd name="T38" fmla="*/ 415 w 2604"/>
                <a:gd name="T39" fmla="*/ 594 h 614"/>
                <a:gd name="T40" fmla="*/ 415 w 2604"/>
                <a:gd name="T41" fmla="*/ 594 h 614"/>
                <a:gd name="T42" fmla="*/ 528 w 2604"/>
                <a:gd name="T43" fmla="*/ 519 h 614"/>
                <a:gd name="T44" fmla="*/ 528 w 2604"/>
                <a:gd name="T45" fmla="*/ 519 h 614"/>
                <a:gd name="T46" fmla="*/ 530 w 2604"/>
                <a:gd name="T47" fmla="*/ 517 h 614"/>
                <a:gd name="T48" fmla="*/ 532 w 2604"/>
                <a:gd name="T49" fmla="*/ 515 h 614"/>
                <a:gd name="T50" fmla="*/ 536 w 2604"/>
                <a:gd name="T51" fmla="*/ 511 h 614"/>
                <a:gd name="T52" fmla="*/ 536 w 2604"/>
                <a:gd name="T53" fmla="*/ 511 h 614"/>
                <a:gd name="T54" fmla="*/ 538 w 2604"/>
                <a:gd name="T55" fmla="*/ 508 h 614"/>
                <a:gd name="T56" fmla="*/ 543 w 2604"/>
                <a:gd name="T57" fmla="*/ 503 h 614"/>
                <a:gd name="T58" fmla="*/ 543 w 2604"/>
                <a:gd name="T59" fmla="*/ 503 h 614"/>
                <a:gd name="T60" fmla="*/ 543 w 2604"/>
                <a:gd name="T61" fmla="*/ 502 h 614"/>
                <a:gd name="T62" fmla="*/ 545 w 2604"/>
                <a:gd name="T63" fmla="*/ 501 h 614"/>
                <a:gd name="T64" fmla="*/ 546 w 2604"/>
                <a:gd name="T65" fmla="*/ 499 h 614"/>
                <a:gd name="T66" fmla="*/ 552 w 2604"/>
                <a:gd name="T67" fmla="*/ 492 h 614"/>
                <a:gd name="T68" fmla="*/ 553 w 2604"/>
                <a:gd name="T69" fmla="*/ 490 h 614"/>
                <a:gd name="T70" fmla="*/ 798 w 2604"/>
                <a:gd name="T71" fmla="*/ 614 h 614"/>
                <a:gd name="T72" fmla="*/ 2506 w 2604"/>
                <a:gd name="T73" fmla="*/ 614 h 614"/>
                <a:gd name="T74" fmla="*/ 2544 w 2604"/>
                <a:gd name="T75" fmla="*/ 606 h 614"/>
                <a:gd name="T76" fmla="*/ 2545 w 2604"/>
                <a:gd name="T77" fmla="*/ 606 h 614"/>
                <a:gd name="T78" fmla="*/ 2549 w 2604"/>
                <a:gd name="T79" fmla="*/ 604 h 614"/>
                <a:gd name="T80" fmla="*/ 2575 w 2604"/>
                <a:gd name="T81" fmla="*/ 585 h 614"/>
                <a:gd name="T82" fmla="*/ 2576 w 2604"/>
                <a:gd name="T83" fmla="*/ 585 h 614"/>
                <a:gd name="T84" fmla="*/ 2604 w 2604"/>
                <a:gd name="T85" fmla="*/ 515 h 614"/>
                <a:gd name="T86" fmla="*/ 2604 w 2604"/>
                <a:gd name="T87" fmla="*/ 515 h 614"/>
                <a:gd name="T88" fmla="*/ 2604 w 2604"/>
                <a:gd name="T89" fmla="*/ 491 h 614"/>
                <a:gd name="T90" fmla="*/ 2604 w 2604"/>
                <a:gd name="T91" fmla="*/ 491 h 614"/>
                <a:gd name="T92" fmla="*/ 2562 w 2604"/>
                <a:gd name="T93" fmla="*/ 491 h 614"/>
                <a:gd name="T94" fmla="*/ 2562 w 2604"/>
                <a:gd name="T95" fmla="*/ 148 h 614"/>
                <a:gd name="T96" fmla="*/ 2461 w 2604"/>
                <a:gd name="T97" fmla="*/ 47 h 614"/>
                <a:gd name="T98" fmla="*/ 471 w 2604"/>
                <a:gd name="T99" fmla="*/ 47 h 614"/>
                <a:gd name="T100" fmla="*/ 307 w 2604"/>
                <a:gd name="T101" fmla="*/ 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4" h="614">
                  <a:moveTo>
                    <a:pt x="307" y="0"/>
                  </a:moveTo>
                  <a:cubicBezTo>
                    <a:pt x="137" y="0"/>
                    <a:pt x="0" y="137"/>
                    <a:pt x="0" y="307"/>
                  </a:cubicBezTo>
                  <a:cubicBezTo>
                    <a:pt x="0" y="429"/>
                    <a:pt x="72" y="535"/>
                    <a:pt x="175" y="584"/>
                  </a:cubicBezTo>
                  <a:cubicBezTo>
                    <a:pt x="215" y="603"/>
                    <a:pt x="260" y="614"/>
                    <a:pt x="307" y="614"/>
                  </a:cubicBezTo>
                  <a:cubicBezTo>
                    <a:pt x="307" y="614"/>
                    <a:pt x="307" y="614"/>
                    <a:pt x="307" y="614"/>
                  </a:cubicBezTo>
                  <a:cubicBezTo>
                    <a:pt x="312" y="614"/>
                    <a:pt x="317" y="613"/>
                    <a:pt x="322" y="613"/>
                  </a:cubicBezTo>
                  <a:cubicBezTo>
                    <a:pt x="324" y="613"/>
                    <a:pt x="325" y="613"/>
                    <a:pt x="327" y="613"/>
                  </a:cubicBezTo>
                  <a:cubicBezTo>
                    <a:pt x="330" y="613"/>
                    <a:pt x="334" y="612"/>
                    <a:pt x="337" y="612"/>
                  </a:cubicBezTo>
                  <a:cubicBezTo>
                    <a:pt x="339" y="612"/>
                    <a:pt x="341" y="612"/>
                    <a:pt x="342" y="611"/>
                  </a:cubicBezTo>
                  <a:cubicBezTo>
                    <a:pt x="346" y="611"/>
                    <a:pt x="349" y="611"/>
                    <a:pt x="352" y="610"/>
                  </a:cubicBezTo>
                  <a:cubicBezTo>
                    <a:pt x="354" y="610"/>
                    <a:pt x="356" y="610"/>
                    <a:pt x="358" y="609"/>
                  </a:cubicBezTo>
                  <a:cubicBezTo>
                    <a:pt x="360" y="609"/>
                    <a:pt x="363" y="608"/>
                    <a:pt x="366" y="608"/>
                  </a:cubicBezTo>
                  <a:cubicBezTo>
                    <a:pt x="368" y="607"/>
                    <a:pt x="370" y="607"/>
                    <a:pt x="372" y="607"/>
                  </a:cubicBezTo>
                  <a:cubicBezTo>
                    <a:pt x="375" y="606"/>
                    <a:pt x="377" y="605"/>
                    <a:pt x="380" y="605"/>
                  </a:cubicBezTo>
                  <a:cubicBezTo>
                    <a:pt x="382" y="604"/>
                    <a:pt x="384" y="604"/>
                    <a:pt x="387" y="603"/>
                  </a:cubicBezTo>
                  <a:cubicBezTo>
                    <a:pt x="389" y="602"/>
                    <a:pt x="391" y="602"/>
                    <a:pt x="393" y="601"/>
                  </a:cubicBezTo>
                  <a:cubicBezTo>
                    <a:pt x="396" y="600"/>
                    <a:pt x="398" y="600"/>
                    <a:pt x="401" y="599"/>
                  </a:cubicBezTo>
                  <a:cubicBezTo>
                    <a:pt x="402" y="598"/>
                    <a:pt x="404" y="598"/>
                    <a:pt x="406" y="597"/>
                  </a:cubicBezTo>
                  <a:cubicBezTo>
                    <a:pt x="409" y="596"/>
                    <a:pt x="412" y="595"/>
                    <a:pt x="415" y="594"/>
                  </a:cubicBezTo>
                  <a:cubicBezTo>
                    <a:pt x="415" y="594"/>
                    <a:pt x="415" y="594"/>
                    <a:pt x="415" y="594"/>
                  </a:cubicBezTo>
                  <a:cubicBezTo>
                    <a:pt x="415" y="594"/>
                    <a:pt x="415" y="594"/>
                    <a:pt x="415" y="594"/>
                  </a:cubicBezTo>
                  <a:cubicBezTo>
                    <a:pt x="458" y="578"/>
                    <a:pt x="497" y="552"/>
                    <a:pt x="528" y="519"/>
                  </a:cubicBezTo>
                  <a:cubicBezTo>
                    <a:pt x="528" y="519"/>
                    <a:pt x="528" y="519"/>
                    <a:pt x="528" y="519"/>
                  </a:cubicBezTo>
                  <a:cubicBezTo>
                    <a:pt x="529" y="519"/>
                    <a:pt x="529" y="518"/>
                    <a:pt x="530" y="517"/>
                  </a:cubicBezTo>
                  <a:cubicBezTo>
                    <a:pt x="531" y="517"/>
                    <a:pt x="532" y="516"/>
                    <a:pt x="532" y="515"/>
                  </a:cubicBezTo>
                  <a:cubicBezTo>
                    <a:pt x="534" y="513"/>
                    <a:pt x="535" y="512"/>
                    <a:pt x="536" y="511"/>
                  </a:cubicBezTo>
                  <a:cubicBezTo>
                    <a:pt x="536" y="511"/>
                    <a:pt x="536" y="511"/>
                    <a:pt x="536" y="511"/>
                  </a:cubicBezTo>
                  <a:cubicBezTo>
                    <a:pt x="537" y="510"/>
                    <a:pt x="537" y="509"/>
                    <a:pt x="538" y="508"/>
                  </a:cubicBezTo>
                  <a:cubicBezTo>
                    <a:pt x="540" y="507"/>
                    <a:pt x="541" y="505"/>
                    <a:pt x="543" y="503"/>
                  </a:cubicBezTo>
                  <a:cubicBezTo>
                    <a:pt x="543" y="503"/>
                    <a:pt x="543" y="503"/>
                    <a:pt x="543" y="503"/>
                  </a:cubicBezTo>
                  <a:cubicBezTo>
                    <a:pt x="543" y="502"/>
                    <a:pt x="543" y="502"/>
                    <a:pt x="543" y="502"/>
                  </a:cubicBezTo>
                  <a:cubicBezTo>
                    <a:pt x="544" y="502"/>
                    <a:pt x="544" y="501"/>
                    <a:pt x="545" y="501"/>
                  </a:cubicBezTo>
                  <a:cubicBezTo>
                    <a:pt x="545" y="500"/>
                    <a:pt x="546" y="499"/>
                    <a:pt x="546" y="499"/>
                  </a:cubicBezTo>
                  <a:cubicBezTo>
                    <a:pt x="548" y="496"/>
                    <a:pt x="550" y="494"/>
                    <a:pt x="552" y="492"/>
                  </a:cubicBezTo>
                  <a:cubicBezTo>
                    <a:pt x="552" y="491"/>
                    <a:pt x="552" y="491"/>
                    <a:pt x="553" y="490"/>
                  </a:cubicBezTo>
                  <a:cubicBezTo>
                    <a:pt x="609" y="565"/>
                    <a:pt x="698" y="614"/>
                    <a:pt x="798" y="614"/>
                  </a:cubicBezTo>
                  <a:cubicBezTo>
                    <a:pt x="2506" y="614"/>
                    <a:pt x="2506" y="614"/>
                    <a:pt x="2506" y="614"/>
                  </a:cubicBezTo>
                  <a:cubicBezTo>
                    <a:pt x="2520" y="614"/>
                    <a:pt x="2533" y="611"/>
                    <a:pt x="2544" y="606"/>
                  </a:cubicBezTo>
                  <a:cubicBezTo>
                    <a:pt x="2545" y="606"/>
                    <a:pt x="2545" y="606"/>
                    <a:pt x="2545" y="606"/>
                  </a:cubicBezTo>
                  <a:cubicBezTo>
                    <a:pt x="2546" y="605"/>
                    <a:pt x="2547" y="604"/>
                    <a:pt x="2549" y="604"/>
                  </a:cubicBezTo>
                  <a:cubicBezTo>
                    <a:pt x="2559" y="599"/>
                    <a:pt x="2568" y="593"/>
                    <a:pt x="2575" y="585"/>
                  </a:cubicBezTo>
                  <a:cubicBezTo>
                    <a:pt x="2576" y="585"/>
                    <a:pt x="2576" y="585"/>
                    <a:pt x="2576" y="585"/>
                  </a:cubicBezTo>
                  <a:cubicBezTo>
                    <a:pt x="2593" y="567"/>
                    <a:pt x="2604" y="542"/>
                    <a:pt x="2604" y="515"/>
                  </a:cubicBezTo>
                  <a:cubicBezTo>
                    <a:pt x="2604" y="515"/>
                    <a:pt x="2604" y="515"/>
                    <a:pt x="2604" y="515"/>
                  </a:cubicBezTo>
                  <a:cubicBezTo>
                    <a:pt x="2604" y="491"/>
                    <a:pt x="2604" y="491"/>
                    <a:pt x="2604" y="491"/>
                  </a:cubicBezTo>
                  <a:cubicBezTo>
                    <a:pt x="2604" y="491"/>
                    <a:pt x="2604" y="491"/>
                    <a:pt x="2604" y="491"/>
                  </a:cubicBezTo>
                  <a:cubicBezTo>
                    <a:pt x="2562" y="491"/>
                    <a:pt x="2562" y="491"/>
                    <a:pt x="2562" y="491"/>
                  </a:cubicBezTo>
                  <a:cubicBezTo>
                    <a:pt x="2562" y="148"/>
                    <a:pt x="2562" y="148"/>
                    <a:pt x="2562" y="148"/>
                  </a:cubicBezTo>
                  <a:cubicBezTo>
                    <a:pt x="2562" y="92"/>
                    <a:pt x="2517" y="47"/>
                    <a:pt x="2461" y="47"/>
                  </a:cubicBezTo>
                  <a:cubicBezTo>
                    <a:pt x="471" y="47"/>
                    <a:pt x="471" y="47"/>
                    <a:pt x="471" y="47"/>
                  </a:cubicBezTo>
                  <a:cubicBezTo>
                    <a:pt x="423" y="17"/>
                    <a:pt x="367" y="0"/>
                    <a:pt x="307" y="0"/>
                  </a:cubicBezTo>
                </a:path>
              </a:pathLst>
            </a:custGeom>
            <a:solidFill>
              <a:schemeClr val="bg2">
                <a:lumMod val="95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9" name="Oval 6"/>
            <p:cNvSpPr>
              <a:spLocks noChangeArrowheads="1"/>
            </p:cNvSpPr>
            <p:nvPr/>
          </p:nvSpPr>
          <p:spPr bwMode="auto">
            <a:xfrm>
              <a:off x="1665288" y="2635250"/>
              <a:ext cx="1389063" cy="13906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algn="ctr"/>
              <a:r>
                <a:rPr lang="en-US" sz="24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03</a:t>
              </a:r>
              <a:endParaRPr lang="en-US" sz="24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0" name="Freeform 7"/>
            <p:cNvSpPr/>
            <p:nvPr/>
          </p:nvSpPr>
          <p:spPr bwMode="auto">
            <a:xfrm>
              <a:off x="2976563" y="2352675"/>
              <a:ext cx="7850188" cy="1816100"/>
            </a:xfrm>
            <a:custGeom>
              <a:avLst/>
              <a:gdLst>
                <a:gd name="T0" fmla="*/ 0 w 2091"/>
                <a:gd name="T1" fmla="*/ 0 h 482"/>
                <a:gd name="T2" fmla="*/ 143 w 2091"/>
                <a:gd name="T3" fmla="*/ 259 h 482"/>
                <a:gd name="T4" fmla="*/ 143 w 2091"/>
                <a:gd name="T5" fmla="*/ 262 h 482"/>
                <a:gd name="T6" fmla="*/ 327 w 2091"/>
                <a:gd name="T7" fmla="*/ 444 h 482"/>
                <a:gd name="T8" fmla="*/ 327 w 2091"/>
                <a:gd name="T9" fmla="*/ 482 h 482"/>
                <a:gd name="T10" fmla="*/ 2091 w 2091"/>
                <a:gd name="T11" fmla="*/ 482 h 482"/>
                <a:gd name="T12" fmla="*/ 2091 w 2091"/>
                <a:gd name="T13" fmla="*/ 100 h 482"/>
                <a:gd name="T14" fmla="*/ 1990 w 2091"/>
                <a:gd name="T15" fmla="*/ 0 h 482"/>
                <a:gd name="T16" fmla="*/ 0 w 2091"/>
                <a:gd name="T17"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1" h="482">
                  <a:moveTo>
                    <a:pt x="0" y="0"/>
                  </a:moveTo>
                  <a:cubicBezTo>
                    <a:pt x="86" y="54"/>
                    <a:pt x="143" y="150"/>
                    <a:pt x="143" y="259"/>
                  </a:cubicBezTo>
                  <a:cubicBezTo>
                    <a:pt x="143" y="260"/>
                    <a:pt x="143" y="261"/>
                    <a:pt x="143" y="262"/>
                  </a:cubicBezTo>
                  <a:cubicBezTo>
                    <a:pt x="144" y="363"/>
                    <a:pt x="226" y="444"/>
                    <a:pt x="327" y="444"/>
                  </a:cubicBezTo>
                  <a:cubicBezTo>
                    <a:pt x="327" y="482"/>
                    <a:pt x="327" y="482"/>
                    <a:pt x="327" y="482"/>
                  </a:cubicBezTo>
                  <a:cubicBezTo>
                    <a:pt x="2091" y="482"/>
                    <a:pt x="2091" y="482"/>
                    <a:pt x="2091" y="482"/>
                  </a:cubicBezTo>
                  <a:cubicBezTo>
                    <a:pt x="2091" y="100"/>
                    <a:pt x="2091" y="100"/>
                    <a:pt x="2091" y="100"/>
                  </a:cubicBezTo>
                  <a:cubicBezTo>
                    <a:pt x="2091" y="45"/>
                    <a:pt x="2046" y="0"/>
                    <a:pt x="1990" y="0"/>
                  </a:cubicBezTo>
                  <a:lnTo>
                    <a:pt x="0"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1" name="Freeform 8"/>
            <p:cNvSpPr>
              <a:spLocks noEditPoints="1"/>
            </p:cNvSpPr>
            <p:nvPr/>
          </p:nvSpPr>
          <p:spPr bwMode="auto">
            <a:xfrm>
              <a:off x="1208088" y="2171700"/>
              <a:ext cx="2305050" cy="2314575"/>
            </a:xfrm>
            <a:custGeom>
              <a:avLst/>
              <a:gdLst>
                <a:gd name="T0" fmla="*/ 307 w 614"/>
                <a:gd name="T1" fmla="*/ 0 h 614"/>
                <a:gd name="T2" fmla="*/ 0 w 614"/>
                <a:gd name="T3" fmla="*/ 307 h 614"/>
                <a:gd name="T4" fmla="*/ 307 w 614"/>
                <a:gd name="T5" fmla="*/ 614 h 614"/>
                <a:gd name="T6" fmla="*/ 614 w 614"/>
                <a:gd name="T7" fmla="*/ 307 h 614"/>
                <a:gd name="T8" fmla="*/ 307 w 614"/>
                <a:gd name="T9" fmla="*/ 0 h 614"/>
                <a:gd name="T10" fmla="*/ 307 w 614"/>
                <a:gd name="T11" fmla="*/ 492 h 614"/>
                <a:gd name="T12" fmla="*/ 122 w 614"/>
                <a:gd name="T13" fmla="*/ 307 h 614"/>
                <a:gd name="T14" fmla="*/ 307 w 614"/>
                <a:gd name="T15" fmla="*/ 123 h 614"/>
                <a:gd name="T16" fmla="*/ 492 w 614"/>
                <a:gd name="T17" fmla="*/ 307 h 614"/>
                <a:gd name="T18" fmla="*/ 307 w 614"/>
                <a:gd name="T19" fmla="*/ 49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4" h="614">
                  <a:moveTo>
                    <a:pt x="307" y="0"/>
                  </a:moveTo>
                  <a:cubicBezTo>
                    <a:pt x="137" y="0"/>
                    <a:pt x="0" y="138"/>
                    <a:pt x="0" y="307"/>
                  </a:cubicBezTo>
                  <a:cubicBezTo>
                    <a:pt x="0" y="477"/>
                    <a:pt x="137" y="614"/>
                    <a:pt x="307" y="614"/>
                  </a:cubicBezTo>
                  <a:cubicBezTo>
                    <a:pt x="476" y="614"/>
                    <a:pt x="614" y="477"/>
                    <a:pt x="614" y="307"/>
                  </a:cubicBezTo>
                  <a:cubicBezTo>
                    <a:pt x="614" y="138"/>
                    <a:pt x="476" y="0"/>
                    <a:pt x="307" y="0"/>
                  </a:cubicBezTo>
                  <a:close/>
                  <a:moveTo>
                    <a:pt x="307" y="492"/>
                  </a:moveTo>
                  <a:cubicBezTo>
                    <a:pt x="205" y="492"/>
                    <a:pt x="122" y="409"/>
                    <a:pt x="122" y="307"/>
                  </a:cubicBezTo>
                  <a:cubicBezTo>
                    <a:pt x="122" y="205"/>
                    <a:pt x="205" y="123"/>
                    <a:pt x="307" y="123"/>
                  </a:cubicBezTo>
                  <a:cubicBezTo>
                    <a:pt x="409" y="123"/>
                    <a:pt x="492" y="205"/>
                    <a:pt x="492" y="307"/>
                  </a:cubicBezTo>
                  <a:cubicBezTo>
                    <a:pt x="492" y="409"/>
                    <a:pt x="409" y="492"/>
                    <a:pt x="307" y="492"/>
                  </a:cubicBezTo>
                  <a:close/>
                </a:path>
              </a:pathLst>
            </a:custGeom>
            <a:solidFill>
              <a:srgbClr val="000AF5"/>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2" name="Freeform 9"/>
            <p:cNvSpPr/>
            <p:nvPr/>
          </p:nvSpPr>
          <p:spPr bwMode="auto">
            <a:xfrm>
              <a:off x="2960688" y="3340099"/>
              <a:ext cx="323850" cy="792164"/>
            </a:xfrm>
            <a:custGeom>
              <a:avLst/>
              <a:gdLst>
                <a:gd name="T0" fmla="*/ 86 w 86"/>
                <a:gd name="T1" fmla="*/ 181 h 210"/>
                <a:gd name="T2" fmla="*/ 85 w 86"/>
                <a:gd name="T3" fmla="*/ 182 h 210"/>
                <a:gd name="T4" fmla="*/ 79 w 86"/>
                <a:gd name="T5" fmla="*/ 189 h 210"/>
                <a:gd name="T6" fmla="*/ 76 w 86"/>
                <a:gd name="T7" fmla="*/ 194 h 210"/>
                <a:gd name="T8" fmla="*/ 76 w 86"/>
                <a:gd name="T9" fmla="*/ 194 h 210"/>
                <a:gd name="T10" fmla="*/ 71 w 86"/>
                <a:gd name="T11" fmla="*/ 199 h 210"/>
                <a:gd name="T12" fmla="*/ 66 w 86"/>
                <a:gd name="T13" fmla="*/ 205 h 210"/>
                <a:gd name="T14" fmla="*/ 61 w 86"/>
                <a:gd name="T15" fmla="*/ 210 h 210"/>
                <a:gd name="T16" fmla="*/ 0 w 86"/>
                <a:gd name="T17" fmla="*/ 89 h 210"/>
                <a:gd name="T18" fmla="*/ 12 w 86"/>
                <a:gd name="T19" fmla="*/ 64 h 210"/>
                <a:gd name="T20" fmla="*/ 13 w 86"/>
                <a:gd name="T21" fmla="*/ 61 h 210"/>
                <a:gd name="T22" fmla="*/ 17 w 86"/>
                <a:gd name="T23" fmla="*/ 50 h 210"/>
                <a:gd name="T24" fmla="*/ 18 w 86"/>
                <a:gd name="T25" fmla="*/ 46 h 210"/>
                <a:gd name="T26" fmla="*/ 19 w 86"/>
                <a:gd name="T27" fmla="*/ 42 h 210"/>
                <a:gd name="T28" fmla="*/ 20 w 86"/>
                <a:gd name="T29" fmla="*/ 39 h 210"/>
                <a:gd name="T30" fmla="*/ 21 w 86"/>
                <a:gd name="T31" fmla="*/ 34 h 210"/>
                <a:gd name="T32" fmla="*/ 21 w 86"/>
                <a:gd name="T33" fmla="*/ 32 h 210"/>
                <a:gd name="T34" fmla="*/ 22 w 86"/>
                <a:gd name="T35" fmla="*/ 28 h 210"/>
                <a:gd name="T36" fmla="*/ 24 w 86"/>
                <a:gd name="T37" fmla="*/ 11 h 210"/>
                <a:gd name="T38" fmla="*/ 24 w 86"/>
                <a:gd name="T39" fmla="*/ 7 h 210"/>
                <a:gd name="T40" fmla="*/ 24 w 86"/>
                <a:gd name="T41" fmla="*/ 6 h 210"/>
                <a:gd name="T42" fmla="*/ 24 w 86"/>
                <a:gd name="T43" fmla="*/ 2 h 210"/>
                <a:gd name="T44" fmla="*/ 25 w 86"/>
                <a:gd name="T45" fmla="*/ 0 h 210"/>
                <a:gd name="T46" fmla="*/ 86 w 86"/>
                <a:gd name="T47" fmla="*/ 1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 h="210">
                  <a:moveTo>
                    <a:pt x="86" y="181"/>
                  </a:moveTo>
                  <a:cubicBezTo>
                    <a:pt x="85" y="182"/>
                    <a:pt x="85" y="182"/>
                    <a:pt x="85" y="182"/>
                  </a:cubicBezTo>
                  <a:cubicBezTo>
                    <a:pt x="83" y="185"/>
                    <a:pt x="81" y="187"/>
                    <a:pt x="79" y="189"/>
                  </a:cubicBezTo>
                  <a:cubicBezTo>
                    <a:pt x="78" y="191"/>
                    <a:pt x="77" y="192"/>
                    <a:pt x="76" y="194"/>
                  </a:cubicBezTo>
                  <a:cubicBezTo>
                    <a:pt x="76" y="194"/>
                    <a:pt x="76" y="194"/>
                    <a:pt x="76" y="194"/>
                  </a:cubicBezTo>
                  <a:cubicBezTo>
                    <a:pt x="74" y="196"/>
                    <a:pt x="73" y="197"/>
                    <a:pt x="71" y="199"/>
                  </a:cubicBezTo>
                  <a:cubicBezTo>
                    <a:pt x="69" y="201"/>
                    <a:pt x="68" y="203"/>
                    <a:pt x="66" y="205"/>
                  </a:cubicBezTo>
                  <a:cubicBezTo>
                    <a:pt x="64" y="207"/>
                    <a:pt x="63" y="208"/>
                    <a:pt x="61" y="210"/>
                  </a:cubicBezTo>
                  <a:cubicBezTo>
                    <a:pt x="34" y="174"/>
                    <a:pt x="12" y="134"/>
                    <a:pt x="0" y="89"/>
                  </a:cubicBezTo>
                  <a:cubicBezTo>
                    <a:pt x="5" y="81"/>
                    <a:pt x="9" y="73"/>
                    <a:pt x="12" y="64"/>
                  </a:cubicBezTo>
                  <a:cubicBezTo>
                    <a:pt x="12" y="63"/>
                    <a:pt x="13" y="62"/>
                    <a:pt x="13" y="61"/>
                  </a:cubicBezTo>
                  <a:cubicBezTo>
                    <a:pt x="15" y="58"/>
                    <a:pt x="16" y="54"/>
                    <a:pt x="17" y="50"/>
                  </a:cubicBezTo>
                  <a:cubicBezTo>
                    <a:pt x="17" y="49"/>
                    <a:pt x="18" y="48"/>
                    <a:pt x="18" y="46"/>
                  </a:cubicBezTo>
                  <a:cubicBezTo>
                    <a:pt x="18" y="45"/>
                    <a:pt x="19" y="44"/>
                    <a:pt x="19" y="42"/>
                  </a:cubicBezTo>
                  <a:cubicBezTo>
                    <a:pt x="19" y="41"/>
                    <a:pt x="20" y="40"/>
                    <a:pt x="20" y="39"/>
                  </a:cubicBezTo>
                  <a:cubicBezTo>
                    <a:pt x="20" y="37"/>
                    <a:pt x="21" y="36"/>
                    <a:pt x="21" y="34"/>
                  </a:cubicBezTo>
                  <a:cubicBezTo>
                    <a:pt x="21" y="34"/>
                    <a:pt x="21" y="33"/>
                    <a:pt x="21" y="32"/>
                  </a:cubicBezTo>
                  <a:cubicBezTo>
                    <a:pt x="22" y="31"/>
                    <a:pt x="22" y="29"/>
                    <a:pt x="22" y="28"/>
                  </a:cubicBezTo>
                  <a:cubicBezTo>
                    <a:pt x="23" y="22"/>
                    <a:pt x="24" y="17"/>
                    <a:pt x="24" y="11"/>
                  </a:cubicBezTo>
                  <a:cubicBezTo>
                    <a:pt x="24" y="10"/>
                    <a:pt x="24" y="9"/>
                    <a:pt x="24" y="7"/>
                  </a:cubicBezTo>
                  <a:cubicBezTo>
                    <a:pt x="24" y="7"/>
                    <a:pt x="24" y="6"/>
                    <a:pt x="24" y="6"/>
                  </a:cubicBezTo>
                  <a:cubicBezTo>
                    <a:pt x="24" y="5"/>
                    <a:pt x="24" y="4"/>
                    <a:pt x="24" y="2"/>
                  </a:cubicBezTo>
                  <a:cubicBezTo>
                    <a:pt x="24" y="1"/>
                    <a:pt x="25" y="0"/>
                    <a:pt x="25" y="0"/>
                  </a:cubicBezTo>
                  <a:cubicBezTo>
                    <a:pt x="25" y="68"/>
                    <a:pt x="48" y="130"/>
                    <a:pt x="86" y="181"/>
                  </a:cubicBezTo>
                  <a:close/>
                </a:path>
              </a:pathLst>
            </a:custGeom>
            <a:solidFill>
              <a:srgbClr val="00206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3" name="Freeform 11"/>
            <p:cNvSpPr/>
            <p:nvPr/>
          </p:nvSpPr>
          <p:spPr bwMode="auto">
            <a:xfrm>
              <a:off x="3054351" y="3328988"/>
              <a:ext cx="7929563" cy="1157288"/>
            </a:xfrm>
            <a:custGeom>
              <a:avLst/>
              <a:gdLst>
                <a:gd name="T0" fmla="*/ 306 w 2112"/>
                <a:gd name="T1" fmla="*/ 185 h 307"/>
                <a:gd name="T2" fmla="*/ 306 w 2112"/>
                <a:gd name="T3" fmla="*/ 185 h 307"/>
                <a:gd name="T4" fmla="*/ 122 w 2112"/>
                <a:gd name="T5" fmla="*/ 0 h 307"/>
                <a:gd name="T6" fmla="*/ 0 w 2112"/>
                <a:gd name="T7" fmla="*/ 0 h 307"/>
                <a:gd name="T8" fmla="*/ 306 w 2112"/>
                <a:gd name="T9" fmla="*/ 307 h 307"/>
                <a:gd name="T10" fmla="*/ 2014 w 2112"/>
                <a:gd name="T11" fmla="*/ 307 h 307"/>
                <a:gd name="T12" fmla="*/ 2112 w 2112"/>
                <a:gd name="T13" fmla="*/ 209 h 307"/>
                <a:gd name="T14" fmla="*/ 2112 w 2112"/>
                <a:gd name="T15" fmla="*/ 185 h 307"/>
                <a:gd name="T16" fmla="*/ 306 w 2112"/>
                <a:gd name="T17" fmla="*/ 18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2" h="307">
                  <a:moveTo>
                    <a:pt x="306" y="185"/>
                  </a:moveTo>
                  <a:cubicBezTo>
                    <a:pt x="306" y="185"/>
                    <a:pt x="306" y="185"/>
                    <a:pt x="306" y="185"/>
                  </a:cubicBezTo>
                  <a:cubicBezTo>
                    <a:pt x="205" y="185"/>
                    <a:pt x="122" y="102"/>
                    <a:pt x="122" y="0"/>
                  </a:cubicBezTo>
                  <a:cubicBezTo>
                    <a:pt x="0" y="0"/>
                    <a:pt x="0" y="0"/>
                    <a:pt x="0" y="0"/>
                  </a:cubicBezTo>
                  <a:cubicBezTo>
                    <a:pt x="0" y="170"/>
                    <a:pt x="137" y="307"/>
                    <a:pt x="306" y="307"/>
                  </a:cubicBezTo>
                  <a:cubicBezTo>
                    <a:pt x="2014" y="307"/>
                    <a:pt x="2014" y="307"/>
                    <a:pt x="2014" y="307"/>
                  </a:cubicBezTo>
                  <a:cubicBezTo>
                    <a:pt x="2068" y="307"/>
                    <a:pt x="2112" y="263"/>
                    <a:pt x="2112" y="209"/>
                  </a:cubicBezTo>
                  <a:cubicBezTo>
                    <a:pt x="2112" y="185"/>
                    <a:pt x="2112" y="185"/>
                    <a:pt x="2112" y="185"/>
                  </a:cubicBezTo>
                  <a:lnTo>
                    <a:pt x="306" y="185"/>
                  </a:lnTo>
                  <a:close/>
                </a:path>
              </a:pathLst>
            </a:custGeom>
            <a:solidFill>
              <a:srgbClr val="000AF5"/>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4" name="Freeform 12"/>
            <p:cNvSpPr/>
            <p:nvPr/>
          </p:nvSpPr>
          <p:spPr bwMode="auto">
            <a:xfrm>
              <a:off x="3513138" y="3332163"/>
              <a:ext cx="0" cy="34925"/>
            </a:xfrm>
            <a:custGeom>
              <a:avLst/>
              <a:gdLst>
                <a:gd name="T0" fmla="*/ 0 h 9"/>
                <a:gd name="T1" fmla="*/ 9 h 9"/>
                <a:gd name="T2" fmla="*/ 2 h 9"/>
                <a:gd name="T3" fmla="*/ 0 h 9"/>
              </a:gdLst>
              <a:ahLst/>
              <a:cxnLst>
                <a:cxn ang="0">
                  <a:pos x="0" y="T0"/>
                </a:cxn>
                <a:cxn ang="0">
                  <a:pos x="0" y="T1"/>
                </a:cxn>
                <a:cxn ang="0">
                  <a:pos x="0" y="T2"/>
                </a:cxn>
                <a:cxn ang="0">
                  <a:pos x="0" y="T3"/>
                </a:cxn>
              </a:cxnLst>
              <a:rect l="0" t="0" r="r" b="b"/>
              <a:pathLst>
                <a:path h="9">
                  <a:moveTo>
                    <a:pt x="0" y="0"/>
                  </a:moveTo>
                  <a:cubicBezTo>
                    <a:pt x="0" y="3"/>
                    <a:pt x="0" y="6"/>
                    <a:pt x="0" y="9"/>
                  </a:cubicBezTo>
                  <a:cubicBezTo>
                    <a:pt x="0" y="6"/>
                    <a:pt x="0" y="4"/>
                    <a:pt x="0" y="2"/>
                  </a:cubicBezTo>
                  <a:cubicBezTo>
                    <a:pt x="0" y="1"/>
                    <a:pt x="0" y="1"/>
                    <a:pt x="0" y="0"/>
                  </a:cubicBezTo>
                  <a:close/>
                </a:path>
              </a:pathLst>
            </a:custGeom>
            <a:solidFill>
              <a:srgbClr val="0089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35" name="Group 114"/>
          <p:cNvGrpSpPr/>
          <p:nvPr/>
        </p:nvGrpSpPr>
        <p:grpSpPr>
          <a:xfrm>
            <a:off x="4910143" y="4093599"/>
            <a:ext cx="555625" cy="555625"/>
            <a:chOff x="654050" y="1917700"/>
            <a:chExt cx="555625" cy="555625"/>
          </a:xfrm>
          <a:solidFill>
            <a:srgbClr val="000AF5"/>
          </a:solidFill>
        </p:grpSpPr>
        <p:sp>
          <p:nvSpPr>
            <p:cNvPr id="36" name="Freeform 81"/>
            <p:cNvSpPr>
              <a:spLocks noEditPoints="1"/>
            </p:cNvSpPr>
            <p:nvPr/>
          </p:nvSpPr>
          <p:spPr bwMode="auto">
            <a:xfrm>
              <a:off x="654050" y="1917700"/>
              <a:ext cx="555625" cy="555625"/>
            </a:xfrm>
            <a:custGeom>
              <a:avLst/>
              <a:gdLst>
                <a:gd name="T0" fmla="*/ 181 w 3504"/>
                <a:gd name="T1" fmla="*/ 3034 h 3504"/>
                <a:gd name="T2" fmla="*/ 181 w 3504"/>
                <a:gd name="T3" fmla="*/ 3188 h 3504"/>
                <a:gd name="T4" fmla="*/ 286 w 3504"/>
                <a:gd name="T5" fmla="*/ 3310 h 3504"/>
                <a:gd name="T6" fmla="*/ 440 w 3504"/>
                <a:gd name="T7" fmla="*/ 3332 h 3504"/>
                <a:gd name="T8" fmla="*/ 963 w 3504"/>
                <a:gd name="T9" fmla="*/ 2862 h 3504"/>
                <a:gd name="T10" fmla="*/ 1219 w 3504"/>
                <a:gd name="T11" fmla="*/ 2604 h 3504"/>
                <a:gd name="T12" fmla="*/ 1999 w 3504"/>
                <a:gd name="T13" fmla="*/ 193 h 3504"/>
                <a:gd name="T14" fmla="*/ 1640 w 3504"/>
                <a:gd name="T15" fmla="*/ 342 h 3504"/>
                <a:gd name="T16" fmla="*/ 1351 w 3504"/>
                <a:gd name="T17" fmla="*/ 611 h 3504"/>
                <a:gd name="T18" fmla="*/ 1177 w 3504"/>
                <a:gd name="T19" fmla="*/ 959 h 3504"/>
                <a:gd name="T20" fmla="*/ 1135 w 3504"/>
                <a:gd name="T21" fmla="*/ 1349 h 3504"/>
                <a:gd name="T22" fmla="*/ 1232 w 3504"/>
                <a:gd name="T23" fmla="*/ 1728 h 3504"/>
                <a:gd name="T24" fmla="*/ 1455 w 3504"/>
                <a:gd name="T25" fmla="*/ 2049 h 3504"/>
                <a:gd name="T26" fmla="*/ 1776 w 3504"/>
                <a:gd name="T27" fmla="*/ 2272 h 3504"/>
                <a:gd name="T28" fmla="*/ 2155 w 3504"/>
                <a:gd name="T29" fmla="*/ 2369 h 3504"/>
                <a:gd name="T30" fmla="*/ 2545 w 3504"/>
                <a:gd name="T31" fmla="*/ 2327 h 3504"/>
                <a:gd name="T32" fmla="*/ 2893 w 3504"/>
                <a:gd name="T33" fmla="*/ 2153 h 3504"/>
                <a:gd name="T34" fmla="*/ 3159 w 3504"/>
                <a:gd name="T35" fmla="*/ 1868 h 3504"/>
                <a:gd name="T36" fmla="*/ 3306 w 3504"/>
                <a:gd name="T37" fmla="*/ 1526 h 3504"/>
                <a:gd name="T38" fmla="*/ 3330 w 3504"/>
                <a:gd name="T39" fmla="*/ 1160 h 3504"/>
                <a:gd name="T40" fmla="*/ 3232 w 3504"/>
                <a:gd name="T41" fmla="*/ 803 h 3504"/>
                <a:gd name="T42" fmla="*/ 3013 w 3504"/>
                <a:gd name="T43" fmla="*/ 491 h 3504"/>
                <a:gd name="T44" fmla="*/ 2692 w 3504"/>
                <a:gd name="T45" fmla="*/ 267 h 3504"/>
                <a:gd name="T46" fmla="*/ 2314 w 3504"/>
                <a:gd name="T47" fmla="*/ 171 h 3504"/>
                <a:gd name="T48" fmla="*/ 2484 w 3504"/>
                <a:gd name="T49" fmla="*/ 25 h 3504"/>
                <a:gd name="T50" fmla="*/ 2868 w 3504"/>
                <a:gd name="T51" fmla="*/ 170 h 3504"/>
                <a:gd name="T52" fmla="*/ 3189 w 3504"/>
                <a:gd name="T53" fmla="*/ 434 h 3504"/>
                <a:gd name="T54" fmla="*/ 3407 w 3504"/>
                <a:gd name="T55" fmla="*/ 784 h 3504"/>
                <a:gd name="T56" fmla="*/ 3500 w 3504"/>
                <a:gd name="T57" fmla="*/ 1185 h 3504"/>
                <a:gd name="T58" fmla="*/ 3460 w 3504"/>
                <a:gd name="T59" fmla="*/ 1600 h 3504"/>
                <a:gd name="T60" fmla="*/ 3291 w 3504"/>
                <a:gd name="T61" fmla="*/ 1973 h 3504"/>
                <a:gd name="T62" fmla="*/ 3006 w 3504"/>
                <a:gd name="T63" fmla="*/ 2278 h 3504"/>
                <a:gd name="T64" fmla="*/ 2643 w 3504"/>
                <a:gd name="T65" fmla="*/ 2472 h 3504"/>
                <a:gd name="T66" fmla="*/ 2235 w 3504"/>
                <a:gd name="T67" fmla="*/ 2539 h 3504"/>
                <a:gd name="T68" fmla="*/ 1825 w 3504"/>
                <a:gd name="T69" fmla="*/ 2471 h 3504"/>
                <a:gd name="T70" fmla="*/ 1463 w 3504"/>
                <a:gd name="T71" fmla="*/ 2278 h 3504"/>
                <a:gd name="T72" fmla="*/ 1417 w 3504"/>
                <a:gd name="T73" fmla="*/ 2578 h 3504"/>
                <a:gd name="T74" fmla="*/ 1397 w 3504"/>
                <a:gd name="T75" fmla="*/ 2664 h 3504"/>
                <a:gd name="T76" fmla="*/ 520 w 3504"/>
                <a:gd name="T77" fmla="*/ 3483 h 3504"/>
                <a:gd name="T78" fmla="*/ 307 w 3504"/>
                <a:gd name="T79" fmla="*/ 3494 h 3504"/>
                <a:gd name="T80" fmla="*/ 115 w 3504"/>
                <a:gd name="T81" fmla="*/ 3389 h 3504"/>
                <a:gd name="T82" fmla="*/ 10 w 3504"/>
                <a:gd name="T83" fmla="*/ 3197 h 3504"/>
                <a:gd name="T84" fmla="*/ 21 w 3504"/>
                <a:gd name="T85" fmla="*/ 2984 h 3504"/>
                <a:gd name="T86" fmla="*/ 840 w 3504"/>
                <a:gd name="T87" fmla="*/ 2107 h 3504"/>
                <a:gd name="T88" fmla="*/ 941 w 3504"/>
                <a:gd name="T89" fmla="*/ 2095 h 3504"/>
                <a:gd name="T90" fmla="*/ 1179 w 3504"/>
                <a:gd name="T91" fmla="*/ 1973 h 3504"/>
                <a:gd name="T92" fmla="*/ 1008 w 3504"/>
                <a:gd name="T93" fmla="*/ 1600 h 3504"/>
                <a:gd name="T94" fmla="*/ 968 w 3504"/>
                <a:gd name="T95" fmla="*/ 1185 h 3504"/>
                <a:gd name="T96" fmla="*/ 1062 w 3504"/>
                <a:gd name="T97" fmla="*/ 784 h 3504"/>
                <a:gd name="T98" fmla="*/ 1280 w 3504"/>
                <a:gd name="T99" fmla="*/ 434 h 3504"/>
                <a:gd name="T100" fmla="*/ 1601 w 3504"/>
                <a:gd name="T101" fmla="*/ 170 h 3504"/>
                <a:gd name="T102" fmla="*/ 1985 w 3504"/>
                <a:gd name="T103" fmla="*/ 25 h 3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04" h="3504">
                  <a:moveTo>
                    <a:pt x="642" y="2541"/>
                  </a:moveTo>
                  <a:lnTo>
                    <a:pt x="233" y="2951"/>
                  </a:lnTo>
                  <a:lnTo>
                    <a:pt x="212" y="2976"/>
                  </a:lnTo>
                  <a:lnTo>
                    <a:pt x="194" y="3004"/>
                  </a:lnTo>
                  <a:lnTo>
                    <a:pt x="181" y="3034"/>
                  </a:lnTo>
                  <a:lnTo>
                    <a:pt x="172" y="3064"/>
                  </a:lnTo>
                  <a:lnTo>
                    <a:pt x="168" y="3096"/>
                  </a:lnTo>
                  <a:lnTo>
                    <a:pt x="168" y="3126"/>
                  </a:lnTo>
                  <a:lnTo>
                    <a:pt x="172" y="3158"/>
                  </a:lnTo>
                  <a:lnTo>
                    <a:pt x="181" y="3188"/>
                  </a:lnTo>
                  <a:lnTo>
                    <a:pt x="194" y="3218"/>
                  </a:lnTo>
                  <a:lnTo>
                    <a:pt x="212" y="3246"/>
                  </a:lnTo>
                  <a:lnTo>
                    <a:pt x="233" y="3271"/>
                  </a:lnTo>
                  <a:lnTo>
                    <a:pt x="258" y="3292"/>
                  </a:lnTo>
                  <a:lnTo>
                    <a:pt x="286" y="3310"/>
                  </a:lnTo>
                  <a:lnTo>
                    <a:pt x="316" y="3323"/>
                  </a:lnTo>
                  <a:lnTo>
                    <a:pt x="346" y="3332"/>
                  </a:lnTo>
                  <a:lnTo>
                    <a:pt x="378" y="3336"/>
                  </a:lnTo>
                  <a:lnTo>
                    <a:pt x="408" y="3336"/>
                  </a:lnTo>
                  <a:lnTo>
                    <a:pt x="440" y="3332"/>
                  </a:lnTo>
                  <a:lnTo>
                    <a:pt x="470" y="3323"/>
                  </a:lnTo>
                  <a:lnTo>
                    <a:pt x="500" y="3310"/>
                  </a:lnTo>
                  <a:lnTo>
                    <a:pt x="528" y="3292"/>
                  </a:lnTo>
                  <a:lnTo>
                    <a:pt x="553" y="3271"/>
                  </a:lnTo>
                  <a:lnTo>
                    <a:pt x="963" y="2862"/>
                  </a:lnTo>
                  <a:lnTo>
                    <a:pt x="642" y="2541"/>
                  </a:lnTo>
                  <a:close/>
                  <a:moveTo>
                    <a:pt x="900" y="2285"/>
                  </a:moveTo>
                  <a:lnTo>
                    <a:pt x="762" y="2423"/>
                  </a:lnTo>
                  <a:lnTo>
                    <a:pt x="1081" y="2742"/>
                  </a:lnTo>
                  <a:lnTo>
                    <a:pt x="1219" y="2604"/>
                  </a:lnTo>
                  <a:lnTo>
                    <a:pt x="900" y="2285"/>
                  </a:lnTo>
                  <a:close/>
                  <a:moveTo>
                    <a:pt x="2235" y="168"/>
                  </a:moveTo>
                  <a:lnTo>
                    <a:pt x="2155" y="171"/>
                  </a:lnTo>
                  <a:lnTo>
                    <a:pt x="2076" y="179"/>
                  </a:lnTo>
                  <a:lnTo>
                    <a:pt x="1999" y="193"/>
                  </a:lnTo>
                  <a:lnTo>
                    <a:pt x="1923" y="213"/>
                  </a:lnTo>
                  <a:lnTo>
                    <a:pt x="1849" y="238"/>
                  </a:lnTo>
                  <a:lnTo>
                    <a:pt x="1776" y="267"/>
                  </a:lnTo>
                  <a:lnTo>
                    <a:pt x="1707" y="301"/>
                  </a:lnTo>
                  <a:lnTo>
                    <a:pt x="1640" y="342"/>
                  </a:lnTo>
                  <a:lnTo>
                    <a:pt x="1575" y="386"/>
                  </a:lnTo>
                  <a:lnTo>
                    <a:pt x="1514" y="436"/>
                  </a:lnTo>
                  <a:lnTo>
                    <a:pt x="1455" y="491"/>
                  </a:lnTo>
                  <a:lnTo>
                    <a:pt x="1401" y="549"/>
                  </a:lnTo>
                  <a:lnTo>
                    <a:pt x="1351" y="611"/>
                  </a:lnTo>
                  <a:lnTo>
                    <a:pt x="1306" y="676"/>
                  </a:lnTo>
                  <a:lnTo>
                    <a:pt x="1267" y="743"/>
                  </a:lnTo>
                  <a:lnTo>
                    <a:pt x="1232" y="812"/>
                  </a:lnTo>
                  <a:lnTo>
                    <a:pt x="1202" y="884"/>
                  </a:lnTo>
                  <a:lnTo>
                    <a:pt x="1177" y="959"/>
                  </a:lnTo>
                  <a:lnTo>
                    <a:pt x="1157" y="1034"/>
                  </a:lnTo>
                  <a:lnTo>
                    <a:pt x="1143" y="1112"/>
                  </a:lnTo>
                  <a:lnTo>
                    <a:pt x="1135" y="1190"/>
                  </a:lnTo>
                  <a:lnTo>
                    <a:pt x="1133" y="1269"/>
                  </a:lnTo>
                  <a:lnTo>
                    <a:pt x="1135" y="1349"/>
                  </a:lnTo>
                  <a:lnTo>
                    <a:pt x="1143" y="1428"/>
                  </a:lnTo>
                  <a:lnTo>
                    <a:pt x="1157" y="1505"/>
                  </a:lnTo>
                  <a:lnTo>
                    <a:pt x="1177" y="1581"/>
                  </a:lnTo>
                  <a:lnTo>
                    <a:pt x="1202" y="1655"/>
                  </a:lnTo>
                  <a:lnTo>
                    <a:pt x="1232" y="1728"/>
                  </a:lnTo>
                  <a:lnTo>
                    <a:pt x="1267" y="1797"/>
                  </a:lnTo>
                  <a:lnTo>
                    <a:pt x="1306" y="1864"/>
                  </a:lnTo>
                  <a:lnTo>
                    <a:pt x="1351" y="1929"/>
                  </a:lnTo>
                  <a:lnTo>
                    <a:pt x="1401" y="1990"/>
                  </a:lnTo>
                  <a:lnTo>
                    <a:pt x="1455" y="2049"/>
                  </a:lnTo>
                  <a:lnTo>
                    <a:pt x="1514" y="2103"/>
                  </a:lnTo>
                  <a:lnTo>
                    <a:pt x="1575" y="2153"/>
                  </a:lnTo>
                  <a:lnTo>
                    <a:pt x="1640" y="2198"/>
                  </a:lnTo>
                  <a:lnTo>
                    <a:pt x="1707" y="2237"/>
                  </a:lnTo>
                  <a:lnTo>
                    <a:pt x="1776" y="2272"/>
                  </a:lnTo>
                  <a:lnTo>
                    <a:pt x="1849" y="2302"/>
                  </a:lnTo>
                  <a:lnTo>
                    <a:pt x="1923" y="2327"/>
                  </a:lnTo>
                  <a:lnTo>
                    <a:pt x="1999" y="2347"/>
                  </a:lnTo>
                  <a:lnTo>
                    <a:pt x="2076" y="2361"/>
                  </a:lnTo>
                  <a:lnTo>
                    <a:pt x="2155" y="2369"/>
                  </a:lnTo>
                  <a:lnTo>
                    <a:pt x="2235" y="2371"/>
                  </a:lnTo>
                  <a:lnTo>
                    <a:pt x="2314" y="2369"/>
                  </a:lnTo>
                  <a:lnTo>
                    <a:pt x="2392" y="2361"/>
                  </a:lnTo>
                  <a:lnTo>
                    <a:pt x="2470" y="2347"/>
                  </a:lnTo>
                  <a:lnTo>
                    <a:pt x="2545" y="2327"/>
                  </a:lnTo>
                  <a:lnTo>
                    <a:pt x="2620" y="2302"/>
                  </a:lnTo>
                  <a:lnTo>
                    <a:pt x="2692" y="2272"/>
                  </a:lnTo>
                  <a:lnTo>
                    <a:pt x="2761" y="2237"/>
                  </a:lnTo>
                  <a:lnTo>
                    <a:pt x="2828" y="2198"/>
                  </a:lnTo>
                  <a:lnTo>
                    <a:pt x="2893" y="2153"/>
                  </a:lnTo>
                  <a:lnTo>
                    <a:pt x="2955" y="2103"/>
                  </a:lnTo>
                  <a:lnTo>
                    <a:pt x="3013" y="2049"/>
                  </a:lnTo>
                  <a:lnTo>
                    <a:pt x="3066" y="1992"/>
                  </a:lnTo>
                  <a:lnTo>
                    <a:pt x="3115" y="1931"/>
                  </a:lnTo>
                  <a:lnTo>
                    <a:pt x="3159" y="1868"/>
                  </a:lnTo>
                  <a:lnTo>
                    <a:pt x="3198" y="1803"/>
                  </a:lnTo>
                  <a:lnTo>
                    <a:pt x="3232" y="1736"/>
                  </a:lnTo>
                  <a:lnTo>
                    <a:pt x="3262" y="1667"/>
                  </a:lnTo>
                  <a:lnTo>
                    <a:pt x="3286" y="1597"/>
                  </a:lnTo>
                  <a:lnTo>
                    <a:pt x="3306" y="1526"/>
                  </a:lnTo>
                  <a:lnTo>
                    <a:pt x="3320" y="1453"/>
                  </a:lnTo>
                  <a:lnTo>
                    <a:pt x="3330" y="1380"/>
                  </a:lnTo>
                  <a:lnTo>
                    <a:pt x="3335" y="1307"/>
                  </a:lnTo>
                  <a:lnTo>
                    <a:pt x="3335" y="1233"/>
                  </a:lnTo>
                  <a:lnTo>
                    <a:pt x="3330" y="1160"/>
                  </a:lnTo>
                  <a:lnTo>
                    <a:pt x="3320" y="1086"/>
                  </a:lnTo>
                  <a:lnTo>
                    <a:pt x="3306" y="1014"/>
                  </a:lnTo>
                  <a:lnTo>
                    <a:pt x="3286" y="943"/>
                  </a:lnTo>
                  <a:lnTo>
                    <a:pt x="3262" y="873"/>
                  </a:lnTo>
                  <a:lnTo>
                    <a:pt x="3232" y="803"/>
                  </a:lnTo>
                  <a:lnTo>
                    <a:pt x="3198" y="736"/>
                  </a:lnTo>
                  <a:lnTo>
                    <a:pt x="3159" y="672"/>
                  </a:lnTo>
                  <a:lnTo>
                    <a:pt x="3115" y="609"/>
                  </a:lnTo>
                  <a:lnTo>
                    <a:pt x="3066" y="548"/>
                  </a:lnTo>
                  <a:lnTo>
                    <a:pt x="3013" y="491"/>
                  </a:lnTo>
                  <a:lnTo>
                    <a:pt x="2955" y="436"/>
                  </a:lnTo>
                  <a:lnTo>
                    <a:pt x="2893" y="386"/>
                  </a:lnTo>
                  <a:lnTo>
                    <a:pt x="2828" y="342"/>
                  </a:lnTo>
                  <a:lnTo>
                    <a:pt x="2761" y="301"/>
                  </a:lnTo>
                  <a:lnTo>
                    <a:pt x="2692" y="267"/>
                  </a:lnTo>
                  <a:lnTo>
                    <a:pt x="2620" y="238"/>
                  </a:lnTo>
                  <a:lnTo>
                    <a:pt x="2545" y="213"/>
                  </a:lnTo>
                  <a:lnTo>
                    <a:pt x="2470" y="193"/>
                  </a:lnTo>
                  <a:lnTo>
                    <a:pt x="2392" y="179"/>
                  </a:lnTo>
                  <a:lnTo>
                    <a:pt x="2314" y="171"/>
                  </a:lnTo>
                  <a:lnTo>
                    <a:pt x="2235" y="168"/>
                  </a:lnTo>
                  <a:close/>
                  <a:moveTo>
                    <a:pt x="2235" y="0"/>
                  </a:moveTo>
                  <a:lnTo>
                    <a:pt x="2319" y="4"/>
                  </a:lnTo>
                  <a:lnTo>
                    <a:pt x="2402" y="12"/>
                  </a:lnTo>
                  <a:lnTo>
                    <a:pt x="2484" y="25"/>
                  </a:lnTo>
                  <a:lnTo>
                    <a:pt x="2564" y="44"/>
                  </a:lnTo>
                  <a:lnTo>
                    <a:pt x="2643" y="67"/>
                  </a:lnTo>
                  <a:lnTo>
                    <a:pt x="2720" y="97"/>
                  </a:lnTo>
                  <a:lnTo>
                    <a:pt x="2795" y="131"/>
                  </a:lnTo>
                  <a:lnTo>
                    <a:pt x="2868" y="170"/>
                  </a:lnTo>
                  <a:lnTo>
                    <a:pt x="2938" y="213"/>
                  </a:lnTo>
                  <a:lnTo>
                    <a:pt x="3006" y="262"/>
                  </a:lnTo>
                  <a:lnTo>
                    <a:pt x="3070" y="315"/>
                  </a:lnTo>
                  <a:lnTo>
                    <a:pt x="3131" y="373"/>
                  </a:lnTo>
                  <a:lnTo>
                    <a:pt x="3189" y="434"/>
                  </a:lnTo>
                  <a:lnTo>
                    <a:pt x="3242" y="498"/>
                  </a:lnTo>
                  <a:lnTo>
                    <a:pt x="3291" y="566"/>
                  </a:lnTo>
                  <a:lnTo>
                    <a:pt x="3335" y="636"/>
                  </a:lnTo>
                  <a:lnTo>
                    <a:pt x="3373" y="709"/>
                  </a:lnTo>
                  <a:lnTo>
                    <a:pt x="3407" y="784"/>
                  </a:lnTo>
                  <a:lnTo>
                    <a:pt x="3437" y="861"/>
                  </a:lnTo>
                  <a:lnTo>
                    <a:pt x="3460" y="940"/>
                  </a:lnTo>
                  <a:lnTo>
                    <a:pt x="3479" y="1020"/>
                  </a:lnTo>
                  <a:lnTo>
                    <a:pt x="3492" y="1102"/>
                  </a:lnTo>
                  <a:lnTo>
                    <a:pt x="3500" y="1185"/>
                  </a:lnTo>
                  <a:lnTo>
                    <a:pt x="3504" y="1269"/>
                  </a:lnTo>
                  <a:lnTo>
                    <a:pt x="3500" y="1354"/>
                  </a:lnTo>
                  <a:lnTo>
                    <a:pt x="3492" y="1437"/>
                  </a:lnTo>
                  <a:lnTo>
                    <a:pt x="3479" y="1519"/>
                  </a:lnTo>
                  <a:lnTo>
                    <a:pt x="3460" y="1600"/>
                  </a:lnTo>
                  <a:lnTo>
                    <a:pt x="3437" y="1679"/>
                  </a:lnTo>
                  <a:lnTo>
                    <a:pt x="3407" y="1755"/>
                  </a:lnTo>
                  <a:lnTo>
                    <a:pt x="3373" y="1831"/>
                  </a:lnTo>
                  <a:lnTo>
                    <a:pt x="3335" y="1903"/>
                  </a:lnTo>
                  <a:lnTo>
                    <a:pt x="3291" y="1973"/>
                  </a:lnTo>
                  <a:lnTo>
                    <a:pt x="3242" y="2040"/>
                  </a:lnTo>
                  <a:lnTo>
                    <a:pt x="3189" y="2105"/>
                  </a:lnTo>
                  <a:lnTo>
                    <a:pt x="3131" y="2167"/>
                  </a:lnTo>
                  <a:lnTo>
                    <a:pt x="3070" y="2224"/>
                  </a:lnTo>
                  <a:lnTo>
                    <a:pt x="3006" y="2278"/>
                  </a:lnTo>
                  <a:lnTo>
                    <a:pt x="2938" y="2327"/>
                  </a:lnTo>
                  <a:lnTo>
                    <a:pt x="2868" y="2370"/>
                  </a:lnTo>
                  <a:lnTo>
                    <a:pt x="2795" y="2408"/>
                  </a:lnTo>
                  <a:lnTo>
                    <a:pt x="2720" y="2442"/>
                  </a:lnTo>
                  <a:lnTo>
                    <a:pt x="2643" y="2472"/>
                  </a:lnTo>
                  <a:lnTo>
                    <a:pt x="2564" y="2496"/>
                  </a:lnTo>
                  <a:lnTo>
                    <a:pt x="2484" y="2515"/>
                  </a:lnTo>
                  <a:lnTo>
                    <a:pt x="2402" y="2528"/>
                  </a:lnTo>
                  <a:lnTo>
                    <a:pt x="2319" y="2536"/>
                  </a:lnTo>
                  <a:lnTo>
                    <a:pt x="2235" y="2539"/>
                  </a:lnTo>
                  <a:lnTo>
                    <a:pt x="2150" y="2536"/>
                  </a:lnTo>
                  <a:lnTo>
                    <a:pt x="2067" y="2528"/>
                  </a:lnTo>
                  <a:lnTo>
                    <a:pt x="1985" y="2515"/>
                  </a:lnTo>
                  <a:lnTo>
                    <a:pt x="1904" y="2496"/>
                  </a:lnTo>
                  <a:lnTo>
                    <a:pt x="1825" y="2471"/>
                  </a:lnTo>
                  <a:lnTo>
                    <a:pt x="1748" y="2442"/>
                  </a:lnTo>
                  <a:lnTo>
                    <a:pt x="1673" y="2408"/>
                  </a:lnTo>
                  <a:lnTo>
                    <a:pt x="1601" y="2370"/>
                  </a:lnTo>
                  <a:lnTo>
                    <a:pt x="1531" y="2325"/>
                  </a:lnTo>
                  <a:lnTo>
                    <a:pt x="1463" y="2278"/>
                  </a:lnTo>
                  <a:lnTo>
                    <a:pt x="1398" y="2224"/>
                  </a:lnTo>
                  <a:lnTo>
                    <a:pt x="1237" y="2386"/>
                  </a:lnTo>
                  <a:lnTo>
                    <a:pt x="1397" y="2546"/>
                  </a:lnTo>
                  <a:lnTo>
                    <a:pt x="1408" y="2561"/>
                  </a:lnTo>
                  <a:lnTo>
                    <a:pt x="1417" y="2578"/>
                  </a:lnTo>
                  <a:lnTo>
                    <a:pt x="1420" y="2596"/>
                  </a:lnTo>
                  <a:lnTo>
                    <a:pt x="1420" y="2614"/>
                  </a:lnTo>
                  <a:lnTo>
                    <a:pt x="1417" y="2632"/>
                  </a:lnTo>
                  <a:lnTo>
                    <a:pt x="1408" y="2649"/>
                  </a:lnTo>
                  <a:lnTo>
                    <a:pt x="1397" y="2664"/>
                  </a:lnTo>
                  <a:lnTo>
                    <a:pt x="671" y="3389"/>
                  </a:lnTo>
                  <a:lnTo>
                    <a:pt x="637" y="3420"/>
                  </a:lnTo>
                  <a:lnTo>
                    <a:pt x="600" y="3446"/>
                  </a:lnTo>
                  <a:lnTo>
                    <a:pt x="561" y="3467"/>
                  </a:lnTo>
                  <a:lnTo>
                    <a:pt x="520" y="3483"/>
                  </a:lnTo>
                  <a:lnTo>
                    <a:pt x="479" y="3494"/>
                  </a:lnTo>
                  <a:lnTo>
                    <a:pt x="436" y="3502"/>
                  </a:lnTo>
                  <a:lnTo>
                    <a:pt x="392" y="3504"/>
                  </a:lnTo>
                  <a:lnTo>
                    <a:pt x="350" y="3502"/>
                  </a:lnTo>
                  <a:lnTo>
                    <a:pt x="307" y="3494"/>
                  </a:lnTo>
                  <a:lnTo>
                    <a:pt x="266" y="3483"/>
                  </a:lnTo>
                  <a:lnTo>
                    <a:pt x="224" y="3467"/>
                  </a:lnTo>
                  <a:lnTo>
                    <a:pt x="186" y="3446"/>
                  </a:lnTo>
                  <a:lnTo>
                    <a:pt x="149" y="3420"/>
                  </a:lnTo>
                  <a:lnTo>
                    <a:pt x="115" y="3389"/>
                  </a:lnTo>
                  <a:lnTo>
                    <a:pt x="84" y="3355"/>
                  </a:lnTo>
                  <a:lnTo>
                    <a:pt x="59" y="3318"/>
                  </a:lnTo>
                  <a:lnTo>
                    <a:pt x="37" y="3280"/>
                  </a:lnTo>
                  <a:lnTo>
                    <a:pt x="21" y="3238"/>
                  </a:lnTo>
                  <a:lnTo>
                    <a:pt x="10" y="3197"/>
                  </a:lnTo>
                  <a:lnTo>
                    <a:pt x="2" y="3154"/>
                  </a:lnTo>
                  <a:lnTo>
                    <a:pt x="0" y="3112"/>
                  </a:lnTo>
                  <a:lnTo>
                    <a:pt x="2" y="3068"/>
                  </a:lnTo>
                  <a:lnTo>
                    <a:pt x="10" y="3025"/>
                  </a:lnTo>
                  <a:lnTo>
                    <a:pt x="21" y="2984"/>
                  </a:lnTo>
                  <a:lnTo>
                    <a:pt x="37" y="2943"/>
                  </a:lnTo>
                  <a:lnTo>
                    <a:pt x="59" y="2904"/>
                  </a:lnTo>
                  <a:lnTo>
                    <a:pt x="84" y="2867"/>
                  </a:lnTo>
                  <a:lnTo>
                    <a:pt x="115" y="2833"/>
                  </a:lnTo>
                  <a:lnTo>
                    <a:pt x="840" y="2107"/>
                  </a:lnTo>
                  <a:lnTo>
                    <a:pt x="857" y="2095"/>
                  </a:lnTo>
                  <a:lnTo>
                    <a:pt x="878" y="2086"/>
                  </a:lnTo>
                  <a:lnTo>
                    <a:pt x="900" y="2083"/>
                  </a:lnTo>
                  <a:lnTo>
                    <a:pt x="921" y="2086"/>
                  </a:lnTo>
                  <a:lnTo>
                    <a:pt x="941" y="2095"/>
                  </a:lnTo>
                  <a:lnTo>
                    <a:pt x="958" y="2107"/>
                  </a:lnTo>
                  <a:lnTo>
                    <a:pt x="1118" y="2267"/>
                  </a:lnTo>
                  <a:lnTo>
                    <a:pt x="1280" y="2106"/>
                  </a:lnTo>
                  <a:lnTo>
                    <a:pt x="1226" y="2042"/>
                  </a:lnTo>
                  <a:lnTo>
                    <a:pt x="1179" y="1973"/>
                  </a:lnTo>
                  <a:lnTo>
                    <a:pt x="1134" y="1903"/>
                  </a:lnTo>
                  <a:lnTo>
                    <a:pt x="1096" y="1831"/>
                  </a:lnTo>
                  <a:lnTo>
                    <a:pt x="1062" y="1756"/>
                  </a:lnTo>
                  <a:lnTo>
                    <a:pt x="1033" y="1679"/>
                  </a:lnTo>
                  <a:lnTo>
                    <a:pt x="1008" y="1600"/>
                  </a:lnTo>
                  <a:lnTo>
                    <a:pt x="989" y="1519"/>
                  </a:lnTo>
                  <a:lnTo>
                    <a:pt x="976" y="1437"/>
                  </a:lnTo>
                  <a:lnTo>
                    <a:pt x="968" y="1354"/>
                  </a:lnTo>
                  <a:lnTo>
                    <a:pt x="965" y="1269"/>
                  </a:lnTo>
                  <a:lnTo>
                    <a:pt x="968" y="1185"/>
                  </a:lnTo>
                  <a:lnTo>
                    <a:pt x="976" y="1102"/>
                  </a:lnTo>
                  <a:lnTo>
                    <a:pt x="989" y="1020"/>
                  </a:lnTo>
                  <a:lnTo>
                    <a:pt x="1008" y="940"/>
                  </a:lnTo>
                  <a:lnTo>
                    <a:pt x="1032" y="861"/>
                  </a:lnTo>
                  <a:lnTo>
                    <a:pt x="1062" y="784"/>
                  </a:lnTo>
                  <a:lnTo>
                    <a:pt x="1096" y="709"/>
                  </a:lnTo>
                  <a:lnTo>
                    <a:pt x="1134" y="636"/>
                  </a:lnTo>
                  <a:lnTo>
                    <a:pt x="1177" y="566"/>
                  </a:lnTo>
                  <a:lnTo>
                    <a:pt x="1226" y="498"/>
                  </a:lnTo>
                  <a:lnTo>
                    <a:pt x="1280" y="434"/>
                  </a:lnTo>
                  <a:lnTo>
                    <a:pt x="1337" y="373"/>
                  </a:lnTo>
                  <a:lnTo>
                    <a:pt x="1399" y="315"/>
                  </a:lnTo>
                  <a:lnTo>
                    <a:pt x="1464" y="262"/>
                  </a:lnTo>
                  <a:lnTo>
                    <a:pt x="1531" y="213"/>
                  </a:lnTo>
                  <a:lnTo>
                    <a:pt x="1601" y="170"/>
                  </a:lnTo>
                  <a:lnTo>
                    <a:pt x="1673" y="131"/>
                  </a:lnTo>
                  <a:lnTo>
                    <a:pt x="1749" y="97"/>
                  </a:lnTo>
                  <a:lnTo>
                    <a:pt x="1825" y="67"/>
                  </a:lnTo>
                  <a:lnTo>
                    <a:pt x="1904" y="44"/>
                  </a:lnTo>
                  <a:lnTo>
                    <a:pt x="1985" y="25"/>
                  </a:lnTo>
                  <a:lnTo>
                    <a:pt x="2067" y="12"/>
                  </a:lnTo>
                  <a:lnTo>
                    <a:pt x="2150" y="4"/>
                  </a:lnTo>
                  <a:lnTo>
                    <a:pt x="2235"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7" name="Freeform 82"/>
            <p:cNvSpPr>
              <a:spLocks noEditPoints="1"/>
            </p:cNvSpPr>
            <p:nvPr/>
          </p:nvSpPr>
          <p:spPr bwMode="auto">
            <a:xfrm>
              <a:off x="869950" y="1979613"/>
              <a:ext cx="277813" cy="277812"/>
            </a:xfrm>
            <a:custGeom>
              <a:avLst/>
              <a:gdLst>
                <a:gd name="T0" fmla="*/ 756 w 1754"/>
                <a:gd name="T1" fmla="*/ 177 h 1753"/>
                <a:gd name="T2" fmla="*/ 582 w 1754"/>
                <a:gd name="T3" fmla="*/ 232 h 1753"/>
                <a:gd name="T4" fmla="*/ 424 w 1754"/>
                <a:gd name="T5" fmla="*/ 332 h 1753"/>
                <a:gd name="T6" fmla="*/ 295 w 1754"/>
                <a:gd name="T7" fmla="*/ 471 h 1753"/>
                <a:gd name="T8" fmla="*/ 210 w 1754"/>
                <a:gd name="T9" fmla="*/ 634 h 1753"/>
                <a:gd name="T10" fmla="*/ 170 w 1754"/>
                <a:gd name="T11" fmla="*/ 815 h 1753"/>
                <a:gd name="T12" fmla="*/ 179 w 1754"/>
                <a:gd name="T13" fmla="*/ 1001 h 1753"/>
                <a:gd name="T14" fmla="*/ 233 w 1754"/>
                <a:gd name="T15" fmla="*/ 1176 h 1753"/>
                <a:gd name="T16" fmla="*/ 333 w 1754"/>
                <a:gd name="T17" fmla="*/ 1333 h 1753"/>
                <a:gd name="T18" fmla="*/ 474 w 1754"/>
                <a:gd name="T19" fmla="*/ 1460 h 1753"/>
                <a:gd name="T20" fmla="*/ 638 w 1754"/>
                <a:gd name="T21" fmla="*/ 1545 h 1753"/>
                <a:gd name="T22" fmla="*/ 817 w 1754"/>
                <a:gd name="T23" fmla="*/ 1584 h 1753"/>
                <a:gd name="T24" fmla="*/ 998 w 1754"/>
                <a:gd name="T25" fmla="*/ 1576 h 1753"/>
                <a:gd name="T26" fmla="*/ 1172 w 1754"/>
                <a:gd name="T27" fmla="*/ 1522 h 1753"/>
                <a:gd name="T28" fmla="*/ 1331 w 1754"/>
                <a:gd name="T29" fmla="*/ 1422 h 1753"/>
                <a:gd name="T30" fmla="*/ 1460 w 1754"/>
                <a:gd name="T31" fmla="*/ 1283 h 1753"/>
                <a:gd name="T32" fmla="*/ 1545 w 1754"/>
                <a:gd name="T33" fmla="*/ 1120 h 1753"/>
                <a:gd name="T34" fmla="*/ 1584 w 1754"/>
                <a:gd name="T35" fmla="*/ 939 h 1753"/>
                <a:gd name="T36" fmla="*/ 1575 w 1754"/>
                <a:gd name="T37" fmla="*/ 753 h 1753"/>
                <a:gd name="T38" fmla="*/ 1521 w 1754"/>
                <a:gd name="T39" fmla="*/ 577 h 1753"/>
                <a:gd name="T40" fmla="*/ 1421 w 1754"/>
                <a:gd name="T41" fmla="*/ 421 h 1753"/>
                <a:gd name="T42" fmla="*/ 1281 w 1754"/>
                <a:gd name="T43" fmla="*/ 293 h 1753"/>
                <a:gd name="T44" fmla="*/ 1116 w 1754"/>
                <a:gd name="T45" fmla="*/ 208 h 1753"/>
                <a:gd name="T46" fmla="*/ 937 w 1754"/>
                <a:gd name="T47" fmla="*/ 170 h 1753"/>
                <a:gd name="T48" fmla="*/ 945 w 1754"/>
                <a:gd name="T49" fmla="*/ 3 h 1753"/>
                <a:gd name="T50" fmla="*/ 1144 w 1754"/>
                <a:gd name="T51" fmla="*/ 41 h 1753"/>
                <a:gd name="T52" fmla="*/ 1331 w 1754"/>
                <a:gd name="T53" fmla="*/ 126 h 1753"/>
                <a:gd name="T54" fmla="*/ 1497 w 1754"/>
                <a:gd name="T55" fmla="*/ 257 h 1753"/>
                <a:gd name="T56" fmla="*/ 1625 w 1754"/>
                <a:gd name="T57" fmla="*/ 420 h 1753"/>
                <a:gd name="T58" fmla="*/ 1712 w 1754"/>
                <a:gd name="T59" fmla="*/ 605 h 1753"/>
                <a:gd name="T60" fmla="*/ 1751 w 1754"/>
                <a:gd name="T61" fmla="*/ 807 h 1753"/>
                <a:gd name="T62" fmla="*/ 1744 w 1754"/>
                <a:gd name="T63" fmla="*/ 1016 h 1753"/>
                <a:gd name="T64" fmla="*/ 1688 w 1754"/>
                <a:gd name="T65" fmla="*/ 1212 h 1753"/>
                <a:gd name="T66" fmla="*/ 1587 w 1754"/>
                <a:gd name="T67" fmla="*/ 1391 h 1753"/>
                <a:gd name="T68" fmla="*/ 1445 w 1754"/>
                <a:gd name="T69" fmla="*/ 1545 h 1753"/>
                <a:gd name="T70" fmla="*/ 1270 w 1754"/>
                <a:gd name="T71" fmla="*/ 1661 h 1753"/>
                <a:gd name="T72" fmla="*/ 1078 w 1754"/>
                <a:gd name="T73" fmla="*/ 1730 h 1753"/>
                <a:gd name="T74" fmla="*/ 878 w 1754"/>
                <a:gd name="T75" fmla="*/ 1753 h 1753"/>
                <a:gd name="T76" fmla="*/ 677 w 1754"/>
                <a:gd name="T77" fmla="*/ 1730 h 1753"/>
                <a:gd name="T78" fmla="*/ 484 w 1754"/>
                <a:gd name="T79" fmla="*/ 1661 h 1753"/>
                <a:gd name="T80" fmla="*/ 310 w 1754"/>
                <a:gd name="T81" fmla="*/ 1545 h 1753"/>
                <a:gd name="T82" fmla="*/ 167 w 1754"/>
                <a:gd name="T83" fmla="*/ 1391 h 1753"/>
                <a:gd name="T84" fmla="*/ 66 w 1754"/>
                <a:gd name="T85" fmla="*/ 1212 h 1753"/>
                <a:gd name="T86" fmla="*/ 11 w 1754"/>
                <a:gd name="T87" fmla="*/ 1016 h 1753"/>
                <a:gd name="T88" fmla="*/ 3 w 1754"/>
                <a:gd name="T89" fmla="*/ 807 h 1753"/>
                <a:gd name="T90" fmla="*/ 43 w 1754"/>
                <a:gd name="T91" fmla="*/ 605 h 1753"/>
                <a:gd name="T92" fmla="*/ 129 w 1754"/>
                <a:gd name="T93" fmla="*/ 420 h 1753"/>
                <a:gd name="T94" fmla="*/ 258 w 1754"/>
                <a:gd name="T95" fmla="*/ 257 h 1753"/>
                <a:gd name="T96" fmla="*/ 424 w 1754"/>
                <a:gd name="T97" fmla="*/ 126 h 1753"/>
                <a:gd name="T98" fmla="*/ 611 w 1754"/>
                <a:gd name="T99" fmla="*/ 41 h 1753"/>
                <a:gd name="T100" fmla="*/ 810 w 1754"/>
                <a:gd name="T101" fmla="*/ 3 h 1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54" h="1753">
                  <a:moveTo>
                    <a:pt x="878" y="168"/>
                  </a:moveTo>
                  <a:lnTo>
                    <a:pt x="817" y="170"/>
                  </a:lnTo>
                  <a:lnTo>
                    <a:pt x="756" y="177"/>
                  </a:lnTo>
                  <a:lnTo>
                    <a:pt x="697" y="190"/>
                  </a:lnTo>
                  <a:lnTo>
                    <a:pt x="638" y="208"/>
                  </a:lnTo>
                  <a:lnTo>
                    <a:pt x="582" y="232"/>
                  </a:lnTo>
                  <a:lnTo>
                    <a:pt x="527" y="259"/>
                  </a:lnTo>
                  <a:lnTo>
                    <a:pt x="474" y="293"/>
                  </a:lnTo>
                  <a:lnTo>
                    <a:pt x="424" y="332"/>
                  </a:lnTo>
                  <a:lnTo>
                    <a:pt x="376" y="375"/>
                  </a:lnTo>
                  <a:lnTo>
                    <a:pt x="333" y="421"/>
                  </a:lnTo>
                  <a:lnTo>
                    <a:pt x="295" y="471"/>
                  </a:lnTo>
                  <a:lnTo>
                    <a:pt x="262" y="522"/>
                  </a:lnTo>
                  <a:lnTo>
                    <a:pt x="233" y="577"/>
                  </a:lnTo>
                  <a:lnTo>
                    <a:pt x="210" y="634"/>
                  </a:lnTo>
                  <a:lnTo>
                    <a:pt x="192" y="692"/>
                  </a:lnTo>
                  <a:lnTo>
                    <a:pt x="179" y="753"/>
                  </a:lnTo>
                  <a:lnTo>
                    <a:pt x="170" y="815"/>
                  </a:lnTo>
                  <a:lnTo>
                    <a:pt x="167" y="876"/>
                  </a:lnTo>
                  <a:lnTo>
                    <a:pt x="170" y="939"/>
                  </a:lnTo>
                  <a:lnTo>
                    <a:pt x="179" y="1001"/>
                  </a:lnTo>
                  <a:lnTo>
                    <a:pt x="192" y="1061"/>
                  </a:lnTo>
                  <a:lnTo>
                    <a:pt x="210" y="1120"/>
                  </a:lnTo>
                  <a:lnTo>
                    <a:pt x="233" y="1176"/>
                  </a:lnTo>
                  <a:lnTo>
                    <a:pt x="262" y="1230"/>
                  </a:lnTo>
                  <a:lnTo>
                    <a:pt x="295" y="1283"/>
                  </a:lnTo>
                  <a:lnTo>
                    <a:pt x="333" y="1333"/>
                  </a:lnTo>
                  <a:lnTo>
                    <a:pt x="376" y="1378"/>
                  </a:lnTo>
                  <a:lnTo>
                    <a:pt x="424" y="1422"/>
                  </a:lnTo>
                  <a:lnTo>
                    <a:pt x="474" y="1460"/>
                  </a:lnTo>
                  <a:lnTo>
                    <a:pt x="527" y="1494"/>
                  </a:lnTo>
                  <a:lnTo>
                    <a:pt x="582" y="1522"/>
                  </a:lnTo>
                  <a:lnTo>
                    <a:pt x="638" y="1545"/>
                  </a:lnTo>
                  <a:lnTo>
                    <a:pt x="697" y="1563"/>
                  </a:lnTo>
                  <a:lnTo>
                    <a:pt x="756" y="1576"/>
                  </a:lnTo>
                  <a:lnTo>
                    <a:pt x="817" y="1584"/>
                  </a:lnTo>
                  <a:lnTo>
                    <a:pt x="878" y="1586"/>
                  </a:lnTo>
                  <a:lnTo>
                    <a:pt x="937" y="1584"/>
                  </a:lnTo>
                  <a:lnTo>
                    <a:pt x="998" y="1576"/>
                  </a:lnTo>
                  <a:lnTo>
                    <a:pt x="1057" y="1563"/>
                  </a:lnTo>
                  <a:lnTo>
                    <a:pt x="1116" y="1545"/>
                  </a:lnTo>
                  <a:lnTo>
                    <a:pt x="1172" y="1522"/>
                  </a:lnTo>
                  <a:lnTo>
                    <a:pt x="1228" y="1494"/>
                  </a:lnTo>
                  <a:lnTo>
                    <a:pt x="1281" y="1460"/>
                  </a:lnTo>
                  <a:lnTo>
                    <a:pt x="1331" y="1422"/>
                  </a:lnTo>
                  <a:lnTo>
                    <a:pt x="1379" y="1378"/>
                  </a:lnTo>
                  <a:lnTo>
                    <a:pt x="1421" y="1333"/>
                  </a:lnTo>
                  <a:lnTo>
                    <a:pt x="1460" y="1283"/>
                  </a:lnTo>
                  <a:lnTo>
                    <a:pt x="1492" y="1230"/>
                  </a:lnTo>
                  <a:lnTo>
                    <a:pt x="1521" y="1176"/>
                  </a:lnTo>
                  <a:lnTo>
                    <a:pt x="1545" y="1120"/>
                  </a:lnTo>
                  <a:lnTo>
                    <a:pt x="1563" y="1061"/>
                  </a:lnTo>
                  <a:lnTo>
                    <a:pt x="1575" y="1001"/>
                  </a:lnTo>
                  <a:lnTo>
                    <a:pt x="1584" y="939"/>
                  </a:lnTo>
                  <a:lnTo>
                    <a:pt x="1587" y="876"/>
                  </a:lnTo>
                  <a:lnTo>
                    <a:pt x="1584" y="815"/>
                  </a:lnTo>
                  <a:lnTo>
                    <a:pt x="1575" y="753"/>
                  </a:lnTo>
                  <a:lnTo>
                    <a:pt x="1563" y="692"/>
                  </a:lnTo>
                  <a:lnTo>
                    <a:pt x="1545" y="634"/>
                  </a:lnTo>
                  <a:lnTo>
                    <a:pt x="1521" y="577"/>
                  </a:lnTo>
                  <a:lnTo>
                    <a:pt x="1492" y="522"/>
                  </a:lnTo>
                  <a:lnTo>
                    <a:pt x="1460" y="471"/>
                  </a:lnTo>
                  <a:lnTo>
                    <a:pt x="1421" y="421"/>
                  </a:lnTo>
                  <a:lnTo>
                    <a:pt x="1379" y="375"/>
                  </a:lnTo>
                  <a:lnTo>
                    <a:pt x="1331" y="332"/>
                  </a:lnTo>
                  <a:lnTo>
                    <a:pt x="1281" y="293"/>
                  </a:lnTo>
                  <a:lnTo>
                    <a:pt x="1228" y="259"/>
                  </a:lnTo>
                  <a:lnTo>
                    <a:pt x="1172" y="232"/>
                  </a:lnTo>
                  <a:lnTo>
                    <a:pt x="1116" y="208"/>
                  </a:lnTo>
                  <a:lnTo>
                    <a:pt x="1057" y="190"/>
                  </a:lnTo>
                  <a:lnTo>
                    <a:pt x="998" y="177"/>
                  </a:lnTo>
                  <a:lnTo>
                    <a:pt x="937" y="170"/>
                  </a:lnTo>
                  <a:lnTo>
                    <a:pt x="878" y="168"/>
                  </a:lnTo>
                  <a:close/>
                  <a:moveTo>
                    <a:pt x="878" y="0"/>
                  </a:moveTo>
                  <a:lnTo>
                    <a:pt x="945" y="3"/>
                  </a:lnTo>
                  <a:lnTo>
                    <a:pt x="1012" y="11"/>
                  </a:lnTo>
                  <a:lnTo>
                    <a:pt x="1078" y="23"/>
                  </a:lnTo>
                  <a:lnTo>
                    <a:pt x="1144" y="41"/>
                  </a:lnTo>
                  <a:lnTo>
                    <a:pt x="1207" y="65"/>
                  </a:lnTo>
                  <a:lnTo>
                    <a:pt x="1270" y="92"/>
                  </a:lnTo>
                  <a:lnTo>
                    <a:pt x="1331" y="126"/>
                  </a:lnTo>
                  <a:lnTo>
                    <a:pt x="1388" y="165"/>
                  </a:lnTo>
                  <a:lnTo>
                    <a:pt x="1445" y="208"/>
                  </a:lnTo>
                  <a:lnTo>
                    <a:pt x="1497" y="257"/>
                  </a:lnTo>
                  <a:lnTo>
                    <a:pt x="1545" y="308"/>
                  </a:lnTo>
                  <a:lnTo>
                    <a:pt x="1587" y="363"/>
                  </a:lnTo>
                  <a:lnTo>
                    <a:pt x="1625" y="420"/>
                  </a:lnTo>
                  <a:lnTo>
                    <a:pt x="1659" y="480"/>
                  </a:lnTo>
                  <a:lnTo>
                    <a:pt x="1688" y="541"/>
                  </a:lnTo>
                  <a:lnTo>
                    <a:pt x="1712" y="605"/>
                  </a:lnTo>
                  <a:lnTo>
                    <a:pt x="1730" y="671"/>
                  </a:lnTo>
                  <a:lnTo>
                    <a:pt x="1744" y="738"/>
                  </a:lnTo>
                  <a:lnTo>
                    <a:pt x="1751" y="807"/>
                  </a:lnTo>
                  <a:lnTo>
                    <a:pt x="1754" y="876"/>
                  </a:lnTo>
                  <a:lnTo>
                    <a:pt x="1751" y="947"/>
                  </a:lnTo>
                  <a:lnTo>
                    <a:pt x="1744" y="1016"/>
                  </a:lnTo>
                  <a:lnTo>
                    <a:pt x="1730" y="1083"/>
                  </a:lnTo>
                  <a:lnTo>
                    <a:pt x="1712" y="1149"/>
                  </a:lnTo>
                  <a:lnTo>
                    <a:pt x="1688" y="1212"/>
                  </a:lnTo>
                  <a:lnTo>
                    <a:pt x="1659" y="1274"/>
                  </a:lnTo>
                  <a:lnTo>
                    <a:pt x="1625" y="1334"/>
                  </a:lnTo>
                  <a:lnTo>
                    <a:pt x="1587" y="1391"/>
                  </a:lnTo>
                  <a:lnTo>
                    <a:pt x="1545" y="1445"/>
                  </a:lnTo>
                  <a:lnTo>
                    <a:pt x="1497" y="1496"/>
                  </a:lnTo>
                  <a:lnTo>
                    <a:pt x="1445" y="1545"/>
                  </a:lnTo>
                  <a:lnTo>
                    <a:pt x="1388" y="1589"/>
                  </a:lnTo>
                  <a:lnTo>
                    <a:pt x="1331" y="1627"/>
                  </a:lnTo>
                  <a:lnTo>
                    <a:pt x="1270" y="1661"/>
                  </a:lnTo>
                  <a:lnTo>
                    <a:pt x="1207" y="1689"/>
                  </a:lnTo>
                  <a:lnTo>
                    <a:pt x="1144" y="1712"/>
                  </a:lnTo>
                  <a:lnTo>
                    <a:pt x="1078" y="1730"/>
                  </a:lnTo>
                  <a:lnTo>
                    <a:pt x="1012" y="1743"/>
                  </a:lnTo>
                  <a:lnTo>
                    <a:pt x="945" y="1751"/>
                  </a:lnTo>
                  <a:lnTo>
                    <a:pt x="878" y="1753"/>
                  </a:lnTo>
                  <a:lnTo>
                    <a:pt x="810" y="1751"/>
                  </a:lnTo>
                  <a:lnTo>
                    <a:pt x="743" y="1743"/>
                  </a:lnTo>
                  <a:lnTo>
                    <a:pt x="677" y="1730"/>
                  </a:lnTo>
                  <a:lnTo>
                    <a:pt x="611" y="1712"/>
                  </a:lnTo>
                  <a:lnTo>
                    <a:pt x="547" y="1689"/>
                  </a:lnTo>
                  <a:lnTo>
                    <a:pt x="484" y="1661"/>
                  </a:lnTo>
                  <a:lnTo>
                    <a:pt x="424" y="1627"/>
                  </a:lnTo>
                  <a:lnTo>
                    <a:pt x="366" y="1589"/>
                  </a:lnTo>
                  <a:lnTo>
                    <a:pt x="310" y="1545"/>
                  </a:lnTo>
                  <a:lnTo>
                    <a:pt x="258" y="1496"/>
                  </a:lnTo>
                  <a:lnTo>
                    <a:pt x="210" y="1445"/>
                  </a:lnTo>
                  <a:lnTo>
                    <a:pt x="167" y="1391"/>
                  </a:lnTo>
                  <a:lnTo>
                    <a:pt x="129" y="1334"/>
                  </a:lnTo>
                  <a:lnTo>
                    <a:pt x="95" y="1274"/>
                  </a:lnTo>
                  <a:lnTo>
                    <a:pt x="66" y="1212"/>
                  </a:lnTo>
                  <a:lnTo>
                    <a:pt x="43" y="1149"/>
                  </a:lnTo>
                  <a:lnTo>
                    <a:pt x="25" y="1083"/>
                  </a:lnTo>
                  <a:lnTo>
                    <a:pt x="11" y="1016"/>
                  </a:lnTo>
                  <a:lnTo>
                    <a:pt x="3" y="947"/>
                  </a:lnTo>
                  <a:lnTo>
                    <a:pt x="0" y="876"/>
                  </a:lnTo>
                  <a:lnTo>
                    <a:pt x="3" y="807"/>
                  </a:lnTo>
                  <a:lnTo>
                    <a:pt x="11" y="738"/>
                  </a:lnTo>
                  <a:lnTo>
                    <a:pt x="25" y="671"/>
                  </a:lnTo>
                  <a:lnTo>
                    <a:pt x="43" y="605"/>
                  </a:lnTo>
                  <a:lnTo>
                    <a:pt x="66" y="541"/>
                  </a:lnTo>
                  <a:lnTo>
                    <a:pt x="95" y="480"/>
                  </a:lnTo>
                  <a:lnTo>
                    <a:pt x="129" y="420"/>
                  </a:lnTo>
                  <a:lnTo>
                    <a:pt x="167" y="363"/>
                  </a:lnTo>
                  <a:lnTo>
                    <a:pt x="210" y="308"/>
                  </a:lnTo>
                  <a:lnTo>
                    <a:pt x="258" y="257"/>
                  </a:lnTo>
                  <a:lnTo>
                    <a:pt x="310" y="208"/>
                  </a:lnTo>
                  <a:lnTo>
                    <a:pt x="366" y="165"/>
                  </a:lnTo>
                  <a:lnTo>
                    <a:pt x="424" y="126"/>
                  </a:lnTo>
                  <a:lnTo>
                    <a:pt x="484" y="92"/>
                  </a:lnTo>
                  <a:lnTo>
                    <a:pt x="547" y="65"/>
                  </a:lnTo>
                  <a:lnTo>
                    <a:pt x="611" y="41"/>
                  </a:lnTo>
                  <a:lnTo>
                    <a:pt x="677" y="23"/>
                  </a:lnTo>
                  <a:lnTo>
                    <a:pt x="743" y="11"/>
                  </a:lnTo>
                  <a:lnTo>
                    <a:pt x="810" y="3"/>
                  </a:lnTo>
                  <a:lnTo>
                    <a:pt x="878"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8" name="Freeform 83"/>
            <p:cNvSpPr/>
            <p:nvPr/>
          </p:nvSpPr>
          <p:spPr bwMode="auto">
            <a:xfrm>
              <a:off x="952500" y="2105025"/>
              <a:ext cx="112713" cy="26987"/>
            </a:xfrm>
            <a:custGeom>
              <a:avLst/>
              <a:gdLst>
                <a:gd name="T0" fmla="*/ 84 w 714"/>
                <a:gd name="T1" fmla="*/ 0 h 167"/>
                <a:gd name="T2" fmla="*/ 630 w 714"/>
                <a:gd name="T3" fmla="*/ 0 h 167"/>
                <a:gd name="T4" fmla="*/ 652 w 714"/>
                <a:gd name="T5" fmla="*/ 4 h 167"/>
                <a:gd name="T6" fmla="*/ 673 w 714"/>
                <a:gd name="T7" fmla="*/ 12 h 167"/>
                <a:gd name="T8" fmla="*/ 690 w 714"/>
                <a:gd name="T9" fmla="*/ 25 h 167"/>
                <a:gd name="T10" fmla="*/ 702 w 714"/>
                <a:gd name="T11" fmla="*/ 42 h 167"/>
                <a:gd name="T12" fmla="*/ 711 w 714"/>
                <a:gd name="T13" fmla="*/ 62 h 167"/>
                <a:gd name="T14" fmla="*/ 714 w 714"/>
                <a:gd name="T15" fmla="*/ 83 h 167"/>
                <a:gd name="T16" fmla="*/ 711 w 714"/>
                <a:gd name="T17" fmla="*/ 106 h 167"/>
                <a:gd name="T18" fmla="*/ 702 w 714"/>
                <a:gd name="T19" fmla="*/ 126 h 167"/>
                <a:gd name="T20" fmla="*/ 690 w 714"/>
                <a:gd name="T21" fmla="*/ 143 h 167"/>
                <a:gd name="T22" fmla="*/ 673 w 714"/>
                <a:gd name="T23" fmla="*/ 156 h 167"/>
                <a:gd name="T24" fmla="*/ 652 w 714"/>
                <a:gd name="T25" fmla="*/ 164 h 167"/>
                <a:gd name="T26" fmla="*/ 630 w 714"/>
                <a:gd name="T27" fmla="*/ 167 h 167"/>
                <a:gd name="T28" fmla="*/ 84 w 714"/>
                <a:gd name="T29" fmla="*/ 167 h 167"/>
                <a:gd name="T30" fmla="*/ 62 w 714"/>
                <a:gd name="T31" fmla="*/ 164 h 167"/>
                <a:gd name="T32" fmla="*/ 42 w 714"/>
                <a:gd name="T33" fmla="*/ 156 h 167"/>
                <a:gd name="T34" fmla="*/ 25 w 714"/>
                <a:gd name="T35" fmla="*/ 143 h 167"/>
                <a:gd name="T36" fmla="*/ 12 w 714"/>
                <a:gd name="T37" fmla="*/ 126 h 167"/>
                <a:gd name="T38" fmla="*/ 4 w 714"/>
                <a:gd name="T39" fmla="*/ 106 h 167"/>
                <a:gd name="T40" fmla="*/ 0 w 714"/>
                <a:gd name="T41" fmla="*/ 83 h 167"/>
                <a:gd name="T42" fmla="*/ 4 w 714"/>
                <a:gd name="T43" fmla="*/ 62 h 167"/>
                <a:gd name="T44" fmla="*/ 12 w 714"/>
                <a:gd name="T45" fmla="*/ 42 h 167"/>
                <a:gd name="T46" fmla="*/ 25 w 714"/>
                <a:gd name="T47" fmla="*/ 25 h 167"/>
                <a:gd name="T48" fmla="*/ 42 w 714"/>
                <a:gd name="T49" fmla="*/ 12 h 167"/>
                <a:gd name="T50" fmla="*/ 62 w 714"/>
                <a:gd name="T51" fmla="*/ 4 h 167"/>
                <a:gd name="T52" fmla="*/ 84 w 714"/>
                <a:gd name="T5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4" h="167">
                  <a:moveTo>
                    <a:pt x="84" y="0"/>
                  </a:moveTo>
                  <a:lnTo>
                    <a:pt x="630" y="0"/>
                  </a:lnTo>
                  <a:lnTo>
                    <a:pt x="652" y="4"/>
                  </a:lnTo>
                  <a:lnTo>
                    <a:pt x="673" y="12"/>
                  </a:lnTo>
                  <a:lnTo>
                    <a:pt x="690" y="25"/>
                  </a:lnTo>
                  <a:lnTo>
                    <a:pt x="702" y="42"/>
                  </a:lnTo>
                  <a:lnTo>
                    <a:pt x="711" y="62"/>
                  </a:lnTo>
                  <a:lnTo>
                    <a:pt x="714" y="83"/>
                  </a:lnTo>
                  <a:lnTo>
                    <a:pt x="711" y="106"/>
                  </a:lnTo>
                  <a:lnTo>
                    <a:pt x="702" y="126"/>
                  </a:lnTo>
                  <a:lnTo>
                    <a:pt x="690" y="143"/>
                  </a:lnTo>
                  <a:lnTo>
                    <a:pt x="673" y="156"/>
                  </a:lnTo>
                  <a:lnTo>
                    <a:pt x="652" y="164"/>
                  </a:lnTo>
                  <a:lnTo>
                    <a:pt x="630" y="167"/>
                  </a:lnTo>
                  <a:lnTo>
                    <a:pt x="84" y="167"/>
                  </a:lnTo>
                  <a:lnTo>
                    <a:pt x="62" y="164"/>
                  </a:lnTo>
                  <a:lnTo>
                    <a:pt x="42" y="156"/>
                  </a:lnTo>
                  <a:lnTo>
                    <a:pt x="25" y="143"/>
                  </a:lnTo>
                  <a:lnTo>
                    <a:pt x="12" y="126"/>
                  </a:lnTo>
                  <a:lnTo>
                    <a:pt x="4" y="106"/>
                  </a:lnTo>
                  <a:lnTo>
                    <a:pt x="0" y="83"/>
                  </a:lnTo>
                  <a:lnTo>
                    <a:pt x="4" y="62"/>
                  </a:lnTo>
                  <a:lnTo>
                    <a:pt x="12" y="42"/>
                  </a:lnTo>
                  <a:lnTo>
                    <a:pt x="25" y="25"/>
                  </a:lnTo>
                  <a:lnTo>
                    <a:pt x="42" y="12"/>
                  </a:lnTo>
                  <a:lnTo>
                    <a:pt x="62" y="4"/>
                  </a:lnTo>
                  <a:lnTo>
                    <a:pt x="84"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39" name="Inhaltsplatzhalter 4"/>
          <p:cNvSpPr txBox="1"/>
          <p:nvPr/>
        </p:nvSpPr>
        <p:spPr>
          <a:xfrm>
            <a:off x="6825271" y="3938337"/>
            <a:ext cx="2652751" cy="686855"/>
          </a:xfrm>
          <a:prstGeom prst="rect">
            <a:avLst/>
          </a:prstGeom>
        </p:spPr>
        <p:txBody>
          <a:bodyPr wrap="square" lIns="0" tIns="0" rIns="0" bIns="0">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Aft>
                <a:spcPts val="1200"/>
              </a:spcAft>
              <a:buNone/>
            </a:pPr>
            <a:r>
              <a:rPr lang="zh-CN" altLang="en-US" sz="16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br>
              <a:rPr lang="en-US" sz="1400" b="1"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br>
            <a:r>
              <a:rPr lang="zh-CN" altLang="en-US" sz="11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请替换文字内容。修改文字内容，也可以直接复制你的内容到此。</a:t>
            </a:r>
            <a:endParaRPr lang="en-US" sz="11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0" name="Inhaltsplatzhalter 4"/>
          <p:cNvSpPr txBox="1"/>
          <p:nvPr/>
        </p:nvSpPr>
        <p:spPr>
          <a:xfrm>
            <a:off x="9845792" y="4079459"/>
            <a:ext cx="885242" cy="492443"/>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2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40%</a:t>
            </a:r>
            <a:endParaRPr lang="en-US" sz="24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nvGrpSpPr>
          <p:cNvPr id="41" name="Group 125"/>
          <p:cNvGrpSpPr/>
          <p:nvPr/>
        </p:nvGrpSpPr>
        <p:grpSpPr>
          <a:xfrm flipH="1">
            <a:off x="2428073" y="5015751"/>
            <a:ext cx="4148090" cy="1068346"/>
            <a:chOff x="1208088" y="2171700"/>
            <a:chExt cx="9775826" cy="2517776"/>
          </a:xfrm>
        </p:grpSpPr>
        <p:sp>
          <p:nvSpPr>
            <p:cNvPr id="42" name="Freeform 5"/>
            <p:cNvSpPr/>
            <p:nvPr/>
          </p:nvSpPr>
          <p:spPr bwMode="auto">
            <a:xfrm>
              <a:off x="1208088" y="2376488"/>
              <a:ext cx="9775825" cy="2312988"/>
            </a:xfrm>
            <a:custGeom>
              <a:avLst/>
              <a:gdLst>
                <a:gd name="T0" fmla="*/ 307 w 2604"/>
                <a:gd name="T1" fmla="*/ 0 h 614"/>
                <a:gd name="T2" fmla="*/ 0 w 2604"/>
                <a:gd name="T3" fmla="*/ 307 h 614"/>
                <a:gd name="T4" fmla="*/ 175 w 2604"/>
                <a:gd name="T5" fmla="*/ 584 h 614"/>
                <a:gd name="T6" fmla="*/ 307 w 2604"/>
                <a:gd name="T7" fmla="*/ 614 h 614"/>
                <a:gd name="T8" fmla="*/ 307 w 2604"/>
                <a:gd name="T9" fmla="*/ 614 h 614"/>
                <a:gd name="T10" fmla="*/ 322 w 2604"/>
                <a:gd name="T11" fmla="*/ 613 h 614"/>
                <a:gd name="T12" fmla="*/ 327 w 2604"/>
                <a:gd name="T13" fmla="*/ 613 h 614"/>
                <a:gd name="T14" fmla="*/ 337 w 2604"/>
                <a:gd name="T15" fmla="*/ 612 h 614"/>
                <a:gd name="T16" fmla="*/ 342 w 2604"/>
                <a:gd name="T17" fmla="*/ 611 h 614"/>
                <a:gd name="T18" fmla="*/ 352 w 2604"/>
                <a:gd name="T19" fmla="*/ 610 h 614"/>
                <a:gd name="T20" fmla="*/ 358 w 2604"/>
                <a:gd name="T21" fmla="*/ 609 h 614"/>
                <a:gd name="T22" fmla="*/ 366 w 2604"/>
                <a:gd name="T23" fmla="*/ 608 h 614"/>
                <a:gd name="T24" fmla="*/ 372 w 2604"/>
                <a:gd name="T25" fmla="*/ 607 h 614"/>
                <a:gd name="T26" fmla="*/ 380 w 2604"/>
                <a:gd name="T27" fmla="*/ 605 h 614"/>
                <a:gd name="T28" fmla="*/ 387 w 2604"/>
                <a:gd name="T29" fmla="*/ 603 h 614"/>
                <a:gd name="T30" fmla="*/ 393 w 2604"/>
                <a:gd name="T31" fmla="*/ 601 h 614"/>
                <a:gd name="T32" fmla="*/ 401 w 2604"/>
                <a:gd name="T33" fmla="*/ 599 h 614"/>
                <a:gd name="T34" fmla="*/ 406 w 2604"/>
                <a:gd name="T35" fmla="*/ 597 h 614"/>
                <a:gd name="T36" fmla="*/ 415 w 2604"/>
                <a:gd name="T37" fmla="*/ 594 h 614"/>
                <a:gd name="T38" fmla="*/ 415 w 2604"/>
                <a:gd name="T39" fmla="*/ 594 h 614"/>
                <a:gd name="T40" fmla="*/ 415 w 2604"/>
                <a:gd name="T41" fmla="*/ 594 h 614"/>
                <a:gd name="T42" fmla="*/ 528 w 2604"/>
                <a:gd name="T43" fmla="*/ 519 h 614"/>
                <a:gd name="T44" fmla="*/ 528 w 2604"/>
                <a:gd name="T45" fmla="*/ 519 h 614"/>
                <a:gd name="T46" fmla="*/ 530 w 2604"/>
                <a:gd name="T47" fmla="*/ 517 h 614"/>
                <a:gd name="T48" fmla="*/ 532 w 2604"/>
                <a:gd name="T49" fmla="*/ 515 h 614"/>
                <a:gd name="T50" fmla="*/ 536 w 2604"/>
                <a:gd name="T51" fmla="*/ 511 h 614"/>
                <a:gd name="T52" fmla="*/ 536 w 2604"/>
                <a:gd name="T53" fmla="*/ 511 h 614"/>
                <a:gd name="T54" fmla="*/ 538 w 2604"/>
                <a:gd name="T55" fmla="*/ 508 h 614"/>
                <a:gd name="T56" fmla="*/ 543 w 2604"/>
                <a:gd name="T57" fmla="*/ 503 h 614"/>
                <a:gd name="T58" fmla="*/ 543 w 2604"/>
                <a:gd name="T59" fmla="*/ 503 h 614"/>
                <a:gd name="T60" fmla="*/ 543 w 2604"/>
                <a:gd name="T61" fmla="*/ 502 h 614"/>
                <a:gd name="T62" fmla="*/ 545 w 2604"/>
                <a:gd name="T63" fmla="*/ 501 h 614"/>
                <a:gd name="T64" fmla="*/ 546 w 2604"/>
                <a:gd name="T65" fmla="*/ 499 h 614"/>
                <a:gd name="T66" fmla="*/ 552 w 2604"/>
                <a:gd name="T67" fmla="*/ 492 h 614"/>
                <a:gd name="T68" fmla="*/ 553 w 2604"/>
                <a:gd name="T69" fmla="*/ 490 h 614"/>
                <a:gd name="T70" fmla="*/ 798 w 2604"/>
                <a:gd name="T71" fmla="*/ 614 h 614"/>
                <a:gd name="T72" fmla="*/ 2506 w 2604"/>
                <a:gd name="T73" fmla="*/ 614 h 614"/>
                <a:gd name="T74" fmla="*/ 2544 w 2604"/>
                <a:gd name="T75" fmla="*/ 606 h 614"/>
                <a:gd name="T76" fmla="*/ 2545 w 2604"/>
                <a:gd name="T77" fmla="*/ 606 h 614"/>
                <a:gd name="T78" fmla="*/ 2549 w 2604"/>
                <a:gd name="T79" fmla="*/ 604 h 614"/>
                <a:gd name="T80" fmla="*/ 2575 w 2604"/>
                <a:gd name="T81" fmla="*/ 585 h 614"/>
                <a:gd name="T82" fmla="*/ 2576 w 2604"/>
                <a:gd name="T83" fmla="*/ 585 h 614"/>
                <a:gd name="T84" fmla="*/ 2604 w 2604"/>
                <a:gd name="T85" fmla="*/ 515 h 614"/>
                <a:gd name="T86" fmla="*/ 2604 w 2604"/>
                <a:gd name="T87" fmla="*/ 515 h 614"/>
                <a:gd name="T88" fmla="*/ 2604 w 2604"/>
                <a:gd name="T89" fmla="*/ 491 h 614"/>
                <a:gd name="T90" fmla="*/ 2604 w 2604"/>
                <a:gd name="T91" fmla="*/ 491 h 614"/>
                <a:gd name="T92" fmla="*/ 2562 w 2604"/>
                <a:gd name="T93" fmla="*/ 491 h 614"/>
                <a:gd name="T94" fmla="*/ 2562 w 2604"/>
                <a:gd name="T95" fmla="*/ 148 h 614"/>
                <a:gd name="T96" fmla="*/ 2461 w 2604"/>
                <a:gd name="T97" fmla="*/ 47 h 614"/>
                <a:gd name="T98" fmla="*/ 471 w 2604"/>
                <a:gd name="T99" fmla="*/ 47 h 614"/>
                <a:gd name="T100" fmla="*/ 307 w 2604"/>
                <a:gd name="T101" fmla="*/ 0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04" h="614">
                  <a:moveTo>
                    <a:pt x="307" y="0"/>
                  </a:moveTo>
                  <a:cubicBezTo>
                    <a:pt x="137" y="0"/>
                    <a:pt x="0" y="137"/>
                    <a:pt x="0" y="307"/>
                  </a:cubicBezTo>
                  <a:cubicBezTo>
                    <a:pt x="0" y="429"/>
                    <a:pt x="72" y="535"/>
                    <a:pt x="175" y="584"/>
                  </a:cubicBezTo>
                  <a:cubicBezTo>
                    <a:pt x="215" y="603"/>
                    <a:pt x="260" y="614"/>
                    <a:pt x="307" y="614"/>
                  </a:cubicBezTo>
                  <a:cubicBezTo>
                    <a:pt x="307" y="614"/>
                    <a:pt x="307" y="614"/>
                    <a:pt x="307" y="614"/>
                  </a:cubicBezTo>
                  <a:cubicBezTo>
                    <a:pt x="312" y="614"/>
                    <a:pt x="317" y="613"/>
                    <a:pt x="322" y="613"/>
                  </a:cubicBezTo>
                  <a:cubicBezTo>
                    <a:pt x="324" y="613"/>
                    <a:pt x="325" y="613"/>
                    <a:pt x="327" y="613"/>
                  </a:cubicBezTo>
                  <a:cubicBezTo>
                    <a:pt x="330" y="613"/>
                    <a:pt x="334" y="612"/>
                    <a:pt x="337" y="612"/>
                  </a:cubicBezTo>
                  <a:cubicBezTo>
                    <a:pt x="339" y="612"/>
                    <a:pt x="341" y="612"/>
                    <a:pt x="342" y="611"/>
                  </a:cubicBezTo>
                  <a:cubicBezTo>
                    <a:pt x="346" y="611"/>
                    <a:pt x="349" y="611"/>
                    <a:pt x="352" y="610"/>
                  </a:cubicBezTo>
                  <a:cubicBezTo>
                    <a:pt x="354" y="610"/>
                    <a:pt x="356" y="610"/>
                    <a:pt x="358" y="609"/>
                  </a:cubicBezTo>
                  <a:cubicBezTo>
                    <a:pt x="360" y="609"/>
                    <a:pt x="363" y="608"/>
                    <a:pt x="366" y="608"/>
                  </a:cubicBezTo>
                  <a:cubicBezTo>
                    <a:pt x="368" y="607"/>
                    <a:pt x="370" y="607"/>
                    <a:pt x="372" y="607"/>
                  </a:cubicBezTo>
                  <a:cubicBezTo>
                    <a:pt x="375" y="606"/>
                    <a:pt x="377" y="605"/>
                    <a:pt x="380" y="605"/>
                  </a:cubicBezTo>
                  <a:cubicBezTo>
                    <a:pt x="382" y="604"/>
                    <a:pt x="384" y="604"/>
                    <a:pt x="387" y="603"/>
                  </a:cubicBezTo>
                  <a:cubicBezTo>
                    <a:pt x="389" y="602"/>
                    <a:pt x="391" y="602"/>
                    <a:pt x="393" y="601"/>
                  </a:cubicBezTo>
                  <a:cubicBezTo>
                    <a:pt x="396" y="600"/>
                    <a:pt x="398" y="600"/>
                    <a:pt x="401" y="599"/>
                  </a:cubicBezTo>
                  <a:cubicBezTo>
                    <a:pt x="402" y="598"/>
                    <a:pt x="404" y="598"/>
                    <a:pt x="406" y="597"/>
                  </a:cubicBezTo>
                  <a:cubicBezTo>
                    <a:pt x="409" y="596"/>
                    <a:pt x="412" y="595"/>
                    <a:pt x="415" y="594"/>
                  </a:cubicBezTo>
                  <a:cubicBezTo>
                    <a:pt x="415" y="594"/>
                    <a:pt x="415" y="594"/>
                    <a:pt x="415" y="594"/>
                  </a:cubicBezTo>
                  <a:cubicBezTo>
                    <a:pt x="415" y="594"/>
                    <a:pt x="415" y="594"/>
                    <a:pt x="415" y="594"/>
                  </a:cubicBezTo>
                  <a:cubicBezTo>
                    <a:pt x="458" y="578"/>
                    <a:pt x="497" y="552"/>
                    <a:pt x="528" y="519"/>
                  </a:cubicBezTo>
                  <a:cubicBezTo>
                    <a:pt x="528" y="519"/>
                    <a:pt x="528" y="519"/>
                    <a:pt x="528" y="519"/>
                  </a:cubicBezTo>
                  <a:cubicBezTo>
                    <a:pt x="529" y="519"/>
                    <a:pt x="529" y="518"/>
                    <a:pt x="530" y="517"/>
                  </a:cubicBezTo>
                  <a:cubicBezTo>
                    <a:pt x="531" y="517"/>
                    <a:pt x="532" y="516"/>
                    <a:pt x="532" y="515"/>
                  </a:cubicBezTo>
                  <a:cubicBezTo>
                    <a:pt x="534" y="513"/>
                    <a:pt x="535" y="512"/>
                    <a:pt x="536" y="511"/>
                  </a:cubicBezTo>
                  <a:cubicBezTo>
                    <a:pt x="536" y="511"/>
                    <a:pt x="536" y="511"/>
                    <a:pt x="536" y="511"/>
                  </a:cubicBezTo>
                  <a:cubicBezTo>
                    <a:pt x="537" y="510"/>
                    <a:pt x="537" y="509"/>
                    <a:pt x="538" y="508"/>
                  </a:cubicBezTo>
                  <a:cubicBezTo>
                    <a:pt x="540" y="507"/>
                    <a:pt x="541" y="505"/>
                    <a:pt x="543" y="503"/>
                  </a:cubicBezTo>
                  <a:cubicBezTo>
                    <a:pt x="543" y="503"/>
                    <a:pt x="543" y="503"/>
                    <a:pt x="543" y="503"/>
                  </a:cubicBezTo>
                  <a:cubicBezTo>
                    <a:pt x="543" y="502"/>
                    <a:pt x="543" y="502"/>
                    <a:pt x="543" y="502"/>
                  </a:cubicBezTo>
                  <a:cubicBezTo>
                    <a:pt x="544" y="502"/>
                    <a:pt x="544" y="501"/>
                    <a:pt x="545" y="501"/>
                  </a:cubicBezTo>
                  <a:cubicBezTo>
                    <a:pt x="545" y="500"/>
                    <a:pt x="546" y="499"/>
                    <a:pt x="546" y="499"/>
                  </a:cubicBezTo>
                  <a:cubicBezTo>
                    <a:pt x="548" y="496"/>
                    <a:pt x="550" y="494"/>
                    <a:pt x="552" y="492"/>
                  </a:cubicBezTo>
                  <a:cubicBezTo>
                    <a:pt x="552" y="491"/>
                    <a:pt x="552" y="491"/>
                    <a:pt x="553" y="490"/>
                  </a:cubicBezTo>
                  <a:cubicBezTo>
                    <a:pt x="609" y="565"/>
                    <a:pt x="698" y="614"/>
                    <a:pt x="798" y="614"/>
                  </a:cubicBezTo>
                  <a:cubicBezTo>
                    <a:pt x="2506" y="614"/>
                    <a:pt x="2506" y="614"/>
                    <a:pt x="2506" y="614"/>
                  </a:cubicBezTo>
                  <a:cubicBezTo>
                    <a:pt x="2520" y="614"/>
                    <a:pt x="2533" y="611"/>
                    <a:pt x="2544" y="606"/>
                  </a:cubicBezTo>
                  <a:cubicBezTo>
                    <a:pt x="2545" y="606"/>
                    <a:pt x="2545" y="606"/>
                    <a:pt x="2545" y="606"/>
                  </a:cubicBezTo>
                  <a:cubicBezTo>
                    <a:pt x="2546" y="605"/>
                    <a:pt x="2547" y="604"/>
                    <a:pt x="2549" y="604"/>
                  </a:cubicBezTo>
                  <a:cubicBezTo>
                    <a:pt x="2559" y="599"/>
                    <a:pt x="2568" y="593"/>
                    <a:pt x="2575" y="585"/>
                  </a:cubicBezTo>
                  <a:cubicBezTo>
                    <a:pt x="2576" y="585"/>
                    <a:pt x="2576" y="585"/>
                    <a:pt x="2576" y="585"/>
                  </a:cubicBezTo>
                  <a:cubicBezTo>
                    <a:pt x="2593" y="567"/>
                    <a:pt x="2604" y="542"/>
                    <a:pt x="2604" y="515"/>
                  </a:cubicBezTo>
                  <a:cubicBezTo>
                    <a:pt x="2604" y="515"/>
                    <a:pt x="2604" y="515"/>
                    <a:pt x="2604" y="515"/>
                  </a:cubicBezTo>
                  <a:cubicBezTo>
                    <a:pt x="2604" y="491"/>
                    <a:pt x="2604" y="491"/>
                    <a:pt x="2604" y="491"/>
                  </a:cubicBezTo>
                  <a:cubicBezTo>
                    <a:pt x="2604" y="491"/>
                    <a:pt x="2604" y="491"/>
                    <a:pt x="2604" y="491"/>
                  </a:cubicBezTo>
                  <a:cubicBezTo>
                    <a:pt x="2562" y="491"/>
                    <a:pt x="2562" y="491"/>
                    <a:pt x="2562" y="491"/>
                  </a:cubicBezTo>
                  <a:cubicBezTo>
                    <a:pt x="2562" y="148"/>
                    <a:pt x="2562" y="148"/>
                    <a:pt x="2562" y="148"/>
                  </a:cubicBezTo>
                  <a:cubicBezTo>
                    <a:pt x="2562" y="92"/>
                    <a:pt x="2517" y="47"/>
                    <a:pt x="2461" y="47"/>
                  </a:cubicBezTo>
                  <a:cubicBezTo>
                    <a:pt x="471" y="47"/>
                    <a:pt x="471" y="47"/>
                    <a:pt x="471" y="47"/>
                  </a:cubicBezTo>
                  <a:cubicBezTo>
                    <a:pt x="423" y="17"/>
                    <a:pt x="367" y="0"/>
                    <a:pt x="307" y="0"/>
                  </a:cubicBezTo>
                </a:path>
              </a:pathLst>
            </a:custGeom>
            <a:solidFill>
              <a:schemeClr val="bg2">
                <a:lumMod val="95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3" name="Oval 6"/>
            <p:cNvSpPr>
              <a:spLocks noChangeArrowheads="1"/>
            </p:cNvSpPr>
            <p:nvPr/>
          </p:nvSpPr>
          <p:spPr bwMode="auto">
            <a:xfrm>
              <a:off x="1665288" y="2635250"/>
              <a:ext cx="1389063" cy="139065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0" tIns="0" rIns="0" bIns="0" numCol="1" anchor="ctr" anchorCtr="0" compatLnSpc="1"/>
            <a:lstStyle/>
            <a:p>
              <a:pPr algn="ctr"/>
              <a:r>
                <a:rPr lang="en-US" sz="24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04</a:t>
              </a:r>
              <a:endParaRPr lang="en-US" sz="24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4" name="Freeform 7"/>
            <p:cNvSpPr/>
            <p:nvPr/>
          </p:nvSpPr>
          <p:spPr bwMode="auto">
            <a:xfrm>
              <a:off x="2976563" y="2352675"/>
              <a:ext cx="7850188" cy="1816100"/>
            </a:xfrm>
            <a:custGeom>
              <a:avLst/>
              <a:gdLst>
                <a:gd name="T0" fmla="*/ 0 w 2091"/>
                <a:gd name="T1" fmla="*/ 0 h 482"/>
                <a:gd name="T2" fmla="*/ 143 w 2091"/>
                <a:gd name="T3" fmla="*/ 259 h 482"/>
                <a:gd name="T4" fmla="*/ 143 w 2091"/>
                <a:gd name="T5" fmla="*/ 262 h 482"/>
                <a:gd name="T6" fmla="*/ 327 w 2091"/>
                <a:gd name="T7" fmla="*/ 444 h 482"/>
                <a:gd name="T8" fmla="*/ 327 w 2091"/>
                <a:gd name="T9" fmla="*/ 482 h 482"/>
                <a:gd name="T10" fmla="*/ 2091 w 2091"/>
                <a:gd name="T11" fmla="*/ 482 h 482"/>
                <a:gd name="T12" fmla="*/ 2091 w 2091"/>
                <a:gd name="T13" fmla="*/ 100 h 482"/>
                <a:gd name="T14" fmla="*/ 1990 w 2091"/>
                <a:gd name="T15" fmla="*/ 0 h 482"/>
                <a:gd name="T16" fmla="*/ 0 w 2091"/>
                <a:gd name="T17" fmla="*/ 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91" h="482">
                  <a:moveTo>
                    <a:pt x="0" y="0"/>
                  </a:moveTo>
                  <a:cubicBezTo>
                    <a:pt x="86" y="54"/>
                    <a:pt x="143" y="150"/>
                    <a:pt x="143" y="259"/>
                  </a:cubicBezTo>
                  <a:cubicBezTo>
                    <a:pt x="143" y="260"/>
                    <a:pt x="143" y="261"/>
                    <a:pt x="143" y="262"/>
                  </a:cubicBezTo>
                  <a:cubicBezTo>
                    <a:pt x="144" y="363"/>
                    <a:pt x="226" y="444"/>
                    <a:pt x="327" y="444"/>
                  </a:cubicBezTo>
                  <a:cubicBezTo>
                    <a:pt x="327" y="482"/>
                    <a:pt x="327" y="482"/>
                    <a:pt x="327" y="482"/>
                  </a:cubicBezTo>
                  <a:cubicBezTo>
                    <a:pt x="2091" y="482"/>
                    <a:pt x="2091" y="482"/>
                    <a:pt x="2091" y="482"/>
                  </a:cubicBezTo>
                  <a:cubicBezTo>
                    <a:pt x="2091" y="100"/>
                    <a:pt x="2091" y="100"/>
                    <a:pt x="2091" y="100"/>
                  </a:cubicBezTo>
                  <a:cubicBezTo>
                    <a:pt x="2091" y="45"/>
                    <a:pt x="2046" y="0"/>
                    <a:pt x="1990" y="0"/>
                  </a:cubicBezTo>
                  <a:lnTo>
                    <a:pt x="0" y="0"/>
                  </a:lnTo>
                  <a:close/>
                </a:path>
              </a:pathLst>
            </a:custGeom>
            <a:solidFill>
              <a:schemeClr val="bg1">
                <a:lumMod val="95000"/>
              </a:schemeClr>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5" name="Freeform 8"/>
            <p:cNvSpPr>
              <a:spLocks noEditPoints="1"/>
            </p:cNvSpPr>
            <p:nvPr/>
          </p:nvSpPr>
          <p:spPr bwMode="auto">
            <a:xfrm>
              <a:off x="1208088" y="2171700"/>
              <a:ext cx="2305050" cy="2314575"/>
            </a:xfrm>
            <a:custGeom>
              <a:avLst/>
              <a:gdLst>
                <a:gd name="T0" fmla="*/ 307 w 614"/>
                <a:gd name="T1" fmla="*/ 0 h 614"/>
                <a:gd name="T2" fmla="*/ 0 w 614"/>
                <a:gd name="T3" fmla="*/ 307 h 614"/>
                <a:gd name="T4" fmla="*/ 307 w 614"/>
                <a:gd name="T5" fmla="*/ 614 h 614"/>
                <a:gd name="T6" fmla="*/ 614 w 614"/>
                <a:gd name="T7" fmla="*/ 307 h 614"/>
                <a:gd name="T8" fmla="*/ 307 w 614"/>
                <a:gd name="T9" fmla="*/ 0 h 614"/>
                <a:gd name="T10" fmla="*/ 307 w 614"/>
                <a:gd name="T11" fmla="*/ 492 h 614"/>
                <a:gd name="T12" fmla="*/ 122 w 614"/>
                <a:gd name="T13" fmla="*/ 307 h 614"/>
                <a:gd name="T14" fmla="*/ 307 w 614"/>
                <a:gd name="T15" fmla="*/ 123 h 614"/>
                <a:gd name="T16" fmla="*/ 492 w 614"/>
                <a:gd name="T17" fmla="*/ 307 h 614"/>
                <a:gd name="T18" fmla="*/ 307 w 614"/>
                <a:gd name="T19" fmla="*/ 492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4" h="614">
                  <a:moveTo>
                    <a:pt x="307" y="0"/>
                  </a:moveTo>
                  <a:cubicBezTo>
                    <a:pt x="137" y="0"/>
                    <a:pt x="0" y="138"/>
                    <a:pt x="0" y="307"/>
                  </a:cubicBezTo>
                  <a:cubicBezTo>
                    <a:pt x="0" y="477"/>
                    <a:pt x="137" y="614"/>
                    <a:pt x="307" y="614"/>
                  </a:cubicBezTo>
                  <a:cubicBezTo>
                    <a:pt x="476" y="614"/>
                    <a:pt x="614" y="477"/>
                    <a:pt x="614" y="307"/>
                  </a:cubicBezTo>
                  <a:cubicBezTo>
                    <a:pt x="614" y="138"/>
                    <a:pt x="476" y="0"/>
                    <a:pt x="307" y="0"/>
                  </a:cubicBezTo>
                  <a:close/>
                  <a:moveTo>
                    <a:pt x="307" y="492"/>
                  </a:moveTo>
                  <a:cubicBezTo>
                    <a:pt x="205" y="492"/>
                    <a:pt x="122" y="409"/>
                    <a:pt x="122" y="307"/>
                  </a:cubicBezTo>
                  <a:cubicBezTo>
                    <a:pt x="122" y="205"/>
                    <a:pt x="205" y="123"/>
                    <a:pt x="307" y="123"/>
                  </a:cubicBezTo>
                  <a:cubicBezTo>
                    <a:pt x="409" y="123"/>
                    <a:pt x="492" y="205"/>
                    <a:pt x="492" y="307"/>
                  </a:cubicBezTo>
                  <a:cubicBezTo>
                    <a:pt x="492" y="409"/>
                    <a:pt x="409" y="492"/>
                    <a:pt x="307" y="492"/>
                  </a:cubicBezTo>
                  <a:close/>
                </a:path>
              </a:pathLst>
            </a:custGeom>
            <a:solidFill>
              <a:srgbClr val="000AF5"/>
            </a:solidFill>
            <a:ln>
              <a:noFill/>
            </a:ln>
          </p:spPr>
          <p:txBody>
            <a:bodyPr vert="horz" wrap="square" lIns="91440" tIns="45720" rIns="91440" bIns="45720" numCol="1" anchor="t" anchorCtr="0" compatLnSpc="1"/>
            <a:lstStyle/>
            <a:p>
              <a:endParaRPr lang="en-US"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6" name="Freeform 9"/>
            <p:cNvSpPr/>
            <p:nvPr/>
          </p:nvSpPr>
          <p:spPr bwMode="auto">
            <a:xfrm>
              <a:off x="2960688" y="3340100"/>
              <a:ext cx="323850" cy="792163"/>
            </a:xfrm>
            <a:custGeom>
              <a:avLst/>
              <a:gdLst>
                <a:gd name="T0" fmla="*/ 86 w 86"/>
                <a:gd name="T1" fmla="*/ 181 h 210"/>
                <a:gd name="T2" fmla="*/ 85 w 86"/>
                <a:gd name="T3" fmla="*/ 182 h 210"/>
                <a:gd name="T4" fmla="*/ 79 w 86"/>
                <a:gd name="T5" fmla="*/ 189 h 210"/>
                <a:gd name="T6" fmla="*/ 76 w 86"/>
                <a:gd name="T7" fmla="*/ 194 h 210"/>
                <a:gd name="T8" fmla="*/ 76 w 86"/>
                <a:gd name="T9" fmla="*/ 194 h 210"/>
                <a:gd name="T10" fmla="*/ 71 w 86"/>
                <a:gd name="T11" fmla="*/ 199 h 210"/>
                <a:gd name="T12" fmla="*/ 66 w 86"/>
                <a:gd name="T13" fmla="*/ 205 h 210"/>
                <a:gd name="T14" fmla="*/ 61 w 86"/>
                <a:gd name="T15" fmla="*/ 210 h 210"/>
                <a:gd name="T16" fmla="*/ 0 w 86"/>
                <a:gd name="T17" fmla="*/ 89 h 210"/>
                <a:gd name="T18" fmla="*/ 12 w 86"/>
                <a:gd name="T19" fmla="*/ 64 h 210"/>
                <a:gd name="T20" fmla="*/ 13 w 86"/>
                <a:gd name="T21" fmla="*/ 61 h 210"/>
                <a:gd name="T22" fmla="*/ 17 w 86"/>
                <a:gd name="T23" fmla="*/ 50 h 210"/>
                <a:gd name="T24" fmla="*/ 18 w 86"/>
                <a:gd name="T25" fmla="*/ 46 h 210"/>
                <a:gd name="T26" fmla="*/ 19 w 86"/>
                <a:gd name="T27" fmla="*/ 42 h 210"/>
                <a:gd name="T28" fmla="*/ 20 w 86"/>
                <a:gd name="T29" fmla="*/ 39 h 210"/>
                <a:gd name="T30" fmla="*/ 21 w 86"/>
                <a:gd name="T31" fmla="*/ 34 h 210"/>
                <a:gd name="T32" fmla="*/ 21 w 86"/>
                <a:gd name="T33" fmla="*/ 32 h 210"/>
                <a:gd name="T34" fmla="*/ 22 w 86"/>
                <a:gd name="T35" fmla="*/ 28 h 210"/>
                <a:gd name="T36" fmla="*/ 24 w 86"/>
                <a:gd name="T37" fmla="*/ 11 h 210"/>
                <a:gd name="T38" fmla="*/ 24 w 86"/>
                <a:gd name="T39" fmla="*/ 7 h 210"/>
                <a:gd name="T40" fmla="*/ 24 w 86"/>
                <a:gd name="T41" fmla="*/ 6 h 210"/>
                <a:gd name="T42" fmla="*/ 24 w 86"/>
                <a:gd name="T43" fmla="*/ 2 h 210"/>
                <a:gd name="T44" fmla="*/ 25 w 86"/>
                <a:gd name="T45" fmla="*/ 0 h 210"/>
                <a:gd name="T46" fmla="*/ 86 w 86"/>
                <a:gd name="T47" fmla="*/ 18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6" h="210">
                  <a:moveTo>
                    <a:pt x="86" y="181"/>
                  </a:moveTo>
                  <a:cubicBezTo>
                    <a:pt x="85" y="182"/>
                    <a:pt x="85" y="182"/>
                    <a:pt x="85" y="182"/>
                  </a:cubicBezTo>
                  <a:cubicBezTo>
                    <a:pt x="83" y="185"/>
                    <a:pt x="81" y="187"/>
                    <a:pt x="79" y="189"/>
                  </a:cubicBezTo>
                  <a:cubicBezTo>
                    <a:pt x="78" y="191"/>
                    <a:pt x="77" y="192"/>
                    <a:pt x="76" y="194"/>
                  </a:cubicBezTo>
                  <a:cubicBezTo>
                    <a:pt x="76" y="194"/>
                    <a:pt x="76" y="194"/>
                    <a:pt x="76" y="194"/>
                  </a:cubicBezTo>
                  <a:cubicBezTo>
                    <a:pt x="74" y="196"/>
                    <a:pt x="73" y="197"/>
                    <a:pt x="71" y="199"/>
                  </a:cubicBezTo>
                  <a:cubicBezTo>
                    <a:pt x="69" y="201"/>
                    <a:pt x="68" y="203"/>
                    <a:pt x="66" y="205"/>
                  </a:cubicBezTo>
                  <a:cubicBezTo>
                    <a:pt x="64" y="207"/>
                    <a:pt x="63" y="208"/>
                    <a:pt x="61" y="210"/>
                  </a:cubicBezTo>
                  <a:cubicBezTo>
                    <a:pt x="34" y="174"/>
                    <a:pt x="12" y="134"/>
                    <a:pt x="0" y="89"/>
                  </a:cubicBezTo>
                  <a:cubicBezTo>
                    <a:pt x="5" y="81"/>
                    <a:pt x="9" y="73"/>
                    <a:pt x="12" y="64"/>
                  </a:cubicBezTo>
                  <a:cubicBezTo>
                    <a:pt x="12" y="63"/>
                    <a:pt x="13" y="62"/>
                    <a:pt x="13" y="61"/>
                  </a:cubicBezTo>
                  <a:cubicBezTo>
                    <a:pt x="15" y="58"/>
                    <a:pt x="16" y="54"/>
                    <a:pt x="17" y="50"/>
                  </a:cubicBezTo>
                  <a:cubicBezTo>
                    <a:pt x="17" y="49"/>
                    <a:pt x="18" y="48"/>
                    <a:pt x="18" y="46"/>
                  </a:cubicBezTo>
                  <a:cubicBezTo>
                    <a:pt x="18" y="45"/>
                    <a:pt x="19" y="44"/>
                    <a:pt x="19" y="42"/>
                  </a:cubicBezTo>
                  <a:cubicBezTo>
                    <a:pt x="19" y="41"/>
                    <a:pt x="20" y="40"/>
                    <a:pt x="20" y="39"/>
                  </a:cubicBezTo>
                  <a:cubicBezTo>
                    <a:pt x="20" y="37"/>
                    <a:pt x="21" y="36"/>
                    <a:pt x="21" y="34"/>
                  </a:cubicBezTo>
                  <a:cubicBezTo>
                    <a:pt x="21" y="34"/>
                    <a:pt x="21" y="33"/>
                    <a:pt x="21" y="32"/>
                  </a:cubicBezTo>
                  <a:cubicBezTo>
                    <a:pt x="22" y="31"/>
                    <a:pt x="22" y="29"/>
                    <a:pt x="22" y="28"/>
                  </a:cubicBezTo>
                  <a:cubicBezTo>
                    <a:pt x="23" y="22"/>
                    <a:pt x="24" y="17"/>
                    <a:pt x="24" y="11"/>
                  </a:cubicBezTo>
                  <a:cubicBezTo>
                    <a:pt x="24" y="10"/>
                    <a:pt x="24" y="9"/>
                    <a:pt x="24" y="7"/>
                  </a:cubicBezTo>
                  <a:cubicBezTo>
                    <a:pt x="24" y="7"/>
                    <a:pt x="24" y="6"/>
                    <a:pt x="24" y="6"/>
                  </a:cubicBezTo>
                  <a:cubicBezTo>
                    <a:pt x="24" y="5"/>
                    <a:pt x="24" y="4"/>
                    <a:pt x="24" y="2"/>
                  </a:cubicBezTo>
                  <a:cubicBezTo>
                    <a:pt x="24" y="1"/>
                    <a:pt x="25" y="0"/>
                    <a:pt x="25" y="0"/>
                  </a:cubicBezTo>
                  <a:cubicBezTo>
                    <a:pt x="25" y="68"/>
                    <a:pt x="48" y="130"/>
                    <a:pt x="86" y="181"/>
                  </a:cubicBezTo>
                  <a:close/>
                </a:path>
              </a:pathLst>
            </a:custGeom>
            <a:solidFill>
              <a:srgbClr val="0F16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7" name="Freeform 11"/>
            <p:cNvSpPr/>
            <p:nvPr/>
          </p:nvSpPr>
          <p:spPr bwMode="auto">
            <a:xfrm>
              <a:off x="3054351" y="3328988"/>
              <a:ext cx="7929563" cy="1157288"/>
            </a:xfrm>
            <a:custGeom>
              <a:avLst/>
              <a:gdLst>
                <a:gd name="T0" fmla="*/ 306 w 2112"/>
                <a:gd name="T1" fmla="*/ 185 h 307"/>
                <a:gd name="T2" fmla="*/ 306 w 2112"/>
                <a:gd name="T3" fmla="*/ 185 h 307"/>
                <a:gd name="T4" fmla="*/ 122 w 2112"/>
                <a:gd name="T5" fmla="*/ 0 h 307"/>
                <a:gd name="T6" fmla="*/ 0 w 2112"/>
                <a:gd name="T7" fmla="*/ 0 h 307"/>
                <a:gd name="T8" fmla="*/ 306 w 2112"/>
                <a:gd name="T9" fmla="*/ 307 h 307"/>
                <a:gd name="T10" fmla="*/ 2014 w 2112"/>
                <a:gd name="T11" fmla="*/ 307 h 307"/>
                <a:gd name="T12" fmla="*/ 2112 w 2112"/>
                <a:gd name="T13" fmla="*/ 209 h 307"/>
                <a:gd name="T14" fmla="*/ 2112 w 2112"/>
                <a:gd name="T15" fmla="*/ 185 h 307"/>
                <a:gd name="T16" fmla="*/ 306 w 2112"/>
                <a:gd name="T17" fmla="*/ 185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2" h="307">
                  <a:moveTo>
                    <a:pt x="306" y="185"/>
                  </a:moveTo>
                  <a:cubicBezTo>
                    <a:pt x="306" y="185"/>
                    <a:pt x="306" y="185"/>
                    <a:pt x="306" y="185"/>
                  </a:cubicBezTo>
                  <a:cubicBezTo>
                    <a:pt x="205" y="185"/>
                    <a:pt x="122" y="102"/>
                    <a:pt x="122" y="0"/>
                  </a:cubicBezTo>
                  <a:cubicBezTo>
                    <a:pt x="0" y="0"/>
                    <a:pt x="0" y="0"/>
                    <a:pt x="0" y="0"/>
                  </a:cubicBezTo>
                  <a:cubicBezTo>
                    <a:pt x="0" y="170"/>
                    <a:pt x="137" y="307"/>
                    <a:pt x="306" y="307"/>
                  </a:cubicBezTo>
                  <a:cubicBezTo>
                    <a:pt x="2014" y="307"/>
                    <a:pt x="2014" y="307"/>
                    <a:pt x="2014" y="307"/>
                  </a:cubicBezTo>
                  <a:cubicBezTo>
                    <a:pt x="2068" y="307"/>
                    <a:pt x="2112" y="263"/>
                    <a:pt x="2112" y="209"/>
                  </a:cubicBezTo>
                  <a:cubicBezTo>
                    <a:pt x="2112" y="185"/>
                    <a:pt x="2112" y="185"/>
                    <a:pt x="2112" y="185"/>
                  </a:cubicBezTo>
                  <a:lnTo>
                    <a:pt x="306" y="185"/>
                  </a:lnTo>
                  <a:close/>
                </a:path>
              </a:pathLst>
            </a:custGeom>
            <a:solidFill>
              <a:srgbClr val="000AF5"/>
            </a:solidFill>
            <a:ln>
              <a:noFill/>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8" name="Freeform 12"/>
            <p:cNvSpPr/>
            <p:nvPr/>
          </p:nvSpPr>
          <p:spPr bwMode="auto">
            <a:xfrm>
              <a:off x="3513138" y="3332163"/>
              <a:ext cx="0" cy="34925"/>
            </a:xfrm>
            <a:custGeom>
              <a:avLst/>
              <a:gdLst>
                <a:gd name="T0" fmla="*/ 0 h 9"/>
                <a:gd name="T1" fmla="*/ 9 h 9"/>
                <a:gd name="T2" fmla="*/ 2 h 9"/>
                <a:gd name="T3" fmla="*/ 0 h 9"/>
              </a:gdLst>
              <a:ahLst/>
              <a:cxnLst>
                <a:cxn ang="0">
                  <a:pos x="0" y="T0"/>
                </a:cxn>
                <a:cxn ang="0">
                  <a:pos x="0" y="T1"/>
                </a:cxn>
                <a:cxn ang="0">
                  <a:pos x="0" y="T2"/>
                </a:cxn>
                <a:cxn ang="0">
                  <a:pos x="0" y="T3"/>
                </a:cxn>
              </a:cxnLst>
              <a:rect l="0" t="0" r="r" b="b"/>
              <a:pathLst>
                <a:path h="9">
                  <a:moveTo>
                    <a:pt x="0" y="0"/>
                  </a:moveTo>
                  <a:cubicBezTo>
                    <a:pt x="0" y="3"/>
                    <a:pt x="0" y="6"/>
                    <a:pt x="0" y="9"/>
                  </a:cubicBezTo>
                  <a:cubicBezTo>
                    <a:pt x="0" y="6"/>
                    <a:pt x="0" y="4"/>
                    <a:pt x="0" y="2"/>
                  </a:cubicBezTo>
                  <a:cubicBezTo>
                    <a:pt x="0" y="1"/>
                    <a:pt x="0" y="1"/>
                    <a:pt x="0" y="0"/>
                  </a:cubicBezTo>
                  <a:close/>
                </a:path>
              </a:pathLst>
            </a:custGeom>
            <a:solidFill>
              <a:srgbClr val="0089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49" name="Group 133"/>
          <p:cNvGrpSpPr/>
          <p:nvPr/>
        </p:nvGrpSpPr>
        <p:grpSpPr>
          <a:xfrm>
            <a:off x="6827861" y="5272112"/>
            <a:ext cx="504825" cy="555625"/>
            <a:chOff x="5367338" y="2689225"/>
            <a:chExt cx="504825" cy="555625"/>
          </a:xfrm>
          <a:solidFill>
            <a:srgbClr val="000AF5"/>
          </a:solidFill>
        </p:grpSpPr>
        <p:sp>
          <p:nvSpPr>
            <p:cNvPr id="50" name="Freeform 136"/>
            <p:cNvSpPr>
              <a:spLocks noEditPoints="1"/>
            </p:cNvSpPr>
            <p:nvPr/>
          </p:nvSpPr>
          <p:spPr bwMode="auto">
            <a:xfrm>
              <a:off x="5367338" y="2689225"/>
              <a:ext cx="504825" cy="555625"/>
            </a:xfrm>
            <a:custGeom>
              <a:avLst/>
              <a:gdLst>
                <a:gd name="T0" fmla="*/ 2372 w 3180"/>
                <a:gd name="T1" fmla="*/ 2591 h 3504"/>
                <a:gd name="T2" fmla="*/ 2209 w 3180"/>
                <a:gd name="T3" fmla="*/ 2829 h 3504"/>
                <a:gd name="T4" fmla="*/ 2245 w 3180"/>
                <a:gd name="T5" fmla="*/ 3123 h 3504"/>
                <a:gd name="T6" fmla="*/ 2458 w 3180"/>
                <a:gd name="T7" fmla="*/ 3314 h 3504"/>
                <a:gd name="T8" fmla="*/ 2756 w 3180"/>
                <a:gd name="T9" fmla="*/ 3314 h 3504"/>
                <a:gd name="T10" fmla="*/ 2970 w 3180"/>
                <a:gd name="T11" fmla="*/ 3123 h 3504"/>
                <a:gd name="T12" fmla="*/ 3005 w 3180"/>
                <a:gd name="T13" fmla="*/ 2829 h 3504"/>
                <a:gd name="T14" fmla="*/ 2841 w 3180"/>
                <a:gd name="T15" fmla="*/ 2591 h 3504"/>
                <a:gd name="T16" fmla="*/ 573 w 3180"/>
                <a:gd name="T17" fmla="*/ 1341 h 3504"/>
                <a:gd name="T18" fmla="*/ 300 w 3180"/>
                <a:gd name="T19" fmla="*/ 1445 h 3504"/>
                <a:gd name="T20" fmla="*/ 165 w 3180"/>
                <a:gd name="T21" fmla="*/ 1701 h 3504"/>
                <a:gd name="T22" fmla="*/ 237 w 3180"/>
                <a:gd name="T23" fmla="*/ 1987 h 3504"/>
                <a:gd name="T24" fmla="*/ 472 w 3180"/>
                <a:gd name="T25" fmla="*/ 2151 h 3504"/>
                <a:gd name="T26" fmla="*/ 766 w 3180"/>
                <a:gd name="T27" fmla="*/ 2116 h 3504"/>
                <a:gd name="T28" fmla="*/ 956 w 3180"/>
                <a:gd name="T29" fmla="*/ 1901 h 3504"/>
                <a:gd name="T30" fmla="*/ 956 w 3180"/>
                <a:gd name="T31" fmla="*/ 1603 h 3504"/>
                <a:gd name="T32" fmla="*/ 766 w 3180"/>
                <a:gd name="T33" fmla="*/ 1389 h 3504"/>
                <a:gd name="T34" fmla="*/ 2556 w 3180"/>
                <a:gd name="T35" fmla="*/ 167 h 3504"/>
                <a:gd name="T36" fmla="*/ 2300 w 3180"/>
                <a:gd name="T37" fmla="*/ 302 h 3504"/>
                <a:gd name="T38" fmla="*/ 2196 w 3180"/>
                <a:gd name="T39" fmla="*/ 576 h 3504"/>
                <a:gd name="T40" fmla="*/ 2300 w 3180"/>
                <a:gd name="T41" fmla="*/ 848 h 3504"/>
                <a:gd name="T42" fmla="*/ 2556 w 3180"/>
                <a:gd name="T43" fmla="*/ 983 h 3504"/>
                <a:gd name="T44" fmla="*/ 2841 w 3180"/>
                <a:gd name="T45" fmla="*/ 913 h 3504"/>
                <a:gd name="T46" fmla="*/ 3005 w 3180"/>
                <a:gd name="T47" fmla="*/ 677 h 3504"/>
                <a:gd name="T48" fmla="*/ 2970 w 3180"/>
                <a:gd name="T49" fmla="*/ 382 h 3504"/>
                <a:gd name="T50" fmla="*/ 2756 w 3180"/>
                <a:gd name="T51" fmla="*/ 192 h 3504"/>
                <a:gd name="T52" fmla="*/ 2730 w 3180"/>
                <a:gd name="T53" fmla="*/ 14 h 3504"/>
                <a:gd name="T54" fmla="*/ 3032 w 3180"/>
                <a:gd name="T55" fmla="*/ 191 h 3504"/>
                <a:gd name="T56" fmla="*/ 3177 w 3180"/>
                <a:gd name="T57" fmla="*/ 513 h 3504"/>
                <a:gd name="T58" fmla="*/ 3101 w 3180"/>
                <a:gd name="T59" fmla="*/ 865 h 3504"/>
                <a:gd name="T60" fmla="*/ 2844 w 3180"/>
                <a:gd name="T61" fmla="*/ 1098 h 3504"/>
                <a:gd name="T62" fmla="*/ 2489 w 3180"/>
                <a:gd name="T63" fmla="*/ 1137 h 3504"/>
                <a:gd name="T64" fmla="*/ 2194 w 3180"/>
                <a:gd name="T65" fmla="*/ 973 h 3504"/>
                <a:gd name="T66" fmla="*/ 1146 w 3180"/>
                <a:gd name="T67" fmla="*/ 1752 h 3504"/>
                <a:gd name="T68" fmla="*/ 2194 w 3180"/>
                <a:gd name="T69" fmla="*/ 2532 h 3504"/>
                <a:gd name="T70" fmla="*/ 2489 w 3180"/>
                <a:gd name="T71" fmla="*/ 2367 h 3504"/>
                <a:gd name="T72" fmla="*/ 2844 w 3180"/>
                <a:gd name="T73" fmla="*/ 2406 h 3504"/>
                <a:gd name="T74" fmla="*/ 3101 w 3180"/>
                <a:gd name="T75" fmla="*/ 2640 h 3504"/>
                <a:gd name="T76" fmla="*/ 3177 w 3180"/>
                <a:gd name="T77" fmla="*/ 2992 h 3504"/>
                <a:gd name="T78" fmla="*/ 3032 w 3180"/>
                <a:gd name="T79" fmla="*/ 3315 h 3504"/>
                <a:gd name="T80" fmla="*/ 2730 w 3180"/>
                <a:gd name="T81" fmla="*/ 3491 h 3504"/>
                <a:gd name="T82" fmla="*/ 2370 w 3180"/>
                <a:gd name="T83" fmla="*/ 3453 h 3504"/>
                <a:gd name="T84" fmla="*/ 2113 w 3180"/>
                <a:gd name="T85" fmla="*/ 3219 h 3504"/>
                <a:gd name="T86" fmla="*/ 2037 w 3180"/>
                <a:gd name="T87" fmla="*/ 2873 h 3504"/>
                <a:gd name="T88" fmla="*/ 945 w 3180"/>
                <a:gd name="T89" fmla="*/ 2188 h 3504"/>
                <a:gd name="T90" fmla="*/ 633 w 3180"/>
                <a:gd name="T91" fmla="*/ 2323 h 3504"/>
                <a:gd name="T92" fmla="*/ 284 w 3180"/>
                <a:gd name="T93" fmla="*/ 2248 h 3504"/>
                <a:gd name="T94" fmla="*/ 51 w 3180"/>
                <a:gd name="T95" fmla="*/ 1989 h 3504"/>
                <a:gd name="T96" fmla="*/ 14 w 3180"/>
                <a:gd name="T97" fmla="*/ 1629 h 3504"/>
                <a:gd name="T98" fmla="*/ 190 w 3180"/>
                <a:gd name="T99" fmla="*/ 1326 h 3504"/>
                <a:gd name="T100" fmla="*/ 511 w 3180"/>
                <a:gd name="T101" fmla="*/ 1181 h 3504"/>
                <a:gd name="T102" fmla="*/ 853 w 3180"/>
                <a:gd name="T103" fmla="*/ 1251 h 3504"/>
                <a:gd name="T104" fmla="*/ 2057 w 3180"/>
                <a:gd name="T105" fmla="*/ 739 h 3504"/>
                <a:gd name="T106" fmla="*/ 2064 w 3180"/>
                <a:gd name="T107" fmla="*/ 394 h 3504"/>
                <a:gd name="T108" fmla="*/ 2268 w 3180"/>
                <a:gd name="T109" fmla="*/ 112 h 3504"/>
                <a:gd name="T110" fmla="*/ 2607 w 3180"/>
                <a:gd name="T111" fmla="*/ 0 h 3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80" h="3504">
                  <a:moveTo>
                    <a:pt x="2607" y="2518"/>
                  </a:moveTo>
                  <a:lnTo>
                    <a:pt x="2556" y="2521"/>
                  </a:lnTo>
                  <a:lnTo>
                    <a:pt x="2506" y="2531"/>
                  </a:lnTo>
                  <a:lnTo>
                    <a:pt x="2458" y="2546"/>
                  </a:lnTo>
                  <a:lnTo>
                    <a:pt x="2414" y="2566"/>
                  </a:lnTo>
                  <a:lnTo>
                    <a:pt x="2372" y="2591"/>
                  </a:lnTo>
                  <a:lnTo>
                    <a:pt x="2334" y="2622"/>
                  </a:lnTo>
                  <a:lnTo>
                    <a:pt x="2300" y="2656"/>
                  </a:lnTo>
                  <a:lnTo>
                    <a:pt x="2271" y="2695"/>
                  </a:lnTo>
                  <a:lnTo>
                    <a:pt x="2245" y="2736"/>
                  </a:lnTo>
                  <a:lnTo>
                    <a:pt x="2224" y="2781"/>
                  </a:lnTo>
                  <a:lnTo>
                    <a:pt x="2209" y="2829"/>
                  </a:lnTo>
                  <a:lnTo>
                    <a:pt x="2200" y="2878"/>
                  </a:lnTo>
                  <a:lnTo>
                    <a:pt x="2196" y="2930"/>
                  </a:lnTo>
                  <a:lnTo>
                    <a:pt x="2200" y="2981"/>
                  </a:lnTo>
                  <a:lnTo>
                    <a:pt x="2209" y="3031"/>
                  </a:lnTo>
                  <a:lnTo>
                    <a:pt x="2224" y="3079"/>
                  </a:lnTo>
                  <a:lnTo>
                    <a:pt x="2245" y="3123"/>
                  </a:lnTo>
                  <a:lnTo>
                    <a:pt x="2271" y="3165"/>
                  </a:lnTo>
                  <a:lnTo>
                    <a:pt x="2300" y="3203"/>
                  </a:lnTo>
                  <a:lnTo>
                    <a:pt x="2334" y="3237"/>
                  </a:lnTo>
                  <a:lnTo>
                    <a:pt x="2372" y="3267"/>
                  </a:lnTo>
                  <a:lnTo>
                    <a:pt x="2414" y="3292"/>
                  </a:lnTo>
                  <a:lnTo>
                    <a:pt x="2458" y="3314"/>
                  </a:lnTo>
                  <a:lnTo>
                    <a:pt x="2506" y="3329"/>
                  </a:lnTo>
                  <a:lnTo>
                    <a:pt x="2556" y="3338"/>
                  </a:lnTo>
                  <a:lnTo>
                    <a:pt x="2607" y="3341"/>
                  </a:lnTo>
                  <a:lnTo>
                    <a:pt x="2659" y="3338"/>
                  </a:lnTo>
                  <a:lnTo>
                    <a:pt x="2708" y="3329"/>
                  </a:lnTo>
                  <a:lnTo>
                    <a:pt x="2756" y="3314"/>
                  </a:lnTo>
                  <a:lnTo>
                    <a:pt x="2800" y="3292"/>
                  </a:lnTo>
                  <a:lnTo>
                    <a:pt x="2841" y="3267"/>
                  </a:lnTo>
                  <a:lnTo>
                    <a:pt x="2880" y="3237"/>
                  </a:lnTo>
                  <a:lnTo>
                    <a:pt x="2914" y="3203"/>
                  </a:lnTo>
                  <a:lnTo>
                    <a:pt x="2944" y="3165"/>
                  </a:lnTo>
                  <a:lnTo>
                    <a:pt x="2970" y="3123"/>
                  </a:lnTo>
                  <a:lnTo>
                    <a:pt x="2990" y="3079"/>
                  </a:lnTo>
                  <a:lnTo>
                    <a:pt x="3005" y="3031"/>
                  </a:lnTo>
                  <a:lnTo>
                    <a:pt x="3014" y="2981"/>
                  </a:lnTo>
                  <a:lnTo>
                    <a:pt x="3018" y="2930"/>
                  </a:lnTo>
                  <a:lnTo>
                    <a:pt x="3014" y="2878"/>
                  </a:lnTo>
                  <a:lnTo>
                    <a:pt x="3005" y="2829"/>
                  </a:lnTo>
                  <a:lnTo>
                    <a:pt x="2990" y="2781"/>
                  </a:lnTo>
                  <a:lnTo>
                    <a:pt x="2970" y="2736"/>
                  </a:lnTo>
                  <a:lnTo>
                    <a:pt x="2944" y="2695"/>
                  </a:lnTo>
                  <a:lnTo>
                    <a:pt x="2914" y="2656"/>
                  </a:lnTo>
                  <a:lnTo>
                    <a:pt x="2880" y="2622"/>
                  </a:lnTo>
                  <a:lnTo>
                    <a:pt x="2841" y="2591"/>
                  </a:lnTo>
                  <a:lnTo>
                    <a:pt x="2800" y="2566"/>
                  </a:lnTo>
                  <a:lnTo>
                    <a:pt x="2756" y="2546"/>
                  </a:lnTo>
                  <a:lnTo>
                    <a:pt x="2708" y="2531"/>
                  </a:lnTo>
                  <a:lnTo>
                    <a:pt x="2659" y="2521"/>
                  </a:lnTo>
                  <a:lnTo>
                    <a:pt x="2607" y="2518"/>
                  </a:lnTo>
                  <a:close/>
                  <a:moveTo>
                    <a:pt x="573" y="1341"/>
                  </a:moveTo>
                  <a:lnTo>
                    <a:pt x="522" y="1344"/>
                  </a:lnTo>
                  <a:lnTo>
                    <a:pt x="472" y="1353"/>
                  </a:lnTo>
                  <a:lnTo>
                    <a:pt x="425" y="1368"/>
                  </a:lnTo>
                  <a:lnTo>
                    <a:pt x="381" y="1389"/>
                  </a:lnTo>
                  <a:lnTo>
                    <a:pt x="338" y="1415"/>
                  </a:lnTo>
                  <a:lnTo>
                    <a:pt x="300" y="1445"/>
                  </a:lnTo>
                  <a:lnTo>
                    <a:pt x="266" y="1479"/>
                  </a:lnTo>
                  <a:lnTo>
                    <a:pt x="237" y="1517"/>
                  </a:lnTo>
                  <a:lnTo>
                    <a:pt x="211" y="1559"/>
                  </a:lnTo>
                  <a:lnTo>
                    <a:pt x="190" y="1603"/>
                  </a:lnTo>
                  <a:lnTo>
                    <a:pt x="175" y="1651"/>
                  </a:lnTo>
                  <a:lnTo>
                    <a:pt x="165" y="1701"/>
                  </a:lnTo>
                  <a:lnTo>
                    <a:pt x="162" y="1752"/>
                  </a:lnTo>
                  <a:lnTo>
                    <a:pt x="165" y="1804"/>
                  </a:lnTo>
                  <a:lnTo>
                    <a:pt x="175" y="1853"/>
                  </a:lnTo>
                  <a:lnTo>
                    <a:pt x="190" y="1901"/>
                  </a:lnTo>
                  <a:lnTo>
                    <a:pt x="211" y="1946"/>
                  </a:lnTo>
                  <a:lnTo>
                    <a:pt x="237" y="1987"/>
                  </a:lnTo>
                  <a:lnTo>
                    <a:pt x="266" y="2026"/>
                  </a:lnTo>
                  <a:lnTo>
                    <a:pt x="300" y="2060"/>
                  </a:lnTo>
                  <a:lnTo>
                    <a:pt x="338" y="2090"/>
                  </a:lnTo>
                  <a:lnTo>
                    <a:pt x="381" y="2116"/>
                  </a:lnTo>
                  <a:lnTo>
                    <a:pt x="425" y="2136"/>
                  </a:lnTo>
                  <a:lnTo>
                    <a:pt x="472" y="2151"/>
                  </a:lnTo>
                  <a:lnTo>
                    <a:pt x="522" y="2161"/>
                  </a:lnTo>
                  <a:lnTo>
                    <a:pt x="573" y="2164"/>
                  </a:lnTo>
                  <a:lnTo>
                    <a:pt x="625" y="2161"/>
                  </a:lnTo>
                  <a:lnTo>
                    <a:pt x="674" y="2151"/>
                  </a:lnTo>
                  <a:lnTo>
                    <a:pt x="721" y="2136"/>
                  </a:lnTo>
                  <a:lnTo>
                    <a:pt x="766" y="2116"/>
                  </a:lnTo>
                  <a:lnTo>
                    <a:pt x="807" y="2090"/>
                  </a:lnTo>
                  <a:lnTo>
                    <a:pt x="846" y="2060"/>
                  </a:lnTo>
                  <a:lnTo>
                    <a:pt x="880" y="2026"/>
                  </a:lnTo>
                  <a:lnTo>
                    <a:pt x="910" y="1987"/>
                  </a:lnTo>
                  <a:lnTo>
                    <a:pt x="936" y="1946"/>
                  </a:lnTo>
                  <a:lnTo>
                    <a:pt x="956" y="1901"/>
                  </a:lnTo>
                  <a:lnTo>
                    <a:pt x="971" y="1853"/>
                  </a:lnTo>
                  <a:lnTo>
                    <a:pt x="980" y="1804"/>
                  </a:lnTo>
                  <a:lnTo>
                    <a:pt x="984" y="1752"/>
                  </a:lnTo>
                  <a:lnTo>
                    <a:pt x="980" y="1701"/>
                  </a:lnTo>
                  <a:lnTo>
                    <a:pt x="971" y="1651"/>
                  </a:lnTo>
                  <a:lnTo>
                    <a:pt x="956" y="1603"/>
                  </a:lnTo>
                  <a:lnTo>
                    <a:pt x="936" y="1559"/>
                  </a:lnTo>
                  <a:lnTo>
                    <a:pt x="910" y="1517"/>
                  </a:lnTo>
                  <a:lnTo>
                    <a:pt x="880" y="1479"/>
                  </a:lnTo>
                  <a:lnTo>
                    <a:pt x="846" y="1445"/>
                  </a:lnTo>
                  <a:lnTo>
                    <a:pt x="807" y="1415"/>
                  </a:lnTo>
                  <a:lnTo>
                    <a:pt x="766" y="1389"/>
                  </a:lnTo>
                  <a:lnTo>
                    <a:pt x="721" y="1368"/>
                  </a:lnTo>
                  <a:lnTo>
                    <a:pt x="674" y="1353"/>
                  </a:lnTo>
                  <a:lnTo>
                    <a:pt x="625" y="1344"/>
                  </a:lnTo>
                  <a:lnTo>
                    <a:pt x="573" y="1341"/>
                  </a:lnTo>
                  <a:close/>
                  <a:moveTo>
                    <a:pt x="2607" y="164"/>
                  </a:moveTo>
                  <a:lnTo>
                    <a:pt x="2556" y="167"/>
                  </a:lnTo>
                  <a:lnTo>
                    <a:pt x="2506" y="176"/>
                  </a:lnTo>
                  <a:lnTo>
                    <a:pt x="2458" y="192"/>
                  </a:lnTo>
                  <a:lnTo>
                    <a:pt x="2414" y="212"/>
                  </a:lnTo>
                  <a:lnTo>
                    <a:pt x="2372" y="238"/>
                  </a:lnTo>
                  <a:lnTo>
                    <a:pt x="2334" y="267"/>
                  </a:lnTo>
                  <a:lnTo>
                    <a:pt x="2300" y="302"/>
                  </a:lnTo>
                  <a:lnTo>
                    <a:pt x="2271" y="341"/>
                  </a:lnTo>
                  <a:lnTo>
                    <a:pt x="2245" y="382"/>
                  </a:lnTo>
                  <a:lnTo>
                    <a:pt x="2224" y="427"/>
                  </a:lnTo>
                  <a:lnTo>
                    <a:pt x="2209" y="474"/>
                  </a:lnTo>
                  <a:lnTo>
                    <a:pt x="2200" y="524"/>
                  </a:lnTo>
                  <a:lnTo>
                    <a:pt x="2196" y="576"/>
                  </a:lnTo>
                  <a:lnTo>
                    <a:pt x="2200" y="627"/>
                  </a:lnTo>
                  <a:lnTo>
                    <a:pt x="2209" y="677"/>
                  </a:lnTo>
                  <a:lnTo>
                    <a:pt x="2224" y="724"/>
                  </a:lnTo>
                  <a:lnTo>
                    <a:pt x="2245" y="768"/>
                  </a:lnTo>
                  <a:lnTo>
                    <a:pt x="2271" y="810"/>
                  </a:lnTo>
                  <a:lnTo>
                    <a:pt x="2300" y="848"/>
                  </a:lnTo>
                  <a:lnTo>
                    <a:pt x="2334" y="883"/>
                  </a:lnTo>
                  <a:lnTo>
                    <a:pt x="2372" y="913"/>
                  </a:lnTo>
                  <a:lnTo>
                    <a:pt x="2414" y="939"/>
                  </a:lnTo>
                  <a:lnTo>
                    <a:pt x="2458" y="959"/>
                  </a:lnTo>
                  <a:lnTo>
                    <a:pt x="2506" y="975"/>
                  </a:lnTo>
                  <a:lnTo>
                    <a:pt x="2556" y="983"/>
                  </a:lnTo>
                  <a:lnTo>
                    <a:pt x="2607" y="986"/>
                  </a:lnTo>
                  <a:lnTo>
                    <a:pt x="2659" y="983"/>
                  </a:lnTo>
                  <a:lnTo>
                    <a:pt x="2708" y="975"/>
                  </a:lnTo>
                  <a:lnTo>
                    <a:pt x="2756" y="959"/>
                  </a:lnTo>
                  <a:lnTo>
                    <a:pt x="2800" y="939"/>
                  </a:lnTo>
                  <a:lnTo>
                    <a:pt x="2841" y="913"/>
                  </a:lnTo>
                  <a:lnTo>
                    <a:pt x="2880" y="883"/>
                  </a:lnTo>
                  <a:lnTo>
                    <a:pt x="2914" y="848"/>
                  </a:lnTo>
                  <a:lnTo>
                    <a:pt x="2944" y="810"/>
                  </a:lnTo>
                  <a:lnTo>
                    <a:pt x="2970" y="768"/>
                  </a:lnTo>
                  <a:lnTo>
                    <a:pt x="2990" y="724"/>
                  </a:lnTo>
                  <a:lnTo>
                    <a:pt x="3005" y="677"/>
                  </a:lnTo>
                  <a:lnTo>
                    <a:pt x="3014" y="627"/>
                  </a:lnTo>
                  <a:lnTo>
                    <a:pt x="3018" y="576"/>
                  </a:lnTo>
                  <a:lnTo>
                    <a:pt x="3014" y="524"/>
                  </a:lnTo>
                  <a:lnTo>
                    <a:pt x="3005" y="474"/>
                  </a:lnTo>
                  <a:lnTo>
                    <a:pt x="2990" y="427"/>
                  </a:lnTo>
                  <a:lnTo>
                    <a:pt x="2970" y="382"/>
                  </a:lnTo>
                  <a:lnTo>
                    <a:pt x="2944" y="341"/>
                  </a:lnTo>
                  <a:lnTo>
                    <a:pt x="2914" y="302"/>
                  </a:lnTo>
                  <a:lnTo>
                    <a:pt x="2880" y="267"/>
                  </a:lnTo>
                  <a:lnTo>
                    <a:pt x="2841" y="238"/>
                  </a:lnTo>
                  <a:lnTo>
                    <a:pt x="2800" y="212"/>
                  </a:lnTo>
                  <a:lnTo>
                    <a:pt x="2756" y="192"/>
                  </a:lnTo>
                  <a:lnTo>
                    <a:pt x="2708" y="176"/>
                  </a:lnTo>
                  <a:lnTo>
                    <a:pt x="2659" y="167"/>
                  </a:lnTo>
                  <a:lnTo>
                    <a:pt x="2607" y="164"/>
                  </a:lnTo>
                  <a:close/>
                  <a:moveTo>
                    <a:pt x="2607" y="0"/>
                  </a:moveTo>
                  <a:lnTo>
                    <a:pt x="2670" y="5"/>
                  </a:lnTo>
                  <a:lnTo>
                    <a:pt x="2730" y="14"/>
                  </a:lnTo>
                  <a:lnTo>
                    <a:pt x="2788" y="30"/>
                  </a:lnTo>
                  <a:lnTo>
                    <a:pt x="2844" y="53"/>
                  </a:lnTo>
                  <a:lnTo>
                    <a:pt x="2896" y="79"/>
                  </a:lnTo>
                  <a:lnTo>
                    <a:pt x="2945" y="112"/>
                  </a:lnTo>
                  <a:lnTo>
                    <a:pt x="2991" y="149"/>
                  </a:lnTo>
                  <a:lnTo>
                    <a:pt x="3032" y="191"/>
                  </a:lnTo>
                  <a:lnTo>
                    <a:pt x="3070" y="237"/>
                  </a:lnTo>
                  <a:lnTo>
                    <a:pt x="3101" y="285"/>
                  </a:lnTo>
                  <a:lnTo>
                    <a:pt x="3129" y="339"/>
                  </a:lnTo>
                  <a:lnTo>
                    <a:pt x="3151" y="394"/>
                  </a:lnTo>
                  <a:lnTo>
                    <a:pt x="3167" y="452"/>
                  </a:lnTo>
                  <a:lnTo>
                    <a:pt x="3177" y="513"/>
                  </a:lnTo>
                  <a:lnTo>
                    <a:pt x="3180" y="576"/>
                  </a:lnTo>
                  <a:lnTo>
                    <a:pt x="3177" y="638"/>
                  </a:lnTo>
                  <a:lnTo>
                    <a:pt x="3167" y="698"/>
                  </a:lnTo>
                  <a:lnTo>
                    <a:pt x="3151" y="757"/>
                  </a:lnTo>
                  <a:lnTo>
                    <a:pt x="3129" y="812"/>
                  </a:lnTo>
                  <a:lnTo>
                    <a:pt x="3101" y="865"/>
                  </a:lnTo>
                  <a:lnTo>
                    <a:pt x="3070" y="914"/>
                  </a:lnTo>
                  <a:lnTo>
                    <a:pt x="3032" y="960"/>
                  </a:lnTo>
                  <a:lnTo>
                    <a:pt x="2991" y="1001"/>
                  </a:lnTo>
                  <a:lnTo>
                    <a:pt x="2945" y="1038"/>
                  </a:lnTo>
                  <a:lnTo>
                    <a:pt x="2896" y="1071"/>
                  </a:lnTo>
                  <a:lnTo>
                    <a:pt x="2844" y="1098"/>
                  </a:lnTo>
                  <a:lnTo>
                    <a:pt x="2788" y="1120"/>
                  </a:lnTo>
                  <a:lnTo>
                    <a:pt x="2730" y="1136"/>
                  </a:lnTo>
                  <a:lnTo>
                    <a:pt x="2670" y="1146"/>
                  </a:lnTo>
                  <a:lnTo>
                    <a:pt x="2607" y="1150"/>
                  </a:lnTo>
                  <a:lnTo>
                    <a:pt x="2548" y="1147"/>
                  </a:lnTo>
                  <a:lnTo>
                    <a:pt x="2489" y="1137"/>
                  </a:lnTo>
                  <a:lnTo>
                    <a:pt x="2433" y="1123"/>
                  </a:lnTo>
                  <a:lnTo>
                    <a:pt x="2379" y="1102"/>
                  </a:lnTo>
                  <a:lnTo>
                    <a:pt x="2328" y="1077"/>
                  </a:lnTo>
                  <a:lnTo>
                    <a:pt x="2279" y="1046"/>
                  </a:lnTo>
                  <a:lnTo>
                    <a:pt x="2235" y="1012"/>
                  </a:lnTo>
                  <a:lnTo>
                    <a:pt x="2194" y="973"/>
                  </a:lnTo>
                  <a:lnTo>
                    <a:pt x="2157" y="930"/>
                  </a:lnTo>
                  <a:lnTo>
                    <a:pt x="1105" y="1538"/>
                  </a:lnTo>
                  <a:lnTo>
                    <a:pt x="1123" y="1589"/>
                  </a:lnTo>
                  <a:lnTo>
                    <a:pt x="1135" y="1642"/>
                  </a:lnTo>
                  <a:lnTo>
                    <a:pt x="1144" y="1697"/>
                  </a:lnTo>
                  <a:lnTo>
                    <a:pt x="1146" y="1752"/>
                  </a:lnTo>
                  <a:lnTo>
                    <a:pt x="1144" y="1809"/>
                  </a:lnTo>
                  <a:lnTo>
                    <a:pt x="1135" y="1863"/>
                  </a:lnTo>
                  <a:lnTo>
                    <a:pt x="1123" y="1916"/>
                  </a:lnTo>
                  <a:lnTo>
                    <a:pt x="1105" y="1966"/>
                  </a:lnTo>
                  <a:lnTo>
                    <a:pt x="2157" y="2574"/>
                  </a:lnTo>
                  <a:lnTo>
                    <a:pt x="2194" y="2532"/>
                  </a:lnTo>
                  <a:lnTo>
                    <a:pt x="2235" y="2494"/>
                  </a:lnTo>
                  <a:lnTo>
                    <a:pt x="2279" y="2458"/>
                  </a:lnTo>
                  <a:lnTo>
                    <a:pt x="2328" y="2429"/>
                  </a:lnTo>
                  <a:lnTo>
                    <a:pt x="2379" y="2403"/>
                  </a:lnTo>
                  <a:lnTo>
                    <a:pt x="2433" y="2382"/>
                  </a:lnTo>
                  <a:lnTo>
                    <a:pt x="2489" y="2367"/>
                  </a:lnTo>
                  <a:lnTo>
                    <a:pt x="2548" y="2358"/>
                  </a:lnTo>
                  <a:lnTo>
                    <a:pt x="2607" y="2355"/>
                  </a:lnTo>
                  <a:lnTo>
                    <a:pt x="2670" y="2358"/>
                  </a:lnTo>
                  <a:lnTo>
                    <a:pt x="2730" y="2368"/>
                  </a:lnTo>
                  <a:lnTo>
                    <a:pt x="2788" y="2384"/>
                  </a:lnTo>
                  <a:lnTo>
                    <a:pt x="2844" y="2406"/>
                  </a:lnTo>
                  <a:lnTo>
                    <a:pt x="2896" y="2434"/>
                  </a:lnTo>
                  <a:lnTo>
                    <a:pt x="2945" y="2466"/>
                  </a:lnTo>
                  <a:lnTo>
                    <a:pt x="2991" y="2503"/>
                  </a:lnTo>
                  <a:lnTo>
                    <a:pt x="3032" y="2545"/>
                  </a:lnTo>
                  <a:lnTo>
                    <a:pt x="3070" y="2590"/>
                  </a:lnTo>
                  <a:lnTo>
                    <a:pt x="3101" y="2640"/>
                  </a:lnTo>
                  <a:lnTo>
                    <a:pt x="3129" y="2692"/>
                  </a:lnTo>
                  <a:lnTo>
                    <a:pt x="3151" y="2748"/>
                  </a:lnTo>
                  <a:lnTo>
                    <a:pt x="3167" y="2806"/>
                  </a:lnTo>
                  <a:lnTo>
                    <a:pt x="3177" y="2867"/>
                  </a:lnTo>
                  <a:lnTo>
                    <a:pt x="3180" y="2930"/>
                  </a:lnTo>
                  <a:lnTo>
                    <a:pt x="3177" y="2992"/>
                  </a:lnTo>
                  <a:lnTo>
                    <a:pt x="3167" y="3053"/>
                  </a:lnTo>
                  <a:lnTo>
                    <a:pt x="3151" y="3110"/>
                  </a:lnTo>
                  <a:lnTo>
                    <a:pt x="3129" y="3167"/>
                  </a:lnTo>
                  <a:lnTo>
                    <a:pt x="3101" y="3219"/>
                  </a:lnTo>
                  <a:lnTo>
                    <a:pt x="3070" y="3269"/>
                  </a:lnTo>
                  <a:lnTo>
                    <a:pt x="3032" y="3315"/>
                  </a:lnTo>
                  <a:lnTo>
                    <a:pt x="2991" y="3356"/>
                  </a:lnTo>
                  <a:lnTo>
                    <a:pt x="2945" y="3393"/>
                  </a:lnTo>
                  <a:lnTo>
                    <a:pt x="2896" y="3425"/>
                  </a:lnTo>
                  <a:lnTo>
                    <a:pt x="2844" y="3453"/>
                  </a:lnTo>
                  <a:lnTo>
                    <a:pt x="2788" y="3474"/>
                  </a:lnTo>
                  <a:lnTo>
                    <a:pt x="2730" y="3491"/>
                  </a:lnTo>
                  <a:lnTo>
                    <a:pt x="2670" y="3501"/>
                  </a:lnTo>
                  <a:lnTo>
                    <a:pt x="2607" y="3504"/>
                  </a:lnTo>
                  <a:lnTo>
                    <a:pt x="2544" y="3501"/>
                  </a:lnTo>
                  <a:lnTo>
                    <a:pt x="2484" y="3491"/>
                  </a:lnTo>
                  <a:lnTo>
                    <a:pt x="2427" y="3474"/>
                  </a:lnTo>
                  <a:lnTo>
                    <a:pt x="2370" y="3453"/>
                  </a:lnTo>
                  <a:lnTo>
                    <a:pt x="2318" y="3425"/>
                  </a:lnTo>
                  <a:lnTo>
                    <a:pt x="2268" y="3393"/>
                  </a:lnTo>
                  <a:lnTo>
                    <a:pt x="2223" y="3356"/>
                  </a:lnTo>
                  <a:lnTo>
                    <a:pt x="2181" y="3315"/>
                  </a:lnTo>
                  <a:lnTo>
                    <a:pt x="2144" y="3269"/>
                  </a:lnTo>
                  <a:lnTo>
                    <a:pt x="2113" y="3219"/>
                  </a:lnTo>
                  <a:lnTo>
                    <a:pt x="2085" y="3167"/>
                  </a:lnTo>
                  <a:lnTo>
                    <a:pt x="2064" y="3110"/>
                  </a:lnTo>
                  <a:lnTo>
                    <a:pt x="2047" y="3053"/>
                  </a:lnTo>
                  <a:lnTo>
                    <a:pt x="2037" y="2992"/>
                  </a:lnTo>
                  <a:lnTo>
                    <a:pt x="2034" y="2930"/>
                  </a:lnTo>
                  <a:lnTo>
                    <a:pt x="2037" y="2873"/>
                  </a:lnTo>
                  <a:lnTo>
                    <a:pt x="2045" y="2819"/>
                  </a:lnTo>
                  <a:lnTo>
                    <a:pt x="2057" y="2767"/>
                  </a:lnTo>
                  <a:lnTo>
                    <a:pt x="2075" y="2716"/>
                  </a:lnTo>
                  <a:lnTo>
                    <a:pt x="1024" y="2107"/>
                  </a:lnTo>
                  <a:lnTo>
                    <a:pt x="987" y="2150"/>
                  </a:lnTo>
                  <a:lnTo>
                    <a:pt x="945" y="2188"/>
                  </a:lnTo>
                  <a:lnTo>
                    <a:pt x="901" y="2223"/>
                  </a:lnTo>
                  <a:lnTo>
                    <a:pt x="853" y="2254"/>
                  </a:lnTo>
                  <a:lnTo>
                    <a:pt x="801" y="2280"/>
                  </a:lnTo>
                  <a:lnTo>
                    <a:pt x="748" y="2300"/>
                  </a:lnTo>
                  <a:lnTo>
                    <a:pt x="692" y="2315"/>
                  </a:lnTo>
                  <a:lnTo>
                    <a:pt x="633" y="2323"/>
                  </a:lnTo>
                  <a:lnTo>
                    <a:pt x="573" y="2327"/>
                  </a:lnTo>
                  <a:lnTo>
                    <a:pt x="511" y="2323"/>
                  </a:lnTo>
                  <a:lnTo>
                    <a:pt x="451" y="2314"/>
                  </a:lnTo>
                  <a:lnTo>
                    <a:pt x="393" y="2298"/>
                  </a:lnTo>
                  <a:lnTo>
                    <a:pt x="336" y="2276"/>
                  </a:lnTo>
                  <a:lnTo>
                    <a:pt x="284" y="2248"/>
                  </a:lnTo>
                  <a:lnTo>
                    <a:pt x="235" y="2216"/>
                  </a:lnTo>
                  <a:lnTo>
                    <a:pt x="190" y="2179"/>
                  </a:lnTo>
                  <a:lnTo>
                    <a:pt x="147" y="2137"/>
                  </a:lnTo>
                  <a:lnTo>
                    <a:pt x="111" y="2091"/>
                  </a:lnTo>
                  <a:lnTo>
                    <a:pt x="78" y="2043"/>
                  </a:lnTo>
                  <a:lnTo>
                    <a:pt x="51" y="1989"/>
                  </a:lnTo>
                  <a:lnTo>
                    <a:pt x="30" y="1934"/>
                  </a:lnTo>
                  <a:lnTo>
                    <a:pt x="14" y="1876"/>
                  </a:lnTo>
                  <a:lnTo>
                    <a:pt x="3" y="1815"/>
                  </a:lnTo>
                  <a:lnTo>
                    <a:pt x="0" y="1752"/>
                  </a:lnTo>
                  <a:lnTo>
                    <a:pt x="3" y="1689"/>
                  </a:lnTo>
                  <a:lnTo>
                    <a:pt x="14" y="1629"/>
                  </a:lnTo>
                  <a:lnTo>
                    <a:pt x="30" y="1571"/>
                  </a:lnTo>
                  <a:lnTo>
                    <a:pt x="51" y="1515"/>
                  </a:lnTo>
                  <a:lnTo>
                    <a:pt x="78" y="1463"/>
                  </a:lnTo>
                  <a:lnTo>
                    <a:pt x="111" y="1413"/>
                  </a:lnTo>
                  <a:lnTo>
                    <a:pt x="147" y="1368"/>
                  </a:lnTo>
                  <a:lnTo>
                    <a:pt x="190" y="1326"/>
                  </a:lnTo>
                  <a:lnTo>
                    <a:pt x="235" y="1288"/>
                  </a:lnTo>
                  <a:lnTo>
                    <a:pt x="284" y="1257"/>
                  </a:lnTo>
                  <a:lnTo>
                    <a:pt x="336" y="1229"/>
                  </a:lnTo>
                  <a:lnTo>
                    <a:pt x="393" y="1208"/>
                  </a:lnTo>
                  <a:lnTo>
                    <a:pt x="451" y="1192"/>
                  </a:lnTo>
                  <a:lnTo>
                    <a:pt x="511" y="1181"/>
                  </a:lnTo>
                  <a:lnTo>
                    <a:pt x="573" y="1178"/>
                  </a:lnTo>
                  <a:lnTo>
                    <a:pt x="633" y="1181"/>
                  </a:lnTo>
                  <a:lnTo>
                    <a:pt x="692" y="1191"/>
                  </a:lnTo>
                  <a:lnTo>
                    <a:pt x="748" y="1205"/>
                  </a:lnTo>
                  <a:lnTo>
                    <a:pt x="801" y="1226"/>
                  </a:lnTo>
                  <a:lnTo>
                    <a:pt x="853" y="1251"/>
                  </a:lnTo>
                  <a:lnTo>
                    <a:pt x="901" y="1281"/>
                  </a:lnTo>
                  <a:lnTo>
                    <a:pt x="945" y="1316"/>
                  </a:lnTo>
                  <a:lnTo>
                    <a:pt x="987" y="1355"/>
                  </a:lnTo>
                  <a:lnTo>
                    <a:pt x="1024" y="1398"/>
                  </a:lnTo>
                  <a:lnTo>
                    <a:pt x="2075" y="789"/>
                  </a:lnTo>
                  <a:lnTo>
                    <a:pt x="2057" y="739"/>
                  </a:lnTo>
                  <a:lnTo>
                    <a:pt x="2045" y="685"/>
                  </a:lnTo>
                  <a:lnTo>
                    <a:pt x="2037" y="631"/>
                  </a:lnTo>
                  <a:lnTo>
                    <a:pt x="2034" y="576"/>
                  </a:lnTo>
                  <a:lnTo>
                    <a:pt x="2037" y="513"/>
                  </a:lnTo>
                  <a:lnTo>
                    <a:pt x="2047" y="452"/>
                  </a:lnTo>
                  <a:lnTo>
                    <a:pt x="2064" y="394"/>
                  </a:lnTo>
                  <a:lnTo>
                    <a:pt x="2085" y="339"/>
                  </a:lnTo>
                  <a:lnTo>
                    <a:pt x="2113" y="285"/>
                  </a:lnTo>
                  <a:lnTo>
                    <a:pt x="2144" y="237"/>
                  </a:lnTo>
                  <a:lnTo>
                    <a:pt x="2181" y="191"/>
                  </a:lnTo>
                  <a:lnTo>
                    <a:pt x="2223" y="149"/>
                  </a:lnTo>
                  <a:lnTo>
                    <a:pt x="2268" y="112"/>
                  </a:lnTo>
                  <a:lnTo>
                    <a:pt x="2318" y="79"/>
                  </a:lnTo>
                  <a:lnTo>
                    <a:pt x="2370" y="53"/>
                  </a:lnTo>
                  <a:lnTo>
                    <a:pt x="2427" y="30"/>
                  </a:lnTo>
                  <a:lnTo>
                    <a:pt x="2484" y="14"/>
                  </a:lnTo>
                  <a:lnTo>
                    <a:pt x="2544" y="5"/>
                  </a:lnTo>
                  <a:lnTo>
                    <a:pt x="2607"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51" name="Freeform 137"/>
            <p:cNvSpPr/>
            <p:nvPr/>
          </p:nvSpPr>
          <p:spPr bwMode="auto">
            <a:xfrm>
              <a:off x="5419726" y="2928938"/>
              <a:ext cx="50800" cy="50800"/>
            </a:xfrm>
            <a:custGeom>
              <a:avLst/>
              <a:gdLst>
                <a:gd name="T0" fmla="*/ 241 w 323"/>
                <a:gd name="T1" fmla="*/ 0 h 323"/>
                <a:gd name="T2" fmla="*/ 263 w 323"/>
                <a:gd name="T3" fmla="*/ 2 h 323"/>
                <a:gd name="T4" fmla="*/ 282 w 323"/>
                <a:gd name="T5" fmla="*/ 10 h 323"/>
                <a:gd name="T6" fmla="*/ 298 w 323"/>
                <a:gd name="T7" fmla="*/ 23 h 323"/>
                <a:gd name="T8" fmla="*/ 311 w 323"/>
                <a:gd name="T9" fmla="*/ 39 h 323"/>
                <a:gd name="T10" fmla="*/ 319 w 323"/>
                <a:gd name="T11" fmla="*/ 59 h 323"/>
                <a:gd name="T12" fmla="*/ 323 w 323"/>
                <a:gd name="T13" fmla="*/ 81 h 323"/>
                <a:gd name="T14" fmla="*/ 319 w 323"/>
                <a:gd name="T15" fmla="*/ 102 h 323"/>
                <a:gd name="T16" fmla="*/ 311 w 323"/>
                <a:gd name="T17" fmla="*/ 122 h 323"/>
                <a:gd name="T18" fmla="*/ 298 w 323"/>
                <a:gd name="T19" fmla="*/ 138 h 323"/>
                <a:gd name="T20" fmla="*/ 282 w 323"/>
                <a:gd name="T21" fmla="*/ 151 h 323"/>
                <a:gd name="T22" fmla="*/ 263 w 323"/>
                <a:gd name="T23" fmla="*/ 159 h 323"/>
                <a:gd name="T24" fmla="*/ 241 w 323"/>
                <a:gd name="T25" fmla="*/ 162 h 323"/>
                <a:gd name="T26" fmla="*/ 220 w 323"/>
                <a:gd name="T27" fmla="*/ 165 h 323"/>
                <a:gd name="T28" fmla="*/ 202 w 323"/>
                <a:gd name="T29" fmla="*/ 173 h 323"/>
                <a:gd name="T30" fmla="*/ 186 w 323"/>
                <a:gd name="T31" fmla="*/ 186 h 323"/>
                <a:gd name="T32" fmla="*/ 173 w 323"/>
                <a:gd name="T33" fmla="*/ 202 h 323"/>
                <a:gd name="T34" fmla="*/ 165 w 323"/>
                <a:gd name="T35" fmla="*/ 220 h 323"/>
                <a:gd name="T36" fmla="*/ 162 w 323"/>
                <a:gd name="T37" fmla="*/ 241 h 323"/>
                <a:gd name="T38" fmla="*/ 159 w 323"/>
                <a:gd name="T39" fmla="*/ 264 h 323"/>
                <a:gd name="T40" fmla="*/ 151 w 323"/>
                <a:gd name="T41" fmla="*/ 283 h 323"/>
                <a:gd name="T42" fmla="*/ 138 w 323"/>
                <a:gd name="T43" fmla="*/ 299 h 323"/>
                <a:gd name="T44" fmla="*/ 122 w 323"/>
                <a:gd name="T45" fmla="*/ 311 h 323"/>
                <a:gd name="T46" fmla="*/ 103 w 323"/>
                <a:gd name="T47" fmla="*/ 320 h 323"/>
                <a:gd name="T48" fmla="*/ 81 w 323"/>
                <a:gd name="T49" fmla="*/ 323 h 323"/>
                <a:gd name="T50" fmla="*/ 59 w 323"/>
                <a:gd name="T51" fmla="*/ 320 h 323"/>
                <a:gd name="T52" fmla="*/ 40 w 323"/>
                <a:gd name="T53" fmla="*/ 311 h 323"/>
                <a:gd name="T54" fmla="*/ 23 w 323"/>
                <a:gd name="T55" fmla="*/ 299 h 323"/>
                <a:gd name="T56" fmla="*/ 11 w 323"/>
                <a:gd name="T57" fmla="*/ 283 h 323"/>
                <a:gd name="T58" fmla="*/ 2 w 323"/>
                <a:gd name="T59" fmla="*/ 264 h 323"/>
                <a:gd name="T60" fmla="*/ 0 w 323"/>
                <a:gd name="T61" fmla="*/ 241 h 323"/>
                <a:gd name="T62" fmla="*/ 3 w 323"/>
                <a:gd name="T63" fmla="*/ 202 h 323"/>
                <a:gd name="T64" fmla="*/ 12 w 323"/>
                <a:gd name="T65" fmla="*/ 165 h 323"/>
                <a:gd name="T66" fmla="*/ 27 w 323"/>
                <a:gd name="T67" fmla="*/ 131 h 323"/>
                <a:gd name="T68" fmla="*/ 47 w 323"/>
                <a:gd name="T69" fmla="*/ 99 h 323"/>
                <a:gd name="T70" fmla="*/ 70 w 323"/>
                <a:gd name="T71" fmla="*/ 70 h 323"/>
                <a:gd name="T72" fmla="*/ 99 w 323"/>
                <a:gd name="T73" fmla="*/ 47 h 323"/>
                <a:gd name="T74" fmla="*/ 131 w 323"/>
                <a:gd name="T75" fmla="*/ 26 h 323"/>
                <a:gd name="T76" fmla="*/ 165 w 323"/>
                <a:gd name="T77" fmla="*/ 11 h 323"/>
                <a:gd name="T78" fmla="*/ 202 w 323"/>
                <a:gd name="T79" fmla="*/ 3 h 323"/>
                <a:gd name="T80" fmla="*/ 241 w 323"/>
                <a:gd name="T81" fmla="*/ 0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23" h="323">
                  <a:moveTo>
                    <a:pt x="241" y="0"/>
                  </a:moveTo>
                  <a:lnTo>
                    <a:pt x="263" y="2"/>
                  </a:lnTo>
                  <a:lnTo>
                    <a:pt x="282" y="10"/>
                  </a:lnTo>
                  <a:lnTo>
                    <a:pt x="298" y="23"/>
                  </a:lnTo>
                  <a:lnTo>
                    <a:pt x="311" y="39"/>
                  </a:lnTo>
                  <a:lnTo>
                    <a:pt x="319" y="59"/>
                  </a:lnTo>
                  <a:lnTo>
                    <a:pt x="323" y="81"/>
                  </a:lnTo>
                  <a:lnTo>
                    <a:pt x="319" y="102"/>
                  </a:lnTo>
                  <a:lnTo>
                    <a:pt x="311" y="122"/>
                  </a:lnTo>
                  <a:lnTo>
                    <a:pt x="298" y="138"/>
                  </a:lnTo>
                  <a:lnTo>
                    <a:pt x="282" y="151"/>
                  </a:lnTo>
                  <a:lnTo>
                    <a:pt x="263" y="159"/>
                  </a:lnTo>
                  <a:lnTo>
                    <a:pt x="241" y="162"/>
                  </a:lnTo>
                  <a:lnTo>
                    <a:pt x="220" y="165"/>
                  </a:lnTo>
                  <a:lnTo>
                    <a:pt x="202" y="173"/>
                  </a:lnTo>
                  <a:lnTo>
                    <a:pt x="186" y="186"/>
                  </a:lnTo>
                  <a:lnTo>
                    <a:pt x="173" y="202"/>
                  </a:lnTo>
                  <a:lnTo>
                    <a:pt x="165" y="220"/>
                  </a:lnTo>
                  <a:lnTo>
                    <a:pt x="162" y="241"/>
                  </a:lnTo>
                  <a:lnTo>
                    <a:pt x="159" y="264"/>
                  </a:lnTo>
                  <a:lnTo>
                    <a:pt x="151" y="283"/>
                  </a:lnTo>
                  <a:lnTo>
                    <a:pt x="138" y="299"/>
                  </a:lnTo>
                  <a:lnTo>
                    <a:pt x="122" y="311"/>
                  </a:lnTo>
                  <a:lnTo>
                    <a:pt x="103" y="320"/>
                  </a:lnTo>
                  <a:lnTo>
                    <a:pt x="81" y="323"/>
                  </a:lnTo>
                  <a:lnTo>
                    <a:pt x="59" y="320"/>
                  </a:lnTo>
                  <a:lnTo>
                    <a:pt x="40" y="311"/>
                  </a:lnTo>
                  <a:lnTo>
                    <a:pt x="23" y="299"/>
                  </a:lnTo>
                  <a:lnTo>
                    <a:pt x="11" y="283"/>
                  </a:lnTo>
                  <a:lnTo>
                    <a:pt x="2" y="264"/>
                  </a:lnTo>
                  <a:lnTo>
                    <a:pt x="0" y="241"/>
                  </a:lnTo>
                  <a:lnTo>
                    <a:pt x="3" y="202"/>
                  </a:lnTo>
                  <a:lnTo>
                    <a:pt x="12" y="165"/>
                  </a:lnTo>
                  <a:lnTo>
                    <a:pt x="27" y="131"/>
                  </a:lnTo>
                  <a:lnTo>
                    <a:pt x="47" y="99"/>
                  </a:lnTo>
                  <a:lnTo>
                    <a:pt x="70" y="70"/>
                  </a:lnTo>
                  <a:lnTo>
                    <a:pt x="99" y="47"/>
                  </a:lnTo>
                  <a:lnTo>
                    <a:pt x="131" y="26"/>
                  </a:lnTo>
                  <a:lnTo>
                    <a:pt x="165" y="11"/>
                  </a:lnTo>
                  <a:lnTo>
                    <a:pt x="202" y="3"/>
                  </a:lnTo>
                  <a:lnTo>
                    <a:pt x="241"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52" name="Inhaltsplatzhalter 4"/>
          <p:cNvSpPr txBox="1"/>
          <p:nvPr/>
        </p:nvSpPr>
        <p:spPr>
          <a:xfrm>
            <a:off x="2644623" y="5118896"/>
            <a:ext cx="2652751" cy="686855"/>
          </a:xfrm>
          <a:prstGeom prst="rect">
            <a:avLst/>
          </a:prstGeom>
        </p:spPr>
        <p:txBody>
          <a:bodyPr wrap="square" lIns="0" tIns="0" rIns="0" bIns="0">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r">
              <a:lnSpc>
                <a:spcPct val="120000"/>
              </a:lnSpc>
              <a:spcAft>
                <a:spcPts val="1200"/>
              </a:spcAft>
              <a:buNone/>
            </a:pPr>
            <a:r>
              <a:rPr lang="zh-CN" altLang="en-US" sz="16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br>
              <a:rPr lang="en-US" sz="1400" b="1"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br>
            <a:r>
              <a:rPr lang="zh-CN" altLang="en-US" sz="11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请替换文字内容。修改文字内容，也可以直接复制你的内容到此。</a:t>
            </a:r>
            <a:endParaRPr lang="en-US" sz="11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53" name="Inhaltsplatzhalter 4"/>
          <p:cNvSpPr txBox="1"/>
          <p:nvPr/>
        </p:nvSpPr>
        <p:spPr>
          <a:xfrm>
            <a:off x="1419622" y="5232857"/>
            <a:ext cx="885242" cy="492443"/>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3200" b="1"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50%</a:t>
            </a:r>
            <a:endParaRPr lang="en-US" sz="24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20000" decel="8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wipe(left)">
                                      <p:cBhvr>
                                        <p:cTn id="17" dur="500"/>
                                        <p:tgtEl>
                                          <p:spTgt spid="12"/>
                                        </p:tgtEl>
                                      </p:cBhvr>
                                    </p:animEffect>
                                  </p:childTnLst>
                                </p:cTn>
                              </p:par>
                            </p:childTnLst>
                          </p:cTn>
                        </p:par>
                        <p:par>
                          <p:cTn id="18" fill="hold">
                            <p:stCondLst>
                              <p:cond delay="1000"/>
                            </p:stCondLst>
                            <p:childTnLst>
                              <p:par>
                                <p:cTn id="19" presetID="2" presetClass="entr" presetSubtype="2" accel="20000" decel="8000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1+#ppt_w/2"/>
                                          </p:val>
                                        </p:tav>
                                        <p:tav tm="100000">
                                          <p:val>
                                            <p:strVal val="#ppt_x"/>
                                          </p:val>
                                        </p:tav>
                                      </p:tavLst>
                                    </p:anim>
                                    <p:anim calcmode="lin" valueType="num">
                                      <p:cBhvr additive="base">
                                        <p:cTn id="22" dur="50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8" accel="20000" decel="80000" fill="hold" nodeType="after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0-#ppt_w/2"/>
                                          </p:val>
                                        </p:tav>
                                        <p:tav tm="100000">
                                          <p:val>
                                            <p:strVal val="#ppt_x"/>
                                          </p:val>
                                        </p:tav>
                                      </p:tavLst>
                                    </p:anim>
                                    <p:anim calcmode="lin" valueType="num">
                                      <p:cBhvr additive="base">
                                        <p:cTn id="27" dur="500" fill="hold"/>
                                        <p:tgtEl>
                                          <p:spTgt spid="14"/>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right)">
                                      <p:cBhvr>
                                        <p:cTn id="36" dur="500"/>
                                        <p:tgtEl>
                                          <p:spTgt spid="25"/>
                                        </p:tgtEl>
                                      </p:cBhvr>
                                    </p:animEffect>
                                  </p:childTnLst>
                                </p:cTn>
                              </p:par>
                            </p:childTnLst>
                          </p:cTn>
                        </p:par>
                        <p:par>
                          <p:cTn id="37" fill="hold">
                            <p:stCondLst>
                              <p:cond delay="2500"/>
                            </p:stCondLst>
                            <p:childTnLst>
                              <p:par>
                                <p:cTn id="38" presetID="2" presetClass="entr" presetSubtype="8" accel="20000" decel="80000" fill="hold" grpId="0" nodeType="afterEffect">
                                  <p:stCondLst>
                                    <p:cond delay="0"/>
                                  </p:stCondLst>
                                  <p:childTnLst>
                                    <p:set>
                                      <p:cBhvr>
                                        <p:cTn id="39" dur="1" fill="hold">
                                          <p:stCondLst>
                                            <p:cond delay="0"/>
                                          </p:stCondLst>
                                        </p:cTn>
                                        <p:tgtEl>
                                          <p:spTgt spid="26"/>
                                        </p:tgtEl>
                                        <p:attrNameLst>
                                          <p:attrName>style.visibility</p:attrName>
                                        </p:attrNameLst>
                                      </p:cBhvr>
                                      <p:to>
                                        <p:strVal val="visible"/>
                                      </p:to>
                                    </p:set>
                                    <p:anim calcmode="lin" valueType="num">
                                      <p:cBhvr additive="base">
                                        <p:cTn id="40" dur="500" fill="hold"/>
                                        <p:tgtEl>
                                          <p:spTgt spid="26"/>
                                        </p:tgtEl>
                                        <p:attrNameLst>
                                          <p:attrName>ppt_x</p:attrName>
                                        </p:attrNameLst>
                                      </p:cBhvr>
                                      <p:tavLst>
                                        <p:tav tm="0">
                                          <p:val>
                                            <p:strVal val="0-#ppt_w/2"/>
                                          </p:val>
                                        </p:tav>
                                        <p:tav tm="100000">
                                          <p:val>
                                            <p:strVal val="#ppt_x"/>
                                          </p:val>
                                        </p:tav>
                                      </p:tavLst>
                                    </p:anim>
                                    <p:anim calcmode="lin" valueType="num">
                                      <p:cBhvr additive="base">
                                        <p:cTn id="41" dur="500" fill="hold"/>
                                        <p:tgtEl>
                                          <p:spTgt spid="26"/>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53" presetClass="entr" presetSubtype="16" fill="hold"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childTnLst>
                          </p:cTn>
                        </p:par>
                        <p:par>
                          <p:cTn id="48" fill="hold">
                            <p:stCondLst>
                              <p:cond delay="3500"/>
                            </p:stCondLst>
                            <p:childTnLst>
                              <p:par>
                                <p:cTn id="49" presetID="2" presetClass="entr" presetSubtype="2" accel="20000" decel="80000"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1+#ppt_w/2"/>
                                          </p:val>
                                        </p:tav>
                                        <p:tav tm="100000">
                                          <p:val>
                                            <p:strVal val="#ppt_x"/>
                                          </p:val>
                                        </p:tav>
                                      </p:tavLst>
                                    </p:anim>
                                    <p:anim calcmode="lin" valueType="num">
                                      <p:cBhvr additive="base">
                                        <p:cTn id="52" dur="500" fill="hold"/>
                                        <p:tgtEl>
                                          <p:spTgt spid="27"/>
                                        </p:tgtEl>
                                        <p:attrNameLst>
                                          <p:attrName>ppt_y</p:attrName>
                                        </p:attrNameLst>
                                      </p:cBhvr>
                                      <p:tavLst>
                                        <p:tav tm="0">
                                          <p:val>
                                            <p:strVal val="#ppt_y"/>
                                          </p:val>
                                        </p:tav>
                                        <p:tav tm="100000">
                                          <p:val>
                                            <p:strVal val="#ppt_y"/>
                                          </p:val>
                                        </p:tav>
                                      </p:tavLst>
                                    </p:anim>
                                  </p:childTnLst>
                                </p:cTn>
                              </p:par>
                              <p:par>
                                <p:cTn id="53" presetID="22" presetClass="entr" presetSubtype="8"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wipe(left)">
                                      <p:cBhvr>
                                        <p:cTn id="55" dur="500"/>
                                        <p:tgtEl>
                                          <p:spTgt spid="39"/>
                                        </p:tgtEl>
                                      </p:cBhvr>
                                    </p:animEffect>
                                  </p:childTnLst>
                                </p:cTn>
                              </p:par>
                            </p:childTnLst>
                          </p:cTn>
                        </p:par>
                        <p:par>
                          <p:cTn id="56" fill="hold">
                            <p:stCondLst>
                              <p:cond delay="4000"/>
                            </p:stCondLst>
                            <p:childTnLst>
                              <p:par>
                                <p:cTn id="57" presetID="2" presetClass="entr" presetSubtype="2" accel="20000" decel="80000"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 calcmode="lin" valueType="num">
                                      <p:cBhvr additive="base">
                                        <p:cTn id="59" dur="500" fill="hold"/>
                                        <p:tgtEl>
                                          <p:spTgt spid="40"/>
                                        </p:tgtEl>
                                        <p:attrNameLst>
                                          <p:attrName>ppt_x</p:attrName>
                                        </p:attrNameLst>
                                      </p:cBhvr>
                                      <p:tavLst>
                                        <p:tav tm="0">
                                          <p:val>
                                            <p:strVal val="1+#ppt_w/2"/>
                                          </p:val>
                                        </p:tav>
                                        <p:tav tm="100000">
                                          <p:val>
                                            <p:strVal val="#ppt_x"/>
                                          </p:val>
                                        </p:tav>
                                      </p:tavLst>
                                    </p:anim>
                                    <p:anim calcmode="lin" valueType="num">
                                      <p:cBhvr additive="base">
                                        <p:cTn id="60" dur="500" fill="hold"/>
                                        <p:tgtEl>
                                          <p:spTgt spid="40"/>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53" presetClass="entr" presetSubtype="16" fill="hold" nodeType="afterEffect">
                                  <p:stCondLst>
                                    <p:cond delay="0"/>
                                  </p:stCondLst>
                                  <p:childTnLst>
                                    <p:set>
                                      <p:cBhvr>
                                        <p:cTn id="63" dur="1" fill="hold">
                                          <p:stCondLst>
                                            <p:cond delay="0"/>
                                          </p:stCondLst>
                                        </p:cTn>
                                        <p:tgtEl>
                                          <p:spTgt spid="49"/>
                                        </p:tgtEl>
                                        <p:attrNameLst>
                                          <p:attrName>style.visibility</p:attrName>
                                        </p:attrNameLst>
                                      </p:cBhvr>
                                      <p:to>
                                        <p:strVal val="visible"/>
                                      </p:to>
                                    </p:set>
                                    <p:anim calcmode="lin" valueType="num">
                                      <p:cBhvr>
                                        <p:cTn id="64" dur="500" fill="hold"/>
                                        <p:tgtEl>
                                          <p:spTgt spid="49"/>
                                        </p:tgtEl>
                                        <p:attrNameLst>
                                          <p:attrName>ppt_w</p:attrName>
                                        </p:attrNameLst>
                                      </p:cBhvr>
                                      <p:tavLst>
                                        <p:tav tm="0">
                                          <p:val>
                                            <p:fltVal val="0"/>
                                          </p:val>
                                        </p:tav>
                                        <p:tav tm="100000">
                                          <p:val>
                                            <p:strVal val="#ppt_w"/>
                                          </p:val>
                                        </p:tav>
                                      </p:tavLst>
                                    </p:anim>
                                    <p:anim calcmode="lin" valueType="num">
                                      <p:cBhvr>
                                        <p:cTn id="65" dur="500" fill="hold"/>
                                        <p:tgtEl>
                                          <p:spTgt spid="49"/>
                                        </p:tgtEl>
                                        <p:attrNameLst>
                                          <p:attrName>ppt_h</p:attrName>
                                        </p:attrNameLst>
                                      </p:cBhvr>
                                      <p:tavLst>
                                        <p:tav tm="0">
                                          <p:val>
                                            <p:fltVal val="0"/>
                                          </p:val>
                                        </p:tav>
                                        <p:tav tm="100000">
                                          <p:val>
                                            <p:strVal val="#ppt_h"/>
                                          </p:val>
                                        </p:tav>
                                      </p:tavLst>
                                    </p:anim>
                                    <p:animEffect transition="in" filter="fade">
                                      <p:cBhvr>
                                        <p:cTn id="66" dur="500"/>
                                        <p:tgtEl>
                                          <p:spTgt spid="49"/>
                                        </p:tgtEl>
                                      </p:cBhvr>
                                    </p:animEffect>
                                  </p:childTnLst>
                                </p:cTn>
                              </p:par>
                            </p:childTnLst>
                          </p:cTn>
                        </p:par>
                        <p:par>
                          <p:cTn id="67" fill="hold">
                            <p:stCondLst>
                              <p:cond delay="5000"/>
                            </p:stCondLst>
                            <p:childTnLst>
                              <p:par>
                                <p:cTn id="68" presetID="2" presetClass="entr" presetSubtype="8" accel="20000" decel="80000" fill="hold" nodeType="afterEffect">
                                  <p:stCondLst>
                                    <p:cond delay="0"/>
                                  </p:stCondLst>
                                  <p:childTnLst>
                                    <p:set>
                                      <p:cBhvr>
                                        <p:cTn id="69" dur="1" fill="hold">
                                          <p:stCondLst>
                                            <p:cond delay="0"/>
                                          </p:stCondLst>
                                        </p:cTn>
                                        <p:tgtEl>
                                          <p:spTgt spid="41"/>
                                        </p:tgtEl>
                                        <p:attrNameLst>
                                          <p:attrName>style.visibility</p:attrName>
                                        </p:attrNameLst>
                                      </p:cBhvr>
                                      <p:to>
                                        <p:strVal val="visible"/>
                                      </p:to>
                                    </p:set>
                                    <p:anim calcmode="lin" valueType="num">
                                      <p:cBhvr additive="base">
                                        <p:cTn id="70" dur="500" fill="hold"/>
                                        <p:tgtEl>
                                          <p:spTgt spid="41"/>
                                        </p:tgtEl>
                                        <p:attrNameLst>
                                          <p:attrName>ppt_x</p:attrName>
                                        </p:attrNameLst>
                                      </p:cBhvr>
                                      <p:tavLst>
                                        <p:tav tm="0">
                                          <p:val>
                                            <p:strVal val="0-#ppt_w/2"/>
                                          </p:val>
                                        </p:tav>
                                        <p:tav tm="100000">
                                          <p:val>
                                            <p:strVal val="#ppt_x"/>
                                          </p:val>
                                        </p:tav>
                                      </p:tavLst>
                                    </p:anim>
                                    <p:anim calcmode="lin" valueType="num">
                                      <p:cBhvr additive="base">
                                        <p:cTn id="71" dur="500" fill="hold"/>
                                        <p:tgtEl>
                                          <p:spTgt spid="41"/>
                                        </p:tgtEl>
                                        <p:attrNameLst>
                                          <p:attrName>ppt_y</p:attrName>
                                        </p:attrNameLst>
                                      </p:cBhvr>
                                      <p:tavLst>
                                        <p:tav tm="0">
                                          <p:val>
                                            <p:strVal val="#ppt_y"/>
                                          </p:val>
                                        </p:tav>
                                        <p:tav tm="100000">
                                          <p:val>
                                            <p:strVal val="#ppt_y"/>
                                          </p:val>
                                        </p:tav>
                                      </p:tavLst>
                                    </p:anim>
                                  </p:childTnLst>
                                </p:cTn>
                              </p:par>
                              <p:par>
                                <p:cTn id="72" presetID="22" presetClass="entr" presetSubtype="2" fill="hold" grpId="0" nodeType="withEffect">
                                  <p:stCondLst>
                                    <p:cond delay="0"/>
                                  </p:stCondLst>
                                  <p:childTnLst>
                                    <p:set>
                                      <p:cBhvr>
                                        <p:cTn id="73" dur="1" fill="hold">
                                          <p:stCondLst>
                                            <p:cond delay="0"/>
                                          </p:stCondLst>
                                        </p:cTn>
                                        <p:tgtEl>
                                          <p:spTgt spid="52"/>
                                        </p:tgtEl>
                                        <p:attrNameLst>
                                          <p:attrName>style.visibility</p:attrName>
                                        </p:attrNameLst>
                                      </p:cBhvr>
                                      <p:to>
                                        <p:strVal val="visible"/>
                                      </p:to>
                                    </p:set>
                                    <p:animEffect transition="in" filter="wipe(right)">
                                      <p:cBhvr>
                                        <p:cTn id="74" dur="500"/>
                                        <p:tgtEl>
                                          <p:spTgt spid="52"/>
                                        </p:tgtEl>
                                      </p:cBhvr>
                                    </p:animEffect>
                                  </p:childTnLst>
                                </p:cTn>
                              </p:par>
                            </p:childTnLst>
                          </p:cTn>
                        </p:par>
                        <p:par>
                          <p:cTn id="75" fill="hold">
                            <p:stCondLst>
                              <p:cond delay="5500"/>
                            </p:stCondLst>
                            <p:childTnLst>
                              <p:par>
                                <p:cTn id="76" presetID="2" presetClass="entr" presetSubtype="8" accel="20000" decel="80000" fill="hold" grpId="0" nodeType="afterEffect">
                                  <p:stCondLst>
                                    <p:cond delay="0"/>
                                  </p:stCondLst>
                                  <p:childTnLst>
                                    <p:set>
                                      <p:cBhvr>
                                        <p:cTn id="77" dur="1" fill="hold">
                                          <p:stCondLst>
                                            <p:cond delay="0"/>
                                          </p:stCondLst>
                                        </p:cTn>
                                        <p:tgtEl>
                                          <p:spTgt spid="53"/>
                                        </p:tgtEl>
                                        <p:attrNameLst>
                                          <p:attrName>style.visibility</p:attrName>
                                        </p:attrNameLst>
                                      </p:cBhvr>
                                      <p:to>
                                        <p:strVal val="visible"/>
                                      </p:to>
                                    </p:set>
                                    <p:anim calcmode="lin" valueType="num">
                                      <p:cBhvr additive="base">
                                        <p:cTn id="78" dur="500" fill="hold"/>
                                        <p:tgtEl>
                                          <p:spTgt spid="53"/>
                                        </p:tgtEl>
                                        <p:attrNameLst>
                                          <p:attrName>ppt_x</p:attrName>
                                        </p:attrNameLst>
                                      </p:cBhvr>
                                      <p:tavLst>
                                        <p:tav tm="0">
                                          <p:val>
                                            <p:strVal val="0-#ppt_w/2"/>
                                          </p:val>
                                        </p:tav>
                                        <p:tav tm="100000">
                                          <p:val>
                                            <p:strVal val="#ppt_x"/>
                                          </p:val>
                                        </p:tav>
                                      </p:tavLst>
                                    </p:anim>
                                    <p:anim calcmode="lin" valueType="num">
                                      <p:cBhvr additive="base">
                                        <p:cTn id="79"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25" grpId="0"/>
      <p:bldP spid="26" grpId="0"/>
      <p:bldP spid="39" grpId="0"/>
      <p:bldP spid="40"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a:solidFill>
                  <a:schemeClr val="bg1"/>
                </a:solidFill>
                <a:latin typeface="+mn-ea"/>
              </a:rPr>
              <a:t>研发进度规划</a:t>
            </a:r>
            <a:endParaRPr kumimoji="1" lang="zh-CN" altLang="en-US" sz="2400">
              <a:solidFill>
                <a:schemeClr val="bg1"/>
              </a:solidFill>
              <a:latin typeface="+mn-ea"/>
            </a:endParaRPr>
          </a:p>
        </p:txBody>
      </p:sp>
      <p:sp>
        <p:nvSpPr>
          <p:cNvPr id="3" name="矩形 2"/>
          <p:cNvSpPr/>
          <p:nvPr/>
        </p:nvSpPr>
        <p:spPr>
          <a:xfrm>
            <a:off x="1192666" y="1880455"/>
            <a:ext cx="3154362" cy="2100181"/>
          </a:xfrm>
          <a:prstGeom prst="rect">
            <a:avLst/>
          </a:prstGeom>
          <a:blipFill>
            <a:blip r:embed="rId1" cstate="screen"/>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4" name="矩形 3"/>
          <p:cNvSpPr/>
          <p:nvPr/>
        </p:nvSpPr>
        <p:spPr>
          <a:xfrm>
            <a:off x="8907158" y="1880455"/>
            <a:ext cx="2007434" cy="2100181"/>
          </a:xfrm>
          <a:prstGeom prst="rect">
            <a:avLst/>
          </a:prstGeom>
          <a:blipFill>
            <a:blip r:embed="rId2" cstate="screen"/>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5" name="矩形 4"/>
          <p:cNvSpPr/>
          <p:nvPr/>
        </p:nvSpPr>
        <p:spPr>
          <a:xfrm>
            <a:off x="8907158" y="4182647"/>
            <a:ext cx="2007434" cy="1844949"/>
          </a:xfrm>
          <a:prstGeom prst="rect">
            <a:avLst/>
          </a:prstGeom>
          <a:blipFill>
            <a:blip r:embed="rId3"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nvGrpSpPr>
          <p:cNvPr id="6" name="组合 5"/>
          <p:cNvGrpSpPr/>
          <p:nvPr/>
        </p:nvGrpSpPr>
        <p:grpSpPr>
          <a:xfrm>
            <a:off x="1192666" y="4322348"/>
            <a:ext cx="3160711" cy="954034"/>
            <a:chOff x="922668" y="2796560"/>
            <a:chExt cx="3160711" cy="954034"/>
          </a:xfrm>
        </p:grpSpPr>
        <p:sp>
          <p:nvSpPr>
            <p:cNvPr id="7" name="文本框 6"/>
            <p:cNvSpPr txBox="1"/>
            <p:nvPr/>
          </p:nvSpPr>
          <p:spPr>
            <a:xfrm>
              <a:off x="922668" y="2796560"/>
              <a:ext cx="1569660" cy="461665"/>
            </a:xfrm>
            <a:prstGeom prst="rect">
              <a:avLst/>
            </a:prstGeom>
            <a:noFill/>
          </p:spPr>
          <p:txBody>
            <a:bodyPr wrap="none" rtlCol="0">
              <a:spAutoFit/>
              <a:scene3d>
                <a:camera prst="orthographicFront"/>
                <a:lightRig rig="threePt" dir="t"/>
              </a:scene3d>
              <a:sp3d contourW="12700"/>
            </a:bodyPr>
            <a:lstStyle/>
            <a:p>
              <a:r>
                <a:rPr lang="zh-CN" altLang="en-US" sz="2400" spc="30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标题添加</a:t>
              </a:r>
              <a:endParaRPr lang="zh-CN" altLang="en-US" sz="2400" spc="30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8" name="文本框 7"/>
            <p:cNvSpPr txBox="1"/>
            <p:nvPr/>
          </p:nvSpPr>
          <p:spPr>
            <a:xfrm>
              <a:off x="929017" y="3197557"/>
              <a:ext cx="3154362" cy="553037"/>
            </a:xfrm>
            <a:prstGeom prst="rect">
              <a:avLst/>
            </a:prstGeom>
            <a:noFill/>
          </p:spPr>
          <p:txBody>
            <a:bodyPr wrap="square" rtlCol="0">
              <a:spAutoFit/>
              <a:scene3d>
                <a:camera prst="orthographicFront"/>
                <a:lightRig rig="threePt" dir="t"/>
              </a:scene3d>
              <a:sp3d contourW="12700"/>
            </a:bodyPr>
            <a:lstStyle/>
            <a:p>
              <a:pPr>
                <a:lnSpc>
                  <a:spcPct val="130000"/>
                </a:lnSpc>
              </a:pPr>
              <a:r>
                <a:rPr lang="en-US" altLang="zh-CN" sz="12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Angsana New" panose="02020603050405020304" pitchFamily="18" charset="-34"/>
                  <a:sym typeface="思源黑体 CN Normal" panose="020B0400000000000000" pitchFamily="34" charset="-122"/>
                </a:rPr>
                <a:t>A wonderful serenity has taken possession of my entire soul, like these sweet</a:t>
              </a:r>
              <a:endParaRPr lang="en-US" altLang="zh-CN" sz="12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Angsana New" panose="02020603050405020304" pitchFamily="18" charset="-34"/>
                <a:sym typeface="思源黑体 CN Normal" panose="020B0400000000000000" pitchFamily="34" charset="-122"/>
              </a:endParaRPr>
            </a:p>
          </p:txBody>
        </p:sp>
      </p:grpSp>
      <p:sp>
        <p:nvSpPr>
          <p:cNvPr id="9" name="矩形: 圆角 5"/>
          <p:cNvSpPr/>
          <p:nvPr/>
        </p:nvSpPr>
        <p:spPr>
          <a:xfrm>
            <a:off x="1296019" y="5359822"/>
            <a:ext cx="1317459" cy="382159"/>
          </a:xfrm>
          <a:prstGeom prst="roundRect">
            <a:avLst>
              <a:gd name="adj" fmla="val 5000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0" name="文本框 9"/>
          <p:cNvSpPr txBox="1"/>
          <p:nvPr/>
        </p:nvSpPr>
        <p:spPr>
          <a:xfrm>
            <a:off x="1400750" y="5366235"/>
            <a:ext cx="1107996" cy="369332"/>
          </a:xfrm>
          <a:prstGeom prst="rect">
            <a:avLst/>
          </a:prstGeom>
          <a:noFill/>
        </p:spPr>
        <p:txBody>
          <a:bodyPr wrap="none" rtlCol="0">
            <a:spAutoFit/>
            <a:scene3d>
              <a:camera prst="orthographicFront"/>
              <a:lightRig rig="threePt" dir="t"/>
            </a:scene3d>
            <a:sp3d contourW="12700"/>
          </a:bodyPr>
          <a:lstStyle/>
          <a:p>
            <a:pPr algn="ctr"/>
            <a:r>
              <a:rPr lang="zh-CN" altLang="en-US"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标题添加</a:t>
            </a:r>
            <a:endParaRPr lang="zh-CN" altLang="en-US"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nvGrpSpPr>
          <p:cNvPr id="11" name="组合 10"/>
          <p:cNvGrpSpPr/>
          <p:nvPr/>
        </p:nvGrpSpPr>
        <p:grpSpPr>
          <a:xfrm>
            <a:off x="5574166" y="4322348"/>
            <a:ext cx="3160711" cy="956983"/>
            <a:chOff x="922668" y="2796560"/>
            <a:chExt cx="3160711" cy="956983"/>
          </a:xfrm>
        </p:grpSpPr>
        <p:sp>
          <p:nvSpPr>
            <p:cNvPr id="12" name="文本框 11"/>
            <p:cNvSpPr txBox="1"/>
            <p:nvPr/>
          </p:nvSpPr>
          <p:spPr>
            <a:xfrm>
              <a:off x="922668" y="2796560"/>
              <a:ext cx="1569660" cy="461665"/>
            </a:xfrm>
            <a:prstGeom prst="rect">
              <a:avLst/>
            </a:prstGeom>
            <a:noFill/>
          </p:spPr>
          <p:txBody>
            <a:bodyPr wrap="none" rtlCol="0">
              <a:spAutoFit/>
              <a:scene3d>
                <a:camera prst="orthographicFront"/>
                <a:lightRig rig="threePt" dir="t"/>
              </a:scene3d>
              <a:sp3d contourW="12700"/>
            </a:bodyPr>
            <a:lstStyle/>
            <a:p>
              <a:r>
                <a:rPr lang="zh-CN" altLang="en-US" sz="2400" spc="30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标题添加</a:t>
              </a:r>
              <a:endParaRPr lang="zh-CN" altLang="en-US" sz="2400" spc="30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3" name="文本框 12"/>
            <p:cNvSpPr txBox="1"/>
            <p:nvPr/>
          </p:nvSpPr>
          <p:spPr>
            <a:xfrm>
              <a:off x="929017" y="3197557"/>
              <a:ext cx="3154362" cy="555986"/>
            </a:xfrm>
            <a:prstGeom prst="rect">
              <a:avLst/>
            </a:prstGeom>
            <a:noFill/>
          </p:spPr>
          <p:txBody>
            <a:bodyPr wrap="square" rtlCol="0">
              <a:spAutoFit/>
              <a:scene3d>
                <a:camera prst="orthographicFront"/>
                <a:lightRig rig="threePt" dir="t"/>
              </a:scene3d>
              <a:sp3d contourW="12700"/>
            </a:bodyPr>
            <a:lstStyle/>
            <a:p>
              <a:pPr>
                <a:lnSpc>
                  <a:spcPct val="130000"/>
                </a:lnSpc>
              </a:pPr>
              <a:r>
                <a:rPr lang="en-US" altLang="zh-CN" sz="12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Angsana New" panose="02020603050405020304" pitchFamily="18" charset="-34"/>
                  <a:sym typeface="思源黑体 CN Normal" panose="020B0400000000000000" pitchFamily="34" charset="-122"/>
                </a:rPr>
                <a:t>A wonderful serenity has taken possession of my entire soul, like these sweet</a:t>
              </a:r>
              <a:endParaRPr lang="en-US" altLang="zh-CN" sz="12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Angsana New" panose="02020603050405020304" pitchFamily="18" charset="-34"/>
                <a:sym typeface="思源黑体 CN Normal" panose="020B0400000000000000" pitchFamily="34" charset="-122"/>
              </a:endParaRPr>
            </a:p>
          </p:txBody>
        </p:sp>
      </p:grpSp>
      <p:sp>
        <p:nvSpPr>
          <p:cNvPr id="14" name="矩形: 圆角 26"/>
          <p:cNvSpPr/>
          <p:nvPr/>
        </p:nvSpPr>
        <p:spPr>
          <a:xfrm>
            <a:off x="5677519" y="5359822"/>
            <a:ext cx="1317459" cy="382159"/>
          </a:xfrm>
          <a:prstGeom prst="roundRect">
            <a:avLst>
              <a:gd name="adj" fmla="val 5000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5" name="文本框 14"/>
          <p:cNvSpPr txBox="1"/>
          <p:nvPr/>
        </p:nvSpPr>
        <p:spPr>
          <a:xfrm>
            <a:off x="5782250" y="5366235"/>
            <a:ext cx="1107996" cy="369332"/>
          </a:xfrm>
          <a:prstGeom prst="rect">
            <a:avLst/>
          </a:prstGeom>
          <a:noFill/>
        </p:spPr>
        <p:txBody>
          <a:bodyPr wrap="none" rtlCol="0">
            <a:spAutoFit/>
            <a:scene3d>
              <a:camera prst="orthographicFront"/>
              <a:lightRig rig="threePt" dir="t"/>
            </a:scene3d>
            <a:sp3d contourW="12700"/>
          </a:bodyPr>
          <a:lstStyle/>
          <a:p>
            <a:pPr algn="ctr"/>
            <a:r>
              <a:rPr lang="zh-CN" altLang="en-US"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标题添加</a:t>
            </a:r>
            <a:endParaRPr lang="zh-CN" altLang="en-US"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grpSp>
        <p:nvGrpSpPr>
          <p:cNvPr id="16" name="组合 15"/>
          <p:cNvGrpSpPr/>
          <p:nvPr/>
        </p:nvGrpSpPr>
        <p:grpSpPr>
          <a:xfrm>
            <a:off x="5574166" y="2127198"/>
            <a:ext cx="3160711" cy="956983"/>
            <a:chOff x="922668" y="2796560"/>
            <a:chExt cx="3160711" cy="956983"/>
          </a:xfrm>
        </p:grpSpPr>
        <p:sp>
          <p:nvSpPr>
            <p:cNvPr id="17" name="文本框 16"/>
            <p:cNvSpPr txBox="1"/>
            <p:nvPr/>
          </p:nvSpPr>
          <p:spPr>
            <a:xfrm>
              <a:off x="922668" y="2796560"/>
              <a:ext cx="1569660" cy="461665"/>
            </a:xfrm>
            <a:prstGeom prst="rect">
              <a:avLst/>
            </a:prstGeom>
            <a:noFill/>
          </p:spPr>
          <p:txBody>
            <a:bodyPr wrap="none" rtlCol="0">
              <a:spAutoFit/>
              <a:scene3d>
                <a:camera prst="orthographicFront"/>
                <a:lightRig rig="threePt" dir="t"/>
              </a:scene3d>
              <a:sp3d contourW="12700"/>
            </a:bodyPr>
            <a:lstStyle/>
            <a:p>
              <a:r>
                <a:rPr lang="zh-CN" altLang="en-US" sz="2400" spc="300" dirty="0">
                  <a:latin typeface="思源黑体 CN Normal" panose="020B0400000000000000" pitchFamily="34" charset="-122"/>
                  <a:ea typeface="思源黑体 CN Normal" panose="020B0400000000000000" pitchFamily="34" charset="-122"/>
                  <a:sym typeface="思源黑体 CN Normal" panose="020B0400000000000000" pitchFamily="34" charset="-122"/>
                </a:rPr>
                <a:t>标题添加</a:t>
              </a:r>
              <a:endParaRPr lang="zh-CN" altLang="en-US" sz="2400" spc="300" dirty="0">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18" name="文本框 17"/>
            <p:cNvSpPr txBox="1"/>
            <p:nvPr/>
          </p:nvSpPr>
          <p:spPr>
            <a:xfrm>
              <a:off x="929017" y="3197557"/>
              <a:ext cx="3154362" cy="555986"/>
            </a:xfrm>
            <a:prstGeom prst="rect">
              <a:avLst/>
            </a:prstGeom>
            <a:noFill/>
          </p:spPr>
          <p:txBody>
            <a:bodyPr wrap="square" rtlCol="0">
              <a:spAutoFit/>
              <a:scene3d>
                <a:camera prst="orthographicFront"/>
                <a:lightRig rig="threePt" dir="t"/>
              </a:scene3d>
              <a:sp3d contourW="12700"/>
            </a:bodyPr>
            <a:lstStyle/>
            <a:p>
              <a:pPr>
                <a:lnSpc>
                  <a:spcPct val="130000"/>
                </a:lnSpc>
              </a:pPr>
              <a:r>
                <a:rPr lang="en-US" altLang="zh-CN" sz="12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Angsana New" panose="02020603050405020304" pitchFamily="18" charset="-34"/>
                  <a:sym typeface="思源黑体 CN Normal" panose="020B0400000000000000" pitchFamily="34" charset="-122"/>
                </a:rPr>
                <a:t>A wonderful serenity has taken possession of my entire soul, like these sweet</a:t>
              </a:r>
              <a:endParaRPr lang="en-US" altLang="zh-CN" sz="1200" dirty="0">
                <a:solidFill>
                  <a:schemeClr val="tx1">
                    <a:lumMod val="50000"/>
                    <a:lumOff val="50000"/>
                  </a:schemeClr>
                </a:solidFill>
                <a:latin typeface="思源黑体 CN Normal" panose="020B0400000000000000" pitchFamily="34" charset="-122"/>
                <a:ea typeface="思源黑体 CN Normal" panose="020B0400000000000000" pitchFamily="34" charset="-122"/>
                <a:cs typeface="Angsana New" panose="02020603050405020304" pitchFamily="18" charset="-34"/>
                <a:sym typeface="思源黑体 CN Normal" panose="020B0400000000000000" pitchFamily="34" charset="-122"/>
              </a:endParaRPr>
            </a:p>
          </p:txBody>
        </p:sp>
      </p:grpSp>
      <p:sp>
        <p:nvSpPr>
          <p:cNvPr id="19" name="矩形: 圆角 32"/>
          <p:cNvSpPr/>
          <p:nvPr/>
        </p:nvSpPr>
        <p:spPr>
          <a:xfrm>
            <a:off x="5677519" y="3164672"/>
            <a:ext cx="1317459" cy="382159"/>
          </a:xfrm>
          <a:prstGeom prst="roundRect">
            <a:avLst>
              <a:gd name="adj" fmla="val 5000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sp>
        <p:nvSpPr>
          <p:cNvPr id="20" name="文本框 19"/>
          <p:cNvSpPr txBox="1"/>
          <p:nvPr/>
        </p:nvSpPr>
        <p:spPr>
          <a:xfrm>
            <a:off x="5782250" y="3171085"/>
            <a:ext cx="1107996" cy="369332"/>
          </a:xfrm>
          <a:prstGeom prst="rect">
            <a:avLst/>
          </a:prstGeom>
          <a:noFill/>
        </p:spPr>
        <p:txBody>
          <a:bodyPr wrap="none" rtlCol="0">
            <a:spAutoFit/>
            <a:scene3d>
              <a:camera prst="orthographicFront"/>
              <a:lightRig rig="threePt" dir="t"/>
            </a:scene3d>
            <a:sp3d contourW="12700"/>
          </a:bodyPr>
          <a:lstStyle/>
          <a:p>
            <a:pPr algn="ctr"/>
            <a:r>
              <a:rPr lang="zh-CN" altLang="en-US"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rPr>
              <a:t>标题添加</a:t>
            </a:r>
            <a:endParaRPr lang="zh-CN" altLang="en-US" dirty="0">
              <a:solidFill>
                <a:schemeClr val="bg1"/>
              </a:solidFill>
              <a:latin typeface="思源黑体 CN Normal" panose="020B0400000000000000" pitchFamily="34" charset="-122"/>
              <a:ea typeface="思源黑体 CN Normal" panose="020B0400000000000000" pitchFamily="34" charset="-122"/>
              <a:sym typeface="思源黑体 CN Normal" panose="020B0400000000000000" pitchFamily="34" charset="-122"/>
            </a:endParaRPr>
          </a:p>
        </p:txBody>
      </p:sp>
      <p:cxnSp>
        <p:nvCxnSpPr>
          <p:cNvPr id="21" name="直接连接符 41"/>
          <p:cNvCxnSpPr/>
          <p:nvPr/>
        </p:nvCxnSpPr>
        <p:spPr>
          <a:xfrm>
            <a:off x="4775200" y="1867755"/>
            <a:ext cx="0" cy="4147141"/>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42"/>
          <p:cNvCxnSpPr/>
          <p:nvPr/>
        </p:nvCxnSpPr>
        <p:spPr>
          <a:xfrm flipH="1">
            <a:off x="4760017" y="4080993"/>
            <a:ext cx="6154577" cy="0"/>
          </a:xfrm>
          <a:prstGeom prst="line">
            <a:avLst/>
          </a:prstGeom>
          <a:ln w="381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21"/>
                                        </p:tgtEl>
                                        <p:attrNameLst>
                                          <p:attrName>style.visibility</p:attrName>
                                        </p:attrNameLst>
                                      </p:cBhvr>
                                      <p:to>
                                        <p:strVal val="visible"/>
                                      </p:to>
                                    </p:set>
                                    <p:animEffect transition="in" filter="wipe(up)">
                                      <p:cBhvr>
                                        <p:cTn id="16" dur="500"/>
                                        <p:tgtEl>
                                          <p:spTgt spid="21"/>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left)">
                                      <p:cBhvr>
                                        <p:cTn id="20" dur="500"/>
                                        <p:tgtEl>
                                          <p:spTgt spid="22"/>
                                        </p:tgtEl>
                                      </p:cBhvr>
                                    </p:animEffect>
                                  </p:childTnLst>
                                </p:cTn>
                              </p:par>
                            </p:childTnLst>
                          </p:cTn>
                        </p:par>
                        <p:par>
                          <p:cTn id="21" fill="hold">
                            <p:stCondLst>
                              <p:cond delay="1500"/>
                            </p:stCondLst>
                            <p:childTnLst>
                              <p:par>
                                <p:cTn id="22" presetID="2" presetClass="entr" presetSubtype="2"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1+#ppt_w/2"/>
                                          </p:val>
                                        </p:tav>
                                        <p:tav tm="100000">
                                          <p:val>
                                            <p:strVal val="#ppt_x"/>
                                          </p:val>
                                        </p:tav>
                                      </p:tavLst>
                                    </p:anim>
                                    <p:anim calcmode="lin" valueType="num">
                                      <p:cBhvr additive="base">
                                        <p:cTn id="29" dur="500" fill="hold"/>
                                        <p:tgtEl>
                                          <p:spTgt spid="16"/>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1+#ppt_w/2"/>
                                          </p:val>
                                        </p:tav>
                                        <p:tav tm="100000">
                                          <p:val>
                                            <p:strVal val="#ppt_x"/>
                                          </p:val>
                                        </p:tav>
                                      </p:tavLst>
                                    </p:anim>
                                    <p:anim calcmode="lin" valueType="num">
                                      <p:cBhvr additive="base">
                                        <p:cTn id="33" dur="500" fill="hold"/>
                                        <p:tgtEl>
                                          <p:spTgt spid="4"/>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additive="base">
                                        <p:cTn id="36" dur="500" fill="hold"/>
                                        <p:tgtEl>
                                          <p:spTgt spid="5"/>
                                        </p:tgtEl>
                                        <p:attrNameLst>
                                          <p:attrName>ppt_x</p:attrName>
                                        </p:attrNameLst>
                                      </p:cBhvr>
                                      <p:tavLst>
                                        <p:tav tm="0">
                                          <p:val>
                                            <p:strVal val="1+#ppt_w/2"/>
                                          </p:val>
                                        </p:tav>
                                        <p:tav tm="100000">
                                          <p:val>
                                            <p:strVal val="#ppt_x"/>
                                          </p:val>
                                        </p:tav>
                                      </p:tavLst>
                                    </p:anim>
                                    <p:anim calcmode="lin" valueType="num">
                                      <p:cBhvr additive="base">
                                        <p:cTn id="37"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a:solidFill>
                  <a:schemeClr val="bg1"/>
                </a:solidFill>
                <a:latin typeface="+mn-ea"/>
              </a:rPr>
              <a:t>研发进度规划</a:t>
            </a:r>
            <a:endParaRPr kumimoji="1" lang="zh-CN" altLang="en-US" sz="2400">
              <a:solidFill>
                <a:schemeClr val="bg1"/>
              </a:solidFill>
              <a:latin typeface="+mn-ea"/>
            </a:endParaRPr>
          </a:p>
        </p:txBody>
      </p:sp>
      <p:sp>
        <p:nvSpPr>
          <p:cNvPr id="3" name="4 Decisión"/>
          <p:cNvSpPr>
            <a:spLocks noChangeAspect="1"/>
          </p:cNvSpPr>
          <p:nvPr/>
        </p:nvSpPr>
        <p:spPr bwMode="auto">
          <a:xfrm>
            <a:off x="3759411" y="1381511"/>
            <a:ext cx="4699327" cy="4699088"/>
          </a:xfrm>
          <a:prstGeom prst="flowChartDecision">
            <a:avLst/>
          </a:prstGeom>
          <a:solidFill>
            <a:schemeClr val="bg1"/>
          </a:solidFill>
          <a:ln w="3175" cap="rnd" cmpd="sng">
            <a:solidFill>
              <a:schemeClr val="bg1"/>
            </a:solidFill>
            <a:bevel/>
          </a:ln>
          <a:effectLst>
            <a:outerShdw blurRad="1270000" sx="96000" sy="96000" algn="ctr" rotWithShape="0">
              <a:prstClr val="black">
                <a:alpha val="40000"/>
              </a:prstClr>
            </a:outerShdw>
          </a:effectLst>
          <a:scene3d>
            <a:camera prst="orthographicFront"/>
            <a:lightRig rig="threePt" dir="t"/>
          </a:scene3d>
          <a:sp3d>
            <a:contourClr>
              <a:srgbClr val="BEC7CC"/>
            </a:contourClr>
          </a:sp3d>
        </p:spPr>
        <p:style>
          <a:lnRef idx="2">
            <a:schemeClr val="accent1">
              <a:shade val="50000"/>
            </a:schemeClr>
          </a:lnRef>
          <a:fillRef idx="1">
            <a:schemeClr val="accent1"/>
          </a:fillRef>
          <a:effectRef idx="0">
            <a:schemeClr val="accent1"/>
          </a:effectRef>
          <a:fontRef idx="minor">
            <a:schemeClr val="lt1"/>
          </a:fontRef>
        </p:style>
        <p:txBody>
          <a:bodyPr lIns="33504" tIns="16752" rIns="33504" bIns="16752" rtlCol="0" anchor="ctr"/>
          <a:lstStyle/>
          <a:p>
            <a:pPr algn="ctr" defTabSz="1183005"/>
            <a:endParaRPr lang="es-SV" sz="935">
              <a:solidFill>
                <a:srgbClr val="FFFFFF"/>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nvGrpSpPr>
          <p:cNvPr id="4" name="44 Grupo"/>
          <p:cNvGrpSpPr/>
          <p:nvPr/>
        </p:nvGrpSpPr>
        <p:grpSpPr>
          <a:xfrm>
            <a:off x="4068809" y="2481591"/>
            <a:ext cx="1626444" cy="911707"/>
            <a:chOff x="4215925" y="4571410"/>
            <a:chExt cx="3253101" cy="1823625"/>
          </a:xfrm>
          <a:solidFill>
            <a:srgbClr val="000AF5"/>
          </a:solidFill>
        </p:grpSpPr>
        <p:sp>
          <p:nvSpPr>
            <p:cNvPr id="5" name="19 Rectángulo"/>
            <p:cNvSpPr>
              <a:spLocks noChangeAspect="1"/>
            </p:cNvSpPr>
            <p:nvPr/>
          </p:nvSpPr>
          <p:spPr bwMode="auto">
            <a:xfrm rot="5400000" flipH="1">
              <a:off x="4930663" y="3856672"/>
              <a:ext cx="1823625" cy="3253101"/>
            </a:xfrm>
            <a:custGeom>
              <a:avLst/>
              <a:gdLst/>
              <a:ahLst/>
              <a:cxnLst/>
              <a:rect l="l" t="t" r="r" b="b"/>
              <a:pathLst>
                <a:path w="10303488" h="18380035">
                  <a:moveTo>
                    <a:pt x="10303485" y="5458816"/>
                  </a:moveTo>
                  <a:cubicBezTo>
                    <a:pt x="10303590" y="5440216"/>
                    <a:pt x="10301433" y="5421588"/>
                    <a:pt x="10296954" y="5403392"/>
                  </a:cubicBezTo>
                  <a:cubicBezTo>
                    <a:pt x="10296750" y="5395536"/>
                    <a:pt x="10295347" y="5387946"/>
                    <a:pt x="10292916" y="5380670"/>
                  </a:cubicBezTo>
                  <a:cubicBezTo>
                    <a:pt x="10293049" y="5372140"/>
                    <a:pt x="10290430" y="5364550"/>
                    <a:pt x="10286345" y="5357594"/>
                  </a:cubicBezTo>
                  <a:cubicBezTo>
                    <a:pt x="10269833" y="5302616"/>
                    <a:pt x="10236204" y="5256238"/>
                    <a:pt x="10190219" y="5228930"/>
                  </a:cubicBezTo>
                  <a:lnTo>
                    <a:pt x="5463578" y="67688"/>
                  </a:lnTo>
                  <a:cubicBezTo>
                    <a:pt x="5422312" y="22644"/>
                    <a:pt x="5368196" y="70"/>
                    <a:pt x="5314056" y="0"/>
                  </a:cubicBezTo>
                  <a:cubicBezTo>
                    <a:pt x="5259909" y="-78"/>
                    <a:pt x="5205738" y="22354"/>
                    <a:pt x="5164378" y="67296"/>
                  </a:cubicBezTo>
                  <a:lnTo>
                    <a:pt x="398902" y="5245654"/>
                  </a:lnTo>
                  <a:cubicBezTo>
                    <a:pt x="367030" y="5270462"/>
                    <a:pt x="343366" y="5305634"/>
                    <a:pt x="328893" y="5345880"/>
                  </a:cubicBezTo>
                  <a:cubicBezTo>
                    <a:pt x="325835" y="5351142"/>
                    <a:pt x="323804" y="5356866"/>
                    <a:pt x="323906" y="5363366"/>
                  </a:cubicBezTo>
                  <a:cubicBezTo>
                    <a:pt x="317084" y="5382292"/>
                    <a:pt x="313368" y="5402584"/>
                    <a:pt x="313070" y="5423660"/>
                  </a:cubicBezTo>
                  <a:cubicBezTo>
                    <a:pt x="310749" y="5429384"/>
                    <a:pt x="310639" y="5435248"/>
                    <a:pt x="311455" y="5441098"/>
                  </a:cubicBezTo>
                  <a:cubicBezTo>
                    <a:pt x="311376" y="5441890"/>
                    <a:pt x="311306" y="5442682"/>
                    <a:pt x="311235" y="5443466"/>
                  </a:cubicBezTo>
                  <a:cubicBezTo>
                    <a:pt x="311235" y="5588064"/>
                    <a:pt x="418841" y="5705280"/>
                    <a:pt x="551591" y="5705280"/>
                  </a:cubicBezTo>
                  <a:lnTo>
                    <a:pt x="1755297" y="5705280"/>
                  </a:lnTo>
                  <a:cubicBezTo>
                    <a:pt x="1755297" y="5705798"/>
                    <a:pt x="1755297" y="5706308"/>
                    <a:pt x="1755289" y="5706826"/>
                  </a:cubicBezTo>
                  <a:lnTo>
                    <a:pt x="1822170" y="5706826"/>
                  </a:lnTo>
                  <a:lnTo>
                    <a:pt x="1822170" y="16299975"/>
                  </a:lnTo>
                  <a:lnTo>
                    <a:pt x="555650" y="17578534"/>
                  </a:lnTo>
                  <a:lnTo>
                    <a:pt x="53944" y="18080240"/>
                  </a:lnTo>
                  <a:lnTo>
                    <a:pt x="54219" y="18080276"/>
                  </a:lnTo>
                  <a:lnTo>
                    <a:pt x="0" y="18133506"/>
                  </a:lnTo>
                  <a:cubicBezTo>
                    <a:pt x="313297" y="18315142"/>
                    <a:pt x="1087673" y="18728722"/>
                    <a:pt x="2259397" y="17773322"/>
                  </a:cubicBezTo>
                  <a:cubicBezTo>
                    <a:pt x="3431121" y="16817914"/>
                    <a:pt x="8842997" y="11481136"/>
                    <a:pt x="8860058" y="10776732"/>
                  </a:cubicBezTo>
                  <a:cubicBezTo>
                    <a:pt x="8877127" y="10072332"/>
                    <a:pt x="8859478" y="7395766"/>
                    <a:pt x="8859180" y="5705280"/>
                  </a:cubicBezTo>
                  <a:lnTo>
                    <a:pt x="10060307" y="5705280"/>
                  </a:lnTo>
                  <a:cubicBezTo>
                    <a:pt x="10130685" y="5705280"/>
                    <a:pt x="10194006" y="5672326"/>
                    <a:pt x="10236565" y="5618414"/>
                  </a:cubicBezTo>
                  <a:lnTo>
                    <a:pt x="10238078" y="5618414"/>
                  </a:lnTo>
                  <a:lnTo>
                    <a:pt x="10243096" y="5612972"/>
                  </a:lnTo>
                  <a:cubicBezTo>
                    <a:pt x="10282502" y="5570150"/>
                    <a:pt x="10303172" y="5514614"/>
                    <a:pt x="10303485" y="5458816"/>
                  </a:cubicBezTo>
                  <a:close/>
                </a:path>
              </a:pathLst>
            </a:custGeom>
            <a:grpFill/>
            <a:ln>
              <a:noFill/>
            </a:ln>
            <a:effectLst>
              <a:outerShdw blurRad="469900" dist="304800" dir="7200000" sx="89000" sy="89000" algn="ctr" rotWithShape="0">
                <a:srgbClr val="000000">
                  <a:alpha val="83000"/>
                </a:srgbClr>
              </a:outerShdw>
            </a:effectLst>
          </p:spPr>
          <p:txBody>
            <a:bodyPr lIns="0" tIns="0" rIns="0" bIns="0" rtlCol="0" anchor="ctr"/>
            <a:lstStyle/>
            <a:p>
              <a:pPr algn="ctr" defTabSz="1183005"/>
              <a:endParaRPr lang="es-SV" sz="3065" dirty="0">
                <a:solidFill>
                  <a:srgbClr val="192828">
                    <a:lumMod val="60000"/>
                    <a:lumOff val="40000"/>
                  </a:srgb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6" name="34 Rectángulo redondeado"/>
            <p:cNvSpPr/>
            <p:nvPr/>
          </p:nvSpPr>
          <p:spPr bwMode="auto">
            <a:xfrm>
              <a:off x="4274563" y="6072614"/>
              <a:ext cx="309361" cy="303855"/>
            </a:xfrm>
            <a:custGeom>
              <a:avLst/>
              <a:gdLst/>
              <a:ahLst/>
              <a:cxnLst/>
              <a:rect l="l" t="t" r="r" b="b"/>
              <a:pathLst>
                <a:path w="1699458"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grpFill/>
            <a:ln>
              <a:noFill/>
            </a:ln>
          </p:spPr>
          <p:txBody>
            <a:bodyPr lIns="0" tIns="0" rIns="0" bIns="0" rtlCol="0" anchor="ctr"/>
            <a:lstStyle/>
            <a:p>
              <a:pPr algn="ct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7" name="45 Grupo"/>
          <p:cNvGrpSpPr/>
          <p:nvPr/>
        </p:nvGrpSpPr>
        <p:grpSpPr>
          <a:xfrm flipH="1">
            <a:off x="6526261" y="2481591"/>
            <a:ext cx="1626444" cy="911707"/>
            <a:chOff x="4215925" y="4571410"/>
            <a:chExt cx="3253101" cy="1823625"/>
          </a:xfrm>
          <a:solidFill>
            <a:srgbClr val="000AF5"/>
          </a:solidFill>
        </p:grpSpPr>
        <p:sp>
          <p:nvSpPr>
            <p:cNvPr id="8" name="19 Rectángulo"/>
            <p:cNvSpPr>
              <a:spLocks noChangeAspect="1"/>
            </p:cNvSpPr>
            <p:nvPr/>
          </p:nvSpPr>
          <p:spPr bwMode="auto">
            <a:xfrm rot="5400000" flipH="1">
              <a:off x="4930663" y="3856672"/>
              <a:ext cx="1823625" cy="3253101"/>
            </a:xfrm>
            <a:custGeom>
              <a:avLst/>
              <a:gdLst/>
              <a:ahLst/>
              <a:cxnLst/>
              <a:rect l="l" t="t" r="r" b="b"/>
              <a:pathLst>
                <a:path w="10303488" h="18380035">
                  <a:moveTo>
                    <a:pt x="10303485" y="5458816"/>
                  </a:moveTo>
                  <a:cubicBezTo>
                    <a:pt x="10303590" y="5440216"/>
                    <a:pt x="10301433" y="5421588"/>
                    <a:pt x="10296954" y="5403392"/>
                  </a:cubicBezTo>
                  <a:cubicBezTo>
                    <a:pt x="10296750" y="5395536"/>
                    <a:pt x="10295347" y="5387946"/>
                    <a:pt x="10292916" y="5380670"/>
                  </a:cubicBezTo>
                  <a:cubicBezTo>
                    <a:pt x="10293049" y="5372140"/>
                    <a:pt x="10290430" y="5364550"/>
                    <a:pt x="10286345" y="5357594"/>
                  </a:cubicBezTo>
                  <a:cubicBezTo>
                    <a:pt x="10269833" y="5302616"/>
                    <a:pt x="10236204" y="5256238"/>
                    <a:pt x="10190219" y="5228930"/>
                  </a:cubicBezTo>
                  <a:lnTo>
                    <a:pt x="5463578" y="67688"/>
                  </a:lnTo>
                  <a:cubicBezTo>
                    <a:pt x="5422312" y="22644"/>
                    <a:pt x="5368196" y="70"/>
                    <a:pt x="5314056" y="0"/>
                  </a:cubicBezTo>
                  <a:cubicBezTo>
                    <a:pt x="5259909" y="-78"/>
                    <a:pt x="5205738" y="22354"/>
                    <a:pt x="5164378" y="67296"/>
                  </a:cubicBezTo>
                  <a:lnTo>
                    <a:pt x="398902" y="5245654"/>
                  </a:lnTo>
                  <a:cubicBezTo>
                    <a:pt x="367030" y="5270462"/>
                    <a:pt x="343366" y="5305634"/>
                    <a:pt x="328893" y="5345880"/>
                  </a:cubicBezTo>
                  <a:cubicBezTo>
                    <a:pt x="325835" y="5351142"/>
                    <a:pt x="323804" y="5356866"/>
                    <a:pt x="323906" y="5363366"/>
                  </a:cubicBezTo>
                  <a:cubicBezTo>
                    <a:pt x="317084" y="5382292"/>
                    <a:pt x="313368" y="5402584"/>
                    <a:pt x="313070" y="5423660"/>
                  </a:cubicBezTo>
                  <a:cubicBezTo>
                    <a:pt x="310749" y="5429384"/>
                    <a:pt x="310639" y="5435248"/>
                    <a:pt x="311455" y="5441098"/>
                  </a:cubicBezTo>
                  <a:cubicBezTo>
                    <a:pt x="311376" y="5441890"/>
                    <a:pt x="311306" y="5442682"/>
                    <a:pt x="311235" y="5443466"/>
                  </a:cubicBezTo>
                  <a:cubicBezTo>
                    <a:pt x="311235" y="5588064"/>
                    <a:pt x="418841" y="5705280"/>
                    <a:pt x="551591" y="5705280"/>
                  </a:cubicBezTo>
                  <a:lnTo>
                    <a:pt x="1755297" y="5705280"/>
                  </a:lnTo>
                  <a:cubicBezTo>
                    <a:pt x="1755297" y="5705798"/>
                    <a:pt x="1755297" y="5706308"/>
                    <a:pt x="1755289" y="5706826"/>
                  </a:cubicBezTo>
                  <a:lnTo>
                    <a:pt x="1822170" y="5706826"/>
                  </a:lnTo>
                  <a:lnTo>
                    <a:pt x="1822170" y="16299975"/>
                  </a:lnTo>
                  <a:lnTo>
                    <a:pt x="555650" y="17578534"/>
                  </a:lnTo>
                  <a:lnTo>
                    <a:pt x="53944" y="18080240"/>
                  </a:lnTo>
                  <a:lnTo>
                    <a:pt x="54219" y="18080276"/>
                  </a:lnTo>
                  <a:lnTo>
                    <a:pt x="0" y="18133506"/>
                  </a:lnTo>
                  <a:cubicBezTo>
                    <a:pt x="313297" y="18315142"/>
                    <a:pt x="1087673" y="18728722"/>
                    <a:pt x="2259397" y="17773322"/>
                  </a:cubicBezTo>
                  <a:cubicBezTo>
                    <a:pt x="3431121" y="16817914"/>
                    <a:pt x="8842997" y="11481136"/>
                    <a:pt x="8860058" y="10776732"/>
                  </a:cubicBezTo>
                  <a:cubicBezTo>
                    <a:pt x="8877127" y="10072332"/>
                    <a:pt x="8859478" y="7395766"/>
                    <a:pt x="8859180" y="5705280"/>
                  </a:cubicBezTo>
                  <a:lnTo>
                    <a:pt x="10060307" y="5705280"/>
                  </a:lnTo>
                  <a:cubicBezTo>
                    <a:pt x="10130685" y="5705280"/>
                    <a:pt x="10194006" y="5672326"/>
                    <a:pt x="10236565" y="5618414"/>
                  </a:cubicBezTo>
                  <a:lnTo>
                    <a:pt x="10238078" y="5618414"/>
                  </a:lnTo>
                  <a:lnTo>
                    <a:pt x="10243096" y="5612972"/>
                  </a:lnTo>
                  <a:cubicBezTo>
                    <a:pt x="10282502" y="5570150"/>
                    <a:pt x="10303172" y="5514614"/>
                    <a:pt x="10303485" y="5458816"/>
                  </a:cubicBezTo>
                  <a:close/>
                </a:path>
              </a:pathLst>
            </a:custGeom>
            <a:grpFill/>
            <a:ln>
              <a:noFill/>
            </a:ln>
            <a:effectLst>
              <a:outerShdw blurRad="469900" dist="304800" dir="3600000" sx="89000" sy="89000" algn="ctr" rotWithShape="0">
                <a:srgbClr val="000000">
                  <a:alpha val="83000"/>
                </a:srgbClr>
              </a:outerShdw>
            </a:effectLst>
          </p:spPr>
          <p:txBody>
            <a:bodyPr lIns="0" tIns="0" rIns="0" bIns="0" rtlCol="0" anchor="ctr"/>
            <a:lstStyle/>
            <a:p>
              <a:pPr algn="ctr" defTabSz="1183005"/>
              <a:endParaRPr lang="es-SV" sz="3065" dirty="0">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9" name="34 Rectángulo redondeado"/>
            <p:cNvSpPr/>
            <p:nvPr/>
          </p:nvSpPr>
          <p:spPr bwMode="auto">
            <a:xfrm>
              <a:off x="4274563" y="6072614"/>
              <a:ext cx="309361" cy="303855"/>
            </a:xfrm>
            <a:custGeom>
              <a:avLst/>
              <a:gdLst/>
              <a:ahLst/>
              <a:cxnLst/>
              <a:rect l="l" t="t" r="r" b="b"/>
              <a:pathLst>
                <a:path w="1699458"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grpFill/>
            <a:ln>
              <a:noFill/>
            </a:ln>
          </p:spPr>
          <p:txBody>
            <a:bodyPr lIns="0" tIns="0" rIns="0" bIns="0" rtlCol="0" anchor="ctr"/>
            <a:lstStyle/>
            <a:p>
              <a:pPr algn="ct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10" name="48 Grupo"/>
          <p:cNvGrpSpPr/>
          <p:nvPr/>
        </p:nvGrpSpPr>
        <p:grpSpPr>
          <a:xfrm flipV="1">
            <a:off x="4068809" y="4070387"/>
            <a:ext cx="1626444" cy="911707"/>
            <a:chOff x="4215925" y="4571410"/>
            <a:chExt cx="3253101" cy="1823625"/>
          </a:xfrm>
          <a:solidFill>
            <a:srgbClr val="000AF5"/>
          </a:solidFill>
        </p:grpSpPr>
        <p:sp>
          <p:nvSpPr>
            <p:cNvPr id="11" name="19 Rectángulo"/>
            <p:cNvSpPr>
              <a:spLocks noChangeAspect="1"/>
            </p:cNvSpPr>
            <p:nvPr/>
          </p:nvSpPr>
          <p:spPr bwMode="auto">
            <a:xfrm rot="5400000" flipH="1">
              <a:off x="4930663" y="3856672"/>
              <a:ext cx="1823625" cy="3253101"/>
            </a:xfrm>
            <a:custGeom>
              <a:avLst/>
              <a:gdLst/>
              <a:ahLst/>
              <a:cxnLst/>
              <a:rect l="l" t="t" r="r" b="b"/>
              <a:pathLst>
                <a:path w="10303488" h="18380035">
                  <a:moveTo>
                    <a:pt x="10303485" y="5458816"/>
                  </a:moveTo>
                  <a:cubicBezTo>
                    <a:pt x="10303590" y="5440216"/>
                    <a:pt x="10301433" y="5421588"/>
                    <a:pt x="10296954" y="5403392"/>
                  </a:cubicBezTo>
                  <a:cubicBezTo>
                    <a:pt x="10296750" y="5395536"/>
                    <a:pt x="10295347" y="5387946"/>
                    <a:pt x="10292916" y="5380670"/>
                  </a:cubicBezTo>
                  <a:cubicBezTo>
                    <a:pt x="10293049" y="5372140"/>
                    <a:pt x="10290430" y="5364550"/>
                    <a:pt x="10286345" y="5357594"/>
                  </a:cubicBezTo>
                  <a:cubicBezTo>
                    <a:pt x="10269833" y="5302616"/>
                    <a:pt x="10236204" y="5256238"/>
                    <a:pt x="10190219" y="5228930"/>
                  </a:cubicBezTo>
                  <a:lnTo>
                    <a:pt x="5463578" y="67688"/>
                  </a:lnTo>
                  <a:cubicBezTo>
                    <a:pt x="5422312" y="22644"/>
                    <a:pt x="5368196" y="70"/>
                    <a:pt x="5314056" y="0"/>
                  </a:cubicBezTo>
                  <a:cubicBezTo>
                    <a:pt x="5259909" y="-78"/>
                    <a:pt x="5205738" y="22354"/>
                    <a:pt x="5164378" y="67296"/>
                  </a:cubicBezTo>
                  <a:lnTo>
                    <a:pt x="398902" y="5245654"/>
                  </a:lnTo>
                  <a:cubicBezTo>
                    <a:pt x="367030" y="5270462"/>
                    <a:pt x="343366" y="5305634"/>
                    <a:pt x="328893" y="5345880"/>
                  </a:cubicBezTo>
                  <a:cubicBezTo>
                    <a:pt x="325835" y="5351142"/>
                    <a:pt x="323804" y="5356866"/>
                    <a:pt x="323906" y="5363366"/>
                  </a:cubicBezTo>
                  <a:cubicBezTo>
                    <a:pt x="317084" y="5382292"/>
                    <a:pt x="313368" y="5402584"/>
                    <a:pt x="313070" y="5423660"/>
                  </a:cubicBezTo>
                  <a:cubicBezTo>
                    <a:pt x="310749" y="5429384"/>
                    <a:pt x="310639" y="5435248"/>
                    <a:pt x="311455" y="5441098"/>
                  </a:cubicBezTo>
                  <a:cubicBezTo>
                    <a:pt x="311376" y="5441890"/>
                    <a:pt x="311306" y="5442682"/>
                    <a:pt x="311235" y="5443466"/>
                  </a:cubicBezTo>
                  <a:cubicBezTo>
                    <a:pt x="311235" y="5588064"/>
                    <a:pt x="418841" y="5705280"/>
                    <a:pt x="551591" y="5705280"/>
                  </a:cubicBezTo>
                  <a:lnTo>
                    <a:pt x="1755297" y="5705280"/>
                  </a:lnTo>
                  <a:cubicBezTo>
                    <a:pt x="1755297" y="5705798"/>
                    <a:pt x="1755297" y="5706308"/>
                    <a:pt x="1755289" y="5706826"/>
                  </a:cubicBezTo>
                  <a:lnTo>
                    <a:pt x="1822170" y="5706826"/>
                  </a:lnTo>
                  <a:lnTo>
                    <a:pt x="1822170" y="16299975"/>
                  </a:lnTo>
                  <a:lnTo>
                    <a:pt x="555650" y="17578534"/>
                  </a:lnTo>
                  <a:lnTo>
                    <a:pt x="53944" y="18080240"/>
                  </a:lnTo>
                  <a:lnTo>
                    <a:pt x="54219" y="18080276"/>
                  </a:lnTo>
                  <a:lnTo>
                    <a:pt x="0" y="18133506"/>
                  </a:lnTo>
                  <a:cubicBezTo>
                    <a:pt x="313297" y="18315142"/>
                    <a:pt x="1087673" y="18728722"/>
                    <a:pt x="2259397" y="17773322"/>
                  </a:cubicBezTo>
                  <a:cubicBezTo>
                    <a:pt x="3431121" y="16817914"/>
                    <a:pt x="8842997" y="11481136"/>
                    <a:pt x="8860058" y="10776732"/>
                  </a:cubicBezTo>
                  <a:cubicBezTo>
                    <a:pt x="8877127" y="10072332"/>
                    <a:pt x="8859478" y="7395766"/>
                    <a:pt x="8859180" y="5705280"/>
                  </a:cubicBezTo>
                  <a:lnTo>
                    <a:pt x="10060307" y="5705280"/>
                  </a:lnTo>
                  <a:cubicBezTo>
                    <a:pt x="10130685" y="5705280"/>
                    <a:pt x="10194006" y="5672326"/>
                    <a:pt x="10236565" y="5618414"/>
                  </a:cubicBezTo>
                  <a:lnTo>
                    <a:pt x="10238078" y="5618414"/>
                  </a:lnTo>
                  <a:lnTo>
                    <a:pt x="10243096" y="5612972"/>
                  </a:lnTo>
                  <a:cubicBezTo>
                    <a:pt x="10282502" y="5570150"/>
                    <a:pt x="10303172" y="5514614"/>
                    <a:pt x="10303485" y="5458816"/>
                  </a:cubicBezTo>
                  <a:close/>
                </a:path>
              </a:pathLst>
            </a:custGeom>
            <a:grpFill/>
            <a:ln>
              <a:noFill/>
            </a:ln>
            <a:effectLst>
              <a:outerShdw blurRad="469900" dist="304800" dir="7200000" sx="89000" sy="89000" algn="ctr" rotWithShape="0">
                <a:srgbClr val="000000">
                  <a:alpha val="83000"/>
                </a:srgbClr>
              </a:outerShdw>
            </a:effectLst>
          </p:spPr>
          <p:txBody>
            <a:bodyPr lIns="0" tIns="0" rIns="0" bIns="0" rtlCol="0" anchor="ctr"/>
            <a:lstStyle/>
            <a:p>
              <a:pPr algn="ctr" defTabSz="1183005"/>
              <a:endParaRPr lang="es-SV" sz="3065" dirty="0">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2" name="34 Rectángulo redondeado"/>
            <p:cNvSpPr/>
            <p:nvPr/>
          </p:nvSpPr>
          <p:spPr bwMode="auto">
            <a:xfrm>
              <a:off x="4274563" y="6072614"/>
              <a:ext cx="309361" cy="303855"/>
            </a:xfrm>
            <a:custGeom>
              <a:avLst/>
              <a:gdLst/>
              <a:ahLst/>
              <a:cxnLst/>
              <a:rect l="l" t="t" r="r" b="b"/>
              <a:pathLst>
                <a:path w="1699458"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grpFill/>
            <a:ln>
              <a:noFill/>
            </a:ln>
          </p:spPr>
          <p:txBody>
            <a:bodyPr lIns="0" tIns="0" rIns="0" bIns="0" rtlCol="0" anchor="ctr"/>
            <a:lstStyle/>
            <a:p>
              <a:pPr algn="ct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13" name="51 Grupo"/>
          <p:cNvGrpSpPr/>
          <p:nvPr/>
        </p:nvGrpSpPr>
        <p:grpSpPr>
          <a:xfrm flipH="1" flipV="1">
            <a:off x="6526261" y="4071973"/>
            <a:ext cx="1626444" cy="911707"/>
            <a:chOff x="4215925" y="4571410"/>
            <a:chExt cx="3253101" cy="1823625"/>
          </a:xfrm>
          <a:solidFill>
            <a:srgbClr val="000AF5"/>
          </a:solidFill>
        </p:grpSpPr>
        <p:sp>
          <p:nvSpPr>
            <p:cNvPr id="14" name="19 Rectángulo"/>
            <p:cNvSpPr>
              <a:spLocks noChangeAspect="1"/>
            </p:cNvSpPr>
            <p:nvPr/>
          </p:nvSpPr>
          <p:spPr bwMode="auto">
            <a:xfrm rot="5400000" flipH="1">
              <a:off x="4930663" y="3856672"/>
              <a:ext cx="1823625" cy="3253101"/>
            </a:xfrm>
            <a:custGeom>
              <a:avLst/>
              <a:gdLst/>
              <a:ahLst/>
              <a:cxnLst/>
              <a:rect l="l" t="t" r="r" b="b"/>
              <a:pathLst>
                <a:path w="10303488" h="18380035">
                  <a:moveTo>
                    <a:pt x="10303485" y="5458816"/>
                  </a:moveTo>
                  <a:cubicBezTo>
                    <a:pt x="10303590" y="5440216"/>
                    <a:pt x="10301433" y="5421588"/>
                    <a:pt x="10296954" y="5403392"/>
                  </a:cubicBezTo>
                  <a:cubicBezTo>
                    <a:pt x="10296750" y="5395536"/>
                    <a:pt x="10295347" y="5387946"/>
                    <a:pt x="10292916" y="5380670"/>
                  </a:cubicBezTo>
                  <a:cubicBezTo>
                    <a:pt x="10293049" y="5372140"/>
                    <a:pt x="10290430" y="5364550"/>
                    <a:pt x="10286345" y="5357594"/>
                  </a:cubicBezTo>
                  <a:cubicBezTo>
                    <a:pt x="10269833" y="5302616"/>
                    <a:pt x="10236204" y="5256238"/>
                    <a:pt x="10190219" y="5228930"/>
                  </a:cubicBezTo>
                  <a:lnTo>
                    <a:pt x="5463578" y="67688"/>
                  </a:lnTo>
                  <a:cubicBezTo>
                    <a:pt x="5422312" y="22644"/>
                    <a:pt x="5368196" y="70"/>
                    <a:pt x="5314056" y="0"/>
                  </a:cubicBezTo>
                  <a:cubicBezTo>
                    <a:pt x="5259909" y="-78"/>
                    <a:pt x="5205738" y="22354"/>
                    <a:pt x="5164378" y="67296"/>
                  </a:cubicBezTo>
                  <a:lnTo>
                    <a:pt x="398902" y="5245654"/>
                  </a:lnTo>
                  <a:cubicBezTo>
                    <a:pt x="367030" y="5270462"/>
                    <a:pt x="343366" y="5305634"/>
                    <a:pt x="328893" y="5345880"/>
                  </a:cubicBezTo>
                  <a:cubicBezTo>
                    <a:pt x="325835" y="5351142"/>
                    <a:pt x="323804" y="5356866"/>
                    <a:pt x="323906" y="5363366"/>
                  </a:cubicBezTo>
                  <a:cubicBezTo>
                    <a:pt x="317084" y="5382292"/>
                    <a:pt x="313368" y="5402584"/>
                    <a:pt x="313070" y="5423660"/>
                  </a:cubicBezTo>
                  <a:cubicBezTo>
                    <a:pt x="310749" y="5429384"/>
                    <a:pt x="310639" y="5435248"/>
                    <a:pt x="311455" y="5441098"/>
                  </a:cubicBezTo>
                  <a:cubicBezTo>
                    <a:pt x="311376" y="5441890"/>
                    <a:pt x="311306" y="5442682"/>
                    <a:pt x="311235" y="5443466"/>
                  </a:cubicBezTo>
                  <a:cubicBezTo>
                    <a:pt x="311235" y="5588064"/>
                    <a:pt x="418841" y="5705280"/>
                    <a:pt x="551591" y="5705280"/>
                  </a:cubicBezTo>
                  <a:lnTo>
                    <a:pt x="1755297" y="5705280"/>
                  </a:lnTo>
                  <a:cubicBezTo>
                    <a:pt x="1755297" y="5705798"/>
                    <a:pt x="1755297" y="5706308"/>
                    <a:pt x="1755289" y="5706826"/>
                  </a:cubicBezTo>
                  <a:lnTo>
                    <a:pt x="1822170" y="5706826"/>
                  </a:lnTo>
                  <a:lnTo>
                    <a:pt x="1822170" y="16299975"/>
                  </a:lnTo>
                  <a:lnTo>
                    <a:pt x="555650" y="17578534"/>
                  </a:lnTo>
                  <a:lnTo>
                    <a:pt x="53944" y="18080240"/>
                  </a:lnTo>
                  <a:lnTo>
                    <a:pt x="54219" y="18080276"/>
                  </a:lnTo>
                  <a:lnTo>
                    <a:pt x="0" y="18133506"/>
                  </a:lnTo>
                  <a:cubicBezTo>
                    <a:pt x="313297" y="18315142"/>
                    <a:pt x="1087673" y="18728722"/>
                    <a:pt x="2259397" y="17773322"/>
                  </a:cubicBezTo>
                  <a:cubicBezTo>
                    <a:pt x="3431121" y="16817914"/>
                    <a:pt x="8842997" y="11481136"/>
                    <a:pt x="8860058" y="10776732"/>
                  </a:cubicBezTo>
                  <a:cubicBezTo>
                    <a:pt x="8877127" y="10072332"/>
                    <a:pt x="8859478" y="7395766"/>
                    <a:pt x="8859180" y="5705280"/>
                  </a:cubicBezTo>
                  <a:lnTo>
                    <a:pt x="10060307" y="5705280"/>
                  </a:lnTo>
                  <a:cubicBezTo>
                    <a:pt x="10130685" y="5705280"/>
                    <a:pt x="10194006" y="5672326"/>
                    <a:pt x="10236565" y="5618414"/>
                  </a:cubicBezTo>
                  <a:lnTo>
                    <a:pt x="10238078" y="5618414"/>
                  </a:lnTo>
                  <a:lnTo>
                    <a:pt x="10243096" y="5612972"/>
                  </a:lnTo>
                  <a:cubicBezTo>
                    <a:pt x="10282502" y="5570150"/>
                    <a:pt x="10303172" y="5514614"/>
                    <a:pt x="10303485" y="5458816"/>
                  </a:cubicBezTo>
                  <a:close/>
                </a:path>
              </a:pathLst>
            </a:custGeom>
            <a:grpFill/>
            <a:ln>
              <a:noFill/>
            </a:ln>
            <a:effectLst>
              <a:outerShdw blurRad="469900" dist="304800" dir="7200000" sx="89000" sy="89000" algn="ctr" rotWithShape="0">
                <a:srgbClr val="000000">
                  <a:alpha val="83000"/>
                </a:srgbClr>
              </a:outerShdw>
            </a:effectLst>
          </p:spPr>
          <p:txBody>
            <a:bodyPr lIns="0" tIns="0" rIns="0" bIns="0" rtlCol="0" anchor="ctr"/>
            <a:lstStyle/>
            <a:p>
              <a:pPr algn="ctr" defTabSz="1183005"/>
              <a:endParaRPr lang="es-SV" sz="3065" dirty="0">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5" name="34 Rectángulo redondeado"/>
            <p:cNvSpPr/>
            <p:nvPr/>
          </p:nvSpPr>
          <p:spPr bwMode="auto">
            <a:xfrm>
              <a:off x="4274563" y="6072614"/>
              <a:ext cx="309361" cy="303855"/>
            </a:xfrm>
            <a:custGeom>
              <a:avLst/>
              <a:gdLst/>
              <a:ahLst/>
              <a:cxnLst/>
              <a:rect l="l" t="t" r="r" b="b"/>
              <a:pathLst>
                <a:path w="1699458" h="1682246">
                  <a:moveTo>
                    <a:pt x="1326352" y="0"/>
                  </a:moveTo>
                  <a:lnTo>
                    <a:pt x="1699458" y="0"/>
                  </a:lnTo>
                  <a:lnTo>
                    <a:pt x="17212" y="1682246"/>
                  </a:lnTo>
                  <a:cubicBezTo>
                    <a:pt x="5314" y="1616074"/>
                    <a:pt x="0" y="1548019"/>
                    <a:pt x="0" y="1478723"/>
                  </a:cubicBezTo>
                  <a:lnTo>
                    <a:pt x="0" y="1326353"/>
                  </a:lnTo>
                  <a:cubicBezTo>
                    <a:pt x="0" y="593828"/>
                    <a:pt x="593828" y="0"/>
                    <a:pt x="1326352" y="0"/>
                  </a:cubicBezTo>
                  <a:close/>
                </a:path>
              </a:pathLst>
            </a:custGeom>
            <a:grpFill/>
            <a:ln>
              <a:noFill/>
            </a:ln>
          </p:spPr>
          <p:txBody>
            <a:bodyPr lIns="0" tIns="0" rIns="0" bIns="0" rtlCol="0" anchor="ctr"/>
            <a:lstStyle/>
            <a:p>
              <a:pPr algn="ct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16" name="Group 4"/>
          <p:cNvGrpSpPr>
            <a:grpSpLocks noChangeAspect="1"/>
          </p:cNvGrpSpPr>
          <p:nvPr/>
        </p:nvGrpSpPr>
        <p:grpSpPr bwMode="auto">
          <a:xfrm>
            <a:off x="5715549" y="3373353"/>
            <a:ext cx="787044" cy="715655"/>
            <a:chOff x="2733" y="-929"/>
            <a:chExt cx="364" cy="331"/>
          </a:xfrm>
          <a:solidFill>
            <a:schemeClr val="tx1">
              <a:lumMod val="75000"/>
              <a:lumOff val="25000"/>
            </a:schemeClr>
          </a:solidFill>
        </p:grpSpPr>
        <p:sp>
          <p:nvSpPr>
            <p:cNvPr id="17" name="Freeform 6"/>
            <p:cNvSpPr/>
            <p:nvPr/>
          </p:nvSpPr>
          <p:spPr bwMode="auto">
            <a:xfrm>
              <a:off x="2845" y="-887"/>
              <a:ext cx="74" cy="73"/>
            </a:xfrm>
            <a:custGeom>
              <a:avLst/>
              <a:gdLst>
                <a:gd name="T0" fmla="*/ 603 w 660"/>
                <a:gd name="T1" fmla="*/ 0 h 660"/>
                <a:gd name="T2" fmla="*/ 621 w 660"/>
                <a:gd name="T3" fmla="*/ 2 h 660"/>
                <a:gd name="T4" fmla="*/ 637 w 660"/>
                <a:gd name="T5" fmla="*/ 11 h 660"/>
                <a:gd name="T6" fmla="*/ 649 w 660"/>
                <a:gd name="T7" fmla="*/ 23 h 660"/>
                <a:gd name="T8" fmla="*/ 657 w 660"/>
                <a:gd name="T9" fmla="*/ 39 h 660"/>
                <a:gd name="T10" fmla="*/ 660 w 660"/>
                <a:gd name="T11" fmla="*/ 57 h 660"/>
                <a:gd name="T12" fmla="*/ 657 w 660"/>
                <a:gd name="T13" fmla="*/ 75 h 660"/>
                <a:gd name="T14" fmla="*/ 649 w 660"/>
                <a:gd name="T15" fmla="*/ 91 h 660"/>
                <a:gd name="T16" fmla="*/ 637 w 660"/>
                <a:gd name="T17" fmla="*/ 103 h 660"/>
                <a:gd name="T18" fmla="*/ 621 w 660"/>
                <a:gd name="T19" fmla="*/ 112 h 660"/>
                <a:gd name="T20" fmla="*/ 603 w 660"/>
                <a:gd name="T21" fmla="*/ 114 h 660"/>
                <a:gd name="T22" fmla="*/ 550 w 660"/>
                <a:gd name="T23" fmla="*/ 117 h 660"/>
                <a:gd name="T24" fmla="*/ 498 w 660"/>
                <a:gd name="T25" fmla="*/ 126 h 660"/>
                <a:gd name="T26" fmla="*/ 448 w 660"/>
                <a:gd name="T27" fmla="*/ 139 h 660"/>
                <a:gd name="T28" fmla="*/ 401 w 660"/>
                <a:gd name="T29" fmla="*/ 158 h 660"/>
                <a:gd name="T30" fmla="*/ 357 w 660"/>
                <a:gd name="T31" fmla="*/ 181 h 660"/>
                <a:gd name="T32" fmla="*/ 315 w 660"/>
                <a:gd name="T33" fmla="*/ 208 h 660"/>
                <a:gd name="T34" fmla="*/ 276 w 660"/>
                <a:gd name="T35" fmla="*/ 241 h 660"/>
                <a:gd name="T36" fmla="*/ 241 w 660"/>
                <a:gd name="T37" fmla="*/ 276 h 660"/>
                <a:gd name="T38" fmla="*/ 209 w 660"/>
                <a:gd name="T39" fmla="*/ 315 h 660"/>
                <a:gd name="T40" fmla="*/ 181 w 660"/>
                <a:gd name="T41" fmla="*/ 356 h 660"/>
                <a:gd name="T42" fmla="*/ 158 w 660"/>
                <a:gd name="T43" fmla="*/ 401 h 660"/>
                <a:gd name="T44" fmla="*/ 139 w 660"/>
                <a:gd name="T45" fmla="*/ 448 h 660"/>
                <a:gd name="T46" fmla="*/ 126 w 660"/>
                <a:gd name="T47" fmla="*/ 498 h 660"/>
                <a:gd name="T48" fmla="*/ 117 w 660"/>
                <a:gd name="T49" fmla="*/ 550 h 660"/>
                <a:gd name="T50" fmla="*/ 115 w 660"/>
                <a:gd name="T51" fmla="*/ 603 h 660"/>
                <a:gd name="T52" fmla="*/ 112 w 660"/>
                <a:gd name="T53" fmla="*/ 621 h 660"/>
                <a:gd name="T54" fmla="*/ 104 w 660"/>
                <a:gd name="T55" fmla="*/ 637 h 660"/>
                <a:gd name="T56" fmla="*/ 91 w 660"/>
                <a:gd name="T57" fmla="*/ 649 h 660"/>
                <a:gd name="T58" fmla="*/ 75 w 660"/>
                <a:gd name="T59" fmla="*/ 657 h 660"/>
                <a:gd name="T60" fmla="*/ 57 w 660"/>
                <a:gd name="T61" fmla="*/ 660 h 660"/>
                <a:gd name="T62" fmla="*/ 39 w 660"/>
                <a:gd name="T63" fmla="*/ 657 h 660"/>
                <a:gd name="T64" fmla="*/ 23 w 660"/>
                <a:gd name="T65" fmla="*/ 649 h 660"/>
                <a:gd name="T66" fmla="*/ 11 w 660"/>
                <a:gd name="T67" fmla="*/ 637 h 660"/>
                <a:gd name="T68" fmla="*/ 3 w 660"/>
                <a:gd name="T69" fmla="*/ 621 h 660"/>
                <a:gd name="T70" fmla="*/ 0 w 660"/>
                <a:gd name="T71" fmla="*/ 603 h 660"/>
                <a:gd name="T72" fmla="*/ 3 w 660"/>
                <a:gd name="T73" fmla="*/ 541 h 660"/>
                <a:gd name="T74" fmla="*/ 12 w 660"/>
                <a:gd name="T75" fmla="*/ 481 h 660"/>
                <a:gd name="T76" fmla="*/ 27 w 660"/>
                <a:gd name="T77" fmla="*/ 423 h 660"/>
                <a:gd name="T78" fmla="*/ 47 w 660"/>
                <a:gd name="T79" fmla="*/ 368 h 660"/>
                <a:gd name="T80" fmla="*/ 72 w 660"/>
                <a:gd name="T81" fmla="*/ 315 h 660"/>
                <a:gd name="T82" fmla="*/ 103 w 660"/>
                <a:gd name="T83" fmla="*/ 266 h 660"/>
                <a:gd name="T84" fmla="*/ 137 w 660"/>
                <a:gd name="T85" fmla="*/ 219 h 660"/>
                <a:gd name="T86" fmla="*/ 176 w 660"/>
                <a:gd name="T87" fmla="*/ 176 h 660"/>
                <a:gd name="T88" fmla="*/ 219 w 660"/>
                <a:gd name="T89" fmla="*/ 137 h 660"/>
                <a:gd name="T90" fmla="*/ 266 w 660"/>
                <a:gd name="T91" fmla="*/ 102 h 660"/>
                <a:gd name="T92" fmla="*/ 316 w 660"/>
                <a:gd name="T93" fmla="*/ 72 h 660"/>
                <a:gd name="T94" fmla="*/ 368 w 660"/>
                <a:gd name="T95" fmla="*/ 47 h 660"/>
                <a:gd name="T96" fmla="*/ 423 w 660"/>
                <a:gd name="T97" fmla="*/ 27 h 660"/>
                <a:gd name="T98" fmla="*/ 481 w 660"/>
                <a:gd name="T99" fmla="*/ 12 h 660"/>
                <a:gd name="T100" fmla="*/ 541 w 660"/>
                <a:gd name="T101" fmla="*/ 3 h 660"/>
                <a:gd name="T102" fmla="*/ 603 w 660"/>
                <a:gd name="T103" fmla="*/ 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0" h="660">
                  <a:moveTo>
                    <a:pt x="603" y="0"/>
                  </a:moveTo>
                  <a:lnTo>
                    <a:pt x="621" y="2"/>
                  </a:lnTo>
                  <a:lnTo>
                    <a:pt x="637" y="11"/>
                  </a:lnTo>
                  <a:lnTo>
                    <a:pt x="649" y="23"/>
                  </a:lnTo>
                  <a:lnTo>
                    <a:pt x="657" y="39"/>
                  </a:lnTo>
                  <a:lnTo>
                    <a:pt x="660" y="57"/>
                  </a:lnTo>
                  <a:lnTo>
                    <a:pt x="657" y="75"/>
                  </a:lnTo>
                  <a:lnTo>
                    <a:pt x="649" y="91"/>
                  </a:lnTo>
                  <a:lnTo>
                    <a:pt x="637" y="103"/>
                  </a:lnTo>
                  <a:lnTo>
                    <a:pt x="621" y="112"/>
                  </a:lnTo>
                  <a:lnTo>
                    <a:pt x="603" y="114"/>
                  </a:lnTo>
                  <a:lnTo>
                    <a:pt x="550" y="117"/>
                  </a:lnTo>
                  <a:lnTo>
                    <a:pt x="498" y="126"/>
                  </a:lnTo>
                  <a:lnTo>
                    <a:pt x="448" y="139"/>
                  </a:lnTo>
                  <a:lnTo>
                    <a:pt x="401" y="158"/>
                  </a:lnTo>
                  <a:lnTo>
                    <a:pt x="357" y="181"/>
                  </a:lnTo>
                  <a:lnTo>
                    <a:pt x="315" y="208"/>
                  </a:lnTo>
                  <a:lnTo>
                    <a:pt x="276" y="241"/>
                  </a:lnTo>
                  <a:lnTo>
                    <a:pt x="241" y="276"/>
                  </a:lnTo>
                  <a:lnTo>
                    <a:pt x="209" y="315"/>
                  </a:lnTo>
                  <a:lnTo>
                    <a:pt x="181" y="356"/>
                  </a:lnTo>
                  <a:lnTo>
                    <a:pt x="158" y="401"/>
                  </a:lnTo>
                  <a:lnTo>
                    <a:pt x="139" y="448"/>
                  </a:lnTo>
                  <a:lnTo>
                    <a:pt x="126" y="498"/>
                  </a:lnTo>
                  <a:lnTo>
                    <a:pt x="117" y="550"/>
                  </a:lnTo>
                  <a:lnTo>
                    <a:pt x="115" y="603"/>
                  </a:lnTo>
                  <a:lnTo>
                    <a:pt x="112" y="621"/>
                  </a:lnTo>
                  <a:lnTo>
                    <a:pt x="104" y="637"/>
                  </a:lnTo>
                  <a:lnTo>
                    <a:pt x="91" y="649"/>
                  </a:lnTo>
                  <a:lnTo>
                    <a:pt x="75" y="657"/>
                  </a:lnTo>
                  <a:lnTo>
                    <a:pt x="57" y="660"/>
                  </a:lnTo>
                  <a:lnTo>
                    <a:pt x="39" y="657"/>
                  </a:lnTo>
                  <a:lnTo>
                    <a:pt x="23" y="649"/>
                  </a:lnTo>
                  <a:lnTo>
                    <a:pt x="11" y="637"/>
                  </a:lnTo>
                  <a:lnTo>
                    <a:pt x="3" y="621"/>
                  </a:lnTo>
                  <a:lnTo>
                    <a:pt x="0" y="603"/>
                  </a:lnTo>
                  <a:lnTo>
                    <a:pt x="3" y="541"/>
                  </a:lnTo>
                  <a:lnTo>
                    <a:pt x="12" y="481"/>
                  </a:lnTo>
                  <a:lnTo>
                    <a:pt x="27" y="423"/>
                  </a:lnTo>
                  <a:lnTo>
                    <a:pt x="47" y="368"/>
                  </a:lnTo>
                  <a:lnTo>
                    <a:pt x="72" y="315"/>
                  </a:lnTo>
                  <a:lnTo>
                    <a:pt x="103" y="266"/>
                  </a:lnTo>
                  <a:lnTo>
                    <a:pt x="137" y="219"/>
                  </a:lnTo>
                  <a:lnTo>
                    <a:pt x="176" y="176"/>
                  </a:lnTo>
                  <a:lnTo>
                    <a:pt x="219" y="137"/>
                  </a:lnTo>
                  <a:lnTo>
                    <a:pt x="266" y="102"/>
                  </a:lnTo>
                  <a:lnTo>
                    <a:pt x="316" y="72"/>
                  </a:lnTo>
                  <a:lnTo>
                    <a:pt x="368" y="47"/>
                  </a:lnTo>
                  <a:lnTo>
                    <a:pt x="423" y="27"/>
                  </a:lnTo>
                  <a:lnTo>
                    <a:pt x="481" y="12"/>
                  </a:lnTo>
                  <a:lnTo>
                    <a:pt x="541" y="3"/>
                  </a:lnTo>
                  <a:lnTo>
                    <a:pt x="603"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8" name="Freeform 7"/>
            <p:cNvSpPr/>
            <p:nvPr/>
          </p:nvSpPr>
          <p:spPr bwMode="auto">
            <a:xfrm>
              <a:off x="2818" y="-918"/>
              <a:ext cx="196" cy="224"/>
            </a:xfrm>
            <a:custGeom>
              <a:avLst/>
              <a:gdLst>
                <a:gd name="T0" fmla="*/ 1094 w 1765"/>
                <a:gd name="T1" fmla="*/ 26 h 2024"/>
                <a:gd name="T2" fmla="*/ 1347 w 1765"/>
                <a:gd name="T3" fmla="*/ 132 h 2024"/>
                <a:gd name="T4" fmla="*/ 1552 w 1765"/>
                <a:gd name="T5" fmla="*/ 308 h 2024"/>
                <a:gd name="T6" fmla="*/ 1696 w 1765"/>
                <a:gd name="T7" fmla="*/ 540 h 2024"/>
                <a:gd name="T8" fmla="*/ 1762 w 1765"/>
                <a:gd name="T9" fmla="*/ 811 h 2024"/>
                <a:gd name="T10" fmla="*/ 1744 w 1765"/>
                <a:gd name="T11" fmla="*/ 1075 h 2024"/>
                <a:gd name="T12" fmla="*/ 1654 w 1765"/>
                <a:gd name="T13" fmla="*/ 1313 h 2024"/>
                <a:gd name="T14" fmla="*/ 1515 w 1765"/>
                <a:gd name="T15" fmla="*/ 1520 h 2024"/>
                <a:gd name="T16" fmla="*/ 1430 w 1765"/>
                <a:gd name="T17" fmla="*/ 1688 h 2024"/>
                <a:gd name="T18" fmla="*/ 1393 w 1765"/>
                <a:gd name="T19" fmla="*/ 1813 h 2024"/>
                <a:gd name="T20" fmla="*/ 1387 w 1765"/>
                <a:gd name="T21" fmla="*/ 1896 h 2024"/>
                <a:gd name="T22" fmla="*/ 1393 w 1765"/>
                <a:gd name="T23" fmla="*/ 1938 h 2024"/>
                <a:gd name="T24" fmla="*/ 1399 w 1765"/>
                <a:gd name="T25" fmla="*/ 1973 h 2024"/>
                <a:gd name="T26" fmla="*/ 1366 w 1765"/>
                <a:gd name="T27" fmla="*/ 2018 h 2024"/>
                <a:gd name="T28" fmla="*/ 1310 w 1765"/>
                <a:gd name="T29" fmla="*/ 2014 h 2024"/>
                <a:gd name="T30" fmla="*/ 1285 w 1765"/>
                <a:gd name="T31" fmla="*/ 1980 h 2024"/>
                <a:gd name="T32" fmla="*/ 1273 w 1765"/>
                <a:gd name="T33" fmla="*/ 1926 h 2024"/>
                <a:gd name="T34" fmla="*/ 1273 w 1765"/>
                <a:gd name="T35" fmla="*/ 1832 h 2024"/>
                <a:gd name="T36" fmla="*/ 1305 w 1765"/>
                <a:gd name="T37" fmla="*/ 1694 h 2024"/>
                <a:gd name="T38" fmla="*/ 1385 w 1765"/>
                <a:gd name="T39" fmla="*/ 1514 h 2024"/>
                <a:gd name="T40" fmla="*/ 1527 w 1765"/>
                <a:gd name="T41" fmla="*/ 1300 h 2024"/>
                <a:gd name="T42" fmla="*/ 1627 w 1765"/>
                <a:gd name="T43" fmla="*/ 1070 h 2024"/>
                <a:gd name="T44" fmla="*/ 1647 w 1765"/>
                <a:gd name="T45" fmla="*/ 813 h 2024"/>
                <a:gd name="T46" fmla="*/ 1575 w 1765"/>
                <a:gd name="T47" fmla="*/ 554 h 2024"/>
                <a:gd name="T48" fmla="*/ 1425 w 1765"/>
                <a:gd name="T49" fmla="*/ 340 h 2024"/>
                <a:gd name="T50" fmla="*/ 1211 w 1765"/>
                <a:gd name="T51" fmla="*/ 188 h 2024"/>
                <a:gd name="T52" fmla="*/ 952 w 1765"/>
                <a:gd name="T53" fmla="*/ 118 h 2024"/>
                <a:gd name="T54" fmla="*/ 678 w 1765"/>
                <a:gd name="T55" fmla="*/ 142 h 2024"/>
                <a:gd name="T56" fmla="*/ 440 w 1765"/>
                <a:gd name="T57" fmla="*/ 256 h 2024"/>
                <a:gd name="T58" fmla="*/ 256 w 1765"/>
                <a:gd name="T59" fmla="*/ 440 h 2024"/>
                <a:gd name="T60" fmla="*/ 142 w 1765"/>
                <a:gd name="T61" fmla="*/ 679 h 2024"/>
                <a:gd name="T62" fmla="*/ 117 w 1765"/>
                <a:gd name="T63" fmla="*/ 946 h 2024"/>
                <a:gd name="T64" fmla="*/ 177 w 1765"/>
                <a:gd name="T65" fmla="*/ 1187 h 2024"/>
                <a:gd name="T66" fmla="*/ 277 w 1765"/>
                <a:gd name="T67" fmla="*/ 1354 h 2024"/>
                <a:gd name="T68" fmla="*/ 407 w 1765"/>
                <a:gd name="T69" fmla="*/ 1566 h 2024"/>
                <a:gd name="T70" fmla="*/ 476 w 1765"/>
                <a:gd name="T71" fmla="*/ 1734 h 2024"/>
                <a:gd name="T72" fmla="*/ 498 w 1765"/>
                <a:gd name="T73" fmla="*/ 1860 h 2024"/>
                <a:gd name="T74" fmla="*/ 494 w 1765"/>
                <a:gd name="T75" fmla="*/ 1944 h 2024"/>
                <a:gd name="T76" fmla="*/ 482 w 1765"/>
                <a:gd name="T77" fmla="*/ 1986 h 2024"/>
                <a:gd name="T78" fmla="*/ 443 w 1765"/>
                <a:gd name="T79" fmla="*/ 2022 h 2024"/>
                <a:gd name="T80" fmla="*/ 390 w 1765"/>
                <a:gd name="T81" fmla="*/ 2010 h 2024"/>
                <a:gd name="T82" fmla="*/ 371 w 1765"/>
                <a:gd name="T83" fmla="*/ 1957 h 2024"/>
                <a:gd name="T84" fmla="*/ 378 w 1765"/>
                <a:gd name="T85" fmla="*/ 1931 h 2024"/>
                <a:gd name="T86" fmla="*/ 382 w 1765"/>
                <a:gd name="T87" fmla="*/ 1880 h 2024"/>
                <a:gd name="T88" fmla="*/ 370 w 1765"/>
                <a:gd name="T89" fmla="*/ 1788 h 2024"/>
                <a:gd name="T90" fmla="*/ 322 w 1765"/>
                <a:gd name="T91" fmla="*/ 1654 h 2024"/>
                <a:gd name="T92" fmla="*/ 222 w 1765"/>
                <a:gd name="T93" fmla="*/ 1476 h 2024"/>
                <a:gd name="T94" fmla="*/ 112 w 1765"/>
                <a:gd name="T95" fmla="*/ 1315 h 2024"/>
                <a:gd name="T96" fmla="*/ 21 w 1765"/>
                <a:gd name="T97" fmla="*/ 1076 h 2024"/>
                <a:gd name="T98" fmla="*/ 3 w 1765"/>
                <a:gd name="T99" fmla="*/ 811 h 2024"/>
                <a:gd name="T100" fmla="*/ 69 w 1765"/>
                <a:gd name="T101" fmla="*/ 540 h 2024"/>
                <a:gd name="T102" fmla="*/ 213 w 1765"/>
                <a:gd name="T103" fmla="*/ 308 h 2024"/>
                <a:gd name="T104" fmla="*/ 417 w 1765"/>
                <a:gd name="T105" fmla="*/ 132 h 2024"/>
                <a:gd name="T106" fmla="*/ 670 w 1765"/>
                <a:gd name="T107" fmla="*/ 26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5" h="2024">
                  <a:moveTo>
                    <a:pt x="882" y="0"/>
                  </a:moveTo>
                  <a:lnTo>
                    <a:pt x="954" y="3"/>
                  </a:lnTo>
                  <a:lnTo>
                    <a:pt x="1025" y="12"/>
                  </a:lnTo>
                  <a:lnTo>
                    <a:pt x="1094" y="26"/>
                  </a:lnTo>
                  <a:lnTo>
                    <a:pt x="1161" y="45"/>
                  </a:lnTo>
                  <a:lnTo>
                    <a:pt x="1225" y="69"/>
                  </a:lnTo>
                  <a:lnTo>
                    <a:pt x="1287" y="98"/>
                  </a:lnTo>
                  <a:lnTo>
                    <a:pt x="1347" y="132"/>
                  </a:lnTo>
                  <a:lnTo>
                    <a:pt x="1403" y="170"/>
                  </a:lnTo>
                  <a:lnTo>
                    <a:pt x="1456" y="212"/>
                  </a:lnTo>
                  <a:lnTo>
                    <a:pt x="1506" y="259"/>
                  </a:lnTo>
                  <a:lnTo>
                    <a:pt x="1552" y="308"/>
                  </a:lnTo>
                  <a:lnTo>
                    <a:pt x="1595" y="361"/>
                  </a:lnTo>
                  <a:lnTo>
                    <a:pt x="1633" y="418"/>
                  </a:lnTo>
                  <a:lnTo>
                    <a:pt x="1666" y="477"/>
                  </a:lnTo>
                  <a:lnTo>
                    <a:pt x="1696" y="540"/>
                  </a:lnTo>
                  <a:lnTo>
                    <a:pt x="1720" y="604"/>
                  </a:lnTo>
                  <a:lnTo>
                    <a:pt x="1739" y="671"/>
                  </a:lnTo>
                  <a:lnTo>
                    <a:pt x="1753" y="739"/>
                  </a:lnTo>
                  <a:lnTo>
                    <a:pt x="1762" y="811"/>
                  </a:lnTo>
                  <a:lnTo>
                    <a:pt x="1765" y="883"/>
                  </a:lnTo>
                  <a:lnTo>
                    <a:pt x="1762" y="947"/>
                  </a:lnTo>
                  <a:lnTo>
                    <a:pt x="1756" y="1011"/>
                  </a:lnTo>
                  <a:lnTo>
                    <a:pt x="1744" y="1075"/>
                  </a:lnTo>
                  <a:lnTo>
                    <a:pt x="1728" y="1137"/>
                  </a:lnTo>
                  <a:lnTo>
                    <a:pt x="1708" y="1197"/>
                  </a:lnTo>
                  <a:lnTo>
                    <a:pt x="1683" y="1255"/>
                  </a:lnTo>
                  <a:lnTo>
                    <a:pt x="1654" y="1313"/>
                  </a:lnTo>
                  <a:lnTo>
                    <a:pt x="1621" y="1368"/>
                  </a:lnTo>
                  <a:lnTo>
                    <a:pt x="1583" y="1420"/>
                  </a:lnTo>
                  <a:lnTo>
                    <a:pt x="1546" y="1471"/>
                  </a:lnTo>
                  <a:lnTo>
                    <a:pt x="1515" y="1520"/>
                  </a:lnTo>
                  <a:lnTo>
                    <a:pt x="1488" y="1567"/>
                  </a:lnTo>
                  <a:lnTo>
                    <a:pt x="1465" y="1610"/>
                  </a:lnTo>
                  <a:lnTo>
                    <a:pt x="1446" y="1650"/>
                  </a:lnTo>
                  <a:lnTo>
                    <a:pt x="1430" y="1688"/>
                  </a:lnTo>
                  <a:lnTo>
                    <a:pt x="1417" y="1723"/>
                  </a:lnTo>
                  <a:lnTo>
                    <a:pt x="1407" y="1755"/>
                  </a:lnTo>
                  <a:lnTo>
                    <a:pt x="1399" y="1785"/>
                  </a:lnTo>
                  <a:lnTo>
                    <a:pt x="1393" y="1813"/>
                  </a:lnTo>
                  <a:lnTo>
                    <a:pt x="1390" y="1838"/>
                  </a:lnTo>
                  <a:lnTo>
                    <a:pt x="1388" y="1860"/>
                  </a:lnTo>
                  <a:lnTo>
                    <a:pt x="1387" y="1879"/>
                  </a:lnTo>
                  <a:lnTo>
                    <a:pt x="1387" y="1896"/>
                  </a:lnTo>
                  <a:lnTo>
                    <a:pt x="1388" y="1910"/>
                  </a:lnTo>
                  <a:lnTo>
                    <a:pt x="1390" y="1922"/>
                  </a:lnTo>
                  <a:lnTo>
                    <a:pt x="1392" y="1931"/>
                  </a:lnTo>
                  <a:lnTo>
                    <a:pt x="1393" y="1938"/>
                  </a:lnTo>
                  <a:lnTo>
                    <a:pt x="1394" y="1942"/>
                  </a:lnTo>
                  <a:lnTo>
                    <a:pt x="1395" y="1943"/>
                  </a:lnTo>
                  <a:lnTo>
                    <a:pt x="1399" y="1958"/>
                  </a:lnTo>
                  <a:lnTo>
                    <a:pt x="1399" y="1973"/>
                  </a:lnTo>
                  <a:lnTo>
                    <a:pt x="1396" y="1987"/>
                  </a:lnTo>
                  <a:lnTo>
                    <a:pt x="1389" y="2000"/>
                  </a:lnTo>
                  <a:lnTo>
                    <a:pt x="1379" y="2010"/>
                  </a:lnTo>
                  <a:lnTo>
                    <a:pt x="1366" y="2018"/>
                  </a:lnTo>
                  <a:lnTo>
                    <a:pt x="1351" y="2023"/>
                  </a:lnTo>
                  <a:lnTo>
                    <a:pt x="1337" y="2023"/>
                  </a:lnTo>
                  <a:lnTo>
                    <a:pt x="1323" y="2020"/>
                  </a:lnTo>
                  <a:lnTo>
                    <a:pt x="1310" y="2014"/>
                  </a:lnTo>
                  <a:lnTo>
                    <a:pt x="1298" y="2004"/>
                  </a:lnTo>
                  <a:lnTo>
                    <a:pt x="1290" y="1991"/>
                  </a:lnTo>
                  <a:lnTo>
                    <a:pt x="1288" y="1987"/>
                  </a:lnTo>
                  <a:lnTo>
                    <a:pt x="1285" y="1980"/>
                  </a:lnTo>
                  <a:lnTo>
                    <a:pt x="1282" y="1970"/>
                  </a:lnTo>
                  <a:lnTo>
                    <a:pt x="1279" y="1958"/>
                  </a:lnTo>
                  <a:lnTo>
                    <a:pt x="1276" y="1944"/>
                  </a:lnTo>
                  <a:lnTo>
                    <a:pt x="1273" y="1926"/>
                  </a:lnTo>
                  <a:lnTo>
                    <a:pt x="1271" y="1907"/>
                  </a:lnTo>
                  <a:lnTo>
                    <a:pt x="1270" y="1884"/>
                  </a:lnTo>
                  <a:lnTo>
                    <a:pt x="1271" y="1859"/>
                  </a:lnTo>
                  <a:lnTo>
                    <a:pt x="1273" y="1832"/>
                  </a:lnTo>
                  <a:lnTo>
                    <a:pt x="1277" y="1801"/>
                  </a:lnTo>
                  <a:lnTo>
                    <a:pt x="1283" y="1768"/>
                  </a:lnTo>
                  <a:lnTo>
                    <a:pt x="1292" y="1732"/>
                  </a:lnTo>
                  <a:lnTo>
                    <a:pt x="1305" y="1694"/>
                  </a:lnTo>
                  <a:lnTo>
                    <a:pt x="1320" y="1653"/>
                  </a:lnTo>
                  <a:lnTo>
                    <a:pt x="1338" y="1610"/>
                  </a:lnTo>
                  <a:lnTo>
                    <a:pt x="1360" y="1564"/>
                  </a:lnTo>
                  <a:lnTo>
                    <a:pt x="1385" y="1514"/>
                  </a:lnTo>
                  <a:lnTo>
                    <a:pt x="1416" y="1463"/>
                  </a:lnTo>
                  <a:lnTo>
                    <a:pt x="1450" y="1408"/>
                  </a:lnTo>
                  <a:lnTo>
                    <a:pt x="1490" y="1352"/>
                  </a:lnTo>
                  <a:lnTo>
                    <a:pt x="1527" y="1300"/>
                  </a:lnTo>
                  <a:lnTo>
                    <a:pt x="1559" y="1244"/>
                  </a:lnTo>
                  <a:lnTo>
                    <a:pt x="1587" y="1188"/>
                  </a:lnTo>
                  <a:lnTo>
                    <a:pt x="1610" y="1130"/>
                  </a:lnTo>
                  <a:lnTo>
                    <a:pt x="1627" y="1070"/>
                  </a:lnTo>
                  <a:lnTo>
                    <a:pt x="1640" y="1008"/>
                  </a:lnTo>
                  <a:lnTo>
                    <a:pt x="1648" y="946"/>
                  </a:lnTo>
                  <a:lnTo>
                    <a:pt x="1650" y="883"/>
                  </a:lnTo>
                  <a:lnTo>
                    <a:pt x="1647" y="813"/>
                  </a:lnTo>
                  <a:lnTo>
                    <a:pt x="1638" y="744"/>
                  </a:lnTo>
                  <a:lnTo>
                    <a:pt x="1623" y="679"/>
                  </a:lnTo>
                  <a:lnTo>
                    <a:pt x="1602" y="615"/>
                  </a:lnTo>
                  <a:lnTo>
                    <a:pt x="1575" y="554"/>
                  </a:lnTo>
                  <a:lnTo>
                    <a:pt x="1545" y="495"/>
                  </a:lnTo>
                  <a:lnTo>
                    <a:pt x="1509" y="440"/>
                  </a:lnTo>
                  <a:lnTo>
                    <a:pt x="1469" y="388"/>
                  </a:lnTo>
                  <a:lnTo>
                    <a:pt x="1425" y="340"/>
                  </a:lnTo>
                  <a:lnTo>
                    <a:pt x="1377" y="296"/>
                  </a:lnTo>
                  <a:lnTo>
                    <a:pt x="1325" y="256"/>
                  </a:lnTo>
                  <a:lnTo>
                    <a:pt x="1269" y="219"/>
                  </a:lnTo>
                  <a:lnTo>
                    <a:pt x="1211" y="188"/>
                  </a:lnTo>
                  <a:lnTo>
                    <a:pt x="1150" y="163"/>
                  </a:lnTo>
                  <a:lnTo>
                    <a:pt x="1086" y="142"/>
                  </a:lnTo>
                  <a:lnTo>
                    <a:pt x="1020" y="127"/>
                  </a:lnTo>
                  <a:lnTo>
                    <a:pt x="952" y="118"/>
                  </a:lnTo>
                  <a:lnTo>
                    <a:pt x="882" y="115"/>
                  </a:lnTo>
                  <a:lnTo>
                    <a:pt x="813" y="118"/>
                  </a:lnTo>
                  <a:lnTo>
                    <a:pt x="744" y="127"/>
                  </a:lnTo>
                  <a:lnTo>
                    <a:pt x="678" y="142"/>
                  </a:lnTo>
                  <a:lnTo>
                    <a:pt x="615" y="163"/>
                  </a:lnTo>
                  <a:lnTo>
                    <a:pt x="554" y="188"/>
                  </a:lnTo>
                  <a:lnTo>
                    <a:pt x="496" y="219"/>
                  </a:lnTo>
                  <a:lnTo>
                    <a:pt x="440" y="256"/>
                  </a:lnTo>
                  <a:lnTo>
                    <a:pt x="388" y="296"/>
                  </a:lnTo>
                  <a:lnTo>
                    <a:pt x="340" y="340"/>
                  </a:lnTo>
                  <a:lnTo>
                    <a:pt x="296" y="388"/>
                  </a:lnTo>
                  <a:lnTo>
                    <a:pt x="256" y="440"/>
                  </a:lnTo>
                  <a:lnTo>
                    <a:pt x="220" y="495"/>
                  </a:lnTo>
                  <a:lnTo>
                    <a:pt x="188" y="554"/>
                  </a:lnTo>
                  <a:lnTo>
                    <a:pt x="163" y="615"/>
                  </a:lnTo>
                  <a:lnTo>
                    <a:pt x="142" y="679"/>
                  </a:lnTo>
                  <a:lnTo>
                    <a:pt x="127" y="744"/>
                  </a:lnTo>
                  <a:lnTo>
                    <a:pt x="118" y="813"/>
                  </a:lnTo>
                  <a:lnTo>
                    <a:pt x="115" y="883"/>
                  </a:lnTo>
                  <a:lnTo>
                    <a:pt x="117" y="946"/>
                  </a:lnTo>
                  <a:lnTo>
                    <a:pt x="125" y="1008"/>
                  </a:lnTo>
                  <a:lnTo>
                    <a:pt x="137" y="1070"/>
                  </a:lnTo>
                  <a:lnTo>
                    <a:pt x="155" y="1129"/>
                  </a:lnTo>
                  <a:lnTo>
                    <a:pt x="177" y="1187"/>
                  </a:lnTo>
                  <a:lnTo>
                    <a:pt x="205" y="1243"/>
                  </a:lnTo>
                  <a:lnTo>
                    <a:pt x="236" y="1297"/>
                  </a:lnTo>
                  <a:lnTo>
                    <a:pt x="273" y="1349"/>
                  </a:lnTo>
                  <a:lnTo>
                    <a:pt x="277" y="1354"/>
                  </a:lnTo>
                  <a:lnTo>
                    <a:pt x="316" y="1411"/>
                  </a:lnTo>
                  <a:lnTo>
                    <a:pt x="351" y="1465"/>
                  </a:lnTo>
                  <a:lnTo>
                    <a:pt x="381" y="1516"/>
                  </a:lnTo>
                  <a:lnTo>
                    <a:pt x="407" y="1566"/>
                  </a:lnTo>
                  <a:lnTo>
                    <a:pt x="429" y="1612"/>
                  </a:lnTo>
                  <a:lnTo>
                    <a:pt x="448" y="1655"/>
                  </a:lnTo>
                  <a:lnTo>
                    <a:pt x="463" y="1696"/>
                  </a:lnTo>
                  <a:lnTo>
                    <a:pt x="476" y="1734"/>
                  </a:lnTo>
                  <a:lnTo>
                    <a:pt x="485" y="1769"/>
                  </a:lnTo>
                  <a:lnTo>
                    <a:pt x="491" y="1803"/>
                  </a:lnTo>
                  <a:lnTo>
                    <a:pt x="496" y="1833"/>
                  </a:lnTo>
                  <a:lnTo>
                    <a:pt x="498" y="1860"/>
                  </a:lnTo>
                  <a:lnTo>
                    <a:pt x="499" y="1885"/>
                  </a:lnTo>
                  <a:lnTo>
                    <a:pt x="498" y="1907"/>
                  </a:lnTo>
                  <a:lnTo>
                    <a:pt x="496" y="1927"/>
                  </a:lnTo>
                  <a:lnTo>
                    <a:pt x="494" y="1944"/>
                  </a:lnTo>
                  <a:lnTo>
                    <a:pt x="491" y="1958"/>
                  </a:lnTo>
                  <a:lnTo>
                    <a:pt x="488" y="1970"/>
                  </a:lnTo>
                  <a:lnTo>
                    <a:pt x="485" y="1980"/>
                  </a:lnTo>
                  <a:lnTo>
                    <a:pt x="482" y="1986"/>
                  </a:lnTo>
                  <a:lnTo>
                    <a:pt x="480" y="1991"/>
                  </a:lnTo>
                  <a:lnTo>
                    <a:pt x="470" y="2005"/>
                  </a:lnTo>
                  <a:lnTo>
                    <a:pt x="458" y="2015"/>
                  </a:lnTo>
                  <a:lnTo>
                    <a:pt x="443" y="2022"/>
                  </a:lnTo>
                  <a:lnTo>
                    <a:pt x="427" y="2024"/>
                  </a:lnTo>
                  <a:lnTo>
                    <a:pt x="415" y="2023"/>
                  </a:lnTo>
                  <a:lnTo>
                    <a:pt x="403" y="2018"/>
                  </a:lnTo>
                  <a:lnTo>
                    <a:pt x="390" y="2010"/>
                  </a:lnTo>
                  <a:lnTo>
                    <a:pt x="380" y="1999"/>
                  </a:lnTo>
                  <a:lnTo>
                    <a:pt x="373" y="1986"/>
                  </a:lnTo>
                  <a:lnTo>
                    <a:pt x="370" y="1972"/>
                  </a:lnTo>
                  <a:lnTo>
                    <a:pt x="371" y="1957"/>
                  </a:lnTo>
                  <a:lnTo>
                    <a:pt x="375" y="1942"/>
                  </a:lnTo>
                  <a:lnTo>
                    <a:pt x="376" y="1941"/>
                  </a:lnTo>
                  <a:lnTo>
                    <a:pt x="377" y="1937"/>
                  </a:lnTo>
                  <a:lnTo>
                    <a:pt x="378" y="1931"/>
                  </a:lnTo>
                  <a:lnTo>
                    <a:pt x="380" y="1922"/>
                  </a:lnTo>
                  <a:lnTo>
                    <a:pt x="381" y="1911"/>
                  </a:lnTo>
                  <a:lnTo>
                    <a:pt x="382" y="1897"/>
                  </a:lnTo>
                  <a:lnTo>
                    <a:pt x="382" y="1880"/>
                  </a:lnTo>
                  <a:lnTo>
                    <a:pt x="381" y="1861"/>
                  </a:lnTo>
                  <a:lnTo>
                    <a:pt x="379" y="1840"/>
                  </a:lnTo>
                  <a:lnTo>
                    <a:pt x="375" y="1816"/>
                  </a:lnTo>
                  <a:lnTo>
                    <a:pt x="370" y="1788"/>
                  </a:lnTo>
                  <a:lnTo>
                    <a:pt x="362" y="1758"/>
                  </a:lnTo>
                  <a:lnTo>
                    <a:pt x="351" y="1726"/>
                  </a:lnTo>
                  <a:lnTo>
                    <a:pt x="338" y="1691"/>
                  </a:lnTo>
                  <a:lnTo>
                    <a:pt x="322" y="1654"/>
                  </a:lnTo>
                  <a:lnTo>
                    <a:pt x="303" y="1614"/>
                  </a:lnTo>
                  <a:lnTo>
                    <a:pt x="280" y="1571"/>
                  </a:lnTo>
                  <a:lnTo>
                    <a:pt x="253" y="1525"/>
                  </a:lnTo>
                  <a:lnTo>
                    <a:pt x="222" y="1476"/>
                  </a:lnTo>
                  <a:lnTo>
                    <a:pt x="186" y="1426"/>
                  </a:lnTo>
                  <a:lnTo>
                    <a:pt x="184" y="1423"/>
                  </a:lnTo>
                  <a:lnTo>
                    <a:pt x="146" y="1370"/>
                  </a:lnTo>
                  <a:lnTo>
                    <a:pt x="112" y="1315"/>
                  </a:lnTo>
                  <a:lnTo>
                    <a:pt x="83" y="1257"/>
                  </a:lnTo>
                  <a:lnTo>
                    <a:pt x="58" y="1199"/>
                  </a:lnTo>
                  <a:lnTo>
                    <a:pt x="37" y="1138"/>
                  </a:lnTo>
                  <a:lnTo>
                    <a:pt x="21" y="1076"/>
                  </a:lnTo>
                  <a:lnTo>
                    <a:pt x="9" y="1012"/>
                  </a:lnTo>
                  <a:lnTo>
                    <a:pt x="2" y="948"/>
                  </a:lnTo>
                  <a:lnTo>
                    <a:pt x="0" y="883"/>
                  </a:lnTo>
                  <a:lnTo>
                    <a:pt x="3" y="811"/>
                  </a:lnTo>
                  <a:lnTo>
                    <a:pt x="11" y="739"/>
                  </a:lnTo>
                  <a:lnTo>
                    <a:pt x="25" y="671"/>
                  </a:lnTo>
                  <a:lnTo>
                    <a:pt x="45" y="604"/>
                  </a:lnTo>
                  <a:lnTo>
                    <a:pt x="69" y="540"/>
                  </a:lnTo>
                  <a:lnTo>
                    <a:pt x="98" y="477"/>
                  </a:lnTo>
                  <a:lnTo>
                    <a:pt x="132" y="418"/>
                  </a:lnTo>
                  <a:lnTo>
                    <a:pt x="170" y="361"/>
                  </a:lnTo>
                  <a:lnTo>
                    <a:pt x="213" y="308"/>
                  </a:lnTo>
                  <a:lnTo>
                    <a:pt x="259" y="259"/>
                  </a:lnTo>
                  <a:lnTo>
                    <a:pt x="308" y="212"/>
                  </a:lnTo>
                  <a:lnTo>
                    <a:pt x="361" y="170"/>
                  </a:lnTo>
                  <a:lnTo>
                    <a:pt x="417" y="132"/>
                  </a:lnTo>
                  <a:lnTo>
                    <a:pt x="477" y="98"/>
                  </a:lnTo>
                  <a:lnTo>
                    <a:pt x="539" y="69"/>
                  </a:lnTo>
                  <a:lnTo>
                    <a:pt x="604" y="45"/>
                  </a:lnTo>
                  <a:lnTo>
                    <a:pt x="670" y="26"/>
                  </a:lnTo>
                  <a:lnTo>
                    <a:pt x="739" y="12"/>
                  </a:lnTo>
                  <a:lnTo>
                    <a:pt x="810" y="3"/>
                  </a:lnTo>
                  <a:lnTo>
                    <a:pt x="882"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9" name="Freeform 8"/>
            <p:cNvSpPr>
              <a:spLocks noEditPoints="1"/>
            </p:cNvSpPr>
            <p:nvPr/>
          </p:nvSpPr>
          <p:spPr bwMode="auto">
            <a:xfrm>
              <a:off x="2856" y="-690"/>
              <a:ext cx="118" cy="37"/>
            </a:xfrm>
            <a:custGeom>
              <a:avLst/>
              <a:gdLst>
                <a:gd name="T0" fmla="*/ 142 w 1060"/>
                <a:gd name="T1" fmla="*/ 115 h 332"/>
                <a:gd name="T2" fmla="*/ 131 w 1060"/>
                <a:gd name="T3" fmla="*/ 117 h 332"/>
                <a:gd name="T4" fmla="*/ 123 w 1060"/>
                <a:gd name="T5" fmla="*/ 123 h 332"/>
                <a:gd name="T6" fmla="*/ 117 w 1060"/>
                <a:gd name="T7" fmla="*/ 131 h 332"/>
                <a:gd name="T8" fmla="*/ 115 w 1060"/>
                <a:gd name="T9" fmla="*/ 141 h 332"/>
                <a:gd name="T10" fmla="*/ 115 w 1060"/>
                <a:gd name="T11" fmla="*/ 190 h 332"/>
                <a:gd name="T12" fmla="*/ 117 w 1060"/>
                <a:gd name="T13" fmla="*/ 200 h 332"/>
                <a:gd name="T14" fmla="*/ 123 w 1060"/>
                <a:gd name="T15" fmla="*/ 209 h 332"/>
                <a:gd name="T16" fmla="*/ 131 w 1060"/>
                <a:gd name="T17" fmla="*/ 214 h 332"/>
                <a:gd name="T18" fmla="*/ 142 w 1060"/>
                <a:gd name="T19" fmla="*/ 216 h 332"/>
                <a:gd name="T20" fmla="*/ 918 w 1060"/>
                <a:gd name="T21" fmla="*/ 216 h 332"/>
                <a:gd name="T22" fmla="*/ 928 w 1060"/>
                <a:gd name="T23" fmla="*/ 214 h 332"/>
                <a:gd name="T24" fmla="*/ 936 w 1060"/>
                <a:gd name="T25" fmla="*/ 209 h 332"/>
                <a:gd name="T26" fmla="*/ 942 w 1060"/>
                <a:gd name="T27" fmla="*/ 200 h 332"/>
                <a:gd name="T28" fmla="*/ 944 w 1060"/>
                <a:gd name="T29" fmla="*/ 190 h 332"/>
                <a:gd name="T30" fmla="*/ 944 w 1060"/>
                <a:gd name="T31" fmla="*/ 141 h 332"/>
                <a:gd name="T32" fmla="*/ 942 w 1060"/>
                <a:gd name="T33" fmla="*/ 131 h 332"/>
                <a:gd name="T34" fmla="*/ 936 w 1060"/>
                <a:gd name="T35" fmla="*/ 123 h 332"/>
                <a:gd name="T36" fmla="*/ 928 w 1060"/>
                <a:gd name="T37" fmla="*/ 117 h 332"/>
                <a:gd name="T38" fmla="*/ 918 w 1060"/>
                <a:gd name="T39" fmla="*/ 115 h 332"/>
                <a:gd name="T40" fmla="*/ 142 w 1060"/>
                <a:gd name="T41" fmla="*/ 115 h 332"/>
                <a:gd name="T42" fmla="*/ 142 w 1060"/>
                <a:gd name="T43" fmla="*/ 0 h 332"/>
                <a:gd name="T44" fmla="*/ 917 w 1060"/>
                <a:gd name="T45" fmla="*/ 0 h 332"/>
                <a:gd name="T46" fmla="*/ 946 w 1060"/>
                <a:gd name="T47" fmla="*/ 3 h 332"/>
                <a:gd name="T48" fmla="*/ 973 w 1060"/>
                <a:gd name="T49" fmla="*/ 11 h 332"/>
                <a:gd name="T50" fmla="*/ 997 w 1060"/>
                <a:gd name="T51" fmla="*/ 24 h 332"/>
                <a:gd name="T52" fmla="*/ 1018 w 1060"/>
                <a:gd name="T53" fmla="*/ 41 h 332"/>
                <a:gd name="T54" fmla="*/ 1035 w 1060"/>
                <a:gd name="T55" fmla="*/ 62 h 332"/>
                <a:gd name="T56" fmla="*/ 1049 w 1060"/>
                <a:gd name="T57" fmla="*/ 86 h 332"/>
                <a:gd name="T58" fmla="*/ 1057 w 1060"/>
                <a:gd name="T59" fmla="*/ 113 h 332"/>
                <a:gd name="T60" fmla="*/ 1060 w 1060"/>
                <a:gd name="T61" fmla="*/ 141 h 332"/>
                <a:gd name="T62" fmla="*/ 1060 w 1060"/>
                <a:gd name="T63" fmla="*/ 190 h 332"/>
                <a:gd name="T64" fmla="*/ 1057 w 1060"/>
                <a:gd name="T65" fmla="*/ 218 h 332"/>
                <a:gd name="T66" fmla="*/ 1049 w 1060"/>
                <a:gd name="T67" fmla="*/ 245 h 332"/>
                <a:gd name="T68" fmla="*/ 1036 w 1060"/>
                <a:gd name="T69" fmla="*/ 270 h 332"/>
                <a:gd name="T70" fmla="*/ 1018 w 1060"/>
                <a:gd name="T71" fmla="*/ 291 h 332"/>
                <a:gd name="T72" fmla="*/ 997 w 1060"/>
                <a:gd name="T73" fmla="*/ 308 h 332"/>
                <a:gd name="T74" fmla="*/ 973 w 1060"/>
                <a:gd name="T75" fmla="*/ 321 h 332"/>
                <a:gd name="T76" fmla="*/ 946 w 1060"/>
                <a:gd name="T77" fmla="*/ 329 h 332"/>
                <a:gd name="T78" fmla="*/ 918 w 1060"/>
                <a:gd name="T79" fmla="*/ 332 h 332"/>
                <a:gd name="T80" fmla="*/ 142 w 1060"/>
                <a:gd name="T81" fmla="*/ 332 h 332"/>
                <a:gd name="T82" fmla="*/ 113 w 1060"/>
                <a:gd name="T83" fmla="*/ 329 h 332"/>
                <a:gd name="T84" fmla="*/ 86 w 1060"/>
                <a:gd name="T85" fmla="*/ 321 h 332"/>
                <a:gd name="T86" fmla="*/ 62 w 1060"/>
                <a:gd name="T87" fmla="*/ 308 h 332"/>
                <a:gd name="T88" fmla="*/ 41 w 1060"/>
                <a:gd name="T89" fmla="*/ 291 h 332"/>
                <a:gd name="T90" fmla="*/ 24 w 1060"/>
                <a:gd name="T91" fmla="*/ 270 h 332"/>
                <a:gd name="T92" fmla="*/ 11 w 1060"/>
                <a:gd name="T93" fmla="*/ 245 h 332"/>
                <a:gd name="T94" fmla="*/ 3 w 1060"/>
                <a:gd name="T95" fmla="*/ 218 h 332"/>
                <a:gd name="T96" fmla="*/ 0 w 1060"/>
                <a:gd name="T97" fmla="*/ 190 h 332"/>
                <a:gd name="T98" fmla="*/ 0 w 1060"/>
                <a:gd name="T99" fmla="*/ 141 h 332"/>
                <a:gd name="T100" fmla="*/ 3 w 1060"/>
                <a:gd name="T101" fmla="*/ 113 h 332"/>
                <a:gd name="T102" fmla="*/ 11 w 1060"/>
                <a:gd name="T103" fmla="*/ 86 h 332"/>
                <a:gd name="T104" fmla="*/ 24 w 1060"/>
                <a:gd name="T105" fmla="*/ 62 h 332"/>
                <a:gd name="T106" fmla="*/ 41 w 1060"/>
                <a:gd name="T107" fmla="*/ 41 h 332"/>
                <a:gd name="T108" fmla="*/ 62 w 1060"/>
                <a:gd name="T109" fmla="*/ 24 h 332"/>
                <a:gd name="T110" fmla="*/ 86 w 1060"/>
                <a:gd name="T111" fmla="*/ 11 h 332"/>
                <a:gd name="T112" fmla="*/ 113 w 1060"/>
                <a:gd name="T113" fmla="*/ 3 h 332"/>
                <a:gd name="T114" fmla="*/ 142 w 1060"/>
                <a:gd name="T115"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60" h="332">
                  <a:moveTo>
                    <a:pt x="142" y="115"/>
                  </a:moveTo>
                  <a:lnTo>
                    <a:pt x="131" y="117"/>
                  </a:lnTo>
                  <a:lnTo>
                    <a:pt x="123" y="123"/>
                  </a:lnTo>
                  <a:lnTo>
                    <a:pt x="117" y="131"/>
                  </a:lnTo>
                  <a:lnTo>
                    <a:pt x="115" y="141"/>
                  </a:lnTo>
                  <a:lnTo>
                    <a:pt x="115" y="190"/>
                  </a:lnTo>
                  <a:lnTo>
                    <a:pt x="117" y="200"/>
                  </a:lnTo>
                  <a:lnTo>
                    <a:pt x="123" y="209"/>
                  </a:lnTo>
                  <a:lnTo>
                    <a:pt x="131" y="214"/>
                  </a:lnTo>
                  <a:lnTo>
                    <a:pt x="142" y="216"/>
                  </a:lnTo>
                  <a:lnTo>
                    <a:pt x="918" y="216"/>
                  </a:lnTo>
                  <a:lnTo>
                    <a:pt x="928" y="214"/>
                  </a:lnTo>
                  <a:lnTo>
                    <a:pt x="936" y="209"/>
                  </a:lnTo>
                  <a:lnTo>
                    <a:pt x="942" y="200"/>
                  </a:lnTo>
                  <a:lnTo>
                    <a:pt x="944" y="190"/>
                  </a:lnTo>
                  <a:lnTo>
                    <a:pt x="944" y="141"/>
                  </a:lnTo>
                  <a:lnTo>
                    <a:pt x="942" y="131"/>
                  </a:lnTo>
                  <a:lnTo>
                    <a:pt x="936" y="123"/>
                  </a:lnTo>
                  <a:lnTo>
                    <a:pt x="928" y="117"/>
                  </a:lnTo>
                  <a:lnTo>
                    <a:pt x="918" y="115"/>
                  </a:lnTo>
                  <a:lnTo>
                    <a:pt x="142" y="115"/>
                  </a:lnTo>
                  <a:close/>
                  <a:moveTo>
                    <a:pt x="142" y="0"/>
                  </a:moveTo>
                  <a:lnTo>
                    <a:pt x="917" y="0"/>
                  </a:lnTo>
                  <a:lnTo>
                    <a:pt x="946" y="3"/>
                  </a:lnTo>
                  <a:lnTo>
                    <a:pt x="973" y="11"/>
                  </a:lnTo>
                  <a:lnTo>
                    <a:pt x="997" y="24"/>
                  </a:lnTo>
                  <a:lnTo>
                    <a:pt x="1018" y="41"/>
                  </a:lnTo>
                  <a:lnTo>
                    <a:pt x="1035" y="62"/>
                  </a:lnTo>
                  <a:lnTo>
                    <a:pt x="1049" y="86"/>
                  </a:lnTo>
                  <a:lnTo>
                    <a:pt x="1057" y="113"/>
                  </a:lnTo>
                  <a:lnTo>
                    <a:pt x="1060" y="141"/>
                  </a:lnTo>
                  <a:lnTo>
                    <a:pt x="1060" y="190"/>
                  </a:lnTo>
                  <a:lnTo>
                    <a:pt x="1057" y="218"/>
                  </a:lnTo>
                  <a:lnTo>
                    <a:pt x="1049" y="245"/>
                  </a:lnTo>
                  <a:lnTo>
                    <a:pt x="1036" y="270"/>
                  </a:lnTo>
                  <a:lnTo>
                    <a:pt x="1018" y="291"/>
                  </a:lnTo>
                  <a:lnTo>
                    <a:pt x="997" y="308"/>
                  </a:lnTo>
                  <a:lnTo>
                    <a:pt x="973" y="321"/>
                  </a:lnTo>
                  <a:lnTo>
                    <a:pt x="946" y="329"/>
                  </a:lnTo>
                  <a:lnTo>
                    <a:pt x="918" y="332"/>
                  </a:lnTo>
                  <a:lnTo>
                    <a:pt x="142" y="332"/>
                  </a:lnTo>
                  <a:lnTo>
                    <a:pt x="113" y="329"/>
                  </a:lnTo>
                  <a:lnTo>
                    <a:pt x="86" y="321"/>
                  </a:lnTo>
                  <a:lnTo>
                    <a:pt x="62" y="308"/>
                  </a:lnTo>
                  <a:lnTo>
                    <a:pt x="41" y="291"/>
                  </a:lnTo>
                  <a:lnTo>
                    <a:pt x="24" y="270"/>
                  </a:lnTo>
                  <a:lnTo>
                    <a:pt x="11" y="245"/>
                  </a:lnTo>
                  <a:lnTo>
                    <a:pt x="3" y="218"/>
                  </a:lnTo>
                  <a:lnTo>
                    <a:pt x="0" y="190"/>
                  </a:lnTo>
                  <a:lnTo>
                    <a:pt x="0" y="141"/>
                  </a:lnTo>
                  <a:lnTo>
                    <a:pt x="3" y="113"/>
                  </a:lnTo>
                  <a:lnTo>
                    <a:pt x="11" y="86"/>
                  </a:lnTo>
                  <a:lnTo>
                    <a:pt x="24" y="62"/>
                  </a:lnTo>
                  <a:lnTo>
                    <a:pt x="41" y="41"/>
                  </a:lnTo>
                  <a:lnTo>
                    <a:pt x="62" y="24"/>
                  </a:lnTo>
                  <a:lnTo>
                    <a:pt x="86" y="11"/>
                  </a:lnTo>
                  <a:lnTo>
                    <a:pt x="113" y="3"/>
                  </a:lnTo>
                  <a:lnTo>
                    <a:pt x="142"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0" name="Freeform 9"/>
            <p:cNvSpPr/>
            <p:nvPr/>
          </p:nvSpPr>
          <p:spPr bwMode="auto">
            <a:xfrm>
              <a:off x="2876" y="-643"/>
              <a:ext cx="81" cy="45"/>
            </a:xfrm>
            <a:custGeom>
              <a:avLst/>
              <a:gdLst>
                <a:gd name="T0" fmla="*/ 57 w 736"/>
                <a:gd name="T1" fmla="*/ 0 h 410"/>
                <a:gd name="T2" fmla="*/ 75 w 736"/>
                <a:gd name="T3" fmla="*/ 3 h 410"/>
                <a:gd name="T4" fmla="*/ 91 w 736"/>
                <a:gd name="T5" fmla="*/ 11 h 410"/>
                <a:gd name="T6" fmla="*/ 103 w 736"/>
                <a:gd name="T7" fmla="*/ 24 h 410"/>
                <a:gd name="T8" fmla="*/ 112 w 736"/>
                <a:gd name="T9" fmla="*/ 39 h 410"/>
                <a:gd name="T10" fmla="*/ 114 w 736"/>
                <a:gd name="T11" fmla="*/ 57 h 410"/>
                <a:gd name="T12" fmla="*/ 114 w 736"/>
                <a:gd name="T13" fmla="*/ 173 h 410"/>
                <a:gd name="T14" fmla="*/ 367 w 736"/>
                <a:gd name="T15" fmla="*/ 288 h 410"/>
                <a:gd name="T16" fmla="*/ 621 w 736"/>
                <a:gd name="T17" fmla="*/ 169 h 410"/>
                <a:gd name="T18" fmla="*/ 621 w 736"/>
                <a:gd name="T19" fmla="*/ 57 h 410"/>
                <a:gd name="T20" fmla="*/ 624 w 736"/>
                <a:gd name="T21" fmla="*/ 39 h 410"/>
                <a:gd name="T22" fmla="*/ 632 w 736"/>
                <a:gd name="T23" fmla="*/ 24 h 410"/>
                <a:gd name="T24" fmla="*/ 645 w 736"/>
                <a:gd name="T25" fmla="*/ 11 h 410"/>
                <a:gd name="T26" fmla="*/ 660 w 736"/>
                <a:gd name="T27" fmla="*/ 3 h 410"/>
                <a:gd name="T28" fmla="*/ 678 w 736"/>
                <a:gd name="T29" fmla="*/ 0 h 410"/>
                <a:gd name="T30" fmla="*/ 697 w 736"/>
                <a:gd name="T31" fmla="*/ 3 h 410"/>
                <a:gd name="T32" fmla="*/ 712 w 736"/>
                <a:gd name="T33" fmla="*/ 11 h 410"/>
                <a:gd name="T34" fmla="*/ 725 w 736"/>
                <a:gd name="T35" fmla="*/ 24 h 410"/>
                <a:gd name="T36" fmla="*/ 733 w 736"/>
                <a:gd name="T37" fmla="*/ 39 h 410"/>
                <a:gd name="T38" fmla="*/ 736 w 736"/>
                <a:gd name="T39" fmla="*/ 57 h 410"/>
                <a:gd name="T40" fmla="*/ 736 w 736"/>
                <a:gd name="T41" fmla="*/ 205 h 410"/>
                <a:gd name="T42" fmla="*/ 733 w 736"/>
                <a:gd name="T43" fmla="*/ 221 h 410"/>
                <a:gd name="T44" fmla="*/ 727 w 736"/>
                <a:gd name="T45" fmla="*/ 236 h 410"/>
                <a:gd name="T46" fmla="*/ 717 w 736"/>
                <a:gd name="T47" fmla="*/ 248 h 410"/>
                <a:gd name="T48" fmla="*/ 703 w 736"/>
                <a:gd name="T49" fmla="*/ 257 h 410"/>
                <a:gd name="T50" fmla="*/ 392 w 736"/>
                <a:gd name="T51" fmla="*/ 404 h 410"/>
                <a:gd name="T52" fmla="*/ 380 w 736"/>
                <a:gd name="T53" fmla="*/ 408 h 410"/>
                <a:gd name="T54" fmla="*/ 367 w 736"/>
                <a:gd name="T55" fmla="*/ 410 h 410"/>
                <a:gd name="T56" fmla="*/ 355 w 736"/>
                <a:gd name="T57" fmla="*/ 408 h 410"/>
                <a:gd name="T58" fmla="*/ 344 w 736"/>
                <a:gd name="T59" fmla="*/ 404 h 410"/>
                <a:gd name="T60" fmla="*/ 33 w 736"/>
                <a:gd name="T61" fmla="*/ 262 h 410"/>
                <a:gd name="T62" fmla="*/ 19 w 736"/>
                <a:gd name="T63" fmla="*/ 253 h 410"/>
                <a:gd name="T64" fmla="*/ 9 w 736"/>
                <a:gd name="T65" fmla="*/ 241 h 410"/>
                <a:gd name="T66" fmla="*/ 2 w 736"/>
                <a:gd name="T67" fmla="*/ 226 h 410"/>
                <a:gd name="T68" fmla="*/ 0 w 736"/>
                <a:gd name="T69" fmla="*/ 210 h 410"/>
                <a:gd name="T70" fmla="*/ 0 w 736"/>
                <a:gd name="T71" fmla="*/ 57 h 410"/>
                <a:gd name="T72" fmla="*/ 3 w 736"/>
                <a:gd name="T73" fmla="*/ 39 h 410"/>
                <a:gd name="T74" fmla="*/ 11 w 736"/>
                <a:gd name="T75" fmla="*/ 24 h 410"/>
                <a:gd name="T76" fmla="*/ 23 w 736"/>
                <a:gd name="T77" fmla="*/ 11 h 410"/>
                <a:gd name="T78" fmla="*/ 39 w 736"/>
                <a:gd name="T79" fmla="*/ 3 h 410"/>
                <a:gd name="T80" fmla="*/ 57 w 736"/>
                <a:gd name="T81" fmla="*/ 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6" h="410">
                  <a:moveTo>
                    <a:pt x="57" y="0"/>
                  </a:moveTo>
                  <a:lnTo>
                    <a:pt x="75" y="3"/>
                  </a:lnTo>
                  <a:lnTo>
                    <a:pt x="91" y="11"/>
                  </a:lnTo>
                  <a:lnTo>
                    <a:pt x="103" y="24"/>
                  </a:lnTo>
                  <a:lnTo>
                    <a:pt x="112" y="39"/>
                  </a:lnTo>
                  <a:lnTo>
                    <a:pt x="114" y="57"/>
                  </a:lnTo>
                  <a:lnTo>
                    <a:pt x="114" y="173"/>
                  </a:lnTo>
                  <a:lnTo>
                    <a:pt x="367" y="288"/>
                  </a:lnTo>
                  <a:lnTo>
                    <a:pt x="621" y="169"/>
                  </a:lnTo>
                  <a:lnTo>
                    <a:pt x="621" y="57"/>
                  </a:lnTo>
                  <a:lnTo>
                    <a:pt x="624" y="39"/>
                  </a:lnTo>
                  <a:lnTo>
                    <a:pt x="632" y="24"/>
                  </a:lnTo>
                  <a:lnTo>
                    <a:pt x="645" y="11"/>
                  </a:lnTo>
                  <a:lnTo>
                    <a:pt x="660" y="3"/>
                  </a:lnTo>
                  <a:lnTo>
                    <a:pt x="678" y="0"/>
                  </a:lnTo>
                  <a:lnTo>
                    <a:pt x="697" y="3"/>
                  </a:lnTo>
                  <a:lnTo>
                    <a:pt x="712" y="11"/>
                  </a:lnTo>
                  <a:lnTo>
                    <a:pt x="725" y="24"/>
                  </a:lnTo>
                  <a:lnTo>
                    <a:pt x="733" y="39"/>
                  </a:lnTo>
                  <a:lnTo>
                    <a:pt x="736" y="57"/>
                  </a:lnTo>
                  <a:lnTo>
                    <a:pt x="736" y="205"/>
                  </a:lnTo>
                  <a:lnTo>
                    <a:pt x="733" y="221"/>
                  </a:lnTo>
                  <a:lnTo>
                    <a:pt x="727" y="236"/>
                  </a:lnTo>
                  <a:lnTo>
                    <a:pt x="717" y="248"/>
                  </a:lnTo>
                  <a:lnTo>
                    <a:pt x="703" y="257"/>
                  </a:lnTo>
                  <a:lnTo>
                    <a:pt x="392" y="404"/>
                  </a:lnTo>
                  <a:lnTo>
                    <a:pt x="380" y="408"/>
                  </a:lnTo>
                  <a:lnTo>
                    <a:pt x="367" y="410"/>
                  </a:lnTo>
                  <a:lnTo>
                    <a:pt x="355" y="408"/>
                  </a:lnTo>
                  <a:lnTo>
                    <a:pt x="344" y="404"/>
                  </a:lnTo>
                  <a:lnTo>
                    <a:pt x="33" y="262"/>
                  </a:lnTo>
                  <a:lnTo>
                    <a:pt x="19" y="253"/>
                  </a:lnTo>
                  <a:lnTo>
                    <a:pt x="9" y="241"/>
                  </a:lnTo>
                  <a:lnTo>
                    <a:pt x="2" y="226"/>
                  </a:lnTo>
                  <a:lnTo>
                    <a:pt x="0" y="210"/>
                  </a:lnTo>
                  <a:lnTo>
                    <a:pt x="0" y="57"/>
                  </a:lnTo>
                  <a:lnTo>
                    <a:pt x="3" y="39"/>
                  </a:lnTo>
                  <a:lnTo>
                    <a:pt x="11" y="24"/>
                  </a:lnTo>
                  <a:lnTo>
                    <a:pt x="23" y="11"/>
                  </a:lnTo>
                  <a:lnTo>
                    <a:pt x="39" y="3"/>
                  </a:lnTo>
                  <a:lnTo>
                    <a:pt x="57"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1" name="Freeform 10"/>
            <p:cNvSpPr/>
            <p:nvPr/>
          </p:nvSpPr>
          <p:spPr bwMode="auto">
            <a:xfrm>
              <a:off x="3011" y="-747"/>
              <a:ext cx="56" cy="45"/>
            </a:xfrm>
            <a:custGeom>
              <a:avLst/>
              <a:gdLst>
                <a:gd name="T0" fmla="*/ 63 w 505"/>
                <a:gd name="T1" fmla="*/ 0 h 402"/>
                <a:gd name="T2" fmla="*/ 77 w 505"/>
                <a:gd name="T3" fmla="*/ 3 h 402"/>
                <a:gd name="T4" fmla="*/ 91 w 505"/>
                <a:gd name="T5" fmla="*/ 10 h 402"/>
                <a:gd name="T6" fmla="*/ 482 w 505"/>
                <a:gd name="T7" fmla="*/ 298 h 402"/>
                <a:gd name="T8" fmla="*/ 493 w 505"/>
                <a:gd name="T9" fmla="*/ 309 h 402"/>
                <a:gd name="T10" fmla="*/ 501 w 505"/>
                <a:gd name="T11" fmla="*/ 322 h 402"/>
                <a:gd name="T12" fmla="*/ 505 w 505"/>
                <a:gd name="T13" fmla="*/ 336 h 402"/>
                <a:gd name="T14" fmla="*/ 505 w 505"/>
                <a:gd name="T15" fmla="*/ 351 h 402"/>
                <a:gd name="T16" fmla="*/ 502 w 505"/>
                <a:gd name="T17" fmla="*/ 365 h 402"/>
                <a:gd name="T18" fmla="*/ 494 w 505"/>
                <a:gd name="T19" fmla="*/ 379 h 402"/>
                <a:gd name="T20" fmla="*/ 485 w 505"/>
                <a:gd name="T21" fmla="*/ 389 h 402"/>
                <a:gd name="T22" fmla="*/ 474 w 505"/>
                <a:gd name="T23" fmla="*/ 396 h 402"/>
                <a:gd name="T24" fmla="*/ 461 w 505"/>
                <a:gd name="T25" fmla="*/ 401 h 402"/>
                <a:gd name="T26" fmla="*/ 448 w 505"/>
                <a:gd name="T27" fmla="*/ 402 h 402"/>
                <a:gd name="T28" fmla="*/ 436 w 505"/>
                <a:gd name="T29" fmla="*/ 401 h 402"/>
                <a:gd name="T30" fmla="*/ 425 w 505"/>
                <a:gd name="T31" fmla="*/ 397 h 402"/>
                <a:gd name="T32" fmla="*/ 414 w 505"/>
                <a:gd name="T33" fmla="*/ 391 h 402"/>
                <a:gd name="T34" fmla="*/ 23 w 505"/>
                <a:gd name="T35" fmla="*/ 103 h 402"/>
                <a:gd name="T36" fmla="*/ 12 w 505"/>
                <a:gd name="T37" fmla="*/ 92 h 402"/>
                <a:gd name="T38" fmla="*/ 4 w 505"/>
                <a:gd name="T39" fmla="*/ 79 h 402"/>
                <a:gd name="T40" fmla="*/ 0 w 505"/>
                <a:gd name="T41" fmla="*/ 65 h 402"/>
                <a:gd name="T42" fmla="*/ 0 w 505"/>
                <a:gd name="T43" fmla="*/ 50 h 402"/>
                <a:gd name="T44" fmla="*/ 3 w 505"/>
                <a:gd name="T45" fmla="*/ 36 h 402"/>
                <a:gd name="T46" fmla="*/ 11 w 505"/>
                <a:gd name="T47" fmla="*/ 22 h 402"/>
                <a:gd name="T48" fmla="*/ 21 w 505"/>
                <a:gd name="T49" fmla="*/ 11 h 402"/>
                <a:gd name="T50" fmla="*/ 34 w 505"/>
                <a:gd name="T51" fmla="*/ 4 h 402"/>
                <a:gd name="T52" fmla="*/ 48 w 505"/>
                <a:gd name="T53" fmla="*/ 0 h 402"/>
                <a:gd name="T54" fmla="*/ 63 w 505"/>
                <a:gd name="T55"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5" h="402">
                  <a:moveTo>
                    <a:pt x="63" y="0"/>
                  </a:moveTo>
                  <a:lnTo>
                    <a:pt x="77" y="3"/>
                  </a:lnTo>
                  <a:lnTo>
                    <a:pt x="91" y="10"/>
                  </a:lnTo>
                  <a:lnTo>
                    <a:pt x="482" y="298"/>
                  </a:lnTo>
                  <a:lnTo>
                    <a:pt x="493" y="309"/>
                  </a:lnTo>
                  <a:lnTo>
                    <a:pt x="501" y="322"/>
                  </a:lnTo>
                  <a:lnTo>
                    <a:pt x="505" y="336"/>
                  </a:lnTo>
                  <a:lnTo>
                    <a:pt x="505" y="351"/>
                  </a:lnTo>
                  <a:lnTo>
                    <a:pt x="502" y="365"/>
                  </a:lnTo>
                  <a:lnTo>
                    <a:pt x="494" y="379"/>
                  </a:lnTo>
                  <a:lnTo>
                    <a:pt x="485" y="389"/>
                  </a:lnTo>
                  <a:lnTo>
                    <a:pt x="474" y="396"/>
                  </a:lnTo>
                  <a:lnTo>
                    <a:pt x="461" y="401"/>
                  </a:lnTo>
                  <a:lnTo>
                    <a:pt x="448" y="402"/>
                  </a:lnTo>
                  <a:lnTo>
                    <a:pt x="436" y="401"/>
                  </a:lnTo>
                  <a:lnTo>
                    <a:pt x="425" y="397"/>
                  </a:lnTo>
                  <a:lnTo>
                    <a:pt x="414" y="391"/>
                  </a:lnTo>
                  <a:lnTo>
                    <a:pt x="23" y="103"/>
                  </a:lnTo>
                  <a:lnTo>
                    <a:pt x="12" y="92"/>
                  </a:lnTo>
                  <a:lnTo>
                    <a:pt x="4" y="79"/>
                  </a:lnTo>
                  <a:lnTo>
                    <a:pt x="0" y="65"/>
                  </a:lnTo>
                  <a:lnTo>
                    <a:pt x="0" y="50"/>
                  </a:lnTo>
                  <a:lnTo>
                    <a:pt x="3" y="36"/>
                  </a:lnTo>
                  <a:lnTo>
                    <a:pt x="11" y="22"/>
                  </a:lnTo>
                  <a:lnTo>
                    <a:pt x="21" y="11"/>
                  </a:lnTo>
                  <a:lnTo>
                    <a:pt x="34" y="4"/>
                  </a:lnTo>
                  <a:lnTo>
                    <a:pt x="48" y="0"/>
                  </a:lnTo>
                  <a:lnTo>
                    <a:pt x="63"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2" name="Freeform 11"/>
            <p:cNvSpPr/>
            <p:nvPr/>
          </p:nvSpPr>
          <p:spPr bwMode="auto">
            <a:xfrm>
              <a:off x="2764" y="-929"/>
              <a:ext cx="57" cy="46"/>
            </a:xfrm>
            <a:custGeom>
              <a:avLst/>
              <a:gdLst>
                <a:gd name="T0" fmla="*/ 63 w 514"/>
                <a:gd name="T1" fmla="*/ 0 h 410"/>
                <a:gd name="T2" fmla="*/ 78 w 514"/>
                <a:gd name="T3" fmla="*/ 4 h 410"/>
                <a:gd name="T4" fmla="*/ 91 w 514"/>
                <a:gd name="T5" fmla="*/ 11 h 410"/>
                <a:gd name="T6" fmla="*/ 491 w 514"/>
                <a:gd name="T7" fmla="*/ 306 h 410"/>
                <a:gd name="T8" fmla="*/ 502 w 514"/>
                <a:gd name="T9" fmla="*/ 316 h 410"/>
                <a:gd name="T10" fmla="*/ 510 w 514"/>
                <a:gd name="T11" fmla="*/ 329 h 410"/>
                <a:gd name="T12" fmla="*/ 514 w 514"/>
                <a:gd name="T13" fmla="*/ 344 h 410"/>
                <a:gd name="T14" fmla="*/ 514 w 514"/>
                <a:gd name="T15" fmla="*/ 359 h 410"/>
                <a:gd name="T16" fmla="*/ 511 w 514"/>
                <a:gd name="T17" fmla="*/ 374 h 410"/>
                <a:gd name="T18" fmla="*/ 503 w 514"/>
                <a:gd name="T19" fmla="*/ 387 h 410"/>
                <a:gd name="T20" fmla="*/ 494 w 514"/>
                <a:gd name="T21" fmla="*/ 397 h 410"/>
                <a:gd name="T22" fmla="*/ 483 w 514"/>
                <a:gd name="T23" fmla="*/ 404 h 410"/>
                <a:gd name="T24" fmla="*/ 470 w 514"/>
                <a:gd name="T25" fmla="*/ 409 h 410"/>
                <a:gd name="T26" fmla="*/ 457 w 514"/>
                <a:gd name="T27" fmla="*/ 410 h 410"/>
                <a:gd name="T28" fmla="*/ 445 w 514"/>
                <a:gd name="T29" fmla="*/ 409 h 410"/>
                <a:gd name="T30" fmla="*/ 434 w 514"/>
                <a:gd name="T31" fmla="*/ 405 h 410"/>
                <a:gd name="T32" fmla="*/ 423 w 514"/>
                <a:gd name="T33" fmla="*/ 399 h 410"/>
                <a:gd name="T34" fmla="*/ 23 w 514"/>
                <a:gd name="T35" fmla="*/ 105 h 410"/>
                <a:gd name="T36" fmla="*/ 12 w 514"/>
                <a:gd name="T37" fmla="*/ 94 h 410"/>
                <a:gd name="T38" fmla="*/ 4 w 514"/>
                <a:gd name="T39" fmla="*/ 80 h 410"/>
                <a:gd name="T40" fmla="*/ 0 w 514"/>
                <a:gd name="T41" fmla="*/ 66 h 410"/>
                <a:gd name="T42" fmla="*/ 0 w 514"/>
                <a:gd name="T43" fmla="*/ 51 h 410"/>
                <a:gd name="T44" fmla="*/ 4 w 514"/>
                <a:gd name="T45" fmla="*/ 37 h 410"/>
                <a:gd name="T46" fmla="*/ 11 w 514"/>
                <a:gd name="T47" fmla="*/ 23 h 410"/>
                <a:gd name="T48" fmla="*/ 22 w 514"/>
                <a:gd name="T49" fmla="*/ 12 h 410"/>
                <a:gd name="T50" fmla="*/ 35 w 514"/>
                <a:gd name="T51" fmla="*/ 5 h 410"/>
                <a:gd name="T52" fmla="*/ 49 w 514"/>
                <a:gd name="T53" fmla="*/ 1 h 410"/>
                <a:gd name="T54" fmla="*/ 63 w 514"/>
                <a:gd name="T55" fmla="*/ 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4" h="410">
                  <a:moveTo>
                    <a:pt x="63" y="0"/>
                  </a:moveTo>
                  <a:lnTo>
                    <a:pt x="78" y="4"/>
                  </a:lnTo>
                  <a:lnTo>
                    <a:pt x="91" y="11"/>
                  </a:lnTo>
                  <a:lnTo>
                    <a:pt x="491" y="306"/>
                  </a:lnTo>
                  <a:lnTo>
                    <a:pt x="502" y="316"/>
                  </a:lnTo>
                  <a:lnTo>
                    <a:pt x="510" y="329"/>
                  </a:lnTo>
                  <a:lnTo>
                    <a:pt x="514" y="344"/>
                  </a:lnTo>
                  <a:lnTo>
                    <a:pt x="514" y="359"/>
                  </a:lnTo>
                  <a:lnTo>
                    <a:pt x="511" y="374"/>
                  </a:lnTo>
                  <a:lnTo>
                    <a:pt x="503" y="387"/>
                  </a:lnTo>
                  <a:lnTo>
                    <a:pt x="494" y="397"/>
                  </a:lnTo>
                  <a:lnTo>
                    <a:pt x="483" y="404"/>
                  </a:lnTo>
                  <a:lnTo>
                    <a:pt x="470" y="409"/>
                  </a:lnTo>
                  <a:lnTo>
                    <a:pt x="457" y="410"/>
                  </a:lnTo>
                  <a:lnTo>
                    <a:pt x="445" y="409"/>
                  </a:lnTo>
                  <a:lnTo>
                    <a:pt x="434" y="405"/>
                  </a:lnTo>
                  <a:lnTo>
                    <a:pt x="423" y="399"/>
                  </a:lnTo>
                  <a:lnTo>
                    <a:pt x="23" y="105"/>
                  </a:lnTo>
                  <a:lnTo>
                    <a:pt x="12" y="94"/>
                  </a:lnTo>
                  <a:lnTo>
                    <a:pt x="4" y="80"/>
                  </a:lnTo>
                  <a:lnTo>
                    <a:pt x="0" y="66"/>
                  </a:lnTo>
                  <a:lnTo>
                    <a:pt x="0" y="51"/>
                  </a:lnTo>
                  <a:lnTo>
                    <a:pt x="4" y="37"/>
                  </a:lnTo>
                  <a:lnTo>
                    <a:pt x="11" y="23"/>
                  </a:lnTo>
                  <a:lnTo>
                    <a:pt x="22" y="12"/>
                  </a:lnTo>
                  <a:lnTo>
                    <a:pt x="35" y="5"/>
                  </a:lnTo>
                  <a:lnTo>
                    <a:pt x="49" y="1"/>
                  </a:lnTo>
                  <a:lnTo>
                    <a:pt x="63"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3" name="Freeform 12"/>
            <p:cNvSpPr/>
            <p:nvPr/>
          </p:nvSpPr>
          <p:spPr bwMode="auto">
            <a:xfrm>
              <a:off x="2764" y="-749"/>
              <a:ext cx="59" cy="47"/>
            </a:xfrm>
            <a:custGeom>
              <a:avLst/>
              <a:gdLst>
                <a:gd name="T0" fmla="*/ 469 w 532"/>
                <a:gd name="T1" fmla="*/ 0 h 423"/>
                <a:gd name="T2" fmla="*/ 484 w 532"/>
                <a:gd name="T3" fmla="*/ 0 h 423"/>
                <a:gd name="T4" fmla="*/ 498 w 532"/>
                <a:gd name="T5" fmla="*/ 4 h 423"/>
                <a:gd name="T6" fmla="*/ 511 w 532"/>
                <a:gd name="T7" fmla="*/ 12 h 423"/>
                <a:gd name="T8" fmla="*/ 521 w 532"/>
                <a:gd name="T9" fmla="*/ 24 h 423"/>
                <a:gd name="T10" fmla="*/ 529 w 532"/>
                <a:gd name="T11" fmla="*/ 37 h 423"/>
                <a:gd name="T12" fmla="*/ 532 w 532"/>
                <a:gd name="T13" fmla="*/ 52 h 423"/>
                <a:gd name="T14" fmla="*/ 532 w 532"/>
                <a:gd name="T15" fmla="*/ 66 h 423"/>
                <a:gd name="T16" fmla="*/ 528 w 532"/>
                <a:gd name="T17" fmla="*/ 81 h 423"/>
                <a:gd name="T18" fmla="*/ 520 w 532"/>
                <a:gd name="T19" fmla="*/ 93 h 423"/>
                <a:gd name="T20" fmla="*/ 509 w 532"/>
                <a:gd name="T21" fmla="*/ 104 h 423"/>
                <a:gd name="T22" fmla="*/ 91 w 532"/>
                <a:gd name="T23" fmla="*/ 412 h 423"/>
                <a:gd name="T24" fmla="*/ 81 w 532"/>
                <a:gd name="T25" fmla="*/ 418 h 423"/>
                <a:gd name="T26" fmla="*/ 69 w 532"/>
                <a:gd name="T27" fmla="*/ 422 h 423"/>
                <a:gd name="T28" fmla="*/ 57 w 532"/>
                <a:gd name="T29" fmla="*/ 423 h 423"/>
                <a:gd name="T30" fmla="*/ 44 w 532"/>
                <a:gd name="T31" fmla="*/ 422 h 423"/>
                <a:gd name="T32" fmla="*/ 32 w 532"/>
                <a:gd name="T33" fmla="*/ 417 h 423"/>
                <a:gd name="T34" fmla="*/ 21 w 532"/>
                <a:gd name="T35" fmla="*/ 410 h 423"/>
                <a:gd name="T36" fmla="*/ 11 w 532"/>
                <a:gd name="T37" fmla="*/ 400 h 423"/>
                <a:gd name="T38" fmla="*/ 4 w 532"/>
                <a:gd name="T39" fmla="*/ 386 h 423"/>
                <a:gd name="T40" fmla="*/ 0 w 532"/>
                <a:gd name="T41" fmla="*/ 372 h 423"/>
                <a:gd name="T42" fmla="*/ 0 w 532"/>
                <a:gd name="T43" fmla="*/ 357 h 423"/>
                <a:gd name="T44" fmla="*/ 4 w 532"/>
                <a:gd name="T45" fmla="*/ 343 h 423"/>
                <a:gd name="T46" fmla="*/ 12 w 532"/>
                <a:gd name="T47" fmla="*/ 330 h 423"/>
                <a:gd name="T48" fmla="*/ 23 w 532"/>
                <a:gd name="T49" fmla="*/ 319 h 423"/>
                <a:gd name="T50" fmla="*/ 441 w 532"/>
                <a:gd name="T51" fmla="*/ 11 h 423"/>
                <a:gd name="T52" fmla="*/ 455 w 532"/>
                <a:gd name="T53" fmla="*/ 3 h 423"/>
                <a:gd name="T54" fmla="*/ 469 w 532"/>
                <a:gd name="T55"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2" h="423">
                  <a:moveTo>
                    <a:pt x="469" y="0"/>
                  </a:moveTo>
                  <a:lnTo>
                    <a:pt x="484" y="0"/>
                  </a:lnTo>
                  <a:lnTo>
                    <a:pt x="498" y="4"/>
                  </a:lnTo>
                  <a:lnTo>
                    <a:pt x="511" y="12"/>
                  </a:lnTo>
                  <a:lnTo>
                    <a:pt x="521" y="24"/>
                  </a:lnTo>
                  <a:lnTo>
                    <a:pt x="529" y="37"/>
                  </a:lnTo>
                  <a:lnTo>
                    <a:pt x="532" y="52"/>
                  </a:lnTo>
                  <a:lnTo>
                    <a:pt x="532" y="66"/>
                  </a:lnTo>
                  <a:lnTo>
                    <a:pt x="528" y="81"/>
                  </a:lnTo>
                  <a:lnTo>
                    <a:pt x="520" y="93"/>
                  </a:lnTo>
                  <a:lnTo>
                    <a:pt x="509" y="104"/>
                  </a:lnTo>
                  <a:lnTo>
                    <a:pt x="91" y="412"/>
                  </a:lnTo>
                  <a:lnTo>
                    <a:pt x="81" y="418"/>
                  </a:lnTo>
                  <a:lnTo>
                    <a:pt x="69" y="422"/>
                  </a:lnTo>
                  <a:lnTo>
                    <a:pt x="57" y="423"/>
                  </a:lnTo>
                  <a:lnTo>
                    <a:pt x="44" y="422"/>
                  </a:lnTo>
                  <a:lnTo>
                    <a:pt x="32" y="417"/>
                  </a:lnTo>
                  <a:lnTo>
                    <a:pt x="21" y="410"/>
                  </a:lnTo>
                  <a:lnTo>
                    <a:pt x="11" y="400"/>
                  </a:lnTo>
                  <a:lnTo>
                    <a:pt x="4" y="386"/>
                  </a:lnTo>
                  <a:lnTo>
                    <a:pt x="0" y="372"/>
                  </a:lnTo>
                  <a:lnTo>
                    <a:pt x="0" y="357"/>
                  </a:lnTo>
                  <a:lnTo>
                    <a:pt x="4" y="343"/>
                  </a:lnTo>
                  <a:lnTo>
                    <a:pt x="12" y="330"/>
                  </a:lnTo>
                  <a:lnTo>
                    <a:pt x="23" y="319"/>
                  </a:lnTo>
                  <a:lnTo>
                    <a:pt x="441" y="11"/>
                  </a:lnTo>
                  <a:lnTo>
                    <a:pt x="455" y="3"/>
                  </a:lnTo>
                  <a:lnTo>
                    <a:pt x="469"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4" name="Freeform 13"/>
            <p:cNvSpPr/>
            <p:nvPr/>
          </p:nvSpPr>
          <p:spPr bwMode="auto">
            <a:xfrm>
              <a:off x="3012" y="-929"/>
              <a:ext cx="55" cy="44"/>
            </a:xfrm>
            <a:custGeom>
              <a:avLst/>
              <a:gdLst>
                <a:gd name="T0" fmla="*/ 425 w 488"/>
                <a:gd name="T1" fmla="*/ 0 h 392"/>
                <a:gd name="T2" fmla="*/ 440 w 488"/>
                <a:gd name="T3" fmla="*/ 1 h 392"/>
                <a:gd name="T4" fmla="*/ 454 w 488"/>
                <a:gd name="T5" fmla="*/ 5 h 392"/>
                <a:gd name="T6" fmla="*/ 467 w 488"/>
                <a:gd name="T7" fmla="*/ 12 h 392"/>
                <a:gd name="T8" fmla="*/ 477 w 488"/>
                <a:gd name="T9" fmla="*/ 23 h 392"/>
                <a:gd name="T10" fmla="*/ 485 w 488"/>
                <a:gd name="T11" fmla="*/ 37 h 392"/>
                <a:gd name="T12" fmla="*/ 488 w 488"/>
                <a:gd name="T13" fmla="*/ 51 h 392"/>
                <a:gd name="T14" fmla="*/ 488 w 488"/>
                <a:gd name="T15" fmla="*/ 66 h 392"/>
                <a:gd name="T16" fmla="*/ 484 w 488"/>
                <a:gd name="T17" fmla="*/ 80 h 392"/>
                <a:gd name="T18" fmla="*/ 476 w 488"/>
                <a:gd name="T19" fmla="*/ 94 h 392"/>
                <a:gd name="T20" fmla="*/ 465 w 488"/>
                <a:gd name="T21" fmla="*/ 105 h 392"/>
                <a:gd name="T22" fmla="*/ 91 w 488"/>
                <a:gd name="T23" fmla="*/ 380 h 392"/>
                <a:gd name="T24" fmla="*/ 80 w 488"/>
                <a:gd name="T25" fmla="*/ 386 h 392"/>
                <a:gd name="T26" fmla="*/ 69 w 488"/>
                <a:gd name="T27" fmla="*/ 390 h 392"/>
                <a:gd name="T28" fmla="*/ 57 w 488"/>
                <a:gd name="T29" fmla="*/ 392 h 392"/>
                <a:gd name="T30" fmla="*/ 44 w 488"/>
                <a:gd name="T31" fmla="*/ 390 h 392"/>
                <a:gd name="T32" fmla="*/ 31 w 488"/>
                <a:gd name="T33" fmla="*/ 385 h 392"/>
                <a:gd name="T34" fmla="*/ 20 w 488"/>
                <a:gd name="T35" fmla="*/ 378 h 392"/>
                <a:gd name="T36" fmla="*/ 11 w 488"/>
                <a:gd name="T37" fmla="*/ 368 h 392"/>
                <a:gd name="T38" fmla="*/ 3 w 488"/>
                <a:gd name="T39" fmla="*/ 354 h 392"/>
                <a:gd name="T40" fmla="*/ 0 w 488"/>
                <a:gd name="T41" fmla="*/ 340 h 392"/>
                <a:gd name="T42" fmla="*/ 0 w 488"/>
                <a:gd name="T43" fmla="*/ 324 h 392"/>
                <a:gd name="T44" fmla="*/ 4 w 488"/>
                <a:gd name="T45" fmla="*/ 310 h 392"/>
                <a:gd name="T46" fmla="*/ 12 w 488"/>
                <a:gd name="T47" fmla="*/ 297 h 392"/>
                <a:gd name="T48" fmla="*/ 23 w 488"/>
                <a:gd name="T49" fmla="*/ 287 h 392"/>
                <a:gd name="T50" fmla="*/ 397 w 488"/>
                <a:gd name="T51" fmla="*/ 11 h 392"/>
                <a:gd name="T52" fmla="*/ 411 w 488"/>
                <a:gd name="T53" fmla="*/ 4 h 392"/>
                <a:gd name="T54" fmla="*/ 425 w 488"/>
                <a:gd name="T55"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8" h="392">
                  <a:moveTo>
                    <a:pt x="425" y="0"/>
                  </a:moveTo>
                  <a:lnTo>
                    <a:pt x="440" y="1"/>
                  </a:lnTo>
                  <a:lnTo>
                    <a:pt x="454" y="5"/>
                  </a:lnTo>
                  <a:lnTo>
                    <a:pt x="467" y="12"/>
                  </a:lnTo>
                  <a:lnTo>
                    <a:pt x="477" y="23"/>
                  </a:lnTo>
                  <a:lnTo>
                    <a:pt x="485" y="37"/>
                  </a:lnTo>
                  <a:lnTo>
                    <a:pt x="488" y="51"/>
                  </a:lnTo>
                  <a:lnTo>
                    <a:pt x="488" y="66"/>
                  </a:lnTo>
                  <a:lnTo>
                    <a:pt x="484" y="80"/>
                  </a:lnTo>
                  <a:lnTo>
                    <a:pt x="476" y="94"/>
                  </a:lnTo>
                  <a:lnTo>
                    <a:pt x="465" y="105"/>
                  </a:lnTo>
                  <a:lnTo>
                    <a:pt x="91" y="380"/>
                  </a:lnTo>
                  <a:lnTo>
                    <a:pt x="80" y="386"/>
                  </a:lnTo>
                  <a:lnTo>
                    <a:pt x="69" y="390"/>
                  </a:lnTo>
                  <a:lnTo>
                    <a:pt x="57" y="392"/>
                  </a:lnTo>
                  <a:lnTo>
                    <a:pt x="44" y="390"/>
                  </a:lnTo>
                  <a:lnTo>
                    <a:pt x="31" y="385"/>
                  </a:lnTo>
                  <a:lnTo>
                    <a:pt x="20" y="378"/>
                  </a:lnTo>
                  <a:lnTo>
                    <a:pt x="11" y="368"/>
                  </a:lnTo>
                  <a:lnTo>
                    <a:pt x="3" y="354"/>
                  </a:lnTo>
                  <a:lnTo>
                    <a:pt x="0" y="340"/>
                  </a:lnTo>
                  <a:lnTo>
                    <a:pt x="0" y="324"/>
                  </a:lnTo>
                  <a:lnTo>
                    <a:pt x="4" y="310"/>
                  </a:lnTo>
                  <a:lnTo>
                    <a:pt x="12" y="297"/>
                  </a:lnTo>
                  <a:lnTo>
                    <a:pt x="23" y="287"/>
                  </a:lnTo>
                  <a:lnTo>
                    <a:pt x="397" y="11"/>
                  </a:lnTo>
                  <a:lnTo>
                    <a:pt x="411" y="4"/>
                  </a:lnTo>
                  <a:lnTo>
                    <a:pt x="425"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5" name="Freeform 14"/>
            <p:cNvSpPr/>
            <p:nvPr/>
          </p:nvSpPr>
          <p:spPr bwMode="auto">
            <a:xfrm>
              <a:off x="3035" y="-822"/>
              <a:ext cx="62" cy="13"/>
            </a:xfrm>
            <a:custGeom>
              <a:avLst/>
              <a:gdLst>
                <a:gd name="T0" fmla="*/ 57 w 555"/>
                <a:gd name="T1" fmla="*/ 0 h 115"/>
                <a:gd name="T2" fmla="*/ 498 w 555"/>
                <a:gd name="T3" fmla="*/ 0 h 115"/>
                <a:gd name="T4" fmla="*/ 516 w 555"/>
                <a:gd name="T5" fmla="*/ 3 h 115"/>
                <a:gd name="T6" fmla="*/ 532 w 555"/>
                <a:gd name="T7" fmla="*/ 11 h 115"/>
                <a:gd name="T8" fmla="*/ 544 w 555"/>
                <a:gd name="T9" fmla="*/ 24 h 115"/>
                <a:gd name="T10" fmla="*/ 552 w 555"/>
                <a:gd name="T11" fmla="*/ 39 h 115"/>
                <a:gd name="T12" fmla="*/ 555 w 555"/>
                <a:gd name="T13" fmla="*/ 58 h 115"/>
                <a:gd name="T14" fmla="*/ 552 w 555"/>
                <a:gd name="T15" fmla="*/ 76 h 115"/>
                <a:gd name="T16" fmla="*/ 544 w 555"/>
                <a:gd name="T17" fmla="*/ 91 h 115"/>
                <a:gd name="T18" fmla="*/ 532 w 555"/>
                <a:gd name="T19" fmla="*/ 104 h 115"/>
                <a:gd name="T20" fmla="*/ 516 w 555"/>
                <a:gd name="T21" fmla="*/ 112 h 115"/>
                <a:gd name="T22" fmla="*/ 498 w 555"/>
                <a:gd name="T23" fmla="*/ 115 h 115"/>
                <a:gd name="T24" fmla="*/ 57 w 555"/>
                <a:gd name="T25" fmla="*/ 115 h 115"/>
                <a:gd name="T26" fmla="*/ 39 w 555"/>
                <a:gd name="T27" fmla="*/ 112 h 115"/>
                <a:gd name="T28" fmla="*/ 23 w 555"/>
                <a:gd name="T29" fmla="*/ 104 h 115"/>
                <a:gd name="T30" fmla="*/ 11 w 555"/>
                <a:gd name="T31" fmla="*/ 91 h 115"/>
                <a:gd name="T32" fmla="*/ 3 w 555"/>
                <a:gd name="T33" fmla="*/ 76 h 115"/>
                <a:gd name="T34" fmla="*/ 0 w 555"/>
                <a:gd name="T35" fmla="*/ 58 h 115"/>
                <a:gd name="T36" fmla="*/ 3 w 555"/>
                <a:gd name="T37" fmla="*/ 39 h 115"/>
                <a:gd name="T38" fmla="*/ 11 w 555"/>
                <a:gd name="T39" fmla="*/ 24 h 115"/>
                <a:gd name="T40" fmla="*/ 23 w 555"/>
                <a:gd name="T41" fmla="*/ 11 h 115"/>
                <a:gd name="T42" fmla="*/ 39 w 555"/>
                <a:gd name="T43" fmla="*/ 3 h 115"/>
                <a:gd name="T44" fmla="*/ 57 w 555"/>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115">
                  <a:moveTo>
                    <a:pt x="57" y="0"/>
                  </a:moveTo>
                  <a:lnTo>
                    <a:pt x="498" y="0"/>
                  </a:lnTo>
                  <a:lnTo>
                    <a:pt x="516" y="3"/>
                  </a:lnTo>
                  <a:lnTo>
                    <a:pt x="532" y="11"/>
                  </a:lnTo>
                  <a:lnTo>
                    <a:pt x="544" y="24"/>
                  </a:lnTo>
                  <a:lnTo>
                    <a:pt x="552" y="39"/>
                  </a:lnTo>
                  <a:lnTo>
                    <a:pt x="555" y="58"/>
                  </a:lnTo>
                  <a:lnTo>
                    <a:pt x="552" y="76"/>
                  </a:lnTo>
                  <a:lnTo>
                    <a:pt x="544" y="91"/>
                  </a:lnTo>
                  <a:lnTo>
                    <a:pt x="532" y="104"/>
                  </a:lnTo>
                  <a:lnTo>
                    <a:pt x="516" y="112"/>
                  </a:lnTo>
                  <a:lnTo>
                    <a:pt x="498" y="115"/>
                  </a:lnTo>
                  <a:lnTo>
                    <a:pt x="57" y="115"/>
                  </a:lnTo>
                  <a:lnTo>
                    <a:pt x="39" y="112"/>
                  </a:lnTo>
                  <a:lnTo>
                    <a:pt x="23" y="104"/>
                  </a:lnTo>
                  <a:lnTo>
                    <a:pt x="11" y="91"/>
                  </a:lnTo>
                  <a:lnTo>
                    <a:pt x="3" y="76"/>
                  </a:lnTo>
                  <a:lnTo>
                    <a:pt x="0" y="58"/>
                  </a:lnTo>
                  <a:lnTo>
                    <a:pt x="3" y="39"/>
                  </a:lnTo>
                  <a:lnTo>
                    <a:pt x="11" y="24"/>
                  </a:lnTo>
                  <a:lnTo>
                    <a:pt x="23" y="11"/>
                  </a:lnTo>
                  <a:lnTo>
                    <a:pt x="39" y="3"/>
                  </a:lnTo>
                  <a:lnTo>
                    <a:pt x="57"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6" name="Freeform 15"/>
            <p:cNvSpPr/>
            <p:nvPr/>
          </p:nvSpPr>
          <p:spPr bwMode="auto">
            <a:xfrm>
              <a:off x="2733" y="-822"/>
              <a:ext cx="63" cy="13"/>
            </a:xfrm>
            <a:custGeom>
              <a:avLst/>
              <a:gdLst>
                <a:gd name="T0" fmla="*/ 57 w 570"/>
                <a:gd name="T1" fmla="*/ 0 h 115"/>
                <a:gd name="T2" fmla="*/ 512 w 570"/>
                <a:gd name="T3" fmla="*/ 0 h 115"/>
                <a:gd name="T4" fmla="*/ 531 w 570"/>
                <a:gd name="T5" fmla="*/ 3 h 115"/>
                <a:gd name="T6" fmla="*/ 546 w 570"/>
                <a:gd name="T7" fmla="*/ 11 h 115"/>
                <a:gd name="T8" fmla="*/ 559 w 570"/>
                <a:gd name="T9" fmla="*/ 24 h 115"/>
                <a:gd name="T10" fmla="*/ 567 w 570"/>
                <a:gd name="T11" fmla="*/ 39 h 115"/>
                <a:gd name="T12" fmla="*/ 570 w 570"/>
                <a:gd name="T13" fmla="*/ 58 h 115"/>
                <a:gd name="T14" fmla="*/ 567 w 570"/>
                <a:gd name="T15" fmla="*/ 76 h 115"/>
                <a:gd name="T16" fmla="*/ 559 w 570"/>
                <a:gd name="T17" fmla="*/ 91 h 115"/>
                <a:gd name="T18" fmla="*/ 546 w 570"/>
                <a:gd name="T19" fmla="*/ 104 h 115"/>
                <a:gd name="T20" fmla="*/ 530 w 570"/>
                <a:gd name="T21" fmla="*/ 112 h 115"/>
                <a:gd name="T22" fmla="*/ 512 w 570"/>
                <a:gd name="T23" fmla="*/ 115 h 115"/>
                <a:gd name="T24" fmla="*/ 57 w 570"/>
                <a:gd name="T25" fmla="*/ 115 h 115"/>
                <a:gd name="T26" fmla="*/ 39 w 570"/>
                <a:gd name="T27" fmla="*/ 112 h 115"/>
                <a:gd name="T28" fmla="*/ 24 w 570"/>
                <a:gd name="T29" fmla="*/ 104 h 115"/>
                <a:gd name="T30" fmla="*/ 11 w 570"/>
                <a:gd name="T31" fmla="*/ 91 h 115"/>
                <a:gd name="T32" fmla="*/ 3 w 570"/>
                <a:gd name="T33" fmla="*/ 76 h 115"/>
                <a:gd name="T34" fmla="*/ 0 w 570"/>
                <a:gd name="T35" fmla="*/ 58 h 115"/>
                <a:gd name="T36" fmla="*/ 0 w 570"/>
                <a:gd name="T37" fmla="*/ 57 h 115"/>
                <a:gd name="T38" fmla="*/ 3 w 570"/>
                <a:gd name="T39" fmla="*/ 39 h 115"/>
                <a:gd name="T40" fmla="*/ 11 w 570"/>
                <a:gd name="T41" fmla="*/ 24 h 115"/>
                <a:gd name="T42" fmla="*/ 24 w 570"/>
                <a:gd name="T43" fmla="*/ 11 h 115"/>
                <a:gd name="T44" fmla="*/ 39 w 570"/>
                <a:gd name="T45" fmla="*/ 3 h 115"/>
                <a:gd name="T46" fmla="*/ 57 w 570"/>
                <a:gd name="T4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70" h="115">
                  <a:moveTo>
                    <a:pt x="57" y="0"/>
                  </a:moveTo>
                  <a:lnTo>
                    <a:pt x="512" y="0"/>
                  </a:lnTo>
                  <a:lnTo>
                    <a:pt x="531" y="3"/>
                  </a:lnTo>
                  <a:lnTo>
                    <a:pt x="546" y="11"/>
                  </a:lnTo>
                  <a:lnTo>
                    <a:pt x="559" y="24"/>
                  </a:lnTo>
                  <a:lnTo>
                    <a:pt x="567" y="39"/>
                  </a:lnTo>
                  <a:lnTo>
                    <a:pt x="570" y="58"/>
                  </a:lnTo>
                  <a:lnTo>
                    <a:pt x="567" y="76"/>
                  </a:lnTo>
                  <a:lnTo>
                    <a:pt x="559" y="91"/>
                  </a:lnTo>
                  <a:lnTo>
                    <a:pt x="546" y="104"/>
                  </a:lnTo>
                  <a:lnTo>
                    <a:pt x="530" y="112"/>
                  </a:lnTo>
                  <a:lnTo>
                    <a:pt x="512" y="115"/>
                  </a:lnTo>
                  <a:lnTo>
                    <a:pt x="57" y="115"/>
                  </a:lnTo>
                  <a:lnTo>
                    <a:pt x="39" y="112"/>
                  </a:lnTo>
                  <a:lnTo>
                    <a:pt x="24" y="104"/>
                  </a:lnTo>
                  <a:lnTo>
                    <a:pt x="11" y="91"/>
                  </a:lnTo>
                  <a:lnTo>
                    <a:pt x="3" y="76"/>
                  </a:lnTo>
                  <a:lnTo>
                    <a:pt x="0" y="58"/>
                  </a:lnTo>
                  <a:lnTo>
                    <a:pt x="0" y="57"/>
                  </a:lnTo>
                  <a:lnTo>
                    <a:pt x="3" y="39"/>
                  </a:lnTo>
                  <a:lnTo>
                    <a:pt x="11" y="24"/>
                  </a:lnTo>
                  <a:lnTo>
                    <a:pt x="24" y="11"/>
                  </a:lnTo>
                  <a:lnTo>
                    <a:pt x="39" y="3"/>
                  </a:lnTo>
                  <a:lnTo>
                    <a:pt x="57"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27" name="Textbox 1"/>
          <p:cNvSpPr/>
          <p:nvPr/>
        </p:nvSpPr>
        <p:spPr>
          <a:xfrm>
            <a:off x="8548618" y="2582332"/>
            <a:ext cx="1807081" cy="1335933"/>
          </a:xfrm>
          <a:prstGeom prst="rect">
            <a:avLst/>
          </a:prstGeom>
        </p:spPr>
        <p:txBody>
          <a:bodyPr wrap="square" lIns="118404" tIns="59177" rIns="118404" bIns="59177">
            <a:spAutoFit/>
          </a:bodyPr>
          <a:lstStyle/>
          <a:p>
            <a:pPr defTabSz="1183005">
              <a:lnSpc>
                <a:spcPct val="150000"/>
              </a:lnSpc>
            </a:pPr>
            <a:r>
              <a:rPr lang="zh-CN" altLang="en-US" kern="1000" dirty="0">
                <a:solidFill>
                  <a:srgbClr val="1F1F1F"/>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endParaRPr lang="en-US" altLang="zh-CN" kern="1000" dirty="0">
              <a:solidFill>
                <a:srgbClr val="1F1F1F"/>
              </a:solidFill>
              <a:latin typeface="Arial" panose="020B0604020202020204" pitchFamily="34" charset="0"/>
              <a:ea typeface="思源黑体 CN Medium" panose="020B0600000000000000" pitchFamily="34" charset="-122"/>
              <a:cs typeface="+mn-ea"/>
              <a:sym typeface="Arial" panose="020B0604020202020204" pitchFamily="34" charset="0"/>
            </a:endParaRPr>
          </a:p>
          <a:p>
            <a:pPr defTabSz="1183005">
              <a:lnSpc>
                <a:spcPct val="150000"/>
              </a:lnSpc>
            </a:pPr>
            <a:r>
              <a:rPr lang="zh-CN" altLang="en-US" sz="12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请替换文字内容，点击添加相关内容文字，修改文字内容。</a:t>
            </a:r>
            <a:endParaRPr lang="en-US" sz="1100" dirty="0">
              <a:solidFill>
                <a:srgbClr val="575757"/>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8" name="Textbox 1"/>
          <p:cNvSpPr/>
          <p:nvPr/>
        </p:nvSpPr>
        <p:spPr>
          <a:xfrm>
            <a:off x="1820806" y="4163089"/>
            <a:ext cx="1807081" cy="1335933"/>
          </a:xfrm>
          <a:prstGeom prst="rect">
            <a:avLst/>
          </a:prstGeom>
        </p:spPr>
        <p:txBody>
          <a:bodyPr wrap="square" lIns="118404" tIns="59177" rIns="118404" bIns="59177">
            <a:spAutoFit/>
          </a:bodyPr>
          <a:lstStyle/>
          <a:p>
            <a:pPr algn="r" defTabSz="1183005">
              <a:lnSpc>
                <a:spcPct val="150000"/>
              </a:lnSpc>
            </a:pPr>
            <a:r>
              <a:rPr lang="zh-CN" altLang="en-US" kern="1000" dirty="0">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endParaRPr lang="en-US" altLang="zh-CN" kern="1000" dirty="0">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a:p>
            <a:pPr algn="r" defTabSz="1183005">
              <a:lnSpc>
                <a:spcPct val="150000"/>
              </a:lnSpc>
            </a:pPr>
            <a:r>
              <a:rPr lang="zh-CN" altLang="en-US" sz="12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请替换文字内容，点击添加相关内容文字，修改文字内容。</a:t>
            </a:r>
            <a:endParaRPr lang="en-US" sz="1100" dirty="0">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9" name="Textbox 1"/>
          <p:cNvSpPr/>
          <p:nvPr/>
        </p:nvSpPr>
        <p:spPr>
          <a:xfrm>
            <a:off x="8548615" y="4163089"/>
            <a:ext cx="1807819" cy="1335933"/>
          </a:xfrm>
          <a:prstGeom prst="rect">
            <a:avLst/>
          </a:prstGeom>
        </p:spPr>
        <p:txBody>
          <a:bodyPr wrap="square" lIns="118404" tIns="59177" rIns="118404" bIns="59177">
            <a:spAutoFit/>
          </a:bodyPr>
          <a:lstStyle/>
          <a:p>
            <a:pPr defTabSz="1183005">
              <a:lnSpc>
                <a:spcPct val="150000"/>
              </a:lnSpc>
            </a:pPr>
            <a:r>
              <a:rPr lang="zh-CN" altLang="en-US" kern="1000" dirty="0">
                <a:solidFill>
                  <a:srgbClr val="1F1F1F"/>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endParaRPr lang="en-US" altLang="zh-CN" kern="1000" dirty="0">
              <a:solidFill>
                <a:srgbClr val="1F1F1F"/>
              </a:solidFill>
              <a:latin typeface="Arial" panose="020B0604020202020204" pitchFamily="34" charset="0"/>
              <a:ea typeface="思源黑体 CN Medium" panose="020B0600000000000000" pitchFamily="34" charset="-122"/>
              <a:cs typeface="+mn-ea"/>
              <a:sym typeface="Arial" panose="020B0604020202020204" pitchFamily="34" charset="0"/>
            </a:endParaRPr>
          </a:p>
          <a:p>
            <a:pPr defTabSz="1183005">
              <a:lnSpc>
                <a:spcPct val="150000"/>
              </a:lnSpc>
            </a:pPr>
            <a:r>
              <a:rPr lang="zh-CN" altLang="en-US" sz="12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请替换文字内容，点击添加相关内容文字，修改文字内容。</a:t>
            </a:r>
            <a:endParaRPr lang="en-US" sz="1100" dirty="0">
              <a:solidFill>
                <a:srgbClr val="575757"/>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0" name="Textbox 1"/>
          <p:cNvSpPr/>
          <p:nvPr/>
        </p:nvSpPr>
        <p:spPr>
          <a:xfrm>
            <a:off x="1820806" y="2645811"/>
            <a:ext cx="1807081" cy="1208975"/>
          </a:xfrm>
          <a:prstGeom prst="rect">
            <a:avLst/>
          </a:prstGeom>
        </p:spPr>
        <p:txBody>
          <a:bodyPr wrap="square" lIns="118404" tIns="59177" rIns="118404" bIns="59177">
            <a:spAutoFit/>
          </a:bodyPr>
          <a:lstStyle/>
          <a:p>
            <a:pPr algn="r" defTabSz="1183005">
              <a:lnSpc>
                <a:spcPct val="150000"/>
              </a:lnSpc>
            </a:pPr>
            <a:r>
              <a:rPr lang="zh-CN" altLang="en-US" kern="1000" dirty="0">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endParaRPr lang="en-US" kern="1000" dirty="0">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a:p>
            <a:pPr algn="r" defTabSz="1183005">
              <a:lnSpc>
                <a:spcPct val="125000"/>
              </a:lnSpc>
            </a:pPr>
            <a:r>
              <a:rPr lang="zh-CN" altLang="en-US" sz="12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请替换文字内容，点击添加相关内容文字，修改文字内容。</a:t>
            </a:r>
            <a:endParaRPr lang="en-US" sz="1100" dirty="0">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1" name="74 CuadroTexto"/>
          <p:cNvSpPr txBox="1"/>
          <p:nvPr/>
        </p:nvSpPr>
        <p:spPr>
          <a:xfrm>
            <a:off x="947791" y="2517375"/>
            <a:ext cx="1053021" cy="772497"/>
          </a:xfrm>
          <a:prstGeom prst="rect">
            <a:avLst/>
          </a:prstGeom>
          <a:noFill/>
        </p:spPr>
        <p:txBody>
          <a:bodyPr wrap="square" lIns="33508" tIns="16753" rIns="33508" bIns="16753" rtlCol="0">
            <a:spAutoFit/>
          </a:bodyPr>
          <a:lstStyle/>
          <a:p>
            <a:pPr algn="ctr" defTabSz="1183005"/>
            <a:r>
              <a:rPr lang="en-US" sz="48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01</a:t>
            </a:r>
            <a:endParaRPr lang="en-US" sz="48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2" name="75 CuadroTexto"/>
          <p:cNvSpPr txBox="1"/>
          <p:nvPr/>
        </p:nvSpPr>
        <p:spPr>
          <a:xfrm>
            <a:off x="10258692" y="2517375"/>
            <a:ext cx="1053021" cy="772497"/>
          </a:xfrm>
          <a:prstGeom prst="rect">
            <a:avLst/>
          </a:prstGeom>
          <a:noFill/>
        </p:spPr>
        <p:txBody>
          <a:bodyPr wrap="square" lIns="33508" tIns="16753" rIns="33508" bIns="16753" rtlCol="0">
            <a:spAutoFit/>
          </a:bodyPr>
          <a:lstStyle/>
          <a:p>
            <a:pPr algn="ctr" defTabSz="1183005"/>
            <a:r>
              <a:rPr lang="en-US" sz="48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02</a:t>
            </a:r>
            <a:endParaRPr lang="en-US" sz="48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3" name="76 CuadroTexto"/>
          <p:cNvSpPr txBox="1"/>
          <p:nvPr/>
        </p:nvSpPr>
        <p:spPr>
          <a:xfrm>
            <a:off x="947791" y="4098131"/>
            <a:ext cx="1053021" cy="772497"/>
          </a:xfrm>
          <a:prstGeom prst="rect">
            <a:avLst/>
          </a:prstGeom>
          <a:noFill/>
        </p:spPr>
        <p:txBody>
          <a:bodyPr wrap="square" lIns="33508" tIns="16753" rIns="33508" bIns="16753" rtlCol="0">
            <a:spAutoFit/>
          </a:bodyPr>
          <a:lstStyle/>
          <a:p>
            <a:pPr algn="ctr" defTabSz="1183005"/>
            <a:r>
              <a:rPr lang="en-US" sz="48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03</a:t>
            </a:r>
            <a:endParaRPr lang="en-US" sz="48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4" name="77 CuadroTexto"/>
          <p:cNvSpPr txBox="1"/>
          <p:nvPr/>
        </p:nvSpPr>
        <p:spPr>
          <a:xfrm>
            <a:off x="10258692" y="4098131"/>
            <a:ext cx="1053021" cy="772497"/>
          </a:xfrm>
          <a:prstGeom prst="rect">
            <a:avLst/>
          </a:prstGeom>
          <a:noFill/>
        </p:spPr>
        <p:txBody>
          <a:bodyPr wrap="square" lIns="33508" tIns="16753" rIns="33508" bIns="16753" rtlCol="0">
            <a:spAutoFit/>
          </a:bodyPr>
          <a:lstStyle/>
          <a:p>
            <a:pPr algn="ctr" defTabSz="1183005"/>
            <a:r>
              <a:rPr lang="en-US" sz="48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rPr>
              <a:t>04</a:t>
            </a:r>
            <a:endParaRPr lang="en-US" sz="4800" dirty="0">
              <a:solidFill>
                <a:schemeClr val="tx1">
                  <a:lumMod val="85000"/>
                  <a:lumOff val="15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nvGrpSpPr>
          <p:cNvPr id="35" name="Group 18"/>
          <p:cNvGrpSpPr>
            <a:grpSpLocks noChangeAspect="1"/>
          </p:cNvGrpSpPr>
          <p:nvPr/>
        </p:nvGrpSpPr>
        <p:grpSpPr bwMode="auto">
          <a:xfrm>
            <a:off x="4470445" y="3524574"/>
            <a:ext cx="412983" cy="412961"/>
            <a:chOff x="5807" y="-772"/>
            <a:chExt cx="337" cy="337"/>
          </a:xfrm>
          <a:solidFill>
            <a:schemeClr val="tx1">
              <a:lumMod val="75000"/>
              <a:lumOff val="25000"/>
            </a:schemeClr>
          </a:solidFill>
        </p:grpSpPr>
        <p:sp>
          <p:nvSpPr>
            <p:cNvPr id="36" name="Freeform 20"/>
            <p:cNvSpPr>
              <a:spLocks noEditPoints="1"/>
            </p:cNvSpPr>
            <p:nvPr/>
          </p:nvSpPr>
          <p:spPr bwMode="auto">
            <a:xfrm>
              <a:off x="5927" y="-652"/>
              <a:ext cx="97" cy="96"/>
            </a:xfrm>
            <a:custGeom>
              <a:avLst/>
              <a:gdLst>
                <a:gd name="T0" fmla="*/ 433 w 961"/>
                <a:gd name="T1" fmla="*/ 131 h 960"/>
                <a:gd name="T2" fmla="*/ 344 w 961"/>
                <a:gd name="T3" fmla="*/ 155 h 960"/>
                <a:gd name="T4" fmla="*/ 266 w 961"/>
                <a:gd name="T5" fmla="*/ 201 h 960"/>
                <a:gd name="T6" fmla="*/ 202 w 961"/>
                <a:gd name="T7" fmla="*/ 264 h 960"/>
                <a:gd name="T8" fmla="*/ 156 w 961"/>
                <a:gd name="T9" fmla="*/ 343 h 960"/>
                <a:gd name="T10" fmla="*/ 131 w 961"/>
                <a:gd name="T11" fmla="*/ 432 h 960"/>
                <a:gd name="T12" fmla="*/ 131 w 961"/>
                <a:gd name="T13" fmla="*/ 528 h 960"/>
                <a:gd name="T14" fmla="*/ 156 w 961"/>
                <a:gd name="T15" fmla="*/ 616 h 960"/>
                <a:gd name="T16" fmla="*/ 202 w 961"/>
                <a:gd name="T17" fmla="*/ 695 h 960"/>
                <a:gd name="T18" fmla="*/ 266 w 961"/>
                <a:gd name="T19" fmla="*/ 758 h 960"/>
                <a:gd name="T20" fmla="*/ 344 w 961"/>
                <a:gd name="T21" fmla="*/ 804 h 960"/>
                <a:gd name="T22" fmla="*/ 433 w 961"/>
                <a:gd name="T23" fmla="*/ 828 h 960"/>
                <a:gd name="T24" fmla="*/ 528 w 961"/>
                <a:gd name="T25" fmla="*/ 828 h 960"/>
                <a:gd name="T26" fmla="*/ 618 w 961"/>
                <a:gd name="T27" fmla="*/ 804 h 960"/>
                <a:gd name="T28" fmla="*/ 696 w 961"/>
                <a:gd name="T29" fmla="*/ 758 h 960"/>
                <a:gd name="T30" fmla="*/ 760 w 961"/>
                <a:gd name="T31" fmla="*/ 695 h 960"/>
                <a:gd name="T32" fmla="*/ 806 w 961"/>
                <a:gd name="T33" fmla="*/ 616 h 960"/>
                <a:gd name="T34" fmla="*/ 830 w 961"/>
                <a:gd name="T35" fmla="*/ 528 h 960"/>
                <a:gd name="T36" fmla="*/ 830 w 961"/>
                <a:gd name="T37" fmla="*/ 432 h 960"/>
                <a:gd name="T38" fmla="*/ 806 w 961"/>
                <a:gd name="T39" fmla="*/ 343 h 960"/>
                <a:gd name="T40" fmla="*/ 760 w 961"/>
                <a:gd name="T41" fmla="*/ 264 h 960"/>
                <a:gd name="T42" fmla="*/ 696 w 961"/>
                <a:gd name="T43" fmla="*/ 201 h 960"/>
                <a:gd name="T44" fmla="*/ 618 w 961"/>
                <a:gd name="T45" fmla="*/ 155 h 960"/>
                <a:gd name="T46" fmla="*/ 528 w 961"/>
                <a:gd name="T47" fmla="*/ 131 h 960"/>
                <a:gd name="T48" fmla="*/ 480 w 961"/>
                <a:gd name="T49" fmla="*/ 0 h 960"/>
                <a:gd name="T50" fmla="*/ 591 w 961"/>
                <a:gd name="T51" fmla="*/ 12 h 960"/>
                <a:gd name="T52" fmla="*/ 691 w 961"/>
                <a:gd name="T53" fmla="*/ 49 h 960"/>
                <a:gd name="T54" fmla="*/ 781 w 961"/>
                <a:gd name="T55" fmla="*/ 105 h 960"/>
                <a:gd name="T56" fmla="*/ 856 w 961"/>
                <a:gd name="T57" fmla="*/ 180 h 960"/>
                <a:gd name="T58" fmla="*/ 912 w 961"/>
                <a:gd name="T59" fmla="*/ 268 h 960"/>
                <a:gd name="T60" fmla="*/ 949 w 961"/>
                <a:gd name="T61" fmla="*/ 370 h 960"/>
                <a:gd name="T62" fmla="*/ 961 w 961"/>
                <a:gd name="T63" fmla="*/ 480 h 960"/>
                <a:gd name="T64" fmla="*/ 949 w 961"/>
                <a:gd name="T65" fmla="*/ 590 h 960"/>
                <a:gd name="T66" fmla="*/ 912 w 961"/>
                <a:gd name="T67" fmla="*/ 691 h 960"/>
                <a:gd name="T68" fmla="*/ 856 w 961"/>
                <a:gd name="T69" fmla="*/ 779 h 960"/>
                <a:gd name="T70" fmla="*/ 781 w 961"/>
                <a:gd name="T71" fmla="*/ 854 h 960"/>
                <a:gd name="T72" fmla="*/ 691 w 961"/>
                <a:gd name="T73" fmla="*/ 911 h 960"/>
                <a:gd name="T74" fmla="*/ 591 w 961"/>
                <a:gd name="T75" fmla="*/ 947 h 960"/>
                <a:gd name="T76" fmla="*/ 480 w 961"/>
                <a:gd name="T77" fmla="*/ 960 h 960"/>
                <a:gd name="T78" fmla="*/ 370 w 961"/>
                <a:gd name="T79" fmla="*/ 947 h 960"/>
                <a:gd name="T80" fmla="*/ 270 w 961"/>
                <a:gd name="T81" fmla="*/ 911 h 960"/>
                <a:gd name="T82" fmla="*/ 181 w 961"/>
                <a:gd name="T83" fmla="*/ 854 h 960"/>
                <a:gd name="T84" fmla="*/ 106 w 961"/>
                <a:gd name="T85" fmla="*/ 779 h 960"/>
                <a:gd name="T86" fmla="*/ 49 w 961"/>
                <a:gd name="T87" fmla="*/ 691 h 960"/>
                <a:gd name="T88" fmla="*/ 13 w 961"/>
                <a:gd name="T89" fmla="*/ 590 h 960"/>
                <a:gd name="T90" fmla="*/ 0 w 961"/>
                <a:gd name="T91" fmla="*/ 480 h 960"/>
                <a:gd name="T92" fmla="*/ 13 w 961"/>
                <a:gd name="T93" fmla="*/ 370 h 960"/>
                <a:gd name="T94" fmla="*/ 49 w 961"/>
                <a:gd name="T95" fmla="*/ 268 h 960"/>
                <a:gd name="T96" fmla="*/ 106 w 961"/>
                <a:gd name="T97" fmla="*/ 180 h 960"/>
                <a:gd name="T98" fmla="*/ 181 w 961"/>
                <a:gd name="T99" fmla="*/ 105 h 960"/>
                <a:gd name="T100" fmla="*/ 270 w 961"/>
                <a:gd name="T101" fmla="*/ 49 h 960"/>
                <a:gd name="T102" fmla="*/ 370 w 961"/>
                <a:gd name="T103" fmla="*/ 12 h 960"/>
                <a:gd name="T104" fmla="*/ 480 w 961"/>
                <a:gd name="T105" fmla="*/ 0 h 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61" h="960">
                  <a:moveTo>
                    <a:pt x="480" y="128"/>
                  </a:moveTo>
                  <a:lnTo>
                    <a:pt x="433" y="131"/>
                  </a:lnTo>
                  <a:lnTo>
                    <a:pt x="387" y="140"/>
                  </a:lnTo>
                  <a:lnTo>
                    <a:pt x="344" y="155"/>
                  </a:lnTo>
                  <a:lnTo>
                    <a:pt x="303" y="176"/>
                  </a:lnTo>
                  <a:lnTo>
                    <a:pt x="266" y="201"/>
                  </a:lnTo>
                  <a:lnTo>
                    <a:pt x="232" y="231"/>
                  </a:lnTo>
                  <a:lnTo>
                    <a:pt x="202" y="264"/>
                  </a:lnTo>
                  <a:lnTo>
                    <a:pt x="176" y="302"/>
                  </a:lnTo>
                  <a:lnTo>
                    <a:pt x="156" y="343"/>
                  </a:lnTo>
                  <a:lnTo>
                    <a:pt x="141" y="386"/>
                  </a:lnTo>
                  <a:lnTo>
                    <a:pt x="131" y="432"/>
                  </a:lnTo>
                  <a:lnTo>
                    <a:pt x="128" y="480"/>
                  </a:lnTo>
                  <a:lnTo>
                    <a:pt x="131" y="528"/>
                  </a:lnTo>
                  <a:lnTo>
                    <a:pt x="141" y="574"/>
                  </a:lnTo>
                  <a:lnTo>
                    <a:pt x="156" y="616"/>
                  </a:lnTo>
                  <a:lnTo>
                    <a:pt x="176" y="658"/>
                  </a:lnTo>
                  <a:lnTo>
                    <a:pt x="202" y="695"/>
                  </a:lnTo>
                  <a:lnTo>
                    <a:pt x="232" y="728"/>
                  </a:lnTo>
                  <a:lnTo>
                    <a:pt x="266" y="758"/>
                  </a:lnTo>
                  <a:lnTo>
                    <a:pt x="303" y="784"/>
                  </a:lnTo>
                  <a:lnTo>
                    <a:pt x="344" y="804"/>
                  </a:lnTo>
                  <a:lnTo>
                    <a:pt x="387" y="819"/>
                  </a:lnTo>
                  <a:lnTo>
                    <a:pt x="433" y="828"/>
                  </a:lnTo>
                  <a:lnTo>
                    <a:pt x="480" y="832"/>
                  </a:lnTo>
                  <a:lnTo>
                    <a:pt x="528" y="828"/>
                  </a:lnTo>
                  <a:lnTo>
                    <a:pt x="574" y="819"/>
                  </a:lnTo>
                  <a:lnTo>
                    <a:pt x="618" y="804"/>
                  </a:lnTo>
                  <a:lnTo>
                    <a:pt x="658" y="784"/>
                  </a:lnTo>
                  <a:lnTo>
                    <a:pt x="696" y="758"/>
                  </a:lnTo>
                  <a:lnTo>
                    <a:pt x="730" y="728"/>
                  </a:lnTo>
                  <a:lnTo>
                    <a:pt x="760" y="695"/>
                  </a:lnTo>
                  <a:lnTo>
                    <a:pt x="785" y="658"/>
                  </a:lnTo>
                  <a:lnTo>
                    <a:pt x="806" y="616"/>
                  </a:lnTo>
                  <a:lnTo>
                    <a:pt x="821" y="574"/>
                  </a:lnTo>
                  <a:lnTo>
                    <a:pt x="830" y="528"/>
                  </a:lnTo>
                  <a:lnTo>
                    <a:pt x="833" y="480"/>
                  </a:lnTo>
                  <a:lnTo>
                    <a:pt x="830" y="432"/>
                  </a:lnTo>
                  <a:lnTo>
                    <a:pt x="821" y="386"/>
                  </a:lnTo>
                  <a:lnTo>
                    <a:pt x="806" y="343"/>
                  </a:lnTo>
                  <a:lnTo>
                    <a:pt x="785" y="302"/>
                  </a:lnTo>
                  <a:lnTo>
                    <a:pt x="760" y="264"/>
                  </a:lnTo>
                  <a:lnTo>
                    <a:pt x="730" y="231"/>
                  </a:lnTo>
                  <a:lnTo>
                    <a:pt x="696" y="201"/>
                  </a:lnTo>
                  <a:lnTo>
                    <a:pt x="658" y="176"/>
                  </a:lnTo>
                  <a:lnTo>
                    <a:pt x="618" y="155"/>
                  </a:lnTo>
                  <a:lnTo>
                    <a:pt x="574" y="140"/>
                  </a:lnTo>
                  <a:lnTo>
                    <a:pt x="528" y="131"/>
                  </a:lnTo>
                  <a:lnTo>
                    <a:pt x="480" y="128"/>
                  </a:lnTo>
                  <a:close/>
                  <a:moveTo>
                    <a:pt x="480" y="0"/>
                  </a:moveTo>
                  <a:lnTo>
                    <a:pt x="537" y="3"/>
                  </a:lnTo>
                  <a:lnTo>
                    <a:pt x="591" y="12"/>
                  </a:lnTo>
                  <a:lnTo>
                    <a:pt x="642" y="27"/>
                  </a:lnTo>
                  <a:lnTo>
                    <a:pt x="691" y="49"/>
                  </a:lnTo>
                  <a:lnTo>
                    <a:pt x="738" y="74"/>
                  </a:lnTo>
                  <a:lnTo>
                    <a:pt x="781" y="105"/>
                  </a:lnTo>
                  <a:lnTo>
                    <a:pt x="821" y="140"/>
                  </a:lnTo>
                  <a:lnTo>
                    <a:pt x="856" y="180"/>
                  </a:lnTo>
                  <a:lnTo>
                    <a:pt x="887" y="223"/>
                  </a:lnTo>
                  <a:lnTo>
                    <a:pt x="912" y="268"/>
                  </a:lnTo>
                  <a:lnTo>
                    <a:pt x="933" y="318"/>
                  </a:lnTo>
                  <a:lnTo>
                    <a:pt x="949" y="370"/>
                  </a:lnTo>
                  <a:lnTo>
                    <a:pt x="958" y="424"/>
                  </a:lnTo>
                  <a:lnTo>
                    <a:pt x="961" y="480"/>
                  </a:lnTo>
                  <a:lnTo>
                    <a:pt x="958" y="535"/>
                  </a:lnTo>
                  <a:lnTo>
                    <a:pt x="949" y="590"/>
                  </a:lnTo>
                  <a:lnTo>
                    <a:pt x="933" y="642"/>
                  </a:lnTo>
                  <a:lnTo>
                    <a:pt x="912" y="691"/>
                  </a:lnTo>
                  <a:lnTo>
                    <a:pt x="887" y="737"/>
                  </a:lnTo>
                  <a:lnTo>
                    <a:pt x="856" y="779"/>
                  </a:lnTo>
                  <a:lnTo>
                    <a:pt x="821" y="819"/>
                  </a:lnTo>
                  <a:lnTo>
                    <a:pt x="781" y="854"/>
                  </a:lnTo>
                  <a:lnTo>
                    <a:pt x="738" y="885"/>
                  </a:lnTo>
                  <a:lnTo>
                    <a:pt x="691" y="911"/>
                  </a:lnTo>
                  <a:lnTo>
                    <a:pt x="642" y="932"/>
                  </a:lnTo>
                  <a:lnTo>
                    <a:pt x="591" y="947"/>
                  </a:lnTo>
                  <a:lnTo>
                    <a:pt x="537" y="956"/>
                  </a:lnTo>
                  <a:lnTo>
                    <a:pt x="480" y="960"/>
                  </a:lnTo>
                  <a:lnTo>
                    <a:pt x="425" y="956"/>
                  </a:lnTo>
                  <a:lnTo>
                    <a:pt x="370" y="947"/>
                  </a:lnTo>
                  <a:lnTo>
                    <a:pt x="319" y="932"/>
                  </a:lnTo>
                  <a:lnTo>
                    <a:pt x="270" y="911"/>
                  </a:lnTo>
                  <a:lnTo>
                    <a:pt x="223" y="885"/>
                  </a:lnTo>
                  <a:lnTo>
                    <a:pt x="181" y="854"/>
                  </a:lnTo>
                  <a:lnTo>
                    <a:pt x="141" y="819"/>
                  </a:lnTo>
                  <a:lnTo>
                    <a:pt x="106" y="779"/>
                  </a:lnTo>
                  <a:lnTo>
                    <a:pt x="75" y="737"/>
                  </a:lnTo>
                  <a:lnTo>
                    <a:pt x="49" y="691"/>
                  </a:lnTo>
                  <a:lnTo>
                    <a:pt x="28" y="642"/>
                  </a:lnTo>
                  <a:lnTo>
                    <a:pt x="13" y="590"/>
                  </a:lnTo>
                  <a:lnTo>
                    <a:pt x="3" y="535"/>
                  </a:lnTo>
                  <a:lnTo>
                    <a:pt x="0" y="480"/>
                  </a:lnTo>
                  <a:lnTo>
                    <a:pt x="3" y="424"/>
                  </a:lnTo>
                  <a:lnTo>
                    <a:pt x="13" y="370"/>
                  </a:lnTo>
                  <a:lnTo>
                    <a:pt x="28" y="318"/>
                  </a:lnTo>
                  <a:lnTo>
                    <a:pt x="49" y="268"/>
                  </a:lnTo>
                  <a:lnTo>
                    <a:pt x="75" y="223"/>
                  </a:lnTo>
                  <a:lnTo>
                    <a:pt x="106" y="180"/>
                  </a:lnTo>
                  <a:lnTo>
                    <a:pt x="141" y="140"/>
                  </a:lnTo>
                  <a:lnTo>
                    <a:pt x="181" y="105"/>
                  </a:lnTo>
                  <a:lnTo>
                    <a:pt x="223" y="74"/>
                  </a:lnTo>
                  <a:lnTo>
                    <a:pt x="270" y="49"/>
                  </a:lnTo>
                  <a:lnTo>
                    <a:pt x="319" y="27"/>
                  </a:lnTo>
                  <a:lnTo>
                    <a:pt x="370" y="12"/>
                  </a:lnTo>
                  <a:lnTo>
                    <a:pt x="425" y="3"/>
                  </a:lnTo>
                  <a:lnTo>
                    <a:pt x="480"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7" name="Freeform 21"/>
            <p:cNvSpPr/>
            <p:nvPr/>
          </p:nvSpPr>
          <p:spPr bwMode="auto">
            <a:xfrm>
              <a:off x="5969" y="-691"/>
              <a:ext cx="94" cy="94"/>
            </a:xfrm>
            <a:custGeom>
              <a:avLst/>
              <a:gdLst>
                <a:gd name="T0" fmla="*/ 64 w 940"/>
                <a:gd name="T1" fmla="*/ 0 h 939"/>
                <a:gd name="T2" fmla="*/ 140 w 940"/>
                <a:gd name="T3" fmla="*/ 3 h 939"/>
                <a:gd name="T4" fmla="*/ 214 w 940"/>
                <a:gd name="T5" fmla="*/ 13 h 939"/>
                <a:gd name="T6" fmla="*/ 285 w 940"/>
                <a:gd name="T7" fmla="*/ 28 h 939"/>
                <a:gd name="T8" fmla="*/ 354 w 940"/>
                <a:gd name="T9" fmla="*/ 49 h 939"/>
                <a:gd name="T10" fmla="*/ 422 w 940"/>
                <a:gd name="T11" fmla="*/ 76 h 939"/>
                <a:gd name="T12" fmla="*/ 486 w 940"/>
                <a:gd name="T13" fmla="*/ 108 h 939"/>
                <a:gd name="T14" fmla="*/ 546 w 940"/>
                <a:gd name="T15" fmla="*/ 145 h 939"/>
                <a:gd name="T16" fmla="*/ 604 w 940"/>
                <a:gd name="T17" fmla="*/ 187 h 939"/>
                <a:gd name="T18" fmla="*/ 657 w 940"/>
                <a:gd name="T19" fmla="*/ 233 h 939"/>
                <a:gd name="T20" fmla="*/ 707 w 940"/>
                <a:gd name="T21" fmla="*/ 282 h 939"/>
                <a:gd name="T22" fmla="*/ 753 w 940"/>
                <a:gd name="T23" fmla="*/ 336 h 939"/>
                <a:gd name="T24" fmla="*/ 795 w 940"/>
                <a:gd name="T25" fmla="*/ 394 h 939"/>
                <a:gd name="T26" fmla="*/ 831 w 940"/>
                <a:gd name="T27" fmla="*/ 454 h 939"/>
                <a:gd name="T28" fmla="*/ 863 w 940"/>
                <a:gd name="T29" fmla="*/ 518 h 939"/>
                <a:gd name="T30" fmla="*/ 890 w 940"/>
                <a:gd name="T31" fmla="*/ 585 h 939"/>
                <a:gd name="T32" fmla="*/ 911 w 940"/>
                <a:gd name="T33" fmla="*/ 654 h 939"/>
                <a:gd name="T34" fmla="*/ 927 w 940"/>
                <a:gd name="T35" fmla="*/ 725 h 939"/>
                <a:gd name="T36" fmla="*/ 936 w 940"/>
                <a:gd name="T37" fmla="*/ 799 h 939"/>
                <a:gd name="T38" fmla="*/ 940 w 940"/>
                <a:gd name="T39" fmla="*/ 875 h 939"/>
                <a:gd name="T40" fmla="*/ 936 w 940"/>
                <a:gd name="T41" fmla="*/ 895 h 939"/>
                <a:gd name="T42" fmla="*/ 927 w 940"/>
                <a:gd name="T43" fmla="*/ 912 h 939"/>
                <a:gd name="T44" fmla="*/ 913 w 940"/>
                <a:gd name="T45" fmla="*/ 926 h 939"/>
                <a:gd name="T46" fmla="*/ 895 w 940"/>
                <a:gd name="T47" fmla="*/ 935 h 939"/>
                <a:gd name="T48" fmla="*/ 875 w 940"/>
                <a:gd name="T49" fmla="*/ 939 h 939"/>
                <a:gd name="T50" fmla="*/ 855 w 940"/>
                <a:gd name="T51" fmla="*/ 935 h 939"/>
                <a:gd name="T52" fmla="*/ 838 w 940"/>
                <a:gd name="T53" fmla="*/ 926 h 939"/>
                <a:gd name="T54" fmla="*/ 824 w 940"/>
                <a:gd name="T55" fmla="*/ 912 h 939"/>
                <a:gd name="T56" fmla="*/ 814 w 940"/>
                <a:gd name="T57" fmla="*/ 895 h 939"/>
                <a:gd name="T58" fmla="*/ 811 w 940"/>
                <a:gd name="T59" fmla="*/ 875 h 939"/>
                <a:gd name="T60" fmla="*/ 808 w 940"/>
                <a:gd name="T61" fmla="*/ 806 h 939"/>
                <a:gd name="T62" fmla="*/ 799 w 940"/>
                <a:gd name="T63" fmla="*/ 740 h 939"/>
                <a:gd name="T64" fmla="*/ 784 w 940"/>
                <a:gd name="T65" fmla="*/ 676 h 939"/>
                <a:gd name="T66" fmla="*/ 764 w 940"/>
                <a:gd name="T67" fmla="*/ 614 h 939"/>
                <a:gd name="T68" fmla="*/ 739 w 940"/>
                <a:gd name="T69" fmla="*/ 555 h 939"/>
                <a:gd name="T70" fmla="*/ 710 w 940"/>
                <a:gd name="T71" fmla="*/ 498 h 939"/>
                <a:gd name="T72" fmla="*/ 674 w 940"/>
                <a:gd name="T73" fmla="*/ 445 h 939"/>
                <a:gd name="T74" fmla="*/ 636 w 940"/>
                <a:gd name="T75" fmla="*/ 394 h 939"/>
                <a:gd name="T76" fmla="*/ 592 w 940"/>
                <a:gd name="T77" fmla="*/ 347 h 939"/>
                <a:gd name="T78" fmla="*/ 545 w 940"/>
                <a:gd name="T79" fmla="*/ 304 h 939"/>
                <a:gd name="T80" fmla="*/ 495 w 940"/>
                <a:gd name="T81" fmla="*/ 265 h 939"/>
                <a:gd name="T82" fmla="*/ 441 w 940"/>
                <a:gd name="T83" fmla="*/ 230 h 939"/>
                <a:gd name="T84" fmla="*/ 384 w 940"/>
                <a:gd name="T85" fmla="*/ 201 h 939"/>
                <a:gd name="T86" fmla="*/ 325 w 940"/>
                <a:gd name="T87" fmla="*/ 175 h 939"/>
                <a:gd name="T88" fmla="*/ 263 w 940"/>
                <a:gd name="T89" fmla="*/ 155 h 939"/>
                <a:gd name="T90" fmla="*/ 199 w 940"/>
                <a:gd name="T91" fmla="*/ 140 h 939"/>
                <a:gd name="T92" fmla="*/ 133 w 940"/>
                <a:gd name="T93" fmla="*/ 131 h 939"/>
                <a:gd name="T94" fmla="*/ 64 w 940"/>
                <a:gd name="T95" fmla="*/ 128 h 939"/>
                <a:gd name="T96" fmla="*/ 45 w 940"/>
                <a:gd name="T97" fmla="*/ 125 h 939"/>
                <a:gd name="T98" fmla="*/ 27 w 940"/>
                <a:gd name="T99" fmla="*/ 116 h 939"/>
                <a:gd name="T100" fmla="*/ 13 w 940"/>
                <a:gd name="T101" fmla="*/ 102 h 939"/>
                <a:gd name="T102" fmla="*/ 5 w 940"/>
                <a:gd name="T103" fmla="*/ 84 h 939"/>
                <a:gd name="T104" fmla="*/ 0 w 940"/>
                <a:gd name="T105" fmla="*/ 64 h 939"/>
                <a:gd name="T106" fmla="*/ 5 w 940"/>
                <a:gd name="T107" fmla="*/ 44 h 939"/>
                <a:gd name="T108" fmla="*/ 13 w 940"/>
                <a:gd name="T109" fmla="*/ 27 h 939"/>
                <a:gd name="T110" fmla="*/ 27 w 940"/>
                <a:gd name="T111" fmla="*/ 13 h 939"/>
                <a:gd name="T112" fmla="*/ 45 w 940"/>
                <a:gd name="T113" fmla="*/ 3 h 939"/>
                <a:gd name="T114" fmla="*/ 64 w 940"/>
                <a:gd name="T115" fmla="*/ 0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40" h="939">
                  <a:moveTo>
                    <a:pt x="64" y="0"/>
                  </a:moveTo>
                  <a:lnTo>
                    <a:pt x="140" y="3"/>
                  </a:lnTo>
                  <a:lnTo>
                    <a:pt x="214" y="13"/>
                  </a:lnTo>
                  <a:lnTo>
                    <a:pt x="285" y="28"/>
                  </a:lnTo>
                  <a:lnTo>
                    <a:pt x="354" y="49"/>
                  </a:lnTo>
                  <a:lnTo>
                    <a:pt x="422" y="76"/>
                  </a:lnTo>
                  <a:lnTo>
                    <a:pt x="486" y="108"/>
                  </a:lnTo>
                  <a:lnTo>
                    <a:pt x="546" y="145"/>
                  </a:lnTo>
                  <a:lnTo>
                    <a:pt x="604" y="187"/>
                  </a:lnTo>
                  <a:lnTo>
                    <a:pt x="657" y="233"/>
                  </a:lnTo>
                  <a:lnTo>
                    <a:pt x="707" y="282"/>
                  </a:lnTo>
                  <a:lnTo>
                    <a:pt x="753" y="336"/>
                  </a:lnTo>
                  <a:lnTo>
                    <a:pt x="795" y="394"/>
                  </a:lnTo>
                  <a:lnTo>
                    <a:pt x="831" y="454"/>
                  </a:lnTo>
                  <a:lnTo>
                    <a:pt x="863" y="518"/>
                  </a:lnTo>
                  <a:lnTo>
                    <a:pt x="890" y="585"/>
                  </a:lnTo>
                  <a:lnTo>
                    <a:pt x="911" y="654"/>
                  </a:lnTo>
                  <a:lnTo>
                    <a:pt x="927" y="725"/>
                  </a:lnTo>
                  <a:lnTo>
                    <a:pt x="936" y="799"/>
                  </a:lnTo>
                  <a:lnTo>
                    <a:pt x="940" y="875"/>
                  </a:lnTo>
                  <a:lnTo>
                    <a:pt x="936" y="895"/>
                  </a:lnTo>
                  <a:lnTo>
                    <a:pt x="927" y="912"/>
                  </a:lnTo>
                  <a:lnTo>
                    <a:pt x="913" y="926"/>
                  </a:lnTo>
                  <a:lnTo>
                    <a:pt x="895" y="935"/>
                  </a:lnTo>
                  <a:lnTo>
                    <a:pt x="875" y="939"/>
                  </a:lnTo>
                  <a:lnTo>
                    <a:pt x="855" y="935"/>
                  </a:lnTo>
                  <a:lnTo>
                    <a:pt x="838" y="926"/>
                  </a:lnTo>
                  <a:lnTo>
                    <a:pt x="824" y="912"/>
                  </a:lnTo>
                  <a:lnTo>
                    <a:pt x="814" y="895"/>
                  </a:lnTo>
                  <a:lnTo>
                    <a:pt x="811" y="875"/>
                  </a:lnTo>
                  <a:lnTo>
                    <a:pt x="808" y="806"/>
                  </a:lnTo>
                  <a:lnTo>
                    <a:pt x="799" y="740"/>
                  </a:lnTo>
                  <a:lnTo>
                    <a:pt x="784" y="676"/>
                  </a:lnTo>
                  <a:lnTo>
                    <a:pt x="764" y="614"/>
                  </a:lnTo>
                  <a:lnTo>
                    <a:pt x="739" y="555"/>
                  </a:lnTo>
                  <a:lnTo>
                    <a:pt x="710" y="498"/>
                  </a:lnTo>
                  <a:lnTo>
                    <a:pt x="674" y="445"/>
                  </a:lnTo>
                  <a:lnTo>
                    <a:pt x="636" y="394"/>
                  </a:lnTo>
                  <a:lnTo>
                    <a:pt x="592" y="347"/>
                  </a:lnTo>
                  <a:lnTo>
                    <a:pt x="545" y="304"/>
                  </a:lnTo>
                  <a:lnTo>
                    <a:pt x="495" y="265"/>
                  </a:lnTo>
                  <a:lnTo>
                    <a:pt x="441" y="230"/>
                  </a:lnTo>
                  <a:lnTo>
                    <a:pt x="384" y="201"/>
                  </a:lnTo>
                  <a:lnTo>
                    <a:pt x="325" y="175"/>
                  </a:lnTo>
                  <a:lnTo>
                    <a:pt x="263" y="155"/>
                  </a:lnTo>
                  <a:lnTo>
                    <a:pt x="199" y="140"/>
                  </a:lnTo>
                  <a:lnTo>
                    <a:pt x="133" y="131"/>
                  </a:lnTo>
                  <a:lnTo>
                    <a:pt x="64" y="128"/>
                  </a:lnTo>
                  <a:lnTo>
                    <a:pt x="45" y="125"/>
                  </a:lnTo>
                  <a:lnTo>
                    <a:pt x="27" y="116"/>
                  </a:lnTo>
                  <a:lnTo>
                    <a:pt x="13" y="102"/>
                  </a:lnTo>
                  <a:lnTo>
                    <a:pt x="5" y="84"/>
                  </a:lnTo>
                  <a:lnTo>
                    <a:pt x="0" y="64"/>
                  </a:lnTo>
                  <a:lnTo>
                    <a:pt x="5" y="44"/>
                  </a:lnTo>
                  <a:lnTo>
                    <a:pt x="13" y="27"/>
                  </a:lnTo>
                  <a:lnTo>
                    <a:pt x="27" y="13"/>
                  </a:lnTo>
                  <a:lnTo>
                    <a:pt x="45" y="3"/>
                  </a:lnTo>
                  <a:lnTo>
                    <a:pt x="64"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8" name="Freeform 22"/>
            <p:cNvSpPr/>
            <p:nvPr/>
          </p:nvSpPr>
          <p:spPr bwMode="auto">
            <a:xfrm>
              <a:off x="5888" y="-610"/>
              <a:ext cx="94" cy="94"/>
            </a:xfrm>
            <a:custGeom>
              <a:avLst/>
              <a:gdLst>
                <a:gd name="T0" fmla="*/ 65 w 939"/>
                <a:gd name="T1" fmla="*/ 0 h 938"/>
                <a:gd name="T2" fmla="*/ 84 w 939"/>
                <a:gd name="T3" fmla="*/ 3 h 938"/>
                <a:gd name="T4" fmla="*/ 102 w 939"/>
                <a:gd name="T5" fmla="*/ 12 h 938"/>
                <a:gd name="T6" fmla="*/ 116 w 939"/>
                <a:gd name="T7" fmla="*/ 26 h 938"/>
                <a:gd name="T8" fmla="*/ 124 w 939"/>
                <a:gd name="T9" fmla="*/ 43 h 938"/>
                <a:gd name="T10" fmla="*/ 129 w 939"/>
                <a:gd name="T11" fmla="*/ 64 h 938"/>
                <a:gd name="T12" fmla="*/ 131 w 939"/>
                <a:gd name="T13" fmla="*/ 132 h 938"/>
                <a:gd name="T14" fmla="*/ 140 w 939"/>
                <a:gd name="T15" fmla="*/ 198 h 938"/>
                <a:gd name="T16" fmla="*/ 155 w 939"/>
                <a:gd name="T17" fmla="*/ 262 h 938"/>
                <a:gd name="T18" fmla="*/ 175 w 939"/>
                <a:gd name="T19" fmla="*/ 324 h 938"/>
                <a:gd name="T20" fmla="*/ 200 w 939"/>
                <a:gd name="T21" fmla="*/ 384 h 938"/>
                <a:gd name="T22" fmla="*/ 230 w 939"/>
                <a:gd name="T23" fmla="*/ 440 h 938"/>
                <a:gd name="T24" fmla="*/ 265 w 939"/>
                <a:gd name="T25" fmla="*/ 494 h 938"/>
                <a:gd name="T26" fmla="*/ 304 w 939"/>
                <a:gd name="T27" fmla="*/ 545 h 938"/>
                <a:gd name="T28" fmla="*/ 347 w 939"/>
                <a:gd name="T29" fmla="*/ 592 h 938"/>
                <a:gd name="T30" fmla="*/ 394 w 939"/>
                <a:gd name="T31" fmla="*/ 634 h 938"/>
                <a:gd name="T32" fmla="*/ 444 w 939"/>
                <a:gd name="T33" fmla="*/ 674 h 938"/>
                <a:gd name="T34" fmla="*/ 499 w 939"/>
                <a:gd name="T35" fmla="*/ 708 h 938"/>
                <a:gd name="T36" fmla="*/ 555 w 939"/>
                <a:gd name="T37" fmla="*/ 738 h 938"/>
                <a:gd name="T38" fmla="*/ 615 w 939"/>
                <a:gd name="T39" fmla="*/ 763 h 938"/>
                <a:gd name="T40" fmla="*/ 677 w 939"/>
                <a:gd name="T41" fmla="*/ 784 h 938"/>
                <a:gd name="T42" fmla="*/ 741 w 939"/>
                <a:gd name="T43" fmla="*/ 799 h 938"/>
                <a:gd name="T44" fmla="*/ 807 w 939"/>
                <a:gd name="T45" fmla="*/ 807 h 938"/>
                <a:gd name="T46" fmla="*/ 874 w 939"/>
                <a:gd name="T47" fmla="*/ 810 h 938"/>
                <a:gd name="T48" fmla="*/ 895 w 939"/>
                <a:gd name="T49" fmla="*/ 814 h 938"/>
                <a:gd name="T50" fmla="*/ 913 w 939"/>
                <a:gd name="T51" fmla="*/ 823 h 938"/>
                <a:gd name="T52" fmla="*/ 927 w 939"/>
                <a:gd name="T53" fmla="*/ 837 h 938"/>
                <a:gd name="T54" fmla="*/ 935 w 939"/>
                <a:gd name="T55" fmla="*/ 854 h 938"/>
                <a:gd name="T56" fmla="*/ 939 w 939"/>
                <a:gd name="T57" fmla="*/ 874 h 938"/>
                <a:gd name="T58" fmla="*/ 935 w 939"/>
                <a:gd name="T59" fmla="*/ 895 h 938"/>
                <a:gd name="T60" fmla="*/ 927 w 939"/>
                <a:gd name="T61" fmla="*/ 912 h 938"/>
                <a:gd name="T62" fmla="*/ 913 w 939"/>
                <a:gd name="T63" fmla="*/ 926 h 938"/>
                <a:gd name="T64" fmla="*/ 895 w 939"/>
                <a:gd name="T65" fmla="*/ 935 h 938"/>
                <a:gd name="T66" fmla="*/ 874 w 939"/>
                <a:gd name="T67" fmla="*/ 938 h 938"/>
                <a:gd name="T68" fmla="*/ 800 w 939"/>
                <a:gd name="T69" fmla="*/ 935 h 938"/>
                <a:gd name="T70" fmla="*/ 726 w 939"/>
                <a:gd name="T71" fmla="*/ 926 h 938"/>
                <a:gd name="T72" fmla="*/ 655 w 939"/>
                <a:gd name="T73" fmla="*/ 911 h 938"/>
                <a:gd name="T74" fmla="*/ 585 w 939"/>
                <a:gd name="T75" fmla="*/ 889 h 938"/>
                <a:gd name="T76" fmla="*/ 518 w 939"/>
                <a:gd name="T77" fmla="*/ 863 h 938"/>
                <a:gd name="T78" fmla="*/ 454 w 939"/>
                <a:gd name="T79" fmla="*/ 831 h 938"/>
                <a:gd name="T80" fmla="*/ 393 w 939"/>
                <a:gd name="T81" fmla="*/ 793 h 938"/>
                <a:gd name="T82" fmla="*/ 336 w 939"/>
                <a:gd name="T83" fmla="*/ 753 h 938"/>
                <a:gd name="T84" fmla="*/ 282 w 939"/>
                <a:gd name="T85" fmla="*/ 707 h 938"/>
                <a:gd name="T86" fmla="*/ 232 w 939"/>
                <a:gd name="T87" fmla="*/ 657 h 938"/>
                <a:gd name="T88" fmla="*/ 186 w 939"/>
                <a:gd name="T89" fmla="*/ 602 h 938"/>
                <a:gd name="T90" fmla="*/ 145 w 939"/>
                <a:gd name="T91" fmla="*/ 545 h 938"/>
                <a:gd name="T92" fmla="*/ 108 w 939"/>
                <a:gd name="T93" fmla="*/ 484 h 938"/>
                <a:gd name="T94" fmla="*/ 76 w 939"/>
                <a:gd name="T95" fmla="*/ 420 h 938"/>
                <a:gd name="T96" fmla="*/ 50 w 939"/>
                <a:gd name="T97" fmla="*/ 354 h 938"/>
                <a:gd name="T98" fmla="*/ 28 w 939"/>
                <a:gd name="T99" fmla="*/ 284 h 938"/>
                <a:gd name="T100" fmla="*/ 12 w 939"/>
                <a:gd name="T101" fmla="*/ 213 h 938"/>
                <a:gd name="T102" fmla="*/ 3 w 939"/>
                <a:gd name="T103" fmla="*/ 139 h 938"/>
                <a:gd name="T104" fmla="*/ 0 w 939"/>
                <a:gd name="T105" fmla="*/ 64 h 938"/>
                <a:gd name="T106" fmla="*/ 4 w 939"/>
                <a:gd name="T107" fmla="*/ 43 h 938"/>
                <a:gd name="T108" fmla="*/ 12 w 939"/>
                <a:gd name="T109" fmla="*/ 26 h 938"/>
                <a:gd name="T110" fmla="*/ 26 w 939"/>
                <a:gd name="T111" fmla="*/ 12 h 938"/>
                <a:gd name="T112" fmla="*/ 44 w 939"/>
                <a:gd name="T113" fmla="*/ 3 h 938"/>
                <a:gd name="T114" fmla="*/ 65 w 939"/>
                <a:gd name="T115" fmla="*/ 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39" h="938">
                  <a:moveTo>
                    <a:pt x="65" y="0"/>
                  </a:moveTo>
                  <a:lnTo>
                    <a:pt x="84" y="3"/>
                  </a:lnTo>
                  <a:lnTo>
                    <a:pt x="102" y="12"/>
                  </a:lnTo>
                  <a:lnTo>
                    <a:pt x="116" y="26"/>
                  </a:lnTo>
                  <a:lnTo>
                    <a:pt x="124" y="43"/>
                  </a:lnTo>
                  <a:lnTo>
                    <a:pt x="129" y="64"/>
                  </a:lnTo>
                  <a:lnTo>
                    <a:pt x="131" y="132"/>
                  </a:lnTo>
                  <a:lnTo>
                    <a:pt x="140" y="198"/>
                  </a:lnTo>
                  <a:lnTo>
                    <a:pt x="155" y="262"/>
                  </a:lnTo>
                  <a:lnTo>
                    <a:pt x="175" y="324"/>
                  </a:lnTo>
                  <a:lnTo>
                    <a:pt x="200" y="384"/>
                  </a:lnTo>
                  <a:lnTo>
                    <a:pt x="230" y="440"/>
                  </a:lnTo>
                  <a:lnTo>
                    <a:pt x="265" y="494"/>
                  </a:lnTo>
                  <a:lnTo>
                    <a:pt x="304" y="545"/>
                  </a:lnTo>
                  <a:lnTo>
                    <a:pt x="347" y="592"/>
                  </a:lnTo>
                  <a:lnTo>
                    <a:pt x="394" y="634"/>
                  </a:lnTo>
                  <a:lnTo>
                    <a:pt x="444" y="674"/>
                  </a:lnTo>
                  <a:lnTo>
                    <a:pt x="499" y="708"/>
                  </a:lnTo>
                  <a:lnTo>
                    <a:pt x="555" y="738"/>
                  </a:lnTo>
                  <a:lnTo>
                    <a:pt x="615" y="763"/>
                  </a:lnTo>
                  <a:lnTo>
                    <a:pt x="677" y="784"/>
                  </a:lnTo>
                  <a:lnTo>
                    <a:pt x="741" y="799"/>
                  </a:lnTo>
                  <a:lnTo>
                    <a:pt x="807" y="807"/>
                  </a:lnTo>
                  <a:lnTo>
                    <a:pt x="874" y="810"/>
                  </a:lnTo>
                  <a:lnTo>
                    <a:pt x="895" y="814"/>
                  </a:lnTo>
                  <a:lnTo>
                    <a:pt x="913" y="823"/>
                  </a:lnTo>
                  <a:lnTo>
                    <a:pt x="927" y="837"/>
                  </a:lnTo>
                  <a:lnTo>
                    <a:pt x="935" y="854"/>
                  </a:lnTo>
                  <a:lnTo>
                    <a:pt x="939" y="874"/>
                  </a:lnTo>
                  <a:lnTo>
                    <a:pt x="935" y="895"/>
                  </a:lnTo>
                  <a:lnTo>
                    <a:pt x="927" y="912"/>
                  </a:lnTo>
                  <a:lnTo>
                    <a:pt x="913" y="926"/>
                  </a:lnTo>
                  <a:lnTo>
                    <a:pt x="895" y="935"/>
                  </a:lnTo>
                  <a:lnTo>
                    <a:pt x="874" y="938"/>
                  </a:lnTo>
                  <a:lnTo>
                    <a:pt x="800" y="935"/>
                  </a:lnTo>
                  <a:lnTo>
                    <a:pt x="726" y="926"/>
                  </a:lnTo>
                  <a:lnTo>
                    <a:pt x="655" y="911"/>
                  </a:lnTo>
                  <a:lnTo>
                    <a:pt x="585" y="889"/>
                  </a:lnTo>
                  <a:lnTo>
                    <a:pt x="518" y="863"/>
                  </a:lnTo>
                  <a:lnTo>
                    <a:pt x="454" y="831"/>
                  </a:lnTo>
                  <a:lnTo>
                    <a:pt x="393" y="793"/>
                  </a:lnTo>
                  <a:lnTo>
                    <a:pt x="336" y="753"/>
                  </a:lnTo>
                  <a:lnTo>
                    <a:pt x="282" y="707"/>
                  </a:lnTo>
                  <a:lnTo>
                    <a:pt x="232" y="657"/>
                  </a:lnTo>
                  <a:lnTo>
                    <a:pt x="186" y="602"/>
                  </a:lnTo>
                  <a:lnTo>
                    <a:pt x="145" y="545"/>
                  </a:lnTo>
                  <a:lnTo>
                    <a:pt x="108" y="484"/>
                  </a:lnTo>
                  <a:lnTo>
                    <a:pt x="76" y="420"/>
                  </a:lnTo>
                  <a:lnTo>
                    <a:pt x="50" y="354"/>
                  </a:lnTo>
                  <a:lnTo>
                    <a:pt x="28" y="284"/>
                  </a:lnTo>
                  <a:lnTo>
                    <a:pt x="12" y="213"/>
                  </a:lnTo>
                  <a:lnTo>
                    <a:pt x="3" y="139"/>
                  </a:lnTo>
                  <a:lnTo>
                    <a:pt x="0" y="64"/>
                  </a:lnTo>
                  <a:lnTo>
                    <a:pt x="4" y="43"/>
                  </a:lnTo>
                  <a:lnTo>
                    <a:pt x="12" y="26"/>
                  </a:lnTo>
                  <a:lnTo>
                    <a:pt x="26" y="12"/>
                  </a:lnTo>
                  <a:lnTo>
                    <a:pt x="44" y="3"/>
                  </a:lnTo>
                  <a:lnTo>
                    <a:pt x="65"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9" name="Freeform 23"/>
            <p:cNvSpPr>
              <a:spLocks noEditPoints="1"/>
            </p:cNvSpPr>
            <p:nvPr/>
          </p:nvSpPr>
          <p:spPr bwMode="auto">
            <a:xfrm>
              <a:off x="5807" y="-772"/>
              <a:ext cx="337" cy="337"/>
            </a:xfrm>
            <a:custGeom>
              <a:avLst/>
              <a:gdLst>
                <a:gd name="T0" fmla="*/ 1363 w 3371"/>
                <a:gd name="T1" fmla="*/ 411 h 3371"/>
                <a:gd name="T2" fmla="*/ 1078 w 3371"/>
                <a:gd name="T3" fmla="*/ 543 h 3371"/>
                <a:gd name="T4" fmla="*/ 771 w 3371"/>
                <a:gd name="T5" fmla="*/ 405 h 3371"/>
                <a:gd name="T6" fmla="*/ 565 w 3371"/>
                <a:gd name="T7" fmla="*/ 984 h 3371"/>
                <a:gd name="T8" fmla="*/ 484 w 3371"/>
                <a:gd name="T9" fmla="*/ 1258 h 3371"/>
                <a:gd name="T10" fmla="*/ 261 w 3371"/>
                <a:gd name="T11" fmla="*/ 1450 h 3371"/>
                <a:gd name="T12" fmla="*/ 359 w 3371"/>
                <a:gd name="T13" fmla="*/ 1966 h 3371"/>
                <a:gd name="T14" fmla="*/ 530 w 3371"/>
                <a:gd name="T15" fmla="*/ 2213 h 3371"/>
                <a:gd name="T16" fmla="*/ 552 w 3371"/>
                <a:gd name="T17" fmla="*/ 2490 h 3371"/>
                <a:gd name="T18" fmla="*/ 890 w 3371"/>
                <a:gd name="T19" fmla="*/ 2859 h 3371"/>
                <a:gd name="T20" fmla="*/ 1211 w 3371"/>
                <a:gd name="T21" fmla="*/ 2862 h 3371"/>
                <a:gd name="T22" fmla="*/ 1428 w 3371"/>
                <a:gd name="T23" fmla="*/ 3047 h 3371"/>
                <a:gd name="T24" fmla="*/ 1930 w 3371"/>
                <a:gd name="T25" fmla="*/ 3079 h 3371"/>
                <a:gd name="T26" fmla="*/ 2129 w 3371"/>
                <a:gd name="T27" fmla="*/ 2876 h 3371"/>
                <a:gd name="T28" fmla="*/ 2450 w 3371"/>
                <a:gd name="T29" fmla="*/ 2844 h 3371"/>
                <a:gd name="T30" fmla="*/ 2830 w 3371"/>
                <a:gd name="T31" fmla="*/ 2521 h 3371"/>
                <a:gd name="T32" fmla="*/ 2830 w 3371"/>
                <a:gd name="T33" fmla="*/ 2246 h 3371"/>
                <a:gd name="T34" fmla="*/ 2983 w 3371"/>
                <a:gd name="T35" fmla="*/ 1991 h 3371"/>
                <a:gd name="T36" fmla="*/ 3147 w 3371"/>
                <a:gd name="T37" fmla="*/ 1454 h 3371"/>
                <a:gd name="T38" fmla="*/ 2908 w 3371"/>
                <a:gd name="T39" fmla="*/ 1291 h 3371"/>
                <a:gd name="T40" fmla="*/ 2808 w 3371"/>
                <a:gd name="T41" fmla="*/ 1019 h 3371"/>
                <a:gd name="T42" fmla="*/ 2934 w 3371"/>
                <a:gd name="T43" fmla="*/ 727 h 3371"/>
                <a:gd name="T44" fmla="*/ 2339 w 3371"/>
                <a:gd name="T45" fmla="*/ 544 h 3371"/>
                <a:gd name="T46" fmla="*/ 2036 w 3371"/>
                <a:gd name="T47" fmla="*/ 436 h 3371"/>
                <a:gd name="T48" fmla="*/ 1918 w 3371"/>
                <a:gd name="T49" fmla="*/ 128 h 3371"/>
                <a:gd name="T50" fmla="*/ 2044 w 3371"/>
                <a:gd name="T51" fmla="*/ 47 h 3371"/>
                <a:gd name="T52" fmla="*/ 2145 w 3371"/>
                <a:gd name="T53" fmla="*/ 357 h 3371"/>
                <a:gd name="T54" fmla="*/ 2385 w 3371"/>
                <a:gd name="T55" fmla="*/ 411 h 3371"/>
                <a:gd name="T56" fmla="*/ 2614 w 3371"/>
                <a:gd name="T57" fmla="*/ 252 h 3371"/>
                <a:gd name="T58" fmla="*/ 3082 w 3371"/>
                <a:gd name="T59" fmla="*/ 756 h 3371"/>
                <a:gd name="T60" fmla="*/ 2939 w 3371"/>
                <a:gd name="T61" fmla="*/ 1030 h 3371"/>
                <a:gd name="T62" fmla="*/ 3070 w 3371"/>
                <a:gd name="T63" fmla="*/ 1287 h 3371"/>
                <a:gd name="T64" fmla="*/ 3352 w 3371"/>
                <a:gd name="T65" fmla="*/ 1344 h 3371"/>
                <a:gd name="T66" fmla="*/ 3340 w 3371"/>
                <a:gd name="T67" fmla="*/ 2037 h 3371"/>
                <a:gd name="T68" fmla="*/ 3050 w 3371"/>
                <a:gd name="T69" fmla="*/ 2106 h 3371"/>
                <a:gd name="T70" fmla="*/ 2935 w 3371"/>
                <a:gd name="T71" fmla="*/ 2375 h 3371"/>
                <a:gd name="T72" fmla="*/ 3087 w 3371"/>
                <a:gd name="T73" fmla="*/ 2631 h 3371"/>
                <a:gd name="T74" fmla="*/ 2598 w 3371"/>
                <a:gd name="T75" fmla="*/ 3121 h 3371"/>
                <a:gd name="T76" fmla="*/ 2358 w 3371"/>
                <a:gd name="T77" fmla="*/ 2956 h 3371"/>
                <a:gd name="T78" fmla="*/ 2117 w 3371"/>
                <a:gd name="T79" fmla="*/ 3034 h 3371"/>
                <a:gd name="T80" fmla="*/ 2037 w 3371"/>
                <a:gd name="T81" fmla="*/ 3339 h 3371"/>
                <a:gd name="T82" fmla="*/ 1339 w 3371"/>
                <a:gd name="T83" fmla="*/ 3344 h 3371"/>
                <a:gd name="T84" fmla="*/ 1254 w 3371"/>
                <a:gd name="T85" fmla="*/ 3035 h 3371"/>
                <a:gd name="T86" fmla="*/ 1013 w 3371"/>
                <a:gd name="T87" fmla="*/ 2957 h 3371"/>
                <a:gd name="T88" fmla="*/ 773 w 3371"/>
                <a:gd name="T89" fmla="*/ 3121 h 3371"/>
                <a:gd name="T90" fmla="*/ 285 w 3371"/>
                <a:gd name="T91" fmla="*/ 2631 h 3371"/>
                <a:gd name="T92" fmla="*/ 436 w 3371"/>
                <a:gd name="T93" fmla="*/ 2375 h 3371"/>
                <a:gd name="T94" fmla="*/ 322 w 3371"/>
                <a:gd name="T95" fmla="*/ 2106 h 3371"/>
                <a:gd name="T96" fmla="*/ 27 w 3371"/>
                <a:gd name="T97" fmla="*/ 2033 h 3371"/>
                <a:gd name="T98" fmla="*/ 32 w 3371"/>
                <a:gd name="T99" fmla="*/ 1335 h 3371"/>
                <a:gd name="T100" fmla="*/ 322 w 3371"/>
                <a:gd name="T101" fmla="*/ 1265 h 3371"/>
                <a:gd name="T102" fmla="*/ 436 w 3371"/>
                <a:gd name="T103" fmla="*/ 997 h 3371"/>
                <a:gd name="T104" fmla="*/ 285 w 3371"/>
                <a:gd name="T105" fmla="*/ 740 h 3371"/>
                <a:gd name="T106" fmla="*/ 762 w 3371"/>
                <a:gd name="T107" fmla="*/ 252 h 3371"/>
                <a:gd name="T108" fmla="*/ 988 w 3371"/>
                <a:gd name="T109" fmla="*/ 412 h 3371"/>
                <a:gd name="T110" fmla="*/ 1227 w 3371"/>
                <a:gd name="T111" fmla="*/ 358 h 3371"/>
                <a:gd name="T112" fmla="*/ 1328 w 3371"/>
                <a:gd name="T113" fmla="*/ 47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371" h="3371">
                  <a:moveTo>
                    <a:pt x="1454" y="128"/>
                  </a:moveTo>
                  <a:lnTo>
                    <a:pt x="1454" y="225"/>
                  </a:lnTo>
                  <a:lnTo>
                    <a:pt x="1451" y="260"/>
                  </a:lnTo>
                  <a:lnTo>
                    <a:pt x="1442" y="293"/>
                  </a:lnTo>
                  <a:lnTo>
                    <a:pt x="1428" y="325"/>
                  </a:lnTo>
                  <a:lnTo>
                    <a:pt x="1410" y="354"/>
                  </a:lnTo>
                  <a:lnTo>
                    <a:pt x="1389" y="383"/>
                  </a:lnTo>
                  <a:lnTo>
                    <a:pt x="1363" y="411"/>
                  </a:lnTo>
                  <a:lnTo>
                    <a:pt x="1335" y="436"/>
                  </a:lnTo>
                  <a:lnTo>
                    <a:pt x="1306" y="458"/>
                  </a:lnTo>
                  <a:lnTo>
                    <a:pt x="1275" y="478"/>
                  </a:lnTo>
                  <a:lnTo>
                    <a:pt x="1243" y="495"/>
                  </a:lnTo>
                  <a:lnTo>
                    <a:pt x="1211" y="510"/>
                  </a:lnTo>
                  <a:lnTo>
                    <a:pt x="1167" y="525"/>
                  </a:lnTo>
                  <a:lnTo>
                    <a:pt x="1123" y="537"/>
                  </a:lnTo>
                  <a:lnTo>
                    <a:pt x="1078" y="543"/>
                  </a:lnTo>
                  <a:lnTo>
                    <a:pt x="1034" y="545"/>
                  </a:lnTo>
                  <a:lnTo>
                    <a:pt x="994" y="543"/>
                  </a:lnTo>
                  <a:lnTo>
                    <a:pt x="957" y="537"/>
                  </a:lnTo>
                  <a:lnTo>
                    <a:pt x="922" y="527"/>
                  </a:lnTo>
                  <a:lnTo>
                    <a:pt x="891" y="513"/>
                  </a:lnTo>
                  <a:lnTo>
                    <a:pt x="863" y="495"/>
                  </a:lnTo>
                  <a:lnTo>
                    <a:pt x="838" y="474"/>
                  </a:lnTo>
                  <a:lnTo>
                    <a:pt x="771" y="405"/>
                  </a:lnTo>
                  <a:lnTo>
                    <a:pt x="437" y="727"/>
                  </a:lnTo>
                  <a:lnTo>
                    <a:pt x="504" y="796"/>
                  </a:lnTo>
                  <a:lnTo>
                    <a:pt x="526" y="822"/>
                  </a:lnTo>
                  <a:lnTo>
                    <a:pt x="542" y="850"/>
                  </a:lnTo>
                  <a:lnTo>
                    <a:pt x="554" y="881"/>
                  </a:lnTo>
                  <a:lnTo>
                    <a:pt x="561" y="914"/>
                  </a:lnTo>
                  <a:lnTo>
                    <a:pt x="565" y="949"/>
                  </a:lnTo>
                  <a:lnTo>
                    <a:pt x="565" y="984"/>
                  </a:lnTo>
                  <a:lnTo>
                    <a:pt x="563" y="1019"/>
                  </a:lnTo>
                  <a:lnTo>
                    <a:pt x="558" y="1055"/>
                  </a:lnTo>
                  <a:lnTo>
                    <a:pt x="550" y="1090"/>
                  </a:lnTo>
                  <a:lnTo>
                    <a:pt x="542" y="1126"/>
                  </a:lnTo>
                  <a:lnTo>
                    <a:pt x="530" y="1159"/>
                  </a:lnTo>
                  <a:lnTo>
                    <a:pt x="518" y="1190"/>
                  </a:lnTo>
                  <a:lnTo>
                    <a:pt x="502" y="1224"/>
                  </a:lnTo>
                  <a:lnTo>
                    <a:pt x="484" y="1258"/>
                  </a:lnTo>
                  <a:lnTo>
                    <a:pt x="464" y="1291"/>
                  </a:lnTo>
                  <a:lnTo>
                    <a:pt x="440" y="1323"/>
                  </a:lnTo>
                  <a:lnTo>
                    <a:pt x="416" y="1353"/>
                  </a:lnTo>
                  <a:lnTo>
                    <a:pt x="388" y="1381"/>
                  </a:lnTo>
                  <a:lnTo>
                    <a:pt x="359" y="1405"/>
                  </a:lnTo>
                  <a:lnTo>
                    <a:pt x="327" y="1425"/>
                  </a:lnTo>
                  <a:lnTo>
                    <a:pt x="295" y="1440"/>
                  </a:lnTo>
                  <a:lnTo>
                    <a:pt x="261" y="1450"/>
                  </a:lnTo>
                  <a:lnTo>
                    <a:pt x="225" y="1454"/>
                  </a:lnTo>
                  <a:lnTo>
                    <a:pt x="129" y="1454"/>
                  </a:lnTo>
                  <a:lnTo>
                    <a:pt x="129" y="1917"/>
                  </a:lnTo>
                  <a:lnTo>
                    <a:pt x="225" y="1917"/>
                  </a:lnTo>
                  <a:lnTo>
                    <a:pt x="261" y="1921"/>
                  </a:lnTo>
                  <a:lnTo>
                    <a:pt x="295" y="1931"/>
                  </a:lnTo>
                  <a:lnTo>
                    <a:pt x="327" y="1946"/>
                  </a:lnTo>
                  <a:lnTo>
                    <a:pt x="359" y="1966"/>
                  </a:lnTo>
                  <a:lnTo>
                    <a:pt x="388" y="1991"/>
                  </a:lnTo>
                  <a:lnTo>
                    <a:pt x="415" y="2018"/>
                  </a:lnTo>
                  <a:lnTo>
                    <a:pt x="440" y="2048"/>
                  </a:lnTo>
                  <a:lnTo>
                    <a:pt x="464" y="2080"/>
                  </a:lnTo>
                  <a:lnTo>
                    <a:pt x="484" y="2114"/>
                  </a:lnTo>
                  <a:lnTo>
                    <a:pt x="502" y="2148"/>
                  </a:lnTo>
                  <a:lnTo>
                    <a:pt x="517" y="2182"/>
                  </a:lnTo>
                  <a:lnTo>
                    <a:pt x="530" y="2213"/>
                  </a:lnTo>
                  <a:lnTo>
                    <a:pt x="541" y="2247"/>
                  </a:lnTo>
                  <a:lnTo>
                    <a:pt x="550" y="2281"/>
                  </a:lnTo>
                  <a:lnTo>
                    <a:pt x="558" y="2316"/>
                  </a:lnTo>
                  <a:lnTo>
                    <a:pt x="563" y="2352"/>
                  </a:lnTo>
                  <a:lnTo>
                    <a:pt x="565" y="2389"/>
                  </a:lnTo>
                  <a:lnTo>
                    <a:pt x="564" y="2424"/>
                  </a:lnTo>
                  <a:lnTo>
                    <a:pt x="561" y="2458"/>
                  </a:lnTo>
                  <a:lnTo>
                    <a:pt x="552" y="2490"/>
                  </a:lnTo>
                  <a:lnTo>
                    <a:pt x="541" y="2521"/>
                  </a:lnTo>
                  <a:lnTo>
                    <a:pt x="525" y="2550"/>
                  </a:lnTo>
                  <a:lnTo>
                    <a:pt x="504" y="2575"/>
                  </a:lnTo>
                  <a:lnTo>
                    <a:pt x="437" y="2645"/>
                  </a:lnTo>
                  <a:lnTo>
                    <a:pt x="771" y="2967"/>
                  </a:lnTo>
                  <a:lnTo>
                    <a:pt x="838" y="2897"/>
                  </a:lnTo>
                  <a:lnTo>
                    <a:pt x="862" y="2876"/>
                  </a:lnTo>
                  <a:lnTo>
                    <a:pt x="890" y="2859"/>
                  </a:lnTo>
                  <a:lnTo>
                    <a:pt x="922" y="2845"/>
                  </a:lnTo>
                  <a:lnTo>
                    <a:pt x="956" y="2836"/>
                  </a:lnTo>
                  <a:lnTo>
                    <a:pt x="993" y="2829"/>
                  </a:lnTo>
                  <a:lnTo>
                    <a:pt x="1032" y="2827"/>
                  </a:lnTo>
                  <a:lnTo>
                    <a:pt x="1077" y="2829"/>
                  </a:lnTo>
                  <a:lnTo>
                    <a:pt x="1122" y="2836"/>
                  </a:lnTo>
                  <a:lnTo>
                    <a:pt x="1167" y="2847"/>
                  </a:lnTo>
                  <a:lnTo>
                    <a:pt x="1211" y="2862"/>
                  </a:lnTo>
                  <a:lnTo>
                    <a:pt x="1243" y="2877"/>
                  </a:lnTo>
                  <a:lnTo>
                    <a:pt x="1275" y="2894"/>
                  </a:lnTo>
                  <a:lnTo>
                    <a:pt x="1306" y="2913"/>
                  </a:lnTo>
                  <a:lnTo>
                    <a:pt x="1335" y="2936"/>
                  </a:lnTo>
                  <a:lnTo>
                    <a:pt x="1363" y="2961"/>
                  </a:lnTo>
                  <a:lnTo>
                    <a:pt x="1389" y="2988"/>
                  </a:lnTo>
                  <a:lnTo>
                    <a:pt x="1410" y="3016"/>
                  </a:lnTo>
                  <a:lnTo>
                    <a:pt x="1428" y="3047"/>
                  </a:lnTo>
                  <a:lnTo>
                    <a:pt x="1442" y="3079"/>
                  </a:lnTo>
                  <a:lnTo>
                    <a:pt x="1451" y="3112"/>
                  </a:lnTo>
                  <a:lnTo>
                    <a:pt x="1454" y="3146"/>
                  </a:lnTo>
                  <a:lnTo>
                    <a:pt x="1454" y="3243"/>
                  </a:lnTo>
                  <a:lnTo>
                    <a:pt x="1918" y="3243"/>
                  </a:lnTo>
                  <a:lnTo>
                    <a:pt x="1918" y="3146"/>
                  </a:lnTo>
                  <a:lnTo>
                    <a:pt x="1921" y="3112"/>
                  </a:lnTo>
                  <a:lnTo>
                    <a:pt x="1930" y="3079"/>
                  </a:lnTo>
                  <a:lnTo>
                    <a:pt x="1943" y="3047"/>
                  </a:lnTo>
                  <a:lnTo>
                    <a:pt x="1962" y="3017"/>
                  </a:lnTo>
                  <a:lnTo>
                    <a:pt x="1983" y="2988"/>
                  </a:lnTo>
                  <a:lnTo>
                    <a:pt x="2008" y="2961"/>
                  </a:lnTo>
                  <a:lnTo>
                    <a:pt x="2036" y="2936"/>
                  </a:lnTo>
                  <a:lnTo>
                    <a:pt x="2066" y="2913"/>
                  </a:lnTo>
                  <a:lnTo>
                    <a:pt x="2097" y="2894"/>
                  </a:lnTo>
                  <a:lnTo>
                    <a:pt x="2129" y="2876"/>
                  </a:lnTo>
                  <a:lnTo>
                    <a:pt x="2161" y="2862"/>
                  </a:lnTo>
                  <a:lnTo>
                    <a:pt x="2204" y="2846"/>
                  </a:lnTo>
                  <a:lnTo>
                    <a:pt x="2248" y="2836"/>
                  </a:lnTo>
                  <a:lnTo>
                    <a:pt x="2293" y="2828"/>
                  </a:lnTo>
                  <a:lnTo>
                    <a:pt x="2338" y="2826"/>
                  </a:lnTo>
                  <a:lnTo>
                    <a:pt x="2378" y="2828"/>
                  </a:lnTo>
                  <a:lnTo>
                    <a:pt x="2415" y="2834"/>
                  </a:lnTo>
                  <a:lnTo>
                    <a:pt x="2450" y="2844"/>
                  </a:lnTo>
                  <a:lnTo>
                    <a:pt x="2481" y="2858"/>
                  </a:lnTo>
                  <a:lnTo>
                    <a:pt x="2509" y="2876"/>
                  </a:lnTo>
                  <a:lnTo>
                    <a:pt x="2533" y="2897"/>
                  </a:lnTo>
                  <a:lnTo>
                    <a:pt x="2600" y="2967"/>
                  </a:lnTo>
                  <a:lnTo>
                    <a:pt x="2934" y="2645"/>
                  </a:lnTo>
                  <a:lnTo>
                    <a:pt x="2867" y="2575"/>
                  </a:lnTo>
                  <a:lnTo>
                    <a:pt x="2846" y="2550"/>
                  </a:lnTo>
                  <a:lnTo>
                    <a:pt x="2830" y="2521"/>
                  </a:lnTo>
                  <a:lnTo>
                    <a:pt x="2818" y="2490"/>
                  </a:lnTo>
                  <a:lnTo>
                    <a:pt x="2811" y="2457"/>
                  </a:lnTo>
                  <a:lnTo>
                    <a:pt x="2806" y="2423"/>
                  </a:lnTo>
                  <a:lnTo>
                    <a:pt x="2806" y="2388"/>
                  </a:lnTo>
                  <a:lnTo>
                    <a:pt x="2808" y="2352"/>
                  </a:lnTo>
                  <a:lnTo>
                    <a:pt x="2814" y="2316"/>
                  </a:lnTo>
                  <a:lnTo>
                    <a:pt x="2821" y="2281"/>
                  </a:lnTo>
                  <a:lnTo>
                    <a:pt x="2830" y="2246"/>
                  </a:lnTo>
                  <a:lnTo>
                    <a:pt x="2842" y="2213"/>
                  </a:lnTo>
                  <a:lnTo>
                    <a:pt x="2853" y="2182"/>
                  </a:lnTo>
                  <a:lnTo>
                    <a:pt x="2869" y="2148"/>
                  </a:lnTo>
                  <a:lnTo>
                    <a:pt x="2887" y="2113"/>
                  </a:lnTo>
                  <a:lnTo>
                    <a:pt x="2908" y="2080"/>
                  </a:lnTo>
                  <a:lnTo>
                    <a:pt x="2931" y="2048"/>
                  </a:lnTo>
                  <a:lnTo>
                    <a:pt x="2956" y="2018"/>
                  </a:lnTo>
                  <a:lnTo>
                    <a:pt x="2983" y="1991"/>
                  </a:lnTo>
                  <a:lnTo>
                    <a:pt x="3012" y="1966"/>
                  </a:lnTo>
                  <a:lnTo>
                    <a:pt x="3043" y="1946"/>
                  </a:lnTo>
                  <a:lnTo>
                    <a:pt x="3076" y="1931"/>
                  </a:lnTo>
                  <a:lnTo>
                    <a:pt x="3110" y="1921"/>
                  </a:lnTo>
                  <a:lnTo>
                    <a:pt x="3147" y="1917"/>
                  </a:lnTo>
                  <a:lnTo>
                    <a:pt x="3244" y="1917"/>
                  </a:lnTo>
                  <a:lnTo>
                    <a:pt x="3244" y="1454"/>
                  </a:lnTo>
                  <a:lnTo>
                    <a:pt x="3147" y="1454"/>
                  </a:lnTo>
                  <a:lnTo>
                    <a:pt x="3110" y="1450"/>
                  </a:lnTo>
                  <a:lnTo>
                    <a:pt x="3076" y="1440"/>
                  </a:lnTo>
                  <a:lnTo>
                    <a:pt x="3043" y="1425"/>
                  </a:lnTo>
                  <a:lnTo>
                    <a:pt x="3012" y="1405"/>
                  </a:lnTo>
                  <a:lnTo>
                    <a:pt x="2983" y="1381"/>
                  </a:lnTo>
                  <a:lnTo>
                    <a:pt x="2956" y="1353"/>
                  </a:lnTo>
                  <a:lnTo>
                    <a:pt x="2931" y="1323"/>
                  </a:lnTo>
                  <a:lnTo>
                    <a:pt x="2908" y="1291"/>
                  </a:lnTo>
                  <a:lnTo>
                    <a:pt x="2887" y="1258"/>
                  </a:lnTo>
                  <a:lnTo>
                    <a:pt x="2869" y="1224"/>
                  </a:lnTo>
                  <a:lnTo>
                    <a:pt x="2854" y="1190"/>
                  </a:lnTo>
                  <a:lnTo>
                    <a:pt x="2842" y="1159"/>
                  </a:lnTo>
                  <a:lnTo>
                    <a:pt x="2831" y="1126"/>
                  </a:lnTo>
                  <a:lnTo>
                    <a:pt x="2821" y="1090"/>
                  </a:lnTo>
                  <a:lnTo>
                    <a:pt x="2814" y="1055"/>
                  </a:lnTo>
                  <a:lnTo>
                    <a:pt x="2808" y="1019"/>
                  </a:lnTo>
                  <a:lnTo>
                    <a:pt x="2806" y="984"/>
                  </a:lnTo>
                  <a:lnTo>
                    <a:pt x="2807" y="949"/>
                  </a:lnTo>
                  <a:lnTo>
                    <a:pt x="2811" y="914"/>
                  </a:lnTo>
                  <a:lnTo>
                    <a:pt x="2819" y="881"/>
                  </a:lnTo>
                  <a:lnTo>
                    <a:pt x="2831" y="850"/>
                  </a:lnTo>
                  <a:lnTo>
                    <a:pt x="2847" y="822"/>
                  </a:lnTo>
                  <a:lnTo>
                    <a:pt x="2867" y="796"/>
                  </a:lnTo>
                  <a:lnTo>
                    <a:pt x="2934" y="727"/>
                  </a:lnTo>
                  <a:lnTo>
                    <a:pt x="2602" y="405"/>
                  </a:lnTo>
                  <a:lnTo>
                    <a:pt x="2534" y="474"/>
                  </a:lnTo>
                  <a:lnTo>
                    <a:pt x="2510" y="495"/>
                  </a:lnTo>
                  <a:lnTo>
                    <a:pt x="2482" y="512"/>
                  </a:lnTo>
                  <a:lnTo>
                    <a:pt x="2450" y="526"/>
                  </a:lnTo>
                  <a:lnTo>
                    <a:pt x="2416" y="537"/>
                  </a:lnTo>
                  <a:lnTo>
                    <a:pt x="2379" y="542"/>
                  </a:lnTo>
                  <a:lnTo>
                    <a:pt x="2339" y="544"/>
                  </a:lnTo>
                  <a:lnTo>
                    <a:pt x="2294" y="542"/>
                  </a:lnTo>
                  <a:lnTo>
                    <a:pt x="2250" y="536"/>
                  </a:lnTo>
                  <a:lnTo>
                    <a:pt x="2205" y="525"/>
                  </a:lnTo>
                  <a:lnTo>
                    <a:pt x="2161" y="509"/>
                  </a:lnTo>
                  <a:lnTo>
                    <a:pt x="2129" y="495"/>
                  </a:lnTo>
                  <a:lnTo>
                    <a:pt x="2097" y="477"/>
                  </a:lnTo>
                  <a:lnTo>
                    <a:pt x="2066" y="458"/>
                  </a:lnTo>
                  <a:lnTo>
                    <a:pt x="2036" y="436"/>
                  </a:lnTo>
                  <a:lnTo>
                    <a:pt x="2008" y="411"/>
                  </a:lnTo>
                  <a:lnTo>
                    <a:pt x="1983" y="383"/>
                  </a:lnTo>
                  <a:lnTo>
                    <a:pt x="1962" y="356"/>
                  </a:lnTo>
                  <a:lnTo>
                    <a:pt x="1943" y="325"/>
                  </a:lnTo>
                  <a:lnTo>
                    <a:pt x="1930" y="293"/>
                  </a:lnTo>
                  <a:lnTo>
                    <a:pt x="1921" y="260"/>
                  </a:lnTo>
                  <a:lnTo>
                    <a:pt x="1918" y="225"/>
                  </a:lnTo>
                  <a:lnTo>
                    <a:pt x="1918" y="128"/>
                  </a:lnTo>
                  <a:lnTo>
                    <a:pt x="1454" y="128"/>
                  </a:lnTo>
                  <a:close/>
                  <a:moveTo>
                    <a:pt x="1390" y="0"/>
                  </a:moveTo>
                  <a:lnTo>
                    <a:pt x="1982" y="0"/>
                  </a:lnTo>
                  <a:lnTo>
                    <a:pt x="1999" y="2"/>
                  </a:lnTo>
                  <a:lnTo>
                    <a:pt x="2014" y="9"/>
                  </a:lnTo>
                  <a:lnTo>
                    <a:pt x="2027" y="20"/>
                  </a:lnTo>
                  <a:lnTo>
                    <a:pt x="2037" y="32"/>
                  </a:lnTo>
                  <a:lnTo>
                    <a:pt x="2044" y="47"/>
                  </a:lnTo>
                  <a:lnTo>
                    <a:pt x="2046" y="64"/>
                  </a:lnTo>
                  <a:lnTo>
                    <a:pt x="2046" y="225"/>
                  </a:lnTo>
                  <a:lnTo>
                    <a:pt x="2049" y="247"/>
                  </a:lnTo>
                  <a:lnTo>
                    <a:pt x="2059" y="269"/>
                  </a:lnTo>
                  <a:lnTo>
                    <a:pt x="2074" y="293"/>
                  </a:lnTo>
                  <a:lnTo>
                    <a:pt x="2093" y="315"/>
                  </a:lnTo>
                  <a:lnTo>
                    <a:pt x="2117" y="336"/>
                  </a:lnTo>
                  <a:lnTo>
                    <a:pt x="2145" y="357"/>
                  </a:lnTo>
                  <a:lnTo>
                    <a:pt x="2176" y="375"/>
                  </a:lnTo>
                  <a:lnTo>
                    <a:pt x="2209" y="391"/>
                  </a:lnTo>
                  <a:lnTo>
                    <a:pt x="2239" y="400"/>
                  </a:lnTo>
                  <a:lnTo>
                    <a:pt x="2270" y="409"/>
                  </a:lnTo>
                  <a:lnTo>
                    <a:pt x="2301" y="413"/>
                  </a:lnTo>
                  <a:lnTo>
                    <a:pt x="2331" y="415"/>
                  </a:lnTo>
                  <a:lnTo>
                    <a:pt x="2358" y="415"/>
                  </a:lnTo>
                  <a:lnTo>
                    <a:pt x="2385" y="411"/>
                  </a:lnTo>
                  <a:lnTo>
                    <a:pt x="2407" y="406"/>
                  </a:lnTo>
                  <a:lnTo>
                    <a:pt x="2427" y="397"/>
                  </a:lnTo>
                  <a:lnTo>
                    <a:pt x="2442" y="385"/>
                  </a:lnTo>
                  <a:lnTo>
                    <a:pt x="2554" y="270"/>
                  </a:lnTo>
                  <a:lnTo>
                    <a:pt x="2566" y="260"/>
                  </a:lnTo>
                  <a:lnTo>
                    <a:pt x="2581" y="252"/>
                  </a:lnTo>
                  <a:lnTo>
                    <a:pt x="2598" y="250"/>
                  </a:lnTo>
                  <a:lnTo>
                    <a:pt x="2614" y="252"/>
                  </a:lnTo>
                  <a:lnTo>
                    <a:pt x="2630" y="257"/>
                  </a:lnTo>
                  <a:lnTo>
                    <a:pt x="2644" y="268"/>
                  </a:lnTo>
                  <a:lnTo>
                    <a:pt x="3069" y="679"/>
                  </a:lnTo>
                  <a:lnTo>
                    <a:pt x="3079" y="693"/>
                  </a:lnTo>
                  <a:lnTo>
                    <a:pt x="3087" y="708"/>
                  </a:lnTo>
                  <a:lnTo>
                    <a:pt x="3089" y="724"/>
                  </a:lnTo>
                  <a:lnTo>
                    <a:pt x="3087" y="740"/>
                  </a:lnTo>
                  <a:lnTo>
                    <a:pt x="3082" y="756"/>
                  </a:lnTo>
                  <a:lnTo>
                    <a:pt x="3071" y="769"/>
                  </a:lnTo>
                  <a:lnTo>
                    <a:pt x="2959" y="885"/>
                  </a:lnTo>
                  <a:lnTo>
                    <a:pt x="2949" y="898"/>
                  </a:lnTo>
                  <a:lnTo>
                    <a:pt x="2942" y="918"/>
                  </a:lnTo>
                  <a:lnTo>
                    <a:pt x="2936" y="940"/>
                  </a:lnTo>
                  <a:lnTo>
                    <a:pt x="2934" y="967"/>
                  </a:lnTo>
                  <a:lnTo>
                    <a:pt x="2935" y="997"/>
                  </a:lnTo>
                  <a:lnTo>
                    <a:pt x="2939" y="1030"/>
                  </a:lnTo>
                  <a:lnTo>
                    <a:pt x="2946" y="1065"/>
                  </a:lnTo>
                  <a:lnTo>
                    <a:pt x="2957" y="1102"/>
                  </a:lnTo>
                  <a:lnTo>
                    <a:pt x="2972" y="1140"/>
                  </a:lnTo>
                  <a:lnTo>
                    <a:pt x="2989" y="1177"/>
                  </a:lnTo>
                  <a:lnTo>
                    <a:pt x="3008" y="1210"/>
                  </a:lnTo>
                  <a:lnTo>
                    <a:pt x="3028" y="1240"/>
                  </a:lnTo>
                  <a:lnTo>
                    <a:pt x="3050" y="1265"/>
                  </a:lnTo>
                  <a:lnTo>
                    <a:pt x="3070" y="1287"/>
                  </a:lnTo>
                  <a:lnTo>
                    <a:pt x="3091" y="1304"/>
                  </a:lnTo>
                  <a:lnTo>
                    <a:pt x="3110" y="1316"/>
                  </a:lnTo>
                  <a:lnTo>
                    <a:pt x="3130" y="1323"/>
                  </a:lnTo>
                  <a:lnTo>
                    <a:pt x="3147" y="1326"/>
                  </a:lnTo>
                  <a:lnTo>
                    <a:pt x="3307" y="1326"/>
                  </a:lnTo>
                  <a:lnTo>
                    <a:pt x="3324" y="1328"/>
                  </a:lnTo>
                  <a:lnTo>
                    <a:pt x="3340" y="1335"/>
                  </a:lnTo>
                  <a:lnTo>
                    <a:pt x="3352" y="1344"/>
                  </a:lnTo>
                  <a:lnTo>
                    <a:pt x="3362" y="1357"/>
                  </a:lnTo>
                  <a:lnTo>
                    <a:pt x="3368" y="1373"/>
                  </a:lnTo>
                  <a:lnTo>
                    <a:pt x="3371" y="1390"/>
                  </a:lnTo>
                  <a:lnTo>
                    <a:pt x="3371" y="1981"/>
                  </a:lnTo>
                  <a:lnTo>
                    <a:pt x="3368" y="1998"/>
                  </a:lnTo>
                  <a:lnTo>
                    <a:pt x="3362" y="2014"/>
                  </a:lnTo>
                  <a:lnTo>
                    <a:pt x="3352" y="2027"/>
                  </a:lnTo>
                  <a:lnTo>
                    <a:pt x="3340" y="2037"/>
                  </a:lnTo>
                  <a:lnTo>
                    <a:pt x="3324" y="2043"/>
                  </a:lnTo>
                  <a:lnTo>
                    <a:pt x="3307" y="2045"/>
                  </a:lnTo>
                  <a:lnTo>
                    <a:pt x="3147" y="2045"/>
                  </a:lnTo>
                  <a:lnTo>
                    <a:pt x="3130" y="2048"/>
                  </a:lnTo>
                  <a:lnTo>
                    <a:pt x="3110" y="2056"/>
                  </a:lnTo>
                  <a:lnTo>
                    <a:pt x="3091" y="2068"/>
                  </a:lnTo>
                  <a:lnTo>
                    <a:pt x="3070" y="2085"/>
                  </a:lnTo>
                  <a:lnTo>
                    <a:pt x="3050" y="2106"/>
                  </a:lnTo>
                  <a:lnTo>
                    <a:pt x="3028" y="2132"/>
                  </a:lnTo>
                  <a:lnTo>
                    <a:pt x="3008" y="2161"/>
                  </a:lnTo>
                  <a:lnTo>
                    <a:pt x="2989" y="2194"/>
                  </a:lnTo>
                  <a:lnTo>
                    <a:pt x="2972" y="2232"/>
                  </a:lnTo>
                  <a:lnTo>
                    <a:pt x="2957" y="2269"/>
                  </a:lnTo>
                  <a:lnTo>
                    <a:pt x="2946" y="2306"/>
                  </a:lnTo>
                  <a:lnTo>
                    <a:pt x="2939" y="2342"/>
                  </a:lnTo>
                  <a:lnTo>
                    <a:pt x="2935" y="2375"/>
                  </a:lnTo>
                  <a:lnTo>
                    <a:pt x="2934" y="2405"/>
                  </a:lnTo>
                  <a:lnTo>
                    <a:pt x="2936" y="2431"/>
                  </a:lnTo>
                  <a:lnTo>
                    <a:pt x="2942" y="2454"/>
                  </a:lnTo>
                  <a:lnTo>
                    <a:pt x="2949" y="2472"/>
                  </a:lnTo>
                  <a:lnTo>
                    <a:pt x="2959" y="2486"/>
                  </a:lnTo>
                  <a:lnTo>
                    <a:pt x="3071" y="2602"/>
                  </a:lnTo>
                  <a:lnTo>
                    <a:pt x="3082" y="2616"/>
                  </a:lnTo>
                  <a:lnTo>
                    <a:pt x="3087" y="2631"/>
                  </a:lnTo>
                  <a:lnTo>
                    <a:pt x="3089" y="2648"/>
                  </a:lnTo>
                  <a:lnTo>
                    <a:pt x="3087" y="2664"/>
                  </a:lnTo>
                  <a:lnTo>
                    <a:pt x="3079" y="2679"/>
                  </a:lnTo>
                  <a:lnTo>
                    <a:pt x="3069" y="2693"/>
                  </a:lnTo>
                  <a:lnTo>
                    <a:pt x="2644" y="3103"/>
                  </a:lnTo>
                  <a:lnTo>
                    <a:pt x="2630" y="3114"/>
                  </a:lnTo>
                  <a:lnTo>
                    <a:pt x="2614" y="3119"/>
                  </a:lnTo>
                  <a:lnTo>
                    <a:pt x="2598" y="3121"/>
                  </a:lnTo>
                  <a:lnTo>
                    <a:pt x="2582" y="3119"/>
                  </a:lnTo>
                  <a:lnTo>
                    <a:pt x="2566" y="3113"/>
                  </a:lnTo>
                  <a:lnTo>
                    <a:pt x="2554" y="3102"/>
                  </a:lnTo>
                  <a:lnTo>
                    <a:pt x="2442" y="2986"/>
                  </a:lnTo>
                  <a:lnTo>
                    <a:pt x="2427" y="2974"/>
                  </a:lnTo>
                  <a:lnTo>
                    <a:pt x="2407" y="2966"/>
                  </a:lnTo>
                  <a:lnTo>
                    <a:pt x="2384" y="2959"/>
                  </a:lnTo>
                  <a:lnTo>
                    <a:pt x="2358" y="2956"/>
                  </a:lnTo>
                  <a:lnTo>
                    <a:pt x="2330" y="2955"/>
                  </a:lnTo>
                  <a:lnTo>
                    <a:pt x="2300" y="2957"/>
                  </a:lnTo>
                  <a:lnTo>
                    <a:pt x="2270" y="2962"/>
                  </a:lnTo>
                  <a:lnTo>
                    <a:pt x="2239" y="2970"/>
                  </a:lnTo>
                  <a:lnTo>
                    <a:pt x="2209" y="2981"/>
                  </a:lnTo>
                  <a:lnTo>
                    <a:pt x="2176" y="2996"/>
                  </a:lnTo>
                  <a:lnTo>
                    <a:pt x="2145" y="3014"/>
                  </a:lnTo>
                  <a:lnTo>
                    <a:pt x="2117" y="3034"/>
                  </a:lnTo>
                  <a:lnTo>
                    <a:pt x="2093" y="3056"/>
                  </a:lnTo>
                  <a:lnTo>
                    <a:pt x="2074" y="3079"/>
                  </a:lnTo>
                  <a:lnTo>
                    <a:pt x="2059" y="3102"/>
                  </a:lnTo>
                  <a:lnTo>
                    <a:pt x="2049" y="3125"/>
                  </a:lnTo>
                  <a:lnTo>
                    <a:pt x="2046" y="3146"/>
                  </a:lnTo>
                  <a:lnTo>
                    <a:pt x="2046" y="3307"/>
                  </a:lnTo>
                  <a:lnTo>
                    <a:pt x="2044" y="3324"/>
                  </a:lnTo>
                  <a:lnTo>
                    <a:pt x="2037" y="3339"/>
                  </a:lnTo>
                  <a:lnTo>
                    <a:pt x="2027" y="3352"/>
                  </a:lnTo>
                  <a:lnTo>
                    <a:pt x="2014" y="3362"/>
                  </a:lnTo>
                  <a:lnTo>
                    <a:pt x="1999" y="3369"/>
                  </a:lnTo>
                  <a:lnTo>
                    <a:pt x="1982" y="3371"/>
                  </a:lnTo>
                  <a:lnTo>
                    <a:pt x="1390" y="3371"/>
                  </a:lnTo>
                  <a:lnTo>
                    <a:pt x="1370" y="3368"/>
                  </a:lnTo>
                  <a:lnTo>
                    <a:pt x="1352" y="3358"/>
                  </a:lnTo>
                  <a:lnTo>
                    <a:pt x="1339" y="3344"/>
                  </a:lnTo>
                  <a:lnTo>
                    <a:pt x="1329" y="3327"/>
                  </a:lnTo>
                  <a:lnTo>
                    <a:pt x="1326" y="3307"/>
                  </a:lnTo>
                  <a:lnTo>
                    <a:pt x="1326" y="3146"/>
                  </a:lnTo>
                  <a:lnTo>
                    <a:pt x="1323" y="3125"/>
                  </a:lnTo>
                  <a:lnTo>
                    <a:pt x="1313" y="3102"/>
                  </a:lnTo>
                  <a:lnTo>
                    <a:pt x="1298" y="3079"/>
                  </a:lnTo>
                  <a:lnTo>
                    <a:pt x="1279" y="3056"/>
                  </a:lnTo>
                  <a:lnTo>
                    <a:pt x="1254" y="3035"/>
                  </a:lnTo>
                  <a:lnTo>
                    <a:pt x="1227" y="3015"/>
                  </a:lnTo>
                  <a:lnTo>
                    <a:pt x="1196" y="2997"/>
                  </a:lnTo>
                  <a:lnTo>
                    <a:pt x="1163" y="2981"/>
                  </a:lnTo>
                  <a:lnTo>
                    <a:pt x="1133" y="2971"/>
                  </a:lnTo>
                  <a:lnTo>
                    <a:pt x="1102" y="2962"/>
                  </a:lnTo>
                  <a:lnTo>
                    <a:pt x="1071" y="2958"/>
                  </a:lnTo>
                  <a:lnTo>
                    <a:pt x="1041" y="2956"/>
                  </a:lnTo>
                  <a:lnTo>
                    <a:pt x="1013" y="2957"/>
                  </a:lnTo>
                  <a:lnTo>
                    <a:pt x="987" y="2960"/>
                  </a:lnTo>
                  <a:lnTo>
                    <a:pt x="964" y="2966"/>
                  </a:lnTo>
                  <a:lnTo>
                    <a:pt x="945" y="2975"/>
                  </a:lnTo>
                  <a:lnTo>
                    <a:pt x="930" y="2986"/>
                  </a:lnTo>
                  <a:lnTo>
                    <a:pt x="818" y="3102"/>
                  </a:lnTo>
                  <a:lnTo>
                    <a:pt x="805" y="3113"/>
                  </a:lnTo>
                  <a:lnTo>
                    <a:pt x="790" y="3119"/>
                  </a:lnTo>
                  <a:lnTo>
                    <a:pt x="773" y="3121"/>
                  </a:lnTo>
                  <a:lnTo>
                    <a:pt x="757" y="3119"/>
                  </a:lnTo>
                  <a:lnTo>
                    <a:pt x="741" y="3113"/>
                  </a:lnTo>
                  <a:lnTo>
                    <a:pt x="728" y="3103"/>
                  </a:lnTo>
                  <a:lnTo>
                    <a:pt x="302" y="2693"/>
                  </a:lnTo>
                  <a:lnTo>
                    <a:pt x="292" y="2680"/>
                  </a:lnTo>
                  <a:lnTo>
                    <a:pt x="286" y="2664"/>
                  </a:lnTo>
                  <a:lnTo>
                    <a:pt x="283" y="2648"/>
                  </a:lnTo>
                  <a:lnTo>
                    <a:pt x="285" y="2631"/>
                  </a:lnTo>
                  <a:lnTo>
                    <a:pt x="291" y="2616"/>
                  </a:lnTo>
                  <a:lnTo>
                    <a:pt x="301" y="2602"/>
                  </a:lnTo>
                  <a:lnTo>
                    <a:pt x="413" y="2487"/>
                  </a:lnTo>
                  <a:lnTo>
                    <a:pt x="422" y="2473"/>
                  </a:lnTo>
                  <a:lnTo>
                    <a:pt x="430" y="2454"/>
                  </a:lnTo>
                  <a:lnTo>
                    <a:pt x="435" y="2431"/>
                  </a:lnTo>
                  <a:lnTo>
                    <a:pt x="437" y="2405"/>
                  </a:lnTo>
                  <a:lnTo>
                    <a:pt x="436" y="2375"/>
                  </a:lnTo>
                  <a:lnTo>
                    <a:pt x="433" y="2342"/>
                  </a:lnTo>
                  <a:lnTo>
                    <a:pt x="426" y="2306"/>
                  </a:lnTo>
                  <a:lnTo>
                    <a:pt x="415" y="2270"/>
                  </a:lnTo>
                  <a:lnTo>
                    <a:pt x="400" y="2232"/>
                  </a:lnTo>
                  <a:lnTo>
                    <a:pt x="383" y="2194"/>
                  </a:lnTo>
                  <a:lnTo>
                    <a:pt x="364" y="2161"/>
                  </a:lnTo>
                  <a:lnTo>
                    <a:pt x="343" y="2132"/>
                  </a:lnTo>
                  <a:lnTo>
                    <a:pt x="322" y="2106"/>
                  </a:lnTo>
                  <a:lnTo>
                    <a:pt x="301" y="2085"/>
                  </a:lnTo>
                  <a:lnTo>
                    <a:pt x="280" y="2068"/>
                  </a:lnTo>
                  <a:lnTo>
                    <a:pt x="260" y="2056"/>
                  </a:lnTo>
                  <a:lnTo>
                    <a:pt x="242" y="2048"/>
                  </a:lnTo>
                  <a:lnTo>
                    <a:pt x="225" y="2046"/>
                  </a:lnTo>
                  <a:lnTo>
                    <a:pt x="65" y="2046"/>
                  </a:lnTo>
                  <a:lnTo>
                    <a:pt x="45" y="2042"/>
                  </a:lnTo>
                  <a:lnTo>
                    <a:pt x="27" y="2033"/>
                  </a:lnTo>
                  <a:lnTo>
                    <a:pt x="13" y="2020"/>
                  </a:lnTo>
                  <a:lnTo>
                    <a:pt x="4" y="2001"/>
                  </a:lnTo>
                  <a:lnTo>
                    <a:pt x="0" y="1981"/>
                  </a:lnTo>
                  <a:lnTo>
                    <a:pt x="0" y="1390"/>
                  </a:lnTo>
                  <a:lnTo>
                    <a:pt x="3" y="1373"/>
                  </a:lnTo>
                  <a:lnTo>
                    <a:pt x="10" y="1357"/>
                  </a:lnTo>
                  <a:lnTo>
                    <a:pt x="19" y="1344"/>
                  </a:lnTo>
                  <a:lnTo>
                    <a:pt x="32" y="1335"/>
                  </a:lnTo>
                  <a:lnTo>
                    <a:pt x="48" y="1328"/>
                  </a:lnTo>
                  <a:lnTo>
                    <a:pt x="65" y="1326"/>
                  </a:lnTo>
                  <a:lnTo>
                    <a:pt x="225" y="1326"/>
                  </a:lnTo>
                  <a:lnTo>
                    <a:pt x="242" y="1323"/>
                  </a:lnTo>
                  <a:lnTo>
                    <a:pt x="260" y="1316"/>
                  </a:lnTo>
                  <a:lnTo>
                    <a:pt x="280" y="1304"/>
                  </a:lnTo>
                  <a:lnTo>
                    <a:pt x="301" y="1287"/>
                  </a:lnTo>
                  <a:lnTo>
                    <a:pt x="322" y="1265"/>
                  </a:lnTo>
                  <a:lnTo>
                    <a:pt x="343" y="1240"/>
                  </a:lnTo>
                  <a:lnTo>
                    <a:pt x="364" y="1210"/>
                  </a:lnTo>
                  <a:lnTo>
                    <a:pt x="383" y="1177"/>
                  </a:lnTo>
                  <a:lnTo>
                    <a:pt x="400" y="1140"/>
                  </a:lnTo>
                  <a:lnTo>
                    <a:pt x="415" y="1102"/>
                  </a:lnTo>
                  <a:lnTo>
                    <a:pt x="426" y="1065"/>
                  </a:lnTo>
                  <a:lnTo>
                    <a:pt x="433" y="1030"/>
                  </a:lnTo>
                  <a:lnTo>
                    <a:pt x="436" y="997"/>
                  </a:lnTo>
                  <a:lnTo>
                    <a:pt x="437" y="967"/>
                  </a:lnTo>
                  <a:lnTo>
                    <a:pt x="435" y="940"/>
                  </a:lnTo>
                  <a:lnTo>
                    <a:pt x="430" y="918"/>
                  </a:lnTo>
                  <a:lnTo>
                    <a:pt x="422" y="898"/>
                  </a:lnTo>
                  <a:lnTo>
                    <a:pt x="413" y="885"/>
                  </a:lnTo>
                  <a:lnTo>
                    <a:pt x="301" y="769"/>
                  </a:lnTo>
                  <a:lnTo>
                    <a:pt x="291" y="756"/>
                  </a:lnTo>
                  <a:lnTo>
                    <a:pt x="285" y="740"/>
                  </a:lnTo>
                  <a:lnTo>
                    <a:pt x="283" y="724"/>
                  </a:lnTo>
                  <a:lnTo>
                    <a:pt x="285" y="708"/>
                  </a:lnTo>
                  <a:lnTo>
                    <a:pt x="292" y="693"/>
                  </a:lnTo>
                  <a:lnTo>
                    <a:pt x="302" y="679"/>
                  </a:lnTo>
                  <a:lnTo>
                    <a:pt x="728" y="268"/>
                  </a:lnTo>
                  <a:lnTo>
                    <a:pt x="738" y="261"/>
                  </a:lnTo>
                  <a:lnTo>
                    <a:pt x="750" y="255"/>
                  </a:lnTo>
                  <a:lnTo>
                    <a:pt x="762" y="252"/>
                  </a:lnTo>
                  <a:lnTo>
                    <a:pt x="773" y="250"/>
                  </a:lnTo>
                  <a:lnTo>
                    <a:pt x="790" y="252"/>
                  </a:lnTo>
                  <a:lnTo>
                    <a:pt x="805" y="260"/>
                  </a:lnTo>
                  <a:lnTo>
                    <a:pt x="818" y="270"/>
                  </a:lnTo>
                  <a:lnTo>
                    <a:pt x="930" y="385"/>
                  </a:lnTo>
                  <a:lnTo>
                    <a:pt x="945" y="397"/>
                  </a:lnTo>
                  <a:lnTo>
                    <a:pt x="964" y="406"/>
                  </a:lnTo>
                  <a:lnTo>
                    <a:pt x="988" y="412"/>
                  </a:lnTo>
                  <a:lnTo>
                    <a:pt x="1013" y="415"/>
                  </a:lnTo>
                  <a:lnTo>
                    <a:pt x="1042" y="416"/>
                  </a:lnTo>
                  <a:lnTo>
                    <a:pt x="1072" y="414"/>
                  </a:lnTo>
                  <a:lnTo>
                    <a:pt x="1102" y="409"/>
                  </a:lnTo>
                  <a:lnTo>
                    <a:pt x="1133" y="401"/>
                  </a:lnTo>
                  <a:lnTo>
                    <a:pt x="1163" y="391"/>
                  </a:lnTo>
                  <a:lnTo>
                    <a:pt x="1196" y="376"/>
                  </a:lnTo>
                  <a:lnTo>
                    <a:pt x="1227" y="358"/>
                  </a:lnTo>
                  <a:lnTo>
                    <a:pt x="1254" y="337"/>
                  </a:lnTo>
                  <a:lnTo>
                    <a:pt x="1279" y="315"/>
                  </a:lnTo>
                  <a:lnTo>
                    <a:pt x="1298" y="293"/>
                  </a:lnTo>
                  <a:lnTo>
                    <a:pt x="1313" y="269"/>
                  </a:lnTo>
                  <a:lnTo>
                    <a:pt x="1323" y="247"/>
                  </a:lnTo>
                  <a:lnTo>
                    <a:pt x="1326" y="225"/>
                  </a:lnTo>
                  <a:lnTo>
                    <a:pt x="1326" y="64"/>
                  </a:lnTo>
                  <a:lnTo>
                    <a:pt x="1328" y="47"/>
                  </a:lnTo>
                  <a:lnTo>
                    <a:pt x="1334" y="32"/>
                  </a:lnTo>
                  <a:lnTo>
                    <a:pt x="1345" y="20"/>
                  </a:lnTo>
                  <a:lnTo>
                    <a:pt x="1358" y="9"/>
                  </a:lnTo>
                  <a:lnTo>
                    <a:pt x="1373" y="2"/>
                  </a:lnTo>
                  <a:lnTo>
                    <a:pt x="1390"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40" name="Group 26"/>
          <p:cNvGrpSpPr>
            <a:grpSpLocks noChangeAspect="1"/>
          </p:cNvGrpSpPr>
          <p:nvPr/>
        </p:nvGrpSpPr>
        <p:grpSpPr bwMode="auto">
          <a:xfrm>
            <a:off x="7401006" y="3503130"/>
            <a:ext cx="406855" cy="455849"/>
            <a:chOff x="5093" y="-807"/>
            <a:chExt cx="332" cy="372"/>
          </a:xfrm>
          <a:solidFill>
            <a:schemeClr val="tx1">
              <a:lumMod val="75000"/>
              <a:lumOff val="25000"/>
            </a:schemeClr>
          </a:solidFill>
        </p:grpSpPr>
        <p:sp>
          <p:nvSpPr>
            <p:cNvPr id="41" name="Freeform 28"/>
            <p:cNvSpPr>
              <a:spLocks noEditPoints="1"/>
            </p:cNvSpPr>
            <p:nvPr/>
          </p:nvSpPr>
          <p:spPr bwMode="auto">
            <a:xfrm>
              <a:off x="5148" y="-807"/>
              <a:ext cx="277" cy="277"/>
            </a:xfrm>
            <a:custGeom>
              <a:avLst/>
              <a:gdLst>
                <a:gd name="T0" fmla="*/ 1091 w 2495"/>
                <a:gd name="T1" fmla="*/ 126 h 2494"/>
                <a:gd name="T2" fmla="*/ 864 w 2495"/>
                <a:gd name="T3" fmla="*/ 182 h 2494"/>
                <a:gd name="T4" fmla="*/ 654 w 2495"/>
                <a:gd name="T5" fmla="*/ 282 h 2494"/>
                <a:gd name="T6" fmla="*/ 469 w 2495"/>
                <a:gd name="T7" fmla="*/ 425 h 2494"/>
                <a:gd name="T8" fmla="*/ 314 w 2495"/>
                <a:gd name="T9" fmla="*/ 608 h 2494"/>
                <a:gd name="T10" fmla="*/ 198 w 2495"/>
                <a:gd name="T11" fmla="*/ 821 h 2494"/>
                <a:gd name="T12" fmla="*/ 132 w 2495"/>
                <a:gd name="T13" fmla="*/ 1052 h 2494"/>
                <a:gd name="T14" fmla="*/ 117 w 2495"/>
                <a:gd name="T15" fmla="*/ 1293 h 2494"/>
                <a:gd name="T16" fmla="*/ 152 w 2495"/>
                <a:gd name="T17" fmla="*/ 1535 h 2494"/>
                <a:gd name="T18" fmla="*/ 238 w 2495"/>
                <a:gd name="T19" fmla="*/ 1760 h 2494"/>
                <a:gd name="T20" fmla="*/ 369 w 2495"/>
                <a:gd name="T21" fmla="*/ 1961 h 2494"/>
                <a:gd name="T22" fmla="*/ 543 w 2495"/>
                <a:gd name="T23" fmla="*/ 2133 h 2494"/>
                <a:gd name="T24" fmla="*/ 736 w 2495"/>
                <a:gd name="T25" fmla="*/ 2257 h 2494"/>
                <a:gd name="T26" fmla="*/ 946 w 2495"/>
                <a:gd name="T27" fmla="*/ 2339 h 2494"/>
                <a:gd name="T28" fmla="*/ 1170 w 2495"/>
                <a:gd name="T29" fmla="*/ 2377 h 2494"/>
                <a:gd name="T30" fmla="*/ 1405 w 2495"/>
                <a:gd name="T31" fmla="*/ 2369 h 2494"/>
                <a:gd name="T32" fmla="*/ 1632 w 2495"/>
                <a:gd name="T33" fmla="*/ 2312 h 2494"/>
                <a:gd name="T34" fmla="*/ 1842 w 2495"/>
                <a:gd name="T35" fmla="*/ 2212 h 2494"/>
                <a:gd name="T36" fmla="*/ 2027 w 2495"/>
                <a:gd name="T37" fmla="*/ 2069 h 2494"/>
                <a:gd name="T38" fmla="*/ 2182 w 2495"/>
                <a:gd name="T39" fmla="*/ 1886 h 2494"/>
                <a:gd name="T40" fmla="*/ 2297 w 2495"/>
                <a:gd name="T41" fmla="*/ 1673 h 2494"/>
                <a:gd name="T42" fmla="*/ 2363 w 2495"/>
                <a:gd name="T43" fmla="*/ 1443 h 2494"/>
                <a:gd name="T44" fmla="*/ 2379 w 2495"/>
                <a:gd name="T45" fmla="*/ 1201 h 2494"/>
                <a:gd name="T46" fmla="*/ 2344 w 2495"/>
                <a:gd name="T47" fmla="*/ 959 h 2494"/>
                <a:gd name="T48" fmla="*/ 2258 w 2495"/>
                <a:gd name="T49" fmla="*/ 734 h 2494"/>
                <a:gd name="T50" fmla="*/ 2127 w 2495"/>
                <a:gd name="T51" fmla="*/ 533 h 2494"/>
                <a:gd name="T52" fmla="*/ 1953 w 2495"/>
                <a:gd name="T53" fmla="*/ 361 h 2494"/>
                <a:gd name="T54" fmla="*/ 1760 w 2495"/>
                <a:gd name="T55" fmla="*/ 237 h 2494"/>
                <a:gd name="T56" fmla="*/ 1550 w 2495"/>
                <a:gd name="T57" fmla="*/ 156 h 2494"/>
                <a:gd name="T58" fmla="*/ 1325 w 2495"/>
                <a:gd name="T59" fmla="*/ 118 h 2494"/>
                <a:gd name="T60" fmla="*/ 1334 w 2495"/>
                <a:gd name="T61" fmla="*/ 3 h 2494"/>
                <a:gd name="T62" fmla="*/ 1580 w 2495"/>
                <a:gd name="T63" fmla="*/ 44 h 2494"/>
                <a:gd name="T64" fmla="*/ 1812 w 2495"/>
                <a:gd name="T65" fmla="*/ 134 h 2494"/>
                <a:gd name="T66" fmla="*/ 2024 w 2495"/>
                <a:gd name="T67" fmla="*/ 271 h 2494"/>
                <a:gd name="T68" fmla="*/ 2201 w 2495"/>
                <a:gd name="T69" fmla="*/ 443 h 2494"/>
                <a:gd name="T70" fmla="*/ 2339 w 2495"/>
                <a:gd name="T71" fmla="*/ 643 h 2494"/>
                <a:gd name="T72" fmla="*/ 2436 w 2495"/>
                <a:gd name="T73" fmla="*/ 865 h 2494"/>
                <a:gd name="T74" fmla="*/ 2487 w 2495"/>
                <a:gd name="T75" fmla="*/ 1107 h 2494"/>
                <a:gd name="T76" fmla="*/ 2491 w 2495"/>
                <a:gd name="T77" fmla="*/ 1353 h 2494"/>
                <a:gd name="T78" fmla="*/ 2447 w 2495"/>
                <a:gd name="T79" fmla="*/ 1592 h 2494"/>
                <a:gd name="T80" fmla="*/ 2358 w 2495"/>
                <a:gd name="T81" fmla="*/ 1817 h 2494"/>
                <a:gd name="T82" fmla="*/ 2224 w 2495"/>
                <a:gd name="T83" fmla="*/ 2024 h 2494"/>
                <a:gd name="T84" fmla="*/ 2056 w 2495"/>
                <a:gd name="T85" fmla="*/ 2198 h 2494"/>
                <a:gd name="T86" fmla="*/ 1860 w 2495"/>
                <a:gd name="T87" fmla="*/ 2334 h 2494"/>
                <a:gd name="T88" fmla="*/ 1643 w 2495"/>
                <a:gd name="T89" fmla="*/ 2430 h 2494"/>
                <a:gd name="T90" fmla="*/ 1409 w 2495"/>
                <a:gd name="T91" fmla="*/ 2484 h 2494"/>
                <a:gd name="T92" fmla="*/ 1162 w 2495"/>
                <a:gd name="T93" fmla="*/ 2491 h 2494"/>
                <a:gd name="T94" fmla="*/ 915 w 2495"/>
                <a:gd name="T95" fmla="*/ 2450 h 2494"/>
                <a:gd name="T96" fmla="*/ 683 w 2495"/>
                <a:gd name="T97" fmla="*/ 2360 h 2494"/>
                <a:gd name="T98" fmla="*/ 471 w 2495"/>
                <a:gd name="T99" fmla="*/ 2223 h 2494"/>
                <a:gd name="T100" fmla="*/ 294 w 2495"/>
                <a:gd name="T101" fmla="*/ 2051 h 2494"/>
                <a:gd name="T102" fmla="*/ 156 w 2495"/>
                <a:gd name="T103" fmla="*/ 1851 h 2494"/>
                <a:gd name="T104" fmla="*/ 60 w 2495"/>
                <a:gd name="T105" fmla="*/ 1629 h 2494"/>
                <a:gd name="T106" fmla="*/ 9 w 2495"/>
                <a:gd name="T107" fmla="*/ 1388 h 2494"/>
                <a:gd name="T108" fmla="*/ 5 w 2495"/>
                <a:gd name="T109" fmla="*/ 1141 h 2494"/>
                <a:gd name="T110" fmla="*/ 49 w 2495"/>
                <a:gd name="T111" fmla="*/ 902 h 2494"/>
                <a:gd name="T112" fmla="*/ 138 w 2495"/>
                <a:gd name="T113" fmla="*/ 677 h 2494"/>
                <a:gd name="T114" fmla="*/ 272 w 2495"/>
                <a:gd name="T115" fmla="*/ 470 h 2494"/>
                <a:gd name="T116" fmla="*/ 440 w 2495"/>
                <a:gd name="T117" fmla="*/ 296 h 2494"/>
                <a:gd name="T118" fmla="*/ 635 w 2495"/>
                <a:gd name="T119" fmla="*/ 160 h 2494"/>
                <a:gd name="T120" fmla="*/ 853 w 2495"/>
                <a:gd name="T121" fmla="*/ 64 h 2494"/>
                <a:gd name="T122" fmla="*/ 1087 w 2495"/>
                <a:gd name="T123" fmla="*/ 10 h 2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495" h="2494">
                  <a:moveTo>
                    <a:pt x="1249" y="115"/>
                  </a:moveTo>
                  <a:lnTo>
                    <a:pt x="1169" y="118"/>
                  </a:lnTo>
                  <a:lnTo>
                    <a:pt x="1091" y="126"/>
                  </a:lnTo>
                  <a:lnTo>
                    <a:pt x="1013" y="139"/>
                  </a:lnTo>
                  <a:lnTo>
                    <a:pt x="937" y="158"/>
                  </a:lnTo>
                  <a:lnTo>
                    <a:pt x="864" y="182"/>
                  </a:lnTo>
                  <a:lnTo>
                    <a:pt x="791" y="210"/>
                  </a:lnTo>
                  <a:lnTo>
                    <a:pt x="721" y="244"/>
                  </a:lnTo>
                  <a:lnTo>
                    <a:pt x="654" y="282"/>
                  </a:lnTo>
                  <a:lnTo>
                    <a:pt x="589" y="325"/>
                  </a:lnTo>
                  <a:lnTo>
                    <a:pt x="527" y="374"/>
                  </a:lnTo>
                  <a:lnTo>
                    <a:pt x="469" y="425"/>
                  </a:lnTo>
                  <a:lnTo>
                    <a:pt x="414" y="481"/>
                  </a:lnTo>
                  <a:lnTo>
                    <a:pt x="362" y="542"/>
                  </a:lnTo>
                  <a:lnTo>
                    <a:pt x="314" y="608"/>
                  </a:lnTo>
                  <a:lnTo>
                    <a:pt x="270" y="677"/>
                  </a:lnTo>
                  <a:lnTo>
                    <a:pt x="231" y="747"/>
                  </a:lnTo>
                  <a:lnTo>
                    <a:pt x="198" y="821"/>
                  </a:lnTo>
                  <a:lnTo>
                    <a:pt x="171" y="896"/>
                  </a:lnTo>
                  <a:lnTo>
                    <a:pt x="149" y="974"/>
                  </a:lnTo>
                  <a:lnTo>
                    <a:pt x="132" y="1052"/>
                  </a:lnTo>
                  <a:lnTo>
                    <a:pt x="121" y="1132"/>
                  </a:lnTo>
                  <a:lnTo>
                    <a:pt x="116" y="1212"/>
                  </a:lnTo>
                  <a:lnTo>
                    <a:pt x="117" y="1293"/>
                  </a:lnTo>
                  <a:lnTo>
                    <a:pt x="123" y="1375"/>
                  </a:lnTo>
                  <a:lnTo>
                    <a:pt x="136" y="1456"/>
                  </a:lnTo>
                  <a:lnTo>
                    <a:pt x="152" y="1535"/>
                  </a:lnTo>
                  <a:lnTo>
                    <a:pt x="176" y="1613"/>
                  </a:lnTo>
                  <a:lnTo>
                    <a:pt x="205" y="1688"/>
                  </a:lnTo>
                  <a:lnTo>
                    <a:pt x="238" y="1760"/>
                  </a:lnTo>
                  <a:lnTo>
                    <a:pt x="277" y="1830"/>
                  </a:lnTo>
                  <a:lnTo>
                    <a:pt x="321" y="1897"/>
                  </a:lnTo>
                  <a:lnTo>
                    <a:pt x="369" y="1961"/>
                  </a:lnTo>
                  <a:lnTo>
                    <a:pt x="423" y="2022"/>
                  </a:lnTo>
                  <a:lnTo>
                    <a:pt x="480" y="2080"/>
                  </a:lnTo>
                  <a:lnTo>
                    <a:pt x="543" y="2133"/>
                  </a:lnTo>
                  <a:lnTo>
                    <a:pt x="605" y="2179"/>
                  </a:lnTo>
                  <a:lnTo>
                    <a:pt x="669" y="2220"/>
                  </a:lnTo>
                  <a:lnTo>
                    <a:pt x="736" y="2257"/>
                  </a:lnTo>
                  <a:lnTo>
                    <a:pt x="804" y="2289"/>
                  </a:lnTo>
                  <a:lnTo>
                    <a:pt x="874" y="2316"/>
                  </a:lnTo>
                  <a:lnTo>
                    <a:pt x="946" y="2339"/>
                  </a:lnTo>
                  <a:lnTo>
                    <a:pt x="1020" y="2356"/>
                  </a:lnTo>
                  <a:lnTo>
                    <a:pt x="1094" y="2369"/>
                  </a:lnTo>
                  <a:lnTo>
                    <a:pt x="1170" y="2377"/>
                  </a:lnTo>
                  <a:lnTo>
                    <a:pt x="1247" y="2379"/>
                  </a:lnTo>
                  <a:lnTo>
                    <a:pt x="1326" y="2376"/>
                  </a:lnTo>
                  <a:lnTo>
                    <a:pt x="1405" y="2369"/>
                  </a:lnTo>
                  <a:lnTo>
                    <a:pt x="1483" y="2355"/>
                  </a:lnTo>
                  <a:lnTo>
                    <a:pt x="1559" y="2336"/>
                  </a:lnTo>
                  <a:lnTo>
                    <a:pt x="1632" y="2312"/>
                  </a:lnTo>
                  <a:lnTo>
                    <a:pt x="1705" y="2284"/>
                  </a:lnTo>
                  <a:lnTo>
                    <a:pt x="1775" y="2250"/>
                  </a:lnTo>
                  <a:lnTo>
                    <a:pt x="1842" y="2212"/>
                  </a:lnTo>
                  <a:lnTo>
                    <a:pt x="1907" y="2169"/>
                  </a:lnTo>
                  <a:lnTo>
                    <a:pt x="1969" y="2120"/>
                  </a:lnTo>
                  <a:lnTo>
                    <a:pt x="2027" y="2069"/>
                  </a:lnTo>
                  <a:lnTo>
                    <a:pt x="2083" y="2013"/>
                  </a:lnTo>
                  <a:lnTo>
                    <a:pt x="2134" y="1952"/>
                  </a:lnTo>
                  <a:lnTo>
                    <a:pt x="2182" y="1886"/>
                  </a:lnTo>
                  <a:lnTo>
                    <a:pt x="2226" y="1818"/>
                  </a:lnTo>
                  <a:lnTo>
                    <a:pt x="2265" y="1747"/>
                  </a:lnTo>
                  <a:lnTo>
                    <a:pt x="2297" y="1673"/>
                  </a:lnTo>
                  <a:lnTo>
                    <a:pt x="2325" y="1598"/>
                  </a:lnTo>
                  <a:lnTo>
                    <a:pt x="2347" y="1520"/>
                  </a:lnTo>
                  <a:lnTo>
                    <a:pt x="2363" y="1443"/>
                  </a:lnTo>
                  <a:lnTo>
                    <a:pt x="2375" y="1363"/>
                  </a:lnTo>
                  <a:lnTo>
                    <a:pt x="2380" y="1283"/>
                  </a:lnTo>
                  <a:lnTo>
                    <a:pt x="2379" y="1201"/>
                  </a:lnTo>
                  <a:lnTo>
                    <a:pt x="2373" y="1119"/>
                  </a:lnTo>
                  <a:lnTo>
                    <a:pt x="2361" y="1038"/>
                  </a:lnTo>
                  <a:lnTo>
                    <a:pt x="2344" y="959"/>
                  </a:lnTo>
                  <a:lnTo>
                    <a:pt x="2319" y="882"/>
                  </a:lnTo>
                  <a:lnTo>
                    <a:pt x="2291" y="806"/>
                  </a:lnTo>
                  <a:lnTo>
                    <a:pt x="2258" y="734"/>
                  </a:lnTo>
                  <a:lnTo>
                    <a:pt x="2219" y="664"/>
                  </a:lnTo>
                  <a:lnTo>
                    <a:pt x="2175" y="597"/>
                  </a:lnTo>
                  <a:lnTo>
                    <a:pt x="2127" y="533"/>
                  </a:lnTo>
                  <a:lnTo>
                    <a:pt x="2073" y="472"/>
                  </a:lnTo>
                  <a:lnTo>
                    <a:pt x="2016" y="414"/>
                  </a:lnTo>
                  <a:lnTo>
                    <a:pt x="1953" y="361"/>
                  </a:lnTo>
                  <a:lnTo>
                    <a:pt x="1891" y="315"/>
                  </a:lnTo>
                  <a:lnTo>
                    <a:pt x="1827" y="274"/>
                  </a:lnTo>
                  <a:lnTo>
                    <a:pt x="1760" y="237"/>
                  </a:lnTo>
                  <a:lnTo>
                    <a:pt x="1692" y="205"/>
                  </a:lnTo>
                  <a:lnTo>
                    <a:pt x="1622" y="178"/>
                  </a:lnTo>
                  <a:lnTo>
                    <a:pt x="1550" y="156"/>
                  </a:lnTo>
                  <a:lnTo>
                    <a:pt x="1476" y="138"/>
                  </a:lnTo>
                  <a:lnTo>
                    <a:pt x="1402" y="125"/>
                  </a:lnTo>
                  <a:lnTo>
                    <a:pt x="1325" y="118"/>
                  </a:lnTo>
                  <a:lnTo>
                    <a:pt x="1249" y="115"/>
                  </a:lnTo>
                  <a:close/>
                  <a:moveTo>
                    <a:pt x="1249" y="0"/>
                  </a:moveTo>
                  <a:lnTo>
                    <a:pt x="1334" y="3"/>
                  </a:lnTo>
                  <a:lnTo>
                    <a:pt x="1418" y="11"/>
                  </a:lnTo>
                  <a:lnTo>
                    <a:pt x="1499" y="25"/>
                  </a:lnTo>
                  <a:lnTo>
                    <a:pt x="1580" y="44"/>
                  </a:lnTo>
                  <a:lnTo>
                    <a:pt x="1660" y="69"/>
                  </a:lnTo>
                  <a:lnTo>
                    <a:pt x="1737" y="99"/>
                  </a:lnTo>
                  <a:lnTo>
                    <a:pt x="1812" y="134"/>
                  </a:lnTo>
                  <a:lnTo>
                    <a:pt x="1886" y="175"/>
                  </a:lnTo>
                  <a:lnTo>
                    <a:pt x="1956" y="221"/>
                  </a:lnTo>
                  <a:lnTo>
                    <a:pt x="2024" y="271"/>
                  </a:lnTo>
                  <a:lnTo>
                    <a:pt x="2088" y="324"/>
                  </a:lnTo>
                  <a:lnTo>
                    <a:pt x="2147" y="382"/>
                  </a:lnTo>
                  <a:lnTo>
                    <a:pt x="2201" y="443"/>
                  </a:lnTo>
                  <a:lnTo>
                    <a:pt x="2252" y="507"/>
                  </a:lnTo>
                  <a:lnTo>
                    <a:pt x="2299" y="573"/>
                  </a:lnTo>
                  <a:lnTo>
                    <a:pt x="2339" y="643"/>
                  </a:lnTo>
                  <a:lnTo>
                    <a:pt x="2376" y="714"/>
                  </a:lnTo>
                  <a:lnTo>
                    <a:pt x="2408" y="788"/>
                  </a:lnTo>
                  <a:lnTo>
                    <a:pt x="2436" y="865"/>
                  </a:lnTo>
                  <a:lnTo>
                    <a:pt x="2458" y="943"/>
                  </a:lnTo>
                  <a:lnTo>
                    <a:pt x="2476" y="1024"/>
                  </a:lnTo>
                  <a:lnTo>
                    <a:pt x="2487" y="1107"/>
                  </a:lnTo>
                  <a:lnTo>
                    <a:pt x="2494" y="1188"/>
                  </a:lnTo>
                  <a:lnTo>
                    <a:pt x="2495" y="1271"/>
                  </a:lnTo>
                  <a:lnTo>
                    <a:pt x="2491" y="1353"/>
                  </a:lnTo>
                  <a:lnTo>
                    <a:pt x="2482" y="1433"/>
                  </a:lnTo>
                  <a:lnTo>
                    <a:pt x="2467" y="1513"/>
                  </a:lnTo>
                  <a:lnTo>
                    <a:pt x="2447" y="1592"/>
                  </a:lnTo>
                  <a:lnTo>
                    <a:pt x="2423" y="1668"/>
                  </a:lnTo>
                  <a:lnTo>
                    <a:pt x="2393" y="1743"/>
                  </a:lnTo>
                  <a:lnTo>
                    <a:pt x="2358" y="1817"/>
                  </a:lnTo>
                  <a:lnTo>
                    <a:pt x="2318" y="1888"/>
                  </a:lnTo>
                  <a:lnTo>
                    <a:pt x="2273" y="1957"/>
                  </a:lnTo>
                  <a:lnTo>
                    <a:pt x="2224" y="2024"/>
                  </a:lnTo>
                  <a:lnTo>
                    <a:pt x="2171" y="2086"/>
                  </a:lnTo>
                  <a:lnTo>
                    <a:pt x="2115" y="2143"/>
                  </a:lnTo>
                  <a:lnTo>
                    <a:pt x="2056" y="2198"/>
                  </a:lnTo>
                  <a:lnTo>
                    <a:pt x="1994" y="2247"/>
                  </a:lnTo>
                  <a:lnTo>
                    <a:pt x="1928" y="2293"/>
                  </a:lnTo>
                  <a:lnTo>
                    <a:pt x="1860" y="2334"/>
                  </a:lnTo>
                  <a:lnTo>
                    <a:pt x="1789" y="2371"/>
                  </a:lnTo>
                  <a:lnTo>
                    <a:pt x="1717" y="2403"/>
                  </a:lnTo>
                  <a:lnTo>
                    <a:pt x="1643" y="2430"/>
                  </a:lnTo>
                  <a:lnTo>
                    <a:pt x="1566" y="2453"/>
                  </a:lnTo>
                  <a:lnTo>
                    <a:pt x="1489" y="2471"/>
                  </a:lnTo>
                  <a:lnTo>
                    <a:pt x="1409" y="2484"/>
                  </a:lnTo>
                  <a:lnTo>
                    <a:pt x="1329" y="2491"/>
                  </a:lnTo>
                  <a:lnTo>
                    <a:pt x="1247" y="2494"/>
                  </a:lnTo>
                  <a:lnTo>
                    <a:pt x="1162" y="2491"/>
                  </a:lnTo>
                  <a:lnTo>
                    <a:pt x="1078" y="2483"/>
                  </a:lnTo>
                  <a:lnTo>
                    <a:pt x="997" y="2469"/>
                  </a:lnTo>
                  <a:lnTo>
                    <a:pt x="915" y="2450"/>
                  </a:lnTo>
                  <a:lnTo>
                    <a:pt x="836" y="2425"/>
                  </a:lnTo>
                  <a:lnTo>
                    <a:pt x="759" y="2395"/>
                  </a:lnTo>
                  <a:lnTo>
                    <a:pt x="683" y="2360"/>
                  </a:lnTo>
                  <a:lnTo>
                    <a:pt x="610" y="2319"/>
                  </a:lnTo>
                  <a:lnTo>
                    <a:pt x="540" y="2273"/>
                  </a:lnTo>
                  <a:lnTo>
                    <a:pt x="471" y="2223"/>
                  </a:lnTo>
                  <a:lnTo>
                    <a:pt x="408" y="2170"/>
                  </a:lnTo>
                  <a:lnTo>
                    <a:pt x="349" y="2112"/>
                  </a:lnTo>
                  <a:lnTo>
                    <a:pt x="294" y="2051"/>
                  </a:lnTo>
                  <a:lnTo>
                    <a:pt x="243" y="1987"/>
                  </a:lnTo>
                  <a:lnTo>
                    <a:pt x="197" y="1921"/>
                  </a:lnTo>
                  <a:lnTo>
                    <a:pt x="156" y="1851"/>
                  </a:lnTo>
                  <a:lnTo>
                    <a:pt x="120" y="1780"/>
                  </a:lnTo>
                  <a:lnTo>
                    <a:pt x="87" y="1706"/>
                  </a:lnTo>
                  <a:lnTo>
                    <a:pt x="60" y="1629"/>
                  </a:lnTo>
                  <a:lnTo>
                    <a:pt x="38" y="1551"/>
                  </a:lnTo>
                  <a:lnTo>
                    <a:pt x="20" y="1470"/>
                  </a:lnTo>
                  <a:lnTo>
                    <a:pt x="9" y="1388"/>
                  </a:lnTo>
                  <a:lnTo>
                    <a:pt x="1" y="1306"/>
                  </a:lnTo>
                  <a:lnTo>
                    <a:pt x="0" y="1223"/>
                  </a:lnTo>
                  <a:lnTo>
                    <a:pt x="5" y="1141"/>
                  </a:lnTo>
                  <a:lnTo>
                    <a:pt x="14" y="1061"/>
                  </a:lnTo>
                  <a:lnTo>
                    <a:pt x="29" y="981"/>
                  </a:lnTo>
                  <a:lnTo>
                    <a:pt x="49" y="902"/>
                  </a:lnTo>
                  <a:lnTo>
                    <a:pt x="73" y="826"/>
                  </a:lnTo>
                  <a:lnTo>
                    <a:pt x="103" y="751"/>
                  </a:lnTo>
                  <a:lnTo>
                    <a:pt x="138" y="677"/>
                  </a:lnTo>
                  <a:lnTo>
                    <a:pt x="177" y="606"/>
                  </a:lnTo>
                  <a:lnTo>
                    <a:pt x="222" y="537"/>
                  </a:lnTo>
                  <a:lnTo>
                    <a:pt x="272" y="470"/>
                  </a:lnTo>
                  <a:lnTo>
                    <a:pt x="324" y="408"/>
                  </a:lnTo>
                  <a:lnTo>
                    <a:pt x="381" y="351"/>
                  </a:lnTo>
                  <a:lnTo>
                    <a:pt x="440" y="296"/>
                  </a:lnTo>
                  <a:lnTo>
                    <a:pt x="502" y="246"/>
                  </a:lnTo>
                  <a:lnTo>
                    <a:pt x="568" y="201"/>
                  </a:lnTo>
                  <a:lnTo>
                    <a:pt x="635" y="160"/>
                  </a:lnTo>
                  <a:lnTo>
                    <a:pt x="706" y="123"/>
                  </a:lnTo>
                  <a:lnTo>
                    <a:pt x="779" y="91"/>
                  </a:lnTo>
                  <a:lnTo>
                    <a:pt x="853" y="64"/>
                  </a:lnTo>
                  <a:lnTo>
                    <a:pt x="929" y="41"/>
                  </a:lnTo>
                  <a:lnTo>
                    <a:pt x="1007" y="23"/>
                  </a:lnTo>
                  <a:lnTo>
                    <a:pt x="1087" y="10"/>
                  </a:lnTo>
                  <a:lnTo>
                    <a:pt x="1167" y="3"/>
                  </a:lnTo>
                  <a:lnTo>
                    <a:pt x="1249"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2" name="Freeform 29"/>
            <p:cNvSpPr/>
            <p:nvPr/>
          </p:nvSpPr>
          <p:spPr bwMode="auto">
            <a:xfrm>
              <a:off x="5177" y="-778"/>
              <a:ext cx="180" cy="197"/>
            </a:xfrm>
            <a:custGeom>
              <a:avLst/>
              <a:gdLst>
                <a:gd name="T0" fmla="*/ 1082 w 1623"/>
                <a:gd name="T1" fmla="*/ 5 h 1771"/>
                <a:gd name="T2" fmla="*/ 1219 w 1623"/>
                <a:gd name="T3" fmla="*/ 28 h 1771"/>
                <a:gd name="T4" fmla="*/ 1352 w 1623"/>
                <a:gd name="T5" fmla="*/ 71 h 1771"/>
                <a:gd name="T6" fmla="*/ 1481 w 1623"/>
                <a:gd name="T7" fmla="*/ 132 h 1771"/>
                <a:gd name="T8" fmla="*/ 1602 w 1623"/>
                <a:gd name="T9" fmla="*/ 215 h 1771"/>
                <a:gd name="T10" fmla="*/ 1620 w 1623"/>
                <a:gd name="T11" fmla="*/ 239 h 1771"/>
                <a:gd name="T12" fmla="*/ 1623 w 1623"/>
                <a:gd name="T13" fmla="*/ 268 h 1771"/>
                <a:gd name="T14" fmla="*/ 1611 w 1623"/>
                <a:gd name="T15" fmla="*/ 296 h 1771"/>
                <a:gd name="T16" fmla="*/ 1587 w 1623"/>
                <a:gd name="T17" fmla="*/ 314 h 1771"/>
                <a:gd name="T18" fmla="*/ 1558 w 1623"/>
                <a:gd name="T19" fmla="*/ 317 h 1771"/>
                <a:gd name="T20" fmla="*/ 1529 w 1623"/>
                <a:gd name="T21" fmla="*/ 305 h 1771"/>
                <a:gd name="T22" fmla="*/ 1418 w 1623"/>
                <a:gd name="T23" fmla="*/ 229 h 1771"/>
                <a:gd name="T24" fmla="*/ 1299 w 1623"/>
                <a:gd name="T25" fmla="*/ 173 h 1771"/>
                <a:gd name="T26" fmla="*/ 1174 w 1623"/>
                <a:gd name="T27" fmla="*/ 136 h 1771"/>
                <a:gd name="T28" fmla="*/ 1048 w 1623"/>
                <a:gd name="T29" fmla="*/ 118 h 1771"/>
                <a:gd name="T30" fmla="*/ 920 w 1623"/>
                <a:gd name="T31" fmla="*/ 118 h 1771"/>
                <a:gd name="T32" fmla="*/ 794 w 1623"/>
                <a:gd name="T33" fmla="*/ 138 h 1771"/>
                <a:gd name="T34" fmla="*/ 672 w 1623"/>
                <a:gd name="T35" fmla="*/ 174 h 1771"/>
                <a:gd name="T36" fmla="*/ 555 w 1623"/>
                <a:gd name="T37" fmla="*/ 230 h 1771"/>
                <a:gd name="T38" fmla="*/ 446 w 1623"/>
                <a:gd name="T39" fmla="*/ 302 h 1771"/>
                <a:gd name="T40" fmla="*/ 349 w 1623"/>
                <a:gd name="T41" fmla="*/ 392 h 1771"/>
                <a:gd name="T42" fmla="*/ 263 w 1623"/>
                <a:gd name="T43" fmla="*/ 500 h 1771"/>
                <a:gd name="T44" fmla="*/ 196 w 1623"/>
                <a:gd name="T45" fmla="*/ 619 h 1771"/>
                <a:gd name="T46" fmla="*/ 148 w 1623"/>
                <a:gd name="T47" fmla="*/ 746 h 1771"/>
                <a:gd name="T48" fmla="*/ 121 w 1623"/>
                <a:gd name="T49" fmla="*/ 879 h 1771"/>
                <a:gd name="T50" fmla="*/ 115 w 1623"/>
                <a:gd name="T51" fmla="*/ 1016 h 1771"/>
                <a:gd name="T52" fmla="*/ 131 w 1623"/>
                <a:gd name="T53" fmla="*/ 1155 h 1771"/>
                <a:gd name="T54" fmla="*/ 168 w 1623"/>
                <a:gd name="T55" fmla="*/ 1287 h 1771"/>
                <a:gd name="T56" fmla="*/ 223 w 1623"/>
                <a:gd name="T57" fmla="*/ 1410 h 1771"/>
                <a:gd name="T58" fmla="*/ 299 w 1623"/>
                <a:gd name="T59" fmla="*/ 1523 h 1771"/>
                <a:gd name="T60" fmla="*/ 391 w 1623"/>
                <a:gd name="T61" fmla="*/ 1624 h 1771"/>
                <a:gd name="T62" fmla="*/ 455 w 1623"/>
                <a:gd name="T63" fmla="*/ 1680 h 1771"/>
                <a:gd name="T64" fmla="*/ 465 w 1623"/>
                <a:gd name="T65" fmla="*/ 1708 h 1771"/>
                <a:gd name="T66" fmla="*/ 461 w 1623"/>
                <a:gd name="T67" fmla="*/ 1737 h 1771"/>
                <a:gd name="T68" fmla="*/ 443 w 1623"/>
                <a:gd name="T69" fmla="*/ 1760 h 1771"/>
                <a:gd name="T70" fmla="*/ 420 w 1623"/>
                <a:gd name="T71" fmla="*/ 1770 h 1771"/>
                <a:gd name="T72" fmla="*/ 395 w 1623"/>
                <a:gd name="T73" fmla="*/ 1770 h 1771"/>
                <a:gd name="T74" fmla="*/ 372 w 1623"/>
                <a:gd name="T75" fmla="*/ 1760 h 1771"/>
                <a:gd name="T76" fmla="*/ 267 w 1623"/>
                <a:gd name="T77" fmla="*/ 1664 h 1771"/>
                <a:gd name="T78" fmla="*/ 178 w 1623"/>
                <a:gd name="T79" fmla="*/ 1555 h 1771"/>
                <a:gd name="T80" fmla="*/ 106 w 1623"/>
                <a:gd name="T81" fmla="*/ 1435 h 1771"/>
                <a:gd name="T82" fmla="*/ 53 w 1623"/>
                <a:gd name="T83" fmla="*/ 1306 h 1771"/>
                <a:gd name="T84" fmla="*/ 17 w 1623"/>
                <a:gd name="T85" fmla="*/ 1169 h 1771"/>
                <a:gd name="T86" fmla="*/ 0 w 1623"/>
                <a:gd name="T87" fmla="*/ 1027 h 1771"/>
                <a:gd name="T88" fmla="*/ 4 w 1623"/>
                <a:gd name="T89" fmla="*/ 886 h 1771"/>
                <a:gd name="T90" fmla="*/ 28 w 1623"/>
                <a:gd name="T91" fmla="*/ 748 h 1771"/>
                <a:gd name="T92" fmla="*/ 71 w 1623"/>
                <a:gd name="T93" fmla="*/ 615 h 1771"/>
                <a:gd name="T94" fmla="*/ 134 w 1623"/>
                <a:gd name="T95" fmla="*/ 490 h 1771"/>
                <a:gd name="T96" fmla="*/ 215 w 1623"/>
                <a:gd name="T97" fmla="*/ 372 h 1771"/>
                <a:gd name="T98" fmla="*/ 313 w 1623"/>
                <a:gd name="T99" fmla="*/ 265 h 1771"/>
                <a:gd name="T100" fmla="*/ 424 w 1623"/>
                <a:gd name="T101" fmla="*/ 175 h 1771"/>
                <a:gd name="T102" fmla="*/ 545 w 1623"/>
                <a:gd name="T103" fmla="*/ 104 h 1771"/>
                <a:gd name="T104" fmla="*/ 674 w 1623"/>
                <a:gd name="T105" fmla="*/ 52 h 1771"/>
                <a:gd name="T106" fmla="*/ 807 w 1623"/>
                <a:gd name="T107" fmla="*/ 17 h 1771"/>
                <a:gd name="T108" fmla="*/ 944 w 1623"/>
                <a:gd name="T109" fmla="*/ 2 h 1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623" h="1771">
                  <a:moveTo>
                    <a:pt x="1013" y="0"/>
                  </a:moveTo>
                  <a:lnTo>
                    <a:pt x="1082" y="5"/>
                  </a:lnTo>
                  <a:lnTo>
                    <a:pt x="1150" y="14"/>
                  </a:lnTo>
                  <a:lnTo>
                    <a:pt x="1219" y="28"/>
                  </a:lnTo>
                  <a:lnTo>
                    <a:pt x="1286" y="47"/>
                  </a:lnTo>
                  <a:lnTo>
                    <a:pt x="1352" y="71"/>
                  </a:lnTo>
                  <a:lnTo>
                    <a:pt x="1417" y="99"/>
                  </a:lnTo>
                  <a:lnTo>
                    <a:pt x="1481" y="132"/>
                  </a:lnTo>
                  <a:lnTo>
                    <a:pt x="1542" y="171"/>
                  </a:lnTo>
                  <a:lnTo>
                    <a:pt x="1602" y="215"/>
                  </a:lnTo>
                  <a:lnTo>
                    <a:pt x="1612" y="226"/>
                  </a:lnTo>
                  <a:lnTo>
                    <a:pt x="1620" y="239"/>
                  </a:lnTo>
                  <a:lnTo>
                    <a:pt x="1623" y="253"/>
                  </a:lnTo>
                  <a:lnTo>
                    <a:pt x="1623" y="268"/>
                  </a:lnTo>
                  <a:lnTo>
                    <a:pt x="1619" y="282"/>
                  </a:lnTo>
                  <a:lnTo>
                    <a:pt x="1611" y="296"/>
                  </a:lnTo>
                  <a:lnTo>
                    <a:pt x="1600" y="306"/>
                  </a:lnTo>
                  <a:lnTo>
                    <a:pt x="1587" y="314"/>
                  </a:lnTo>
                  <a:lnTo>
                    <a:pt x="1572" y="317"/>
                  </a:lnTo>
                  <a:lnTo>
                    <a:pt x="1558" y="317"/>
                  </a:lnTo>
                  <a:lnTo>
                    <a:pt x="1543" y="313"/>
                  </a:lnTo>
                  <a:lnTo>
                    <a:pt x="1529" y="305"/>
                  </a:lnTo>
                  <a:lnTo>
                    <a:pt x="1475" y="264"/>
                  </a:lnTo>
                  <a:lnTo>
                    <a:pt x="1418" y="229"/>
                  </a:lnTo>
                  <a:lnTo>
                    <a:pt x="1359" y="198"/>
                  </a:lnTo>
                  <a:lnTo>
                    <a:pt x="1299" y="173"/>
                  </a:lnTo>
                  <a:lnTo>
                    <a:pt x="1237" y="152"/>
                  </a:lnTo>
                  <a:lnTo>
                    <a:pt x="1174" y="136"/>
                  </a:lnTo>
                  <a:lnTo>
                    <a:pt x="1112" y="124"/>
                  </a:lnTo>
                  <a:lnTo>
                    <a:pt x="1048" y="118"/>
                  </a:lnTo>
                  <a:lnTo>
                    <a:pt x="984" y="116"/>
                  </a:lnTo>
                  <a:lnTo>
                    <a:pt x="920" y="118"/>
                  </a:lnTo>
                  <a:lnTo>
                    <a:pt x="857" y="125"/>
                  </a:lnTo>
                  <a:lnTo>
                    <a:pt x="794" y="138"/>
                  </a:lnTo>
                  <a:lnTo>
                    <a:pt x="732" y="153"/>
                  </a:lnTo>
                  <a:lnTo>
                    <a:pt x="672" y="174"/>
                  </a:lnTo>
                  <a:lnTo>
                    <a:pt x="613" y="199"/>
                  </a:lnTo>
                  <a:lnTo>
                    <a:pt x="555" y="230"/>
                  </a:lnTo>
                  <a:lnTo>
                    <a:pt x="500" y="263"/>
                  </a:lnTo>
                  <a:lnTo>
                    <a:pt x="446" y="302"/>
                  </a:lnTo>
                  <a:lnTo>
                    <a:pt x="396" y="345"/>
                  </a:lnTo>
                  <a:lnTo>
                    <a:pt x="349" y="392"/>
                  </a:lnTo>
                  <a:lnTo>
                    <a:pt x="304" y="445"/>
                  </a:lnTo>
                  <a:lnTo>
                    <a:pt x="263" y="500"/>
                  </a:lnTo>
                  <a:lnTo>
                    <a:pt x="228" y="559"/>
                  </a:lnTo>
                  <a:lnTo>
                    <a:pt x="196" y="619"/>
                  </a:lnTo>
                  <a:lnTo>
                    <a:pt x="170" y="682"/>
                  </a:lnTo>
                  <a:lnTo>
                    <a:pt x="148" y="746"/>
                  </a:lnTo>
                  <a:lnTo>
                    <a:pt x="132" y="812"/>
                  </a:lnTo>
                  <a:lnTo>
                    <a:pt x="121" y="879"/>
                  </a:lnTo>
                  <a:lnTo>
                    <a:pt x="115" y="947"/>
                  </a:lnTo>
                  <a:lnTo>
                    <a:pt x="115" y="1016"/>
                  </a:lnTo>
                  <a:lnTo>
                    <a:pt x="121" y="1085"/>
                  </a:lnTo>
                  <a:lnTo>
                    <a:pt x="131" y="1155"/>
                  </a:lnTo>
                  <a:lnTo>
                    <a:pt x="147" y="1222"/>
                  </a:lnTo>
                  <a:lnTo>
                    <a:pt x="168" y="1287"/>
                  </a:lnTo>
                  <a:lnTo>
                    <a:pt x="193" y="1349"/>
                  </a:lnTo>
                  <a:lnTo>
                    <a:pt x="223" y="1410"/>
                  </a:lnTo>
                  <a:lnTo>
                    <a:pt x="259" y="1468"/>
                  </a:lnTo>
                  <a:lnTo>
                    <a:pt x="299" y="1523"/>
                  </a:lnTo>
                  <a:lnTo>
                    <a:pt x="343" y="1575"/>
                  </a:lnTo>
                  <a:lnTo>
                    <a:pt x="391" y="1624"/>
                  </a:lnTo>
                  <a:lnTo>
                    <a:pt x="444" y="1669"/>
                  </a:lnTo>
                  <a:lnTo>
                    <a:pt x="455" y="1680"/>
                  </a:lnTo>
                  <a:lnTo>
                    <a:pt x="462" y="1694"/>
                  </a:lnTo>
                  <a:lnTo>
                    <a:pt x="465" y="1708"/>
                  </a:lnTo>
                  <a:lnTo>
                    <a:pt x="465" y="1722"/>
                  </a:lnTo>
                  <a:lnTo>
                    <a:pt x="461" y="1737"/>
                  </a:lnTo>
                  <a:lnTo>
                    <a:pt x="453" y="1750"/>
                  </a:lnTo>
                  <a:lnTo>
                    <a:pt x="443" y="1760"/>
                  </a:lnTo>
                  <a:lnTo>
                    <a:pt x="433" y="1766"/>
                  </a:lnTo>
                  <a:lnTo>
                    <a:pt x="420" y="1770"/>
                  </a:lnTo>
                  <a:lnTo>
                    <a:pt x="408" y="1771"/>
                  </a:lnTo>
                  <a:lnTo>
                    <a:pt x="395" y="1770"/>
                  </a:lnTo>
                  <a:lnTo>
                    <a:pt x="384" y="1766"/>
                  </a:lnTo>
                  <a:lnTo>
                    <a:pt x="372" y="1760"/>
                  </a:lnTo>
                  <a:lnTo>
                    <a:pt x="318" y="1713"/>
                  </a:lnTo>
                  <a:lnTo>
                    <a:pt x="267" y="1664"/>
                  </a:lnTo>
                  <a:lnTo>
                    <a:pt x="221" y="1610"/>
                  </a:lnTo>
                  <a:lnTo>
                    <a:pt x="178" y="1555"/>
                  </a:lnTo>
                  <a:lnTo>
                    <a:pt x="141" y="1496"/>
                  </a:lnTo>
                  <a:lnTo>
                    <a:pt x="106" y="1435"/>
                  </a:lnTo>
                  <a:lnTo>
                    <a:pt x="77" y="1371"/>
                  </a:lnTo>
                  <a:lnTo>
                    <a:pt x="53" y="1306"/>
                  </a:lnTo>
                  <a:lnTo>
                    <a:pt x="32" y="1238"/>
                  </a:lnTo>
                  <a:lnTo>
                    <a:pt x="17" y="1169"/>
                  </a:lnTo>
                  <a:lnTo>
                    <a:pt x="5" y="1098"/>
                  </a:lnTo>
                  <a:lnTo>
                    <a:pt x="0" y="1027"/>
                  </a:lnTo>
                  <a:lnTo>
                    <a:pt x="0" y="957"/>
                  </a:lnTo>
                  <a:lnTo>
                    <a:pt x="4" y="886"/>
                  </a:lnTo>
                  <a:lnTo>
                    <a:pt x="14" y="816"/>
                  </a:lnTo>
                  <a:lnTo>
                    <a:pt x="28" y="748"/>
                  </a:lnTo>
                  <a:lnTo>
                    <a:pt x="47" y="681"/>
                  </a:lnTo>
                  <a:lnTo>
                    <a:pt x="71" y="615"/>
                  </a:lnTo>
                  <a:lnTo>
                    <a:pt x="101" y="551"/>
                  </a:lnTo>
                  <a:lnTo>
                    <a:pt x="134" y="490"/>
                  </a:lnTo>
                  <a:lnTo>
                    <a:pt x="172" y="430"/>
                  </a:lnTo>
                  <a:lnTo>
                    <a:pt x="215" y="372"/>
                  </a:lnTo>
                  <a:lnTo>
                    <a:pt x="262" y="317"/>
                  </a:lnTo>
                  <a:lnTo>
                    <a:pt x="313" y="265"/>
                  </a:lnTo>
                  <a:lnTo>
                    <a:pt x="368" y="218"/>
                  </a:lnTo>
                  <a:lnTo>
                    <a:pt x="424" y="175"/>
                  </a:lnTo>
                  <a:lnTo>
                    <a:pt x="484" y="138"/>
                  </a:lnTo>
                  <a:lnTo>
                    <a:pt x="545" y="104"/>
                  </a:lnTo>
                  <a:lnTo>
                    <a:pt x="609" y="76"/>
                  </a:lnTo>
                  <a:lnTo>
                    <a:pt x="674" y="52"/>
                  </a:lnTo>
                  <a:lnTo>
                    <a:pt x="740" y="32"/>
                  </a:lnTo>
                  <a:lnTo>
                    <a:pt x="807" y="17"/>
                  </a:lnTo>
                  <a:lnTo>
                    <a:pt x="875" y="7"/>
                  </a:lnTo>
                  <a:lnTo>
                    <a:pt x="944" y="2"/>
                  </a:lnTo>
                  <a:lnTo>
                    <a:pt x="1013"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3" name="Freeform 30"/>
            <p:cNvSpPr/>
            <p:nvPr/>
          </p:nvSpPr>
          <p:spPr bwMode="auto">
            <a:xfrm>
              <a:off x="5340" y="-610"/>
              <a:ext cx="34" cy="33"/>
            </a:xfrm>
            <a:custGeom>
              <a:avLst/>
              <a:gdLst>
                <a:gd name="T0" fmla="*/ 242 w 305"/>
                <a:gd name="T1" fmla="*/ 0 h 296"/>
                <a:gd name="T2" fmla="*/ 256 w 305"/>
                <a:gd name="T3" fmla="*/ 0 h 296"/>
                <a:gd name="T4" fmla="*/ 271 w 305"/>
                <a:gd name="T5" fmla="*/ 4 h 296"/>
                <a:gd name="T6" fmla="*/ 285 w 305"/>
                <a:gd name="T7" fmla="*/ 11 h 296"/>
                <a:gd name="T8" fmla="*/ 295 w 305"/>
                <a:gd name="T9" fmla="*/ 23 h 296"/>
                <a:gd name="T10" fmla="*/ 302 w 305"/>
                <a:gd name="T11" fmla="*/ 36 h 296"/>
                <a:gd name="T12" fmla="*/ 305 w 305"/>
                <a:gd name="T13" fmla="*/ 50 h 296"/>
                <a:gd name="T14" fmla="*/ 305 w 305"/>
                <a:gd name="T15" fmla="*/ 66 h 296"/>
                <a:gd name="T16" fmla="*/ 301 w 305"/>
                <a:gd name="T17" fmla="*/ 79 h 296"/>
                <a:gd name="T18" fmla="*/ 293 w 305"/>
                <a:gd name="T19" fmla="*/ 93 h 296"/>
                <a:gd name="T20" fmla="*/ 248 w 305"/>
                <a:gd name="T21" fmla="*/ 146 h 296"/>
                <a:gd name="T22" fmla="*/ 199 w 305"/>
                <a:gd name="T23" fmla="*/ 196 h 296"/>
                <a:gd name="T24" fmla="*/ 145 w 305"/>
                <a:gd name="T25" fmla="*/ 243 h 296"/>
                <a:gd name="T26" fmla="*/ 90 w 305"/>
                <a:gd name="T27" fmla="*/ 285 h 296"/>
                <a:gd name="T28" fmla="*/ 74 w 305"/>
                <a:gd name="T29" fmla="*/ 293 h 296"/>
                <a:gd name="T30" fmla="*/ 57 w 305"/>
                <a:gd name="T31" fmla="*/ 296 h 296"/>
                <a:gd name="T32" fmla="*/ 44 w 305"/>
                <a:gd name="T33" fmla="*/ 294 h 296"/>
                <a:gd name="T34" fmla="*/ 30 w 305"/>
                <a:gd name="T35" fmla="*/ 290 h 296"/>
                <a:gd name="T36" fmla="*/ 20 w 305"/>
                <a:gd name="T37" fmla="*/ 281 h 296"/>
                <a:gd name="T38" fmla="*/ 9 w 305"/>
                <a:gd name="T39" fmla="*/ 271 h 296"/>
                <a:gd name="T40" fmla="*/ 3 w 305"/>
                <a:gd name="T41" fmla="*/ 257 h 296"/>
                <a:gd name="T42" fmla="*/ 0 w 305"/>
                <a:gd name="T43" fmla="*/ 243 h 296"/>
                <a:gd name="T44" fmla="*/ 0 w 305"/>
                <a:gd name="T45" fmla="*/ 228 h 296"/>
                <a:gd name="T46" fmla="*/ 4 w 305"/>
                <a:gd name="T47" fmla="*/ 214 h 296"/>
                <a:gd name="T48" fmla="*/ 12 w 305"/>
                <a:gd name="T49" fmla="*/ 202 h 296"/>
                <a:gd name="T50" fmla="*/ 24 w 305"/>
                <a:gd name="T51" fmla="*/ 191 h 296"/>
                <a:gd name="T52" fmla="*/ 73 w 305"/>
                <a:gd name="T53" fmla="*/ 153 h 296"/>
                <a:gd name="T54" fmla="*/ 119 w 305"/>
                <a:gd name="T55" fmla="*/ 113 h 296"/>
                <a:gd name="T56" fmla="*/ 163 w 305"/>
                <a:gd name="T57" fmla="*/ 69 h 296"/>
                <a:gd name="T58" fmla="*/ 203 w 305"/>
                <a:gd name="T59" fmla="*/ 20 h 296"/>
                <a:gd name="T60" fmla="*/ 214 w 305"/>
                <a:gd name="T61" fmla="*/ 10 h 296"/>
                <a:gd name="T62" fmla="*/ 228 w 305"/>
                <a:gd name="T63" fmla="*/ 3 h 296"/>
                <a:gd name="T64" fmla="*/ 242 w 305"/>
                <a:gd name="T65" fmla="*/ 0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5" h="296">
                  <a:moveTo>
                    <a:pt x="242" y="0"/>
                  </a:moveTo>
                  <a:lnTo>
                    <a:pt x="256" y="0"/>
                  </a:lnTo>
                  <a:lnTo>
                    <a:pt x="271" y="4"/>
                  </a:lnTo>
                  <a:lnTo>
                    <a:pt x="285" y="11"/>
                  </a:lnTo>
                  <a:lnTo>
                    <a:pt x="295" y="23"/>
                  </a:lnTo>
                  <a:lnTo>
                    <a:pt x="302" y="36"/>
                  </a:lnTo>
                  <a:lnTo>
                    <a:pt x="305" y="50"/>
                  </a:lnTo>
                  <a:lnTo>
                    <a:pt x="305" y="66"/>
                  </a:lnTo>
                  <a:lnTo>
                    <a:pt x="301" y="79"/>
                  </a:lnTo>
                  <a:lnTo>
                    <a:pt x="293" y="93"/>
                  </a:lnTo>
                  <a:lnTo>
                    <a:pt x="248" y="146"/>
                  </a:lnTo>
                  <a:lnTo>
                    <a:pt x="199" y="196"/>
                  </a:lnTo>
                  <a:lnTo>
                    <a:pt x="145" y="243"/>
                  </a:lnTo>
                  <a:lnTo>
                    <a:pt x="90" y="285"/>
                  </a:lnTo>
                  <a:lnTo>
                    <a:pt x="74" y="293"/>
                  </a:lnTo>
                  <a:lnTo>
                    <a:pt x="57" y="296"/>
                  </a:lnTo>
                  <a:lnTo>
                    <a:pt x="44" y="294"/>
                  </a:lnTo>
                  <a:lnTo>
                    <a:pt x="30" y="290"/>
                  </a:lnTo>
                  <a:lnTo>
                    <a:pt x="20" y="281"/>
                  </a:lnTo>
                  <a:lnTo>
                    <a:pt x="9" y="271"/>
                  </a:lnTo>
                  <a:lnTo>
                    <a:pt x="3" y="257"/>
                  </a:lnTo>
                  <a:lnTo>
                    <a:pt x="0" y="243"/>
                  </a:lnTo>
                  <a:lnTo>
                    <a:pt x="0" y="228"/>
                  </a:lnTo>
                  <a:lnTo>
                    <a:pt x="4" y="214"/>
                  </a:lnTo>
                  <a:lnTo>
                    <a:pt x="12" y="202"/>
                  </a:lnTo>
                  <a:lnTo>
                    <a:pt x="24" y="191"/>
                  </a:lnTo>
                  <a:lnTo>
                    <a:pt x="73" y="153"/>
                  </a:lnTo>
                  <a:lnTo>
                    <a:pt x="119" y="113"/>
                  </a:lnTo>
                  <a:lnTo>
                    <a:pt x="163" y="69"/>
                  </a:lnTo>
                  <a:lnTo>
                    <a:pt x="203" y="20"/>
                  </a:lnTo>
                  <a:lnTo>
                    <a:pt x="214" y="10"/>
                  </a:lnTo>
                  <a:lnTo>
                    <a:pt x="228" y="3"/>
                  </a:lnTo>
                  <a:lnTo>
                    <a:pt x="242"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4" name="Freeform 31"/>
            <p:cNvSpPr/>
            <p:nvPr/>
          </p:nvSpPr>
          <p:spPr bwMode="auto">
            <a:xfrm>
              <a:off x="5093" y="-581"/>
              <a:ext cx="135" cy="146"/>
            </a:xfrm>
            <a:custGeom>
              <a:avLst/>
              <a:gdLst>
                <a:gd name="T0" fmla="*/ 684 w 1216"/>
                <a:gd name="T1" fmla="*/ 0 h 1310"/>
                <a:gd name="T2" fmla="*/ 712 w 1216"/>
                <a:gd name="T3" fmla="*/ 11 h 1310"/>
                <a:gd name="T4" fmla="*/ 730 w 1216"/>
                <a:gd name="T5" fmla="*/ 35 h 1310"/>
                <a:gd name="T6" fmla="*/ 733 w 1216"/>
                <a:gd name="T7" fmla="*/ 65 h 1310"/>
                <a:gd name="T8" fmla="*/ 721 w 1216"/>
                <a:gd name="T9" fmla="*/ 92 h 1310"/>
                <a:gd name="T10" fmla="*/ 158 w 1216"/>
                <a:gd name="T11" fmla="*/ 804 h 1310"/>
                <a:gd name="T12" fmla="*/ 128 w 1216"/>
                <a:gd name="T13" fmla="*/ 869 h 1310"/>
                <a:gd name="T14" fmla="*/ 116 w 1216"/>
                <a:gd name="T15" fmla="*/ 937 h 1310"/>
                <a:gd name="T16" fmla="*/ 120 w 1216"/>
                <a:gd name="T17" fmla="*/ 1004 h 1310"/>
                <a:gd name="T18" fmla="*/ 141 w 1216"/>
                <a:gd name="T19" fmla="*/ 1067 h 1310"/>
                <a:gd name="T20" fmla="*/ 179 w 1216"/>
                <a:gd name="T21" fmla="*/ 1121 h 1310"/>
                <a:gd name="T22" fmla="*/ 231 w 1216"/>
                <a:gd name="T23" fmla="*/ 1163 h 1310"/>
                <a:gd name="T24" fmla="*/ 291 w 1216"/>
                <a:gd name="T25" fmla="*/ 1187 h 1310"/>
                <a:gd name="T26" fmla="*/ 357 w 1216"/>
                <a:gd name="T27" fmla="*/ 1195 h 1310"/>
                <a:gd name="T28" fmla="*/ 426 w 1216"/>
                <a:gd name="T29" fmla="*/ 1184 h 1310"/>
                <a:gd name="T30" fmla="*/ 490 w 1216"/>
                <a:gd name="T31" fmla="*/ 1157 h 1310"/>
                <a:gd name="T32" fmla="*/ 548 w 1216"/>
                <a:gd name="T33" fmla="*/ 1113 h 1310"/>
                <a:gd name="T34" fmla="*/ 1113 w 1216"/>
                <a:gd name="T35" fmla="*/ 405 h 1310"/>
                <a:gd name="T36" fmla="*/ 1137 w 1216"/>
                <a:gd name="T37" fmla="*/ 387 h 1310"/>
                <a:gd name="T38" fmla="*/ 1167 w 1216"/>
                <a:gd name="T39" fmla="*/ 384 h 1310"/>
                <a:gd name="T40" fmla="*/ 1194 w 1216"/>
                <a:gd name="T41" fmla="*/ 395 h 1310"/>
                <a:gd name="T42" fmla="*/ 1212 w 1216"/>
                <a:gd name="T43" fmla="*/ 420 h 1310"/>
                <a:gd name="T44" fmla="*/ 1216 w 1216"/>
                <a:gd name="T45" fmla="*/ 449 h 1310"/>
                <a:gd name="T46" fmla="*/ 1203 w 1216"/>
                <a:gd name="T47" fmla="*/ 476 h 1310"/>
                <a:gd name="T48" fmla="*/ 633 w 1216"/>
                <a:gd name="T49" fmla="*/ 1190 h 1310"/>
                <a:gd name="T50" fmla="*/ 567 w 1216"/>
                <a:gd name="T51" fmla="*/ 1245 h 1310"/>
                <a:gd name="T52" fmla="*/ 491 w 1216"/>
                <a:gd name="T53" fmla="*/ 1284 h 1310"/>
                <a:gd name="T54" fmla="*/ 408 w 1216"/>
                <a:gd name="T55" fmla="*/ 1306 h 1310"/>
                <a:gd name="T56" fmla="*/ 352 w 1216"/>
                <a:gd name="T57" fmla="*/ 1310 h 1310"/>
                <a:gd name="T58" fmla="*/ 273 w 1216"/>
                <a:gd name="T59" fmla="*/ 1301 h 1310"/>
                <a:gd name="T60" fmla="*/ 199 w 1216"/>
                <a:gd name="T61" fmla="*/ 1276 h 1310"/>
                <a:gd name="T62" fmla="*/ 133 w 1216"/>
                <a:gd name="T63" fmla="*/ 1234 h 1310"/>
                <a:gd name="T64" fmla="*/ 73 w 1216"/>
                <a:gd name="T65" fmla="*/ 1174 h 1310"/>
                <a:gd name="T66" fmla="*/ 31 w 1216"/>
                <a:gd name="T67" fmla="*/ 1102 h 1310"/>
                <a:gd name="T68" fmla="*/ 7 w 1216"/>
                <a:gd name="T69" fmla="*/ 1025 h 1310"/>
                <a:gd name="T70" fmla="*/ 0 w 1216"/>
                <a:gd name="T71" fmla="*/ 942 h 1310"/>
                <a:gd name="T72" fmla="*/ 11 w 1216"/>
                <a:gd name="T73" fmla="*/ 858 h 1310"/>
                <a:gd name="T74" fmla="*/ 41 w 1216"/>
                <a:gd name="T75" fmla="*/ 777 h 1310"/>
                <a:gd name="T76" fmla="*/ 89 w 1216"/>
                <a:gd name="T77" fmla="*/ 701 h 1310"/>
                <a:gd name="T78" fmla="*/ 642 w 1216"/>
                <a:gd name="T79" fmla="*/ 10 h 1310"/>
                <a:gd name="T80" fmla="*/ 669 w 1216"/>
                <a:gd name="T81" fmla="*/ 0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16" h="1310">
                  <a:moveTo>
                    <a:pt x="669" y="0"/>
                  </a:moveTo>
                  <a:lnTo>
                    <a:pt x="684" y="0"/>
                  </a:lnTo>
                  <a:lnTo>
                    <a:pt x="699" y="4"/>
                  </a:lnTo>
                  <a:lnTo>
                    <a:pt x="712" y="11"/>
                  </a:lnTo>
                  <a:lnTo>
                    <a:pt x="723" y="23"/>
                  </a:lnTo>
                  <a:lnTo>
                    <a:pt x="730" y="35"/>
                  </a:lnTo>
                  <a:lnTo>
                    <a:pt x="733" y="50"/>
                  </a:lnTo>
                  <a:lnTo>
                    <a:pt x="733" y="65"/>
                  </a:lnTo>
                  <a:lnTo>
                    <a:pt x="729" y="79"/>
                  </a:lnTo>
                  <a:lnTo>
                    <a:pt x="721" y="92"/>
                  </a:lnTo>
                  <a:lnTo>
                    <a:pt x="179" y="774"/>
                  </a:lnTo>
                  <a:lnTo>
                    <a:pt x="158" y="804"/>
                  </a:lnTo>
                  <a:lnTo>
                    <a:pt x="140" y="835"/>
                  </a:lnTo>
                  <a:lnTo>
                    <a:pt x="128" y="869"/>
                  </a:lnTo>
                  <a:lnTo>
                    <a:pt x="119" y="902"/>
                  </a:lnTo>
                  <a:lnTo>
                    <a:pt x="116" y="937"/>
                  </a:lnTo>
                  <a:lnTo>
                    <a:pt x="116" y="970"/>
                  </a:lnTo>
                  <a:lnTo>
                    <a:pt x="120" y="1004"/>
                  </a:lnTo>
                  <a:lnTo>
                    <a:pt x="129" y="1036"/>
                  </a:lnTo>
                  <a:lnTo>
                    <a:pt x="141" y="1067"/>
                  </a:lnTo>
                  <a:lnTo>
                    <a:pt x="158" y="1095"/>
                  </a:lnTo>
                  <a:lnTo>
                    <a:pt x="179" y="1121"/>
                  </a:lnTo>
                  <a:lnTo>
                    <a:pt x="204" y="1144"/>
                  </a:lnTo>
                  <a:lnTo>
                    <a:pt x="231" y="1163"/>
                  </a:lnTo>
                  <a:lnTo>
                    <a:pt x="261" y="1177"/>
                  </a:lnTo>
                  <a:lnTo>
                    <a:pt x="291" y="1187"/>
                  </a:lnTo>
                  <a:lnTo>
                    <a:pt x="324" y="1193"/>
                  </a:lnTo>
                  <a:lnTo>
                    <a:pt x="357" y="1195"/>
                  </a:lnTo>
                  <a:lnTo>
                    <a:pt x="392" y="1192"/>
                  </a:lnTo>
                  <a:lnTo>
                    <a:pt x="426" y="1184"/>
                  </a:lnTo>
                  <a:lnTo>
                    <a:pt x="459" y="1173"/>
                  </a:lnTo>
                  <a:lnTo>
                    <a:pt x="490" y="1157"/>
                  </a:lnTo>
                  <a:lnTo>
                    <a:pt x="521" y="1136"/>
                  </a:lnTo>
                  <a:lnTo>
                    <a:pt x="548" y="1113"/>
                  </a:lnTo>
                  <a:lnTo>
                    <a:pt x="572" y="1086"/>
                  </a:lnTo>
                  <a:lnTo>
                    <a:pt x="1113" y="405"/>
                  </a:lnTo>
                  <a:lnTo>
                    <a:pt x="1125" y="394"/>
                  </a:lnTo>
                  <a:lnTo>
                    <a:pt x="1137" y="387"/>
                  </a:lnTo>
                  <a:lnTo>
                    <a:pt x="1152" y="383"/>
                  </a:lnTo>
                  <a:lnTo>
                    <a:pt x="1167" y="384"/>
                  </a:lnTo>
                  <a:lnTo>
                    <a:pt x="1181" y="387"/>
                  </a:lnTo>
                  <a:lnTo>
                    <a:pt x="1194" y="395"/>
                  </a:lnTo>
                  <a:lnTo>
                    <a:pt x="1206" y="407"/>
                  </a:lnTo>
                  <a:lnTo>
                    <a:pt x="1212" y="420"/>
                  </a:lnTo>
                  <a:lnTo>
                    <a:pt x="1216" y="434"/>
                  </a:lnTo>
                  <a:lnTo>
                    <a:pt x="1216" y="449"/>
                  </a:lnTo>
                  <a:lnTo>
                    <a:pt x="1212" y="464"/>
                  </a:lnTo>
                  <a:lnTo>
                    <a:pt x="1203" y="476"/>
                  </a:lnTo>
                  <a:lnTo>
                    <a:pt x="662" y="1157"/>
                  </a:lnTo>
                  <a:lnTo>
                    <a:pt x="633" y="1190"/>
                  </a:lnTo>
                  <a:lnTo>
                    <a:pt x="601" y="1220"/>
                  </a:lnTo>
                  <a:lnTo>
                    <a:pt x="567" y="1245"/>
                  </a:lnTo>
                  <a:lnTo>
                    <a:pt x="530" y="1267"/>
                  </a:lnTo>
                  <a:lnTo>
                    <a:pt x="491" y="1284"/>
                  </a:lnTo>
                  <a:lnTo>
                    <a:pt x="450" y="1297"/>
                  </a:lnTo>
                  <a:lnTo>
                    <a:pt x="408" y="1306"/>
                  </a:lnTo>
                  <a:lnTo>
                    <a:pt x="380" y="1309"/>
                  </a:lnTo>
                  <a:lnTo>
                    <a:pt x="352" y="1310"/>
                  </a:lnTo>
                  <a:lnTo>
                    <a:pt x="312" y="1308"/>
                  </a:lnTo>
                  <a:lnTo>
                    <a:pt x="273" y="1301"/>
                  </a:lnTo>
                  <a:lnTo>
                    <a:pt x="236" y="1291"/>
                  </a:lnTo>
                  <a:lnTo>
                    <a:pt x="199" y="1276"/>
                  </a:lnTo>
                  <a:lnTo>
                    <a:pt x="165" y="1257"/>
                  </a:lnTo>
                  <a:lnTo>
                    <a:pt x="133" y="1234"/>
                  </a:lnTo>
                  <a:lnTo>
                    <a:pt x="101" y="1205"/>
                  </a:lnTo>
                  <a:lnTo>
                    <a:pt x="73" y="1174"/>
                  </a:lnTo>
                  <a:lnTo>
                    <a:pt x="50" y="1139"/>
                  </a:lnTo>
                  <a:lnTo>
                    <a:pt x="31" y="1102"/>
                  </a:lnTo>
                  <a:lnTo>
                    <a:pt x="17" y="1065"/>
                  </a:lnTo>
                  <a:lnTo>
                    <a:pt x="7" y="1025"/>
                  </a:lnTo>
                  <a:lnTo>
                    <a:pt x="1" y="984"/>
                  </a:lnTo>
                  <a:lnTo>
                    <a:pt x="0" y="942"/>
                  </a:lnTo>
                  <a:lnTo>
                    <a:pt x="4" y="900"/>
                  </a:lnTo>
                  <a:lnTo>
                    <a:pt x="11" y="858"/>
                  </a:lnTo>
                  <a:lnTo>
                    <a:pt x="24" y="818"/>
                  </a:lnTo>
                  <a:lnTo>
                    <a:pt x="41" y="777"/>
                  </a:lnTo>
                  <a:lnTo>
                    <a:pt x="63" y="738"/>
                  </a:lnTo>
                  <a:lnTo>
                    <a:pt x="89" y="701"/>
                  </a:lnTo>
                  <a:lnTo>
                    <a:pt x="631" y="21"/>
                  </a:lnTo>
                  <a:lnTo>
                    <a:pt x="642" y="10"/>
                  </a:lnTo>
                  <a:lnTo>
                    <a:pt x="655" y="3"/>
                  </a:lnTo>
                  <a:lnTo>
                    <a:pt x="669" y="0"/>
                  </a:lnTo>
                  <a:close/>
                </a:path>
              </a:pathLst>
            </a:custGeom>
            <a:grpFill/>
            <a:ln w="0">
              <a:noFill/>
              <a:prstDash val="solid"/>
              <a:round/>
            </a:ln>
          </p:spPr>
          <p:txBody>
            <a:bodyPr vert="horz" wrap="square" lIns="121920" tIns="60961" rIns="121920" bIns="60961" numCol="1" anchor="t" anchorCtr="0" compatLnSpc="1"/>
            <a:lstStyle/>
            <a:p>
              <a:pPr defTabSz="1183005"/>
              <a:endParaRPr lang="es-SV" sz="935">
                <a:solidFill>
                  <a:srgbClr val="000000"/>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32" presetClass="emph" presetSubtype="0" repeatCount="2000" fill="hold" nodeType="withEffect">
                                  <p:stCondLst>
                                    <p:cond delay="0"/>
                                  </p:stCondLst>
                                  <p:childTnLst>
                                    <p:animRot by="120000">
                                      <p:cBhvr>
                                        <p:cTn id="9" dur="50" fill="hold">
                                          <p:stCondLst>
                                            <p:cond delay="0"/>
                                          </p:stCondLst>
                                        </p:cTn>
                                        <p:tgtEl>
                                          <p:spTgt spid="16"/>
                                        </p:tgtEl>
                                        <p:attrNameLst>
                                          <p:attrName>r</p:attrName>
                                        </p:attrNameLst>
                                      </p:cBhvr>
                                    </p:animRot>
                                    <p:animRot by="-240000">
                                      <p:cBhvr>
                                        <p:cTn id="10" dur="100" fill="hold">
                                          <p:stCondLst>
                                            <p:cond delay="100"/>
                                          </p:stCondLst>
                                        </p:cTn>
                                        <p:tgtEl>
                                          <p:spTgt spid="16"/>
                                        </p:tgtEl>
                                        <p:attrNameLst>
                                          <p:attrName>r</p:attrName>
                                        </p:attrNameLst>
                                      </p:cBhvr>
                                    </p:animRot>
                                    <p:animRot by="240000">
                                      <p:cBhvr>
                                        <p:cTn id="11" dur="100" fill="hold">
                                          <p:stCondLst>
                                            <p:cond delay="200"/>
                                          </p:stCondLst>
                                        </p:cTn>
                                        <p:tgtEl>
                                          <p:spTgt spid="16"/>
                                        </p:tgtEl>
                                        <p:attrNameLst>
                                          <p:attrName>r</p:attrName>
                                        </p:attrNameLst>
                                      </p:cBhvr>
                                    </p:animRot>
                                    <p:animRot by="-240000">
                                      <p:cBhvr>
                                        <p:cTn id="12" dur="100" fill="hold">
                                          <p:stCondLst>
                                            <p:cond delay="300"/>
                                          </p:stCondLst>
                                        </p:cTn>
                                        <p:tgtEl>
                                          <p:spTgt spid="16"/>
                                        </p:tgtEl>
                                        <p:attrNameLst>
                                          <p:attrName>r</p:attrName>
                                        </p:attrNameLst>
                                      </p:cBhvr>
                                    </p:animRot>
                                    <p:animRot by="120000">
                                      <p:cBhvr>
                                        <p:cTn id="13" dur="100" fill="hold">
                                          <p:stCondLst>
                                            <p:cond delay="400"/>
                                          </p:stCondLst>
                                        </p:cTn>
                                        <p:tgtEl>
                                          <p:spTgt spid="16"/>
                                        </p:tgtEl>
                                        <p:attrNameLst>
                                          <p:attrName>r</p:attrName>
                                        </p:attrNameLst>
                                      </p:cBhvr>
                                    </p:animRot>
                                  </p:childTnLst>
                                </p:cTn>
                              </p:par>
                              <p:par>
                                <p:cTn id="14" presetID="25" presetClass="entr" presetSubtype="0" fill="hold" nodeType="withEffect">
                                  <p:stCondLst>
                                    <p:cond delay="500"/>
                                  </p:stCondLst>
                                  <p:childTnLst>
                                    <p:set>
                                      <p:cBhvr>
                                        <p:cTn id="15" dur="1" fill="hold">
                                          <p:stCondLst>
                                            <p:cond delay="0"/>
                                          </p:stCondLst>
                                        </p:cTn>
                                        <p:tgtEl>
                                          <p:spTgt spid="35"/>
                                        </p:tgtEl>
                                        <p:attrNameLst>
                                          <p:attrName>style.visibility</p:attrName>
                                        </p:attrNameLst>
                                      </p:cBhvr>
                                      <p:to>
                                        <p:strVal val="visible"/>
                                      </p:to>
                                    </p:set>
                                    <p:anim calcmode="lin" valueType="num">
                                      <p:cBhvr>
                                        <p:cTn id="16" dur="500" decel="50000" fill="hold">
                                          <p:stCondLst>
                                            <p:cond delay="0"/>
                                          </p:stCondLst>
                                        </p:cTn>
                                        <p:tgtEl>
                                          <p:spTgt spid="35"/>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35"/>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35"/>
                                        </p:tgtEl>
                                        <p:attrNameLst>
                                          <p:attrName>ppt_w</p:attrName>
                                        </p:attrNameLst>
                                      </p:cBhvr>
                                      <p:tavLst>
                                        <p:tav tm="0">
                                          <p:val>
                                            <p:strVal val="#ppt_w*.05"/>
                                          </p:val>
                                        </p:tav>
                                        <p:tav tm="100000">
                                          <p:val>
                                            <p:strVal val="#ppt_w"/>
                                          </p:val>
                                        </p:tav>
                                      </p:tavLst>
                                    </p:anim>
                                    <p:anim calcmode="lin" valueType="num">
                                      <p:cBhvr>
                                        <p:cTn id="19" dur="1000" fill="hold"/>
                                        <p:tgtEl>
                                          <p:spTgt spid="35"/>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35"/>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35"/>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35"/>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35"/>
                                        </p:tgtEl>
                                      </p:cBhvr>
                                    </p:animEffect>
                                  </p:childTnLst>
                                </p:cTn>
                              </p:par>
                              <p:par>
                                <p:cTn id="24" presetID="25" presetClass="entr" presetSubtype="0" fill="hold" nodeType="withEffect">
                                  <p:stCondLst>
                                    <p:cond delay="500"/>
                                  </p:stCondLst>
                                  <p:childTnLst>
                                    <p:set>
                                      <p:cBhvr>
                                        <p:cTn id="25" dur="1" fill="hold">
                                          <p:stCondLst>
                                            <p:cond delay="0"/>
                                          </p:stCondLst>
                                        </p:cTn>
                                        <p:tgtEl>
                                          <p:spTgt spid="40"/>
                                        </p:tgtEl>
                                        <p:attrNameLst>
                                          <p:attrName>style.visibility</p:attrName>
                                        </p:attrNameLst>
                                      </p:cBhvr>
                                      <p:to>
                                        <p:strVal val="visible"/>
                                      </p:to>
                                    </p:set>
                                    <p:anim calcmode="lin" valueType="num">
                                      <p:cBhvr>
                                        <p:cTn id="26" dur="500" decel="50000" fill="hold">
                                          <p:stCondLst>
                                            <p:cond delay="0"/>
                                          </p:stCondLst>
                                        </p:cTn>
                                        <p:tgtEl>
                                          <p:spTgt spid="40"/>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40"/>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40"/>
                                        </p:tgtEl>
                                        <p:attrNameLst>
                                          <p:attrName>ppt_w</p:attrName>
                                        </p:attrNameLst>
                                      </p:cBhvr>
                                      <p:tavLst>
                                        <p:tav tm="0">
                                          <p:val>
                                            <p:strVal val="#ppt_w*.05"/>
                                          </p:val>
                                        </p:tav>
                                        <p:tav tm="100000">
                                          <p:val>
                                            <p:strVal val="#ppt_w"/>
                                          </p:val>
                                        </p:tav>
                                      </p:tavLst>
                                    </p:anim>
                                    <p:anim calcmode="lin" valueType="num">
                                      <p:cBhvr>
                                        <p:cTn id="29" dur="1000" fill="hold"/>
                                        <p:tgtEl>
                                          <p:spTgt spid="40"/>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40"/>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40"/>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40"/>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4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childTnLst>
                          </p:cTn>
                        </p:par>
                        <p:par>
                          <p:cTn id="37" fill="hold">
                            <p:stCondLst>
                              <p:cond delay="500"/>
                            </p:stCondLst>
                            <p:childTnLst>
                              <p:par>
                                <p:cTn id="38" presetID="23" presetClass="entr" presetSubtype="36"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strVal val="(6*min(max(#ppt_w*#ppt_h,.3),1)-7.4)/-.7*#ppt_w"/>
                                          </p:val>
                                        </p:tav>
                                        <p:tav tm="100000">
                                          <p:val>
                                            <p:strVal val="#ppt_w"/>
                                          </p:val>
                                        </p:tav>
                                      </p:tavLst>
                                    </p:anim>
                                    <p:anim calcmode="lin" valueType="num">
                                      <p:cBhvr>
                                        <p:cTn id="41" dur="500" fill="hold"/>
                                        <p:tgtEl>
                                          <p:spTgt spid="4"/>
                                        </p:tgtEl>
                                        <p:attrNameLst>
                                          <p:attrName>ppt_h</p:attrName>
                                        </p:attrNameLst>
                                      </p:cBhvr>
                                      <p:tavLst>
                                        <p:tav tm="0">
                                          <p:val>
                                            <p:strVal val="(6*min(max(#ppt_w*#ppt_h,.3),1)-7.4)/-.7*#ppt_h"/>
                                          </p:val>
                                        </p:tav>
                                        <p:tav tm="100000">
                                          <p:val>
                                            <p:strVal val="#ppt_h"/>
                                          </p:val>
                                        </p:tav>
                                      </p:tavLst>
                                    </p:anim>
                                    <p:anim calcmode="lin" valueType="num">
                                      <p:cBhvr>
                                        <p:cTn id="42" dur="500" fill="hold"/>
                                        <p:tgtEl>
                                          <p:spTgt spid="4"/>
                                        </p:tgtEl>
                                        <p:attrNameLst>
                                          <p:attrName>ppt_x</p:attrName>
                                        </p:attrNameLst>
                                      </p:cBhvr>
                                      <p:tavLst>
                                        <p:tav tm="0">
                                          <p:val>
                                            <p:fltVal val="0.5"/>
                                          </p:val>
                                        </p:tav>
                                        <p:tav tm="100000">
                                          <p:val>
                                            <p:strVal val="#ppt_x"/>
                                          </p:val>
                                        </p:tav>
                                      </p:tavLst>
                                    </p:anim>
                                    <p:anim calcmode="lin" valueType="num">
                                      <p:cBhvr>
                                        <p:cTn id="43" dur="500" fill="hold"/>
                                        <p:tgtEl>
                                          <p:spTgt spid="4"/>
                                        </p:tgtEl>
                                        <p:attrNameLst>
                                          <p:attrName>ppt_y</p:attrName>
                                        </p:attrNameLst>
                                      </p:cBhvr>
                                      <p:tavLst>
                                        <p:tav tm="0">
                                          <p:val>
                                            <p:strVal val="1+(6*min(max(#ppt_w*#ppt_h,.3),1)-7.4)/-.7*#ppt_h/2"/>
                                          </p:val>
                                        </p:tav>
                                        <p:tav tm="100000">
                                          <p:val>
                                            <p:strVal val="#ppt_y"/>
                                          </p:val>
                                        </p:tav>
                                      </p:tavLst>
                                    </p:anim>
                                  </p:childTnLst>
                                </p:cTn>
                              </p:par>
                              <p:par>
                                <p:cTn id="44" presetID="23" presetClass="entr" presetSubtype="36"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 calcmode="lin" valueType="num">
                                      <p:cBhvr>
                                        <p:cTn id="46" dur="500" fill="hold"/>
                                        <p:tgtEl>
                                          <p:spTgt spid="7"/>
                                        </p:tgtEl>
                                        <p:attrNameLst>
                                          <p:attrName>ppt_w</p:attrName>
                                        </p:attrNameLst>
                                      </p:cBhvr>
                                      <p:tavLst>
                                        <p:tav tm="0">
                                          <p:val>
                                            <p:strVal val="(6*min(max(#ppt_w*#ppt_h,.3),1)-7.4)/-.7*#ppt_w"/>
                                          </p:val>
                                        </p:tav>
                                        <p:tav tm="100000">
                                          <p:val>
                                            <p:strVal val="#ppt_w"/>
                                          </p:val>
                                        </p:tav>
                                      </p:tavLst>
                                    </p:anim>
                                    <p:anim calcmode="lin" valueType="num">
                                      <p:cBhvr>
                                        <p:cTn id="47" dur="500" fill="hold"/>
                                        <p:tgtEl>
                                          <p:spTgt spid="7"/>
                                        </p:tgtEl>
                                        <p:attrNameLst>
                                          <p:attrName>ppt_h</p:attrName>
                                        </p:attrNameLst>
                                      </p:cBhvr>
                                      <p:tavLst>
                                        <p:tav tm="0">
                                          <p:val>
                                            <p:strVal val="(6*min(max(#ppt_w*#ppt_h,.3),1)-7.4)/-.7*#ppt_h"/>
                                          </p:val>
                                        </p:tav>
                                        <p:tav tm="100000">
                                          <p:val>
                                            <p:strVal val="#ppt_h"/>
                                          </p:val>
                                        </p:tav>
                                      </p:tavLst>
                                    </p:anim>
                                    <p:anim calcmode="lin" valueType="num">
                                      <p:cBhvr>
                                        <p:cTn id="48" dur="500" fill="hold"/>
                                        <p:tgtEl>
                                          <p:spTgt spid="7"/>
                                        </p:tgtEl>
                                        <p:attrNameLst>
                                          <p:attrName>ppt_x</p:attrName>
                                        </p:attrNameLst>
                                      </p:cBhvr>
                                      <p:tavLst>
                                        <p:tav tm="0">
                                          <p:val>
                                            <p:fltVal val="0.5"/>
                                          </p:val>
                                        </p:tav>
                                        <p:tav tm="100000">
                                          <p:val>
                                            <p:strVal val="#ppt_x"/>
                                          </p:val>
                                        </p:tav>
                                      </p:tavLst>
                                    </p:anim>
                                    <p:anim calcmode="lin" valueType="num">
                                      <p:cBhvr>
                                        <p:cTn id="49" dur="500" fill="hold"/>
                                        <p:tgtEl>
                                          <p:spTgt spid="7"/>
                                        </p:tgtEl>
                                        <p:attrNameLst>
                                          <p:attrName>ppt_y</p:attrName>
                                        </p:attrNameLst>
                                      </p:cBhvr>
                                      <p:tavLst>
                                        <p:tav tm="0">
                                          <p:val>
                                            <p:strVal val="1+(6*min(max(#ppt_w*#ppt_h,.3),1)-7.4)/-.7*#ppt_h/2"/>
                                          </p:val>
                                        </p:tav>
                                        <p:tav tm="100000">
                                          <p:val>
                                            <p:strVal val="#ppt_y"/>
                                          </p:val>
                                        </p:tav>
                                      </p:tavLst>
                                    </p:anim>
                                  </p:childTnLst>
                                </p:cTn>
                              </p:par>
                              <p:par>
                                <p:cTn id="50" presetID="23" presetClass="entr" presetSubtype="36" fill="hold" nodeType="with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p:cTn id="52" dur="500" fill="hold"/>
                                        <p:tgtEl>
                                          <p:spTgt spid="13"/>
                                        </p:tgtEl>
                                        <p:attrNameLst>
                                          <p:attrName>ppt_w</p:attrName>
                                        </p:attrNameLst>
                                      </p:cBhvr>
                                      <p:tavLst>
                                        <p:tav tm="0">
                                          <p:val>
                                            <p:strVal val="(6*min(max(#ppt_w*#ppt_h,.3),1)-7.4)/-.7*#ppt_w"/>
                                          </p:val>
                                        </p:tav>
                                        <p:tav tm="100000">
                                          <p:val>
                                            <p:strVal val="#ppt_w"/>
                                          </p:val>
                                        </p:tav>
                                      </p:tavLst>
                                    </p:anim>
                                    <p:anim calcmode="lin" valueType="num">
                                      <p:cBhvr>
                                        <p:cTn id="53" dur="500" fill="hold"/>
                                        <p:tgtEl>
                                          <p:spTgt spid="13"/>
                                        </p:tgtEl>
                                        <p:attrNameLst>
                                          <p:attrName>ppt_h</p:attrName>
                                        </p:attrNameLst>
                                      </p:cBhvr>
                                      <p:tavLst>
                                        <p:tav tm="0">
                                          <p:val>
                                            <p:strVal val="(6*min(max(#ppt_w*#ppt_h,.3),1)-7.4)/-.7*#ppt_h"/>
                                          </p:val>
                                        </p:tav>
                                        <p:tav tm="100000">
                                          <p:val>
                                            <p:strVal val="#ppt_h"/>
                                          </p:val>
                                        </p:tav>
                                      </p:tavLst>
                                    </p:anim>
                                    <p:anim calcmode="lin" valueType="num">
                                      <p:cBhvr>
                                        <p:cTn id="54" dur="500" fill="hold"/>
                                        <p:tgtEl>
                                          <p:spTgt spid="13"/>
                                        </p:tgtEl>
                                        <p:attrNameLst>
                                          <p:attrName>ppt_x</p:attrName>
                                        </p:attrNameLst>
                                      </p:cBhvr>
                                      <p:tavLst>
                                        <p:tav tm="0">
                                          <p:val>
                                            <p:fltVal val="0.5"/>
                                          </p:val>
                                        </p:tav>
                                        <p:tav tm="100000">
                                          <p:val>
                                            <p:strVal val="#ppt_x"/>
                                          </p:val>
                                        </p:tav>
                                      </p:tavLst>
                                    </p:anim>
                                    <p:anim calcmode="lin" valueType="num">
                                      <p:cBhvr>
                                        <p:cTn id="55" dur="500" fill="hold"/>
                                        <p:tgtEl>
                                          <p:spTgt spid="13"/>
                                        </p:tgtEl>
                                        <p:attrNameLst>
                                          <p:attrName>ppt_y</p:attrName>
                                        </p:attrNameLst>
                                      </p:cBhvr>
                                      <p:tavLst>
                                        <p:tav tm="0">
                                          <p:val>
                                            <p:strVal val="1+(6*min(max(#ppt_w*#ppt_h,.3),1)-7.4)/-.7*#ppt_h/2"/>
                                          </p:val>
                                        </p:tav>
                                        <p:tav tm="100000">
                                          <p:val>
                                            <p:strVal val="#ppt_y"/>
                                          </p:val>
                                        </p:tav>
                                      </p:tavLst>
                                    </p:anim>
                                  </p:childTnLst>
                                </p:cTn>
                              </p:par>
                              <p:par>
                                <p:cTn id="56" presetID="23" presetClass="entr" presetSubtype="36" fill="hold" nodeType="with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ppt_w</p:attrName>
                                        </p:attrNameLst>
                                      </p:cBhvr>
                                      <p:tavLst>
                                        <p:tav tm="0">
                                          <p:val>
                                            <p:strVal val="(6*min(max(#ppt_w*#ppt_h,.3),1)-7.4)/-.7*#ppt_w"/>
                                          </p:val>
                                        </p:tav>
                                        <p:tav tm="100000">
                                          <p:val>
                                            <p:strVal val="#ppt_w"/>
                                          </p:val>
                                        </p:tav>
                                      </p:tavLst>
                                    </p:anim>
                                    <p:anim calcmode="lin" valueType="num">
                                      <p:cBhvr>
                                        <p:cTn id="59" dur="500" fill="hold"/>
                                        <p:tgtEl>
                                          <p:spTgt spid="10"/>
                                        </p:tgtEl>
                                        <p:attrNameLst>
                                          <p:attrName>ppt_h</p:attrName>
                                        </p:attrNameLst>
                                      </p:cBhvr>
                                      <p:tavLst>
                                        <p:tav tm="0">
                                          <p:val>
                                            <p:strVal val="(6*min(max(#ppt_w*#ppt_h,.3),1)-7.4)/-.7*#ppt_h"/>
                                          </p:val>
                                        </p:tav>
                                        <p:tav tm="100000">
                                          <p:val>
                                            <p:strVal val="#ppt_h"/>
                                          </p:val>
                                        </p:tav>
                                      </p:tavLst>
                                    </p:anim>
                                    <p:anim calcmode="lin" valueType="num">
                                      <p:cBhvr>
                                        <p:cTn id="60" dur="500" fill="hold"/>
                                        <p:tgtEl>
                                          <p:spTgt spid="10"/>
                                        </p:tgtEl>
                                        <p:attrNameLst>
                                          <p:attrName>ppt_x</p:attrName>
                                        </p:attrNameLst>
                                      </p:cBhvr>
                                      <p:tavLst>
                                        <p:tav tm="0">
                                          <p:val>
                                            <p:fltVal val="0.5"/>
                                          </p:val>
                                        </p:tav>
                                        <p:tav tm="100000">
                                          <p:val>
                                            <p:strVal val="#ppt_x"/>
                                          </p:val>
                                        </p:tav>
                                      </p:tavLst>
                                    </p:anim>
                                    <p:anim calcmode="lin" valueType="num">
                                      <p:cBhvr>
                                        <p:cTn id="61"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par>
                          <p:cTn id="62" fill="hold">
                            <p:stCondLst>
                              <p:cond delay="100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31"/>
                                        </p:tgtEl>
                                        <p:attrNameLst>
                                          <p:attrName>style.visibility</p:attrName>
                                        </p:attrNameLst>
                                      </p:cBhvr>
                                      <p:to>
                                        <p:strVal val="visible"/>
                                      </p:to>
                                    </p:set>
                                    <p:anim calcmode="lin" valueType="num">
                                      <p:cBhvr>
                                        <p:cTn id="65"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31"/>
                                        </p:tgtEl>
                                        <p:attrNameLst>
                                          <p:attrName>ppt_y</p:attrName>
                                        </p:attrNameLst>
                                      </p:cBhvr>
                                      <p:tavLst>
                                        <p:tav tm="0">
                                          <p:val>
                                            <p:strVal val="#ppt_y"/>
                                          </p:val>
                                        </p:tav>
                                        <p:tav tm="100000">
                                          <p:val>
                                            <p:strVal val="#ppt_y"/>
                                          </p:val>
                                        </p:tav>
                                      </p:tavLst>
                                    </p:anim>
                                    <p:anim calcmode="lin" valueType="num">
                                      <p:cBhvr>
                                        <p:cTn id="67"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31"/>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childTnLst>
                          </p:cTn>
                        </p:par>
                        <p:par>
                          <p:cTn id="73" fill="hold">
                            <p:stCondLst>
                              <p:cond delay="2549"/>
                            </p:stCondLst>
                            <p:childTnLst>
                              <p:par>
                                <p:cTn id="74" presetID="41" presetClass="entr" presetSubtype="0" fill="hold" grpId="0" nodeType="afterEffect">
                                  <p:stCondLst>
                                    <p:cond delay="0"/>
                                  </p:stCondLst>
                                  <p:iterate type="lt">
                                    <p:tmPct val="10000"/>
                                  </p:iterate>
                                  <p:childTnLst>
                                    <p:set>
                                      <p:cBhvr>
                                        <p:cTn id="75" dur="1" fill="hold">
                                          <p:stCondLst>
                                            <p:cond delay="0"/>
                                          </p:stCondLst>
                                        </p:cTn>
                                        <p:tgtEl>
                                          <p:spTgt spid="32"/>
                                        </p:tgtEl>
                                        <p:attrNameLst>
                                          <p:attrName>style.visibility</p:attrName>
                                        </p:attrNameLst>
                                      </p:cBhvr>
                                      <p:to>
                                        <p:strVal val="visible"/>
                                      </p:to>
                                    </p:set>
                                    <p:anim calcmode="lin" valueType="num">
                                      <p:cBhvr>
                                        <p:cTn id="76"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32"/>
                                        </p:tgtEl>
                                        <p:attrNameLst>
                                          <p:attrName>ppt_y</p:attrName>
                                        </p:attrNameLst>
                                      </p:cBhvr>
                                      <p:tavLst>
                                        <p:tav tm="0">
                                          <p:val>
                                            <p:strVal val="#ppt_y"/>
                                          </p:val>
                                        </p:tav>
                                        <p:tav tm="100000">
                                          <p:val>
                                            <p:strVal val="#ppt_y"/>
                                          </p:val>
                                        </p:tav>
                                      </p:tavLst>
                                    </p:anim>
                                    <p:anim calcmode="lin" valueType="num">
                                      <p:cBhvr>
                                        <p:cTn id="78"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3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fade">
                                      <p:cBhvr>
                                        <p:cTn id="83" dur="500"/>
                                        <p:tgtEl>
                                          <p:spTgt spid="27"/>
                                        </p:tgtEl>
                                      </p:cBhvr>
                                    </p:animEffect>
                                  </p:childTnLst>
                                </p:cTn>
                              </p:par>
                            </p:childTnLst>
                          </p:cTn>
                        </p:par>
                        <p:par>
                          <p:cTn id="84" fill="hold">
                            <p:stCondLst>
                              <p:cond delay="3099"/>
                            </p:stCondLst>
                            <p:childTnLst>
                              <p:par>
                                <p:cTn id="85" presetID="41" presetClass="entr" presetSubtype="0" fill="hold" grpId="0" nodeType="afterEffect">
                                  <p:stCondLst>
                                    <p:cond delay="0"/>
                                  </p:stCondLst>
                                  <p:iterate type="lt">
                                    <p:tmPct val="10000"/>
                                  </p:iterate>
                                  <p:childTnLst>
                                    <p:set>
                                      <p:cBhvr>
                                        <p:cTn id="86" dur="1" fill="hold">
                                          <p:stCondLst>
                                            <p:cond delay="0"/>
                                          </p:stCondLst>
                                        </p:cTn>
                                        <p:tgtEl>
                                          <p:spTgt spid="33"/>
                                        </p:tgtEl>
                                        <p:attrNameLst>
                                          <p:attrName>style.visibility</p:attrName>
                                        </p:attrNameLst>
                                      </p:cBhvr>
                                      <p:to>
                                        <p:strVal val="visible"/>
                                      </p:to>
                                    </p:set>
                                    <p:anim calcmode="lin" valueType="num">
                                      <p:cBhvr>
                                        <p:cTn id="87"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88" dur="500" fill="hold"/>
                                        <p:tgtEl>
                                          <p:spTgt spid="33"/>
                                        </p:tgtEl>
                                        <p:attrNameLst>
                                          <p:attrName>ppt_y</p:attrName>
                                        </p:attrNameLst>
                                      </p:cBhvr>
                                      <p:tavLst>
                                        <p:tav tm="0">
                                          <p:val>
                                            <p:strVal val="#ppt_y"/>
                                          </p:val>
                                        </p:tav>
                                        <p:tav tm="100000">
                                          <p:val>
                                            <p:strVal val="#ppt_y"/>
                                          </p:val>
                                        </p:tav>
                                      </p:tavLst>
                                    </p:anim>
                                    <p:anim calcmode="lin" valueType="num">
                                      <p:cBhvr>
                                        <p:cTn id="89"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90"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91" dur="500" tmFilter="0,0; .5, 1; 1, 1"/>
                                        <p:tgtEl>
                                          <p:spTgt spid="33"/>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500"/>
                                        <p:tgtEl>
                                          <p:spTgt spid="28"/>
                                        </p:tgtEl>
                                      </p:cBhvr>
                                    </p:animEffect>
                                  </p:childTnLst>
                                </p:cTn>
                              </p:par>
                            </p:childTnLst>
                          </p:cTn>
                        </p:par>
                        <p:par>
                          <p:cTn id="95" fill="hold">
                            <p:stCondLst>
                              <p:cond delay="365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4"/>
                                        </p:tgtEl>
                                        <p:attrNameLst>
                                          <p:attrName>style.visibility</p:attrName>
                                        </p:attrNameLst>
                                      </p:cBhvr>
                                      <p:to>
                                        <p:strVal val="visible"/>
                                      </p:to>
                                    </p:set>
                                    <p:anim calcmode="lin" valueType="num">
                                      <p:cBhvr>
                                        <p:cTn id="98"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4"/>
                                        </p:tgtEl>
                                        <p:attrNameLst>
                                          <p:attrName>ppt_y</p:attrName>
                                        </p:attrNameLst>
                                      </p:cBhvr>
                                      <p:tavLst>
                                        <p:tav tm="0">
                                          <p:val>
                                            <p:strVal val="#ppt_y"/>
                                          </p:val>
                                        </p:tav>
                                        <p:tav tm="100000">
                                          <p:val>
                                            <p:strVal val="#ppt_y"/>
                                          </p:val>
                                        </p:tav>
                                      </p:tavLst>
                                    </p:anim>
                                    <p:anim calcmode="lin" valueType="num">
                                      <p:cBhvr>
                                        <p:cTn id="100"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4"/>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fade">
                                      <p:cBhvr>
                                        <p:cTn id="10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7" grpId="0"/>
      <p:bldP spid="28" grpId="0"/>
      <p:bldP spid="29" grpId="0"/>
      <p:bldP spid="30" grpId="0"/>
      <p:bldP spid="31" grpId="0"/>
      <p:bldP spid="32" grpId="0"/>
      <p:bldP spid="33" grpId="0"/>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660341" y="0"/>
            <a:ext cx="4531659" cy="1864285"/>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p:nvSpPr>
        <p:spPr>
          <a:xfrm>
            <a:off x="9771529" y="932142"/>
            <a:ext cx="2420471"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 name="组合 3"/>
          <p:cNvGrpSpPr/>
          <p:nvPr/>
        </p:nvGrpSpPr>
        <p:grpSpPr>
          <a:xfrm>
            <a:off x="8959663" y="-1179046"/>
            <a:ext cx="4044201" cy="2111188"/>
            <a:chOff x="-1632137" y="5531597"/>
            <a:chExt cx="4044201" cy="2111188"/>
          </a:xfrm>
        </p:grpSpPr>
        <p:cxnSp>
          <p:nvCxnSpPr>
            <p:cNvPr id="5" name="直线连接符 4"/>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 name="直线连接符 5"/>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 name="直线连接符 6"/>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直线连接符 7"/>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直线连接符 8"/>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直线连接符 9"/>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直线连接符 11"/>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直线连接符 13"/>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线连接符 14"/>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线连接符 15"/>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线连接符 16"/>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线连接符 17"/>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9" name="矩形 18"/>
          <p:cNvSpPr/>
          <p:nvPr/>
        </p:nvSpPr>
        <p:spPr>
          <a:xfrm>
            <a:off x="415737" y="4005164"/>
            <a:ext cx="2989730" cy="1994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文本框 19"/>
          <p:cNvSpPr txBox="1"/>
          <p:nvPr/>
        </p:nvSpPr>
        <p:spPr>
          <a:xfrm>
            <a:off x="1594883" y="2785001"/>
            <a:ext cx="3703258" cy="1015663"/>
          </a:xfrm>
          <a:prstGeom prst="rect">
            <a:avLst/>
          </a:prstGeom>
          <a:noFill/>
        </p:spPr>
        <p:txBody>
          <a:bodyPr wrap="none" rtlCol="0">
            <a:spAutoFit/>
          </a:bodyPr>
          <a:lstStyle/>
          <a:p>
            <a:r>
              <a:rPr kumimoji="1" lang="en-US" altLang="zh-CN" sz="6000" dirty="0">
                <a:solidFill>
                  <a:srgbClr val="000AF5"/>
                </a:solidFill>
                <a:latin typeface="+mj-lt"/>
              </a:rPr>
              <a:t>PART</a:t>
            </a:r>
            <a:r>
              <a:rPr kumimoji="1" lang="zh-CN" altLang="en-US" sz="6000" dirty="0">
                <a:solidFill>
                  <a:srgbClr val="000AF5"/>
                </a:solidFill>
                <a:latin typeface="+mj-lt"/>
              </a:rPr>
              <a:t> </a:t>
            </a:r>
            <a:r>
              <a:rPr kumimoji="1" lang="en-US" altLang="zh-CN" sz="6000" dirty="0">
                <a:solidFill>
                  <a:srgbClr val="000AF5"/>
                </a:solidFill>
                <a:latin typeface="+mj-lt"/>
              </a:rPr>
              <a:t>04</a:t>
            </a:r>
            <a:endParaRPr kumimoji="1" lang="zh-CN" altLang="en-US" sz="6000" dirty="0">
              <a:solidFill>
                <a:srgbClr val="000AF5"/>
              </a:solidFill>
              <a:latin typeface="+mj-lt"/>
            </a:endParaRPr>
          </a:p>
        </p:txBody>
      </p:sp>
      <p:sp>
        <p:nvSpPr>
          <p:cNvPr id="21" name="文本框 20"/>
          <p:cNvSpPr txBox="1"/>
          <p:nvPr/>
        </p:nvSpPr>
        <p:spPr>
          <a:xfrm>
            <a:off x="500903" y="3864722"/>
            <a:ext cx="2761130" cy="307777"/>
          </a:xfrm>
          <a:prstGeom prst="rect">
            <a:avLst/>
          </a:prstGeom>
          <a:noFill/>
        </p:spPr>
        <p:txBody>
          <a:bodyPr wrap="square" rtlCol="0">
            <a:spAutoFit/>
          </a:bodyPr>
          <a:lstStyle/>
          <a:p>
            <a:pPr algn="dist"/>
            <a:r>
              <a:rPr kumimoji="1" lang="en-US" altLang="zh-CN" sz="1400" dirty="0">
                <a:solidFill>
                  <a:schemeClr val="tx1">
                    <a:lumMod val="75000"/>
                    <a:lumOff val="25000"/>
                  </a:schemeClr>
                </a:solidFill>
              </a:rPr>
              <a:t>MINIMAL STYLE PPT</a:t>
            </a:r>
            <a:endParaRPr kumimoji="1" lang="zh-CN" altLang="en-US" sz="1400" dirty="0">
              <a:solidFill>
                <a:schemeClr val="tx1">
                  <a:lumMod val="75000"/>
                  <a:lumOff val="25000"/>
                </a:schemeClr>
              </a:solidFill>
            </a:endParaRPr>
          </a:p>
        </p:txBody>
      </p:sp>
      <p:sp>
        <p:nvSpPr>
          <p:cNvPr id="22" name="文本框 21"/>
          <p:cNvSpPr txBox="1"/>
          <p:nvPr/>
        </p:nvSpPr>
        <p:spPr>
          <a:xfrm>
            <a:off x="3572626" y="3797341"/>
            <a:ext cx="1725515" cy="523220"/>
          </a:xfrm>
          <a:prstGeom prst="rect">
            <a:avLst/>
          </a:prstGeom>
          <a:noFill/>
        </p:spPr>
        <p:txBody>
          <a:bodyPr wrap="square" rtlCol="0">
            <a:spAutoFit/>
          </a:bodyPr>
          <a:lstStyle/>
          <a:p>
            <a:pPr algn="dist"/>
            <a:r>
              <a:rPr kumimoji="1" lang="zh-CN" altLang="en-US" sz="2800" dirty="0">
                <a:solidFill>
                  <a:srgbClr val="002060"/>
                </a:solidFill>
              </a:rPr>
              <a:t>第四部分</a:t>
            </a:r>
            <a:endParaRPr kumimoji="1" lang="zh-CN" altLang="en-US" sz="2800" dirty="0">
              <a:solidFill>
                <a:srgbClr val="002060"/>
              </a:solidFill>
            </a:endParaRPr>
          </a:p>
        </p:txBody>
      </p:sp>
      <p:sp>
        <p:nvSpPr>
          <p:cNvPr id="23" name="文本框 22"/>
          <p:cNvSpPr txBox="1"/>
          <p:nvPr/>
        </p:nvSpPr>
        <p:spPr>
          <a:xfrm>
            <a:off x="6200976" y="2764003"/>
            <a:ext cx="5157663" cy="1015663"/>
          </a:xfrm>
          <a:prstGeom prst="rect">
            <a:avLst/>
          </a:prstGeom>
          <a:noFill/>
        </p:spPr>
        <p:txBody>
          <a:bodyPr wrap="square" rtlCol="0">
            <a:spAutoFit/>
          </a:bodyPr>
          <a:lstStyle/>
          <a:p>
            <a:pPr algn="dist"/>
            <a:r>
              <a:rPr kumimoji="1" lang="zh-CN" altLang="en-US" sz="6000" dirty="0">
                <a:solidFill>
                  <a:srgbClr val="002060"/>
                </a:solidFill>
                <a:latin typeface="+mn-ea"/>
              </a:rPr>
              <a:t>投资收益回报</a:t>
            </a:r>
            <a:endParaRPr kumimoji="1" lang="en-US" altLang="zh-CN" sz="6000" dirty="0">
              <a:solidFill>
                <a:srgbClr val="002060"/>
              </a:solidFill>
              <a:latin typeface="+mn-ea"/>
            </a:endParaRPr>
          </a:p>
        </p:txBody>
      </p:sp>
      <p:sp>
        <p:nvSpPr>
          <p:cNvPr id="24" name="文本框 23"/>
          <p:cNvSpPr txBox="1"/>
          <p:nvPr/>
        </p:nvSpPr>
        <p:spPr>
          <a:xfrm>
            <a:off x="6200977" y="3810934"/>
            <a:ext cx="5517371" cy="525465"/>
          </a:xfrm>
          <a:prstGeom prst="rect">
            <a:avLst/>
          </a:prstGeom>
          <a:noFill/>
        </p:spPr>
        <p:txBody>
          <a:bodyPr wrap="square" rtlCol="0">
            <a:spAutoFit/>
          </a:bodyPr>
          <a:lstStyle/>
          <a:p>
            <a:pPr>
              <a:lnSpc>
                <a:spcPct val="150000"/>
              </a:lnSpc>
            </a:pPr>
            <a:r>
              <a:rPr lang="en-GB" altLang="zh-CN" sz="1000" dirty="0">
                <a:solidFill>
                  <a:schemeClr val="bg1">
                    <a:lumMod val="75000"/>
                  </a:schemeClr>
                </a:solidFill>
              </a:rPr>
              <a:t>your content is entered here, or by copying your text, select paste in this box and choose to retain only text. your content is typed here, or by copying your text, select paste in this box.</a:t>
            </a:r>
            <a:endParaRPr lang="en-GB" altLang="zh-CN" sz="1000" dirty="0">
              <a:solidFill>
                <a:schemeClr val="bg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ssolv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投资收益回报</a:t>
            </a:r>
            <a:endParaRPr kumimoji="1" lang="zh-CN" altLang="en-US" sz="2400" dirty="0">
              <a:solidFill>
                <a:schemeClr val="bg1"/>
              </a:solidFill>
              <a:latin typeface="+mn-ea"/>
            </a:endParaRPr>
          </a:p>
        </p:txBody>
      </p:sp>
      <p:grpSp>
        <p:nvGrpSpPr>
          <p:cNvPr id="4" name="Group 66"/>
          <p:cNvGrpSpPr/>
          <p:nvPr/>
        </p:nvGrpSpPr>
        <p:grpSpPr>
          <a:xfrm>
            <a:off x="2013643" y="2204925"/>
            <a:ext cx="1763496" cy="832290"/>
            <a:chOff x="3597042" y="1309582"/>
            <a:chExt cx="2312747" cy="1091512"/>
          </a:xfrm>
        </p:grpSpPr>
        <p:cxnSp>
          <p:nvCxnSpPr>
            <p:cNvPr id="62" name="Straight Connector 54"/>
            <p:cNvCxnSpPr/>
            <p:nvPr/>
          </p:nvCxnSpPr>
          <p:spPr>
            <a:xfrm flipH="1" flipV="1">
              <a:off x="4873630" y="1377949"/>
              <a:ext cx="1036159" cy="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59"/>
            <p:cNvCxnSpPr/>
            <p:nvPr/>
          </p:nvCxnSpPr>
          <p:spPr>
            <a:xfrm flipH="1">
              <a:off x="3597042" y="1377949"/>
              <a:ext cx="1276586" cy="1023145"/>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4" name="Oval 61"/>
            <p:cNvSpPr/>
            <p:nvPr/>
          </p:nvSpPr>
          <p:spPr>
            <a:xfrm>
              <a:off x="4793618" y="1309582"/>
              <a:ext cx="160020" cy="16002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5" name="Group 67"/>
          <p:cNvGrpSpPr/>
          <p:nvPr/>
        </p:nvGrpSpPr>
        <p:grpSpPr>
          <a:xfrm>
            <a:off x="2494208" y="3241462"/>
            <a:ext cx="1282924" cy="479678"/>
            <a:chOff x="4227286" y="2668956"/>
            <a:chExt cx="1682498" cy="629076"/>
          </a:xfrm>
        </p:grpSpPr>
        <p:cxnSp>
          <p:nvCxnSpPr>
            <p:cNvPr id="59" name="Straight Connector 55"/>
            <p:cNvCxnSpPr/>
            <p:nvPr/>
          </p:nvCxnSpPr>
          <p:spPr>
            <a:xfrm flipH="1" flipV="1">
              <a:off x="4873626" y="2740551"/>
              <a:ext cx="1036158" cy="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62"/>
            <p:cNvCxnSpPr/>
            <p:nvPr/>
          </p:nvCxnSpPr>
          <p:spPr>
            <a:xfrm flipH="1">
              <a:off x="4227286" y="2748966"/>
              <a:ext cx="646342" cy="549066"/>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1" name="Oval 65"/>
            <p:cNvSpPr/>
            <p:nvPr/>
          </p:nvSpPr>
          <p:spPr>
            <a:xfrm>
              <a:off x="4793618" y="2668956"/>
              <a:ext cx="160020" cy="16002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6" name="Group 79"/>
          <p:cNvGrpSpPr/>
          <p:nvPr/>
        </p:nvGrpSpPr>
        <p:grpSpPr>
          <a:xfrm flipV="1">
            <a:off x="2013640" y="4563965"/>
            <a:ext cx="1763491" cy="832290"/>
            <a:chOff x="3597042" y="1309582"/>
            <a:chExt cx="2312742" cy="1091512"/>
          </a:xfrm>
        </p:grpSpPr>
        <p:cxnSp>
          <p:nvCxnSpPr>
            <p:cNvPr id="56" name="Straight Connector 84"/>
            <p:cNvCxnSpPr/>
            <p:nvPr/>
          </p:nvCxnSpPr>
          <p:spPr>
            <a:xfrm flipH="1" flipV="1">
              <a:off x="4873626" y="1377949"/>
              <a:ext cx="1036158" cy="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85"/>
            <p:cNvCxnSpPr/>
            <p:nvPr/>
          </p:nvCxnSpPr>
          <p:spPr>
            <a:xfrm flipH="1">
              <a:off x="3597042" y="1377949"/>
              <a:ext cx="1276586" cy="1023145"/>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8" name="Oval 86"/>
            <p:cNvSpPr/>
            <p:nvPr/>
          </p:nvSpPr>
          <p:spPr>
            <a:xfrm>
              <a:off x="4793618" y="1309582"/>
              <a:ext cx="160020" cy="16002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7" name="Group 80"/>
          <p:cNvGrpSpPr/>
          <p:nvPr/>
        </p:nvGrpSpPr>
        <p:grpSpPr>
          <a:xfrm flipV="1">
            <a:off x="2494208" y="3880040"/>
            <a:ext cx="1282924" cy="479678"/>
            <a:chOff x="4227286" y="2668956"/>
            <a:chExt cx="1682498" cy="629076"/>
          </a:xfrm>
        </p:grpSpPr>
        <p:cxnSp>
          <p:nvCxnSpPr>
            <p:cNvPr id="53" name="Straight Connector 81"/>
            <p:cNvCxnSpPr/>
            <p:nvPr/>
          </p:nvCxnSpPr>
          <p:spPr>
            <a:xfrm flipH="1" flipV="1">
              <a:off x="4873626" y="2740551"/>
              <a:ext cx="1036158" cy="1"/>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82"/>
            <p:cNvCxnSpPr/>
            <p:nvPr/>
          </p:nvCxnSpPr>
          <p:spPr>
            <a:xfrm flipH="1">
              <a:off x="4227286" y="2748966"/>
              <a:ext cx="646342" cy="549066"/>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5" name="Oval 83"/>
            <p:cNvSpPr/>
            <p:nvPr/>
          </p:nvSpPr>
          <p:spPr>
            <a:xfrm>
              <a:off x="4793618" y="2668956"/>
              <a:ext cx="160020" cy="16002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8" name="Group 3"/>
          <p:cNvGrpSpPr/>
          <p:nvPr/>
        </p:nvGrpSpPr>
        <p:grpSpPr>
          <a:xfrm>
            <a:off x="718443" y="2908861"/>
            <a:ext cx="1775765" cy="1777078"/>
            <a:chOff x="508001" y="3192543"/>
            <a:chExt cx="1829552" cy="1830906"/>
          </a:xfrm>
        </p:grpSpPr>
        <p:sp>
          <p:nvSpPr>
            <p:cNvPr id="51" name="Oval 87"/>
            <p:cNvSpPr>
              <a:spLocks noChangeArrowheads="1"/>
            </p:cNvSpPr>
            <p:nvPr/>
          </p:nvSpPr>
          <p:spPr bwMode="auto">
            <a:xfrm>
              <a:off x="508001" y="3192543"/>
              <a:ext cx="1829552" cy="1830906"/>
            </a:xfrm>
            <a:prstGeom prst="ellipse">
              <a:avLst/>
            </a:prstGeom>
            <a:solidFill>
              <a:schemeClr val="bg1">
                <a:lumMod val="85000"/>
              </a:schemeClr>
            </a:solidFill>
            <a:ln>
              <a:noFill/>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52" name="Oval 88"/>
            <p:cNvSpPr>
              <a:spLocks noChangeArrowheads="1"/>
            </p:cNvSpPr>
            <p:nvPr/>
          </p:nvSpPr>
          <p:spPr bwMode="auto">
            <a:xfrm>
              <a:off x="655779" y="3342869"/>
              <a:ext cx="1532750" cy="153025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9" name="Group 76"/>
          <p:cNvGrpSpPr/>
          <p:nvPr/>
        </p:nvGrpSpPr>
        <p:grpSpPr>
          <a:xfrm>
            <a:off x="1120802" y="3241834"/>
            <a:ext cx="971047" cy="1111132"/>
            <a:chOff x="6326188" y="3460750"/>
            <a:chExt cx="484188" cy="554038"/>
          </a:xfrm>
          <a:solidFill>
            <a:schemeClr val="tx1">
              <a:lumMod val="75000"/>
              <a:lumOff val="25000"/>
            </a:schemeClr>
          </a:solidFill>
        </p:grpSpPr>
        <p:sp>
          <p:nvSpPr>
            <p:cNvPr id="47" name="Freeform 227"/>
            <p:cNvSpPr/>
            <p:nvPr/>
          </p:nvSpPr>
          <p:spPr bwMode="auto">
            <a:xfrm>
              <a:off x="6326188" y="3460750"/>
              <a:ext cx="276225" cy="288925"/>
            </a:xfrm>
            <a:custGeom>
              <a:avLst/>
              <a:gdLst>
                <a:gd name="T0" fmla="*/ 1475 w 1743"/>
                <a:gd name="T1" fmla="*/ 2 h 1815"/>
                <a:gd name="T2" fmla="*/ 1507 w 1743"/>
                <a:gd name="T3" fmla="*/ 21 h 1815"/>
                <a:gd name="T4" fmla="*/ 1733 w 1743"/>
                <a:gd name="T5" fmla="*/ 252 h 1815"/>
                <a:gd name="T6" fmla="*/ 1743 w 1743"/>
                <a:gd name="T7" fmla="*/ 287 h 1815"/>
                <a:gd name="T8" fmla="*/ 1733 w 1743"/>
                <a:gd name="T9" fmla="*/ 320 h 1815"/>
                <a:gd name="T10" fmla="*/ 1507 w 1743"/>
                <a:gd name="T11" fmla="*/ 552 h 1815"/>
                <a:gd name="T12" fmla="*/ 1475 w 1743"/>
                <a:gd name="T13" fmla="*/ 570 h 1815"/>
                <a:gd name="T14" fmla="*/ 1440 w 1743"/>
                <a:gd name="T15" fmla="*/ 570 h 1815"/>
                <a:gd name="T16" fmla="*/ 1408 w 1743"/>
                <a:gd name="T17" fmla="*/ 552 h 1815"/>
                <a:gd name="T18" fmla="*/ 1389 w 1743"/>
                <a:gd name="T19" fmla="*/ 520 h 1815"/>
                <a:gd name="T20" fmla="*/ 1389 w 1743"/>
                <a:gd name="T21" fmla="*/ 484 h 1815"/>
                <a:gd name="T22" fmla="*/ 1408 w 1743"/>
                <a:gd name="T23" fmla="*/ 452 h 1815"/>
                <a:gd name="T24" fmla="*/ 1410 w 1743"/>
                <a:gd name="T25" fmla="*/ 361 h 1815"/>
                <a:gd name="T26" fmla="*/ 1228 w 1743"/>
                <a:gd name="T27" fmla="*/ 388 h 1815"/>
                <a:gd name="T28" fmla="*/ 1056 w 1743"/>
                <a:gd name="T29" fmla="*/ 438 h 1815"/>
                <a:gd name="T30" fmla="*/ 893 w 1743"/>
                <a:gd name="T31" fmla="*/ 510 h 1815"/>
                <a:gd name="T32" fmla="*/ 741 w 1743"/>
                <a:gd name="T33" fmla="*/ 602 h 1815"/>
                <a:gd name="T34" fmla="*/ 602 w 1743"/>
                <a:gd name="T35" fmla="*/ 710 h 1815"/>
                <a:gd name="T36" fmla="*/ 480 w 1743"/>
                <a:gd name="T37" fmla="*/ 835 h 1815"/>
                <a:gd name="T38" fmla="*/ 373 w 1743"/>
                <a:gd name="T39" fmla="*/ 975 h 1815"/>
                <a:gd name="T40" fmla="*/ 284 w 1743"/>
                <a:gd name="T41" fmla="*/ 1129 h 1815"/>
                <a:gd name="T42" fmla="*/ 215 w 1743"/>
                <a:gd name="T43" fmla="*/ 1293 h 1815"/>
                <a:gd name="T44" fmla="*/ 167 w 1743"/>
                <a:gd name="T45" fmla="*/ 1468 h 1815"/>
                <a:gd name="T46" fmla="*/ 143 w 1743"/>
                <a:gd name="T47" fmla="*/ 1650 h 1815"/>
                <a:gd name="T48" fmla="*/ 138 w 1743"/>
                <a:gd name="T49" fmla="*/ 1763 h 1815"/>
                <a:gd name="T50" fmla="*/ 120 w 1743"/>
                <a:gd name="T51" fmla="*/ 1794 h 1815"/>
                <a:gd name="T52" fmla="*/ 89 w 1743"/>
                <a:gd name="T53" fmla="*/ 1812 h 1815"/>
                <a:gd name="T54" fmla="*/ 51 w 1743"/>
                <a:gd name="T55" fmla="*/ 1812 h 1815"/>
                <a:gd name="T56" fmla="*/ 20 w 1743"/>
                <a:gd name="T57" fmla="*/ 1794 h 1815"/>
                <a:gd name="T58" fmla="*/ 2 w 1743"/>
                <a:gd name="T59" fmla="*/ 1763 h 1815"/>
                <a:gd name="T60" fmla="*/ 3 w 1743"/>
                <a:gd name="T61" fmla="*/ 1645 h 1815"/>
                <a:gd name="T62" fmla="*/ 28 w 1743"/>
                <a:gd name="T63" fmla="*/ 1451 h 1815"/>
                <a:gd name="T64" fmla="*/ 76 w 1743"/>
                <a:gd name="T65" fmla="*/ 1265 h 1815"/>
                <a:gd name="T66" fmla="*/ 147 w 1743"/>
                <a:gd name="T67" fmla="*/ 1090 h 1815"/>
                <a:gd name="T68" fmla="*/ 237 w 1743"/>
                <a:gd name="T69" fmla="*/ 926 h 1815"/>
                <a:gd name="T70" fmla="*/ 346 w 1743"/>
                <a:gd name="T71" fmla="*/ 774 h 1815"/>
                <a:gd name="T72" fmla="*/ 473 w 1743"/>
                <a:gd name="T73" fmla="*/ 639 h 1815"/>
                <a:gd name="T74" fmla="*/ 615 w 1743"/>
                <a:gd name="T75" fmla="*/ 519 h 1815"/>
                <a:gd name="T76" fmla="*/ 772 w 1743"/>
                <a:gd name="T77" fmla="*/ 416 h 1815"/>
                <a:gd name="T78" fmla="*/ 940 w 1743"/>
                <a:gd name="T79" fmla="*/ 333 h 1815"/>
                <a:gd name="T80" fmla="*/ 1119 w 1743"/>
                <a:gd name="T81" fmla="*/ 272 h 1815"/>
                <a:gd name="T82" fmla="*/ 1308 w 1743"/>
                <a:gd name="T83" fmla="*/ 232 h 1815"/>
                <a:gd name="T84" fmla="*/ 1505 w 1743"/>
                <a:gd name="T85" fmla="*/ 217 h 1815"/>
                <a:gd name="T86" fmla="*/ 1397 w 1743"/>
                <a:gd name="T87" fmla="*/ 105 h 1815"/>
                <a:gd name="T88" fmla="*/ 1387 w 1743"/>
                <a:gd name="T89" fmla="*/ 71 h 1815"/>
                <a:gd name="T90" fmla="*/ 1397 w 1743"/>
                <a:gd name="T91" fmla="*/ 36 h 1815"/>
                <a:gd name="T92" fmla="*/ 1423 w 1743"/>
                <a:gd name="T93" fmla="*/ 10 h 1815"/>
                <a:gd name="T94" fmla="*/ 1457 w 1743"/>
                <a:gd name="T95" fmla="*/ 0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3" h="1815">
                  <a:moveTo>
                    <a:pt x="1457" y="0"/>
                  </a:moveTo>
                  <a:lnTo>
                    <a:pt x="1475" y="2"/>
                  </a:lnTo>
                  <a:lnTo>
                    <a:pt x="1492" y="10"/>
                  </a:lnTo>
                  <a:lnTo>
                    <a:pt x="1507" y="21"/>
                  </a:lnTo>
                  <a:lnTo>
                    <a:pt x="1722" y="237"/>
                  </a:lnTo>
                  <a:lnTo>
                    <a:pt x="1733" y="252"/>
                  </a:lnTo>
                  <a:lnTo>
                    <a:pt x="1741" y="269"/>
                  </a:lnTo>
                  <a:lnTo>
                    <a:pt x="1743" y="287"/>
                  </a:lnTo>
                  <a:lnTo>
                    <a:pt x="1741" y="304"/>
                  </a:lnTo>
                  <a:lnTo>
                    <a:pt x="1733" y="320"/>
                  </a:lnTo>
                  <a:lnTo>
                    <a:pt x="1722" y="335"/>
                  </a:lnTo>
                  <a:lnTo>
                    <a:pt x="1507" y="552"/>
                  </a:lnTo>
                  <a:lnTo>
                    <a:pt x="1492" y="562"/>
                  </a:lnTo>
                  <a:lnTo>
                    <a:pt x="1475" y="570"/>
                  </a:lnTo>
                  <a:lnTo>
                    <a:pt x="1458" y="572"/>
                  </a:lnTo>
                  <a:lnTo>
                    <a:pt x="1440" y="570"/>
                  </a:lnTo>
                  <a:lnTo>
                    <a:pt x="1423" y="562"/>
                  </a:lnTo>
                  <a:lnTo>
                    <a:pt x="1408" y="552"/>
                  </a:lnTo>
                  <a:lnTo>
                    <a:pt x="1397" y="536"/>
                  </a:lnTo>
                  <a:lnTo>
                    <a:pt x="1389" y="520"/>
                  </a:lnTo>
                  <a:lnTo>
                    <a:pt x="1387" y="502"/>
                  </a:lnTo>
                  <a:lnTo>
                    <a:pt x="1389" y="484"/>
                  </a:lnTo>
                  <a:lnTo>
                    <a:pt x="1397" y="467"/>
                  </a:lnTo>
                  <a:lnTo>
                    <a:pt x="1408" y="452"/>
                  </a:lnTo>
                  <a:lnTo>
                    <a:pt x="1504" y="357"/>
                  </a:lnTo>
                  <a:lnTo>
                    <a:pt x="1410" y="361"/>
                  </a:lnTo>
                  <a:lnTo>
                    <a:pt x="1318" y="371"/>
                  </a:lnTo>
                  <a:lnTo>
                    <a:pt x="1228" y="388"/>
                  </a:lnTo>
                  <a:lnTo>
                    <a:pt x="1140" y="411"/>
                  </a:lnTo>
                  <a:lnTo>
                    <a:pt x="1056" y="438"/>
                  </a:lnTo>
                  <a:lnTo>
                    <a:pt x="972" y="472"/>
                  </a:lnTo>
                  <a:lnTo>
                    <a:pt x="893" y="510"/>
                  </a:lnTo>
                  <a:lnTo>
                    <a:pt x="815" y="553"/>
                  </a:lnTo>
                  <a:lnTo>
                    <a:pt x="741" y="602"/>
                  </a:lnTo>
                  <a:lnTo>
                    <a:pt x="670" y="654"/>
                  </a:lnTo>
                  <a:lnTo>
                    <a:pt x="602" y="710"/>
                  </a:lnTo>
                  <a:lnTo>
                    <a:pt x="539" y="771"/>
                  </a:lnTo>
                  <a:lnTo>
                    <a:pt x="480" y="835"/>
                  </a:lnTo>
                  <a:lnTo>
                    <a:pt x="424" y="904"/>
                  </a:lnTo>
                  <a:lnTo>
                    <a:pt x="373" y="975"/>
                  </a:lnTo>
                  <a:lnTo>
                    <a:pt x="326" y="1050"/>
                  </a:lnTo>
                  <a:lnTo>
                    <a:pt x="284" y="1129"/>
                  </a:lnTo>
                  <a:lnTo>
                    <a:pt x="247" y="1209"/>
                  </a:lnTo>
                  <a:lnTo>
                    <a:pt x="215" y="1293"/>
                  </a:lnTo>
                  <a:lnTo>
                    <a:pt x="188" y="1379"/>
                  </a:lnTo>
                  <a:lnTo>
                    <a:pt x="167" y="1468"/>
                  </a:lnTo>
                  <a:lnTo>
                    <a:pt x="152" y="1558"/>
                  </a:lnTo>
                  <a:lnTo>
                    <a:pt x="143" y="1650"/>
                  </a:lnTo>
                  <a:lnTo>
                    <a:pt x="140" y="1744"/>
                  </a:lnTo>
                  <a:lnTo>
                    <a:pt x="138" y="1763"/>
                  </a:lnTo>
                  <a:lnTo>
                    <a:pt x="130" y="1780"/>
                  </a:lnTo>
                  <a:lnTo>
                    <a:pt x="120" y="1794"/>
                  </a:lnTo>
                  <a:lnTo>
                    <a:pt x="105" y="1805"/>
                  </a:lnTo>
                  <a:lnTo>
                    <a:pt x="89" y="1812"/>
                  </a:lnTo>
                  <a:lnTo>
                    <a:pt x="70" y="1815"/>
                  </a:lnTo>
                  <a:lnTo>
                    <a:pt x="51" y="1812"/>
                  </a:lnTo>
                  <a:lnTo>
                    <a:pt x="34" y="1805"/>
                  </a:lnTo>
                  <a:lnTo>
                    <a:pt x="20" y="1794"/>
                  </a:lnTo>
                  <a:lnTo>
                    <a:pt x="10" y="1780"/>
                  </a:lnTo>
                  <a:lnTo>
                    <a:pt x="2" y="1763"/>
                  </a:lnTo>
                  <a:lnTo>
                    <a:pt x="0" y="1744"/>
                  </a:lnTo>
                  <a:lnTo>
                    <a:pt x="3" y="1645"/>
                  </a:lnTo>
                  <a:lnTo>
                    <a:pt x="13" y="1547"/>
                  </a:lnTo>
                  <a:lnTo>
                    <a:pt x="28" y="1451"/>
                  </a:lnTo>
                  <a:lnTo>
                    <a:pt x="50" y="1357"/>
                  </a:lnTo>
                  <a:lnTo>
                    <a:pt x="76" y="1265"/>
                  </a:lnTo>
                  <a:lnTo>
                    <a:pt x="109" y="1176"/>
                  </a:lnTo>
                  <a:lnTo>
                    <a:pt x="147" y="1090"/>
                  </a:lnTo>
                  <a:lnTo>
                    <a:pt x="190" y="1007"/>
                  </a:lnTo>
                  <a:lnTo>
                    <a:pt x="237" y="926"/>
                  </a:lnTo>
                  <a:lnTo>
                    <a:pt x="290" y="849"/>
                  </a:lnTo>
                  <a:lnTo>
                    <a:pt x="346" y="774"/>
                  </a:lnTo>
                  <a:lnTo>
                    <a:pt x="408" y="704"/>
                  </a:lnTo>
                  <a:lnTo>
                    <a:pt x="473" y="639"/>
                  </a:lnTo>
                  <a:lnTo>
                    <a:pt x="542" y="576"/>
                  </a:lnTo>
                  <a:lnTo>
                    <a:pt x="615" y="519"/>
                  </a:lnTo>
                  <a:lnTo>
                    <a:pt x="691" y="465"/>
                  </a:lnTo>
                  <a:lnTo>
                    <a:pt x="772" y="416"/>
                  </a:lnTo>
                  <a:lnTo>
                    <a:pt x="854" y="372"/>
                  </a:lnTo>
                  <a:lnTo>
                    <a:pt x="940" y="333"/>
                  </a:lnTo>
                  <a:lnTo>
                    <a:pt x="1028" y="299"/>
                  </a:lnTo>
                  <a:lnTo>
                    <a:pt x="1119" y="272"/>
                  </a:lnTo>
                  <a:lnTo>
                    <a:pt x="1212" y="248"/>
                  </a:lnTo>
                  <a:lnTo>
                    <a:pt x="1308" y="232"/>
                  </a:lnTo>
                  <a:lnTo>
                    <a:pt x="1405" y="221"/>
                  </a:lnTo>
                  <a:lnTo>
                    <a:pt x="1505" y="217"/>
                  </a:lnTo>
                  <a:lnTo>
                    <a:pt x="1408" y="120"/>
                  </a:lnTo>
                  <a:lnTo>
                    <a:pt x="1397" y="105"/>
                  </a:lnTo>
                  <a:lnTo>
                    <a:pt x="1389" y="88"/>
                  </a:lnTo>
                  <a:lnTo>
                    <a:pt x="1387" y="71"/>
                  </a:lnTo>
                  <a:lnTo>
                    <a:pt x="1389" y="53"/>
                  </a:lnTo>
                  <a:lnTo>
                    <a:pt x="1397" y="36"/>
                  </a:lnTo>
                  <a:lnTo>
                    <a:pt x="1408" y="21"/>
                  </a:lnTo>
                  <a:lnTo>
                    <a:pt x="1423" y="10"/>
                  </a:lnTo>
                  <a:lnTo>
                    <a:pt x="1440" y="2"/>
                  </a:lnTo>
                  <a:lnTo>
                    <a:pt x="1457" y="0"/>
                  </a:lnTo>
                  <a:close/>
                </a:path>
              </a:pathLst>
            </a:custGeom>
            <a:solidFill>
              <a:srgbClr val="1A2634"/>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8" name="Freeform 228"/>
            <p:cNvSpPr/>
            <p:nvPr/>
          </p:nvSpPr>
          <p:spPr bwMode="auto">
            <a:xfrm>
              <a:off x="6534151" y="3727450"/>
              <a:ext cx="276225" cy="287338"/>
            </a:xfrm>
            <a:custGeom>
              <a:avLst/>
              <a:gdLst>
                <a:gd name="T0" fmla="*/ 1691 w 1743"/>
                <a:gd name="T1" fmla="*/ 3 h 1815"/>
                <a:gd name="T2" fmla="*/ 1722 w 1743"/>
                <a:gd name="T3" fmla="*/ 21 h 1815"/>
                <a:gd name="T4" fmla="*/ 1740 w 1743"/>
                <a:gd name="T5" fmla="*/ 52 h 1815"/>
                <a:gd name="T6" fmla="*/ 1739 w 1743"/>
                <a:gd name="T7" fmla="*/ 170 h 1815"/>
                <a:gd name="T8" fmla="*/ 1714 w 1743"/>
                <a:gd name="T9" fmla="*/ 364 h 1815"/>
                <a:gd name="T10" fmla="*/ 1666 w 1743"/>
                <a:gd name="T11" fmla="*/ 549 h 1815"/>
                <a:gd name="T12" fmla="*/ 1595 w 1743"/>
                <a:gd name="T13" fmla="*/ 724 h 1815"/>
                <a:gd name="T14" fmla="*/ 1505 w 1743"/>
                <a:gd name="T15" fmla="*/ 889 h 1815"/>
                <a:gd name="T16" fmla="*/ 1395 w 1743"/>
                <a:gd name="T17" fmla="*/ 1040 h 1815"/>
                <a:gd name="T18" fmla="*/ 1269 w 1743"/>
                <a:gd name="T19" fmla="*/ 1176 h 1815"/>
                <a:gd name="T20" fmla="*/ 1126 w 1743"/>
                <a:gd name="T21" fmla="*/ 1296 h 1815"/>
                <a:gd name="T22" fmla="*/ 971 w 1743"/>
                <a:gd name="T23" fmla="*/ 1399 h 1815"/>
                <a:gd name="T24" fmla="*/ 802 w 1743"/>
                <a:gd name="T25" fmla="*/ 1481 h 1815"/>
                <a:gd name="T26" fmla="*/ 622 w 1743"/>
                <a:gd name="T27" fmla="*/ 1543 h 1815"/>
                <a:gd name="T28" fmla="*/ 434 w 1743"/>
                <a:gd name="T29" fmla="*/ 1582 h 1815"/>
                <a:gd name="T30" fmla="*/ 238 w 1743"/>
                <a:gd name="T31" fmla="*/ 1598 h 1815"/>
                <a:gd name="T32" fmla="*/ 346 w 1743"/>
                <a:gd name="T33" fmla="*/ 1710 h 1815"/>
                <a:gd name="T34" fmla="*/ 354 w 1743"/>
                <a:gd name="T35" fmla="*/ 1743 h 1815"/>
                <a:gd name="T36" fmla="*/ 346 w 1743"/>
                <a:gd name="T37" fmla="*/ 1778 h 1815"/>
                <a:gd name="T38" fmla="*/ 320 w 1743"/>
                <a:gd name="T39" fmla="*/ 1805 h 1815"/>
                <a:gd name="T40" fmla="*/ 285 w 1743"/>
                <a:gd name="T41" fmla="*/ 1815 h 1815"/>
                <a:gd name="T42" fmla="*/ 250 w 1743"/>
                <a:gd name="T43" fmla="*/ 1805 h 1815"/>
                <a:gd name="T44" fmla="*/ 20 w 1743"/>
                <a:gd name="T45" fmla="*/ 1578 h 1815"/>
                <a:gd name="T46" fmla="*/ 2 w 1743"/>
                <a:gd name="T47" fmla="*/ 1546 h 1815"/>
                <a:gd name="T48" fmla="*/ 2 w 1743"/>
                <a:gd name="T49" fmla="*/ 1510 h 1815"/>
                <a:gd name="T50" fmla="*/ 20 w 1743"/>
                <a:gd name="T51" fmla="*/ 1479 h 1815"/>
                <a:gd name="T52" fmla="*/ 251 w 1743"/>
                <a:gd name="T53" fmla="*/ 1251 h 1815"/>
                <a:gd name="T54" fmla="*/ 285 w 1743"/>
                <a:gd name="T55" fmla="*/ 1243 h 1815"/>
                <a:gd name="T56" fmla="*/ 320 w 1743"/>
                <a:gd name="T57" fmla="*/ 1251 h 1815"/>
                <a:gd name="T58" fmla="*/ 346 w 1743"/>
                <a:gd name="T59" fmla="*/ 1279 h 1815"/>
                <a:gd name="T60" fmla="*/ 354 w 1743"/>
                <a:gd name="T61" fmla="*/ 1313 h 1815"/>
                <a:gd name="T62" fmla="*/ 346 w 1743"/>
                <a:gd name="T63" fmla="*/ 1348 h 1815"/>
                <a:gd name="T64" fmla="*/ 239 w 1743"/>
                <a:gd name="T65" fmla="*/ 1458 h 1815"/>
                <a:gd name="T66" fmla="*/ 424 w 1743"/>
                <a:gd name="T67" fmla="*/ 1443 h 1815"/>
                <a:gd name="T68" fmla="*/ 601 w 1743"/>
                <a:gd name="T69" fmla="*/ 1404 h 1815"/>
                <a:gd name="T70" fmla="*/ 770 w 1743"/>
                <a:gd name="T71" fmla="*/ 1343 h 1815"/>
                <a:gd name="T72" fmla="*/ 927 w 1743"/>
                <a:gd name="T73" fmla="*/ 1262 h 1815"/>
                <a:gd name="T74" fmla="*/ 1072 w 1743"/>
                <a:gd name="T75" fmla="*/ 1161 h 1815"/>
                <a:gd name="T76" fmla="*/ 1204 w 1743"/>
                <a:gd name="T77" fmla="*/ 1043 h 1815"/>
                <a:gd name="T78" fmla="*/ 1318 w 1743"/>
                <a:gd name="T79" fmla="*/ 911 h 1815"/>
                <a:gd name="T80" fmla="*/ 1416 w 1743"/>
                <a:gd name="T81" fmla="*/ 765 h 1815"/>
                <a:gd name="T82" fmla="*/ 1495 w 1743"/>
                <a:gd name="T83" fmla="*/ 605 h 1815"/>
                <a:gd name="T84" fmla="*/ 1554 w 1743"/>
                <a:gd name="T85" fmla="*/ 436 h 1815"/>
                <a:gd name="T86" fmla="*/ 1590 w 1743"/>
                <a:gd name="T87" fmla="*/ 256 h 1815"/>
                <a:gd name="T88" fmla="*/ 1603 w 1743"/>
                <a:gd name="T89" fmla="*/ 70 h 1815"/>
                <a:gd name="T90" fmla="*/ 1612 w 1743"/>
                <a:gd name="T91" fmla="*/ 35 h 1815"/>
                <a:gd name="T92" fmla="*/ 1637 w 1743"/>
                <a:gd name="T93" fmla="*/ 9 h 1815"/>
                <a:gd name="T94" fmla="*/ 1673 w 1743"/>
                <a:gd name="T95" fmla="*/ 0 h 1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43" h="1815">
                  <a:moveTo>
                    <a:pt x="1673" y="0"/>
                  </a:moveTo>
                  <a:lnTo>
                    <a:pt x="1691" y="3"/>
                  </a:lnTo>
                  <a:lnTo>
                    <a:pt x="1708" y="9"/>
                  </a:lnTo>
                  <a:lnTo>
                    <a:pt x="1722" y="21"/>
                  </a:lnTo>
                  <a:lnTo>
                    <a:pt x="1733" y="35"/>
                  </a:lnTo>
                  <a:lnTo>
                    <a:pt x="1740" y="52"/>
                  </a:lnTo>
                  <a:lnTo>
                    <a:pt x="1743" y="70"/>
                  </a:lnTo>
                  <a:lnTo>
                    <a:pt x="1739" y="170"/>
                  </a:lnTo>
                  <a:lnTo>
                    <a:pt x="1730" y="268"/>
                  </a:lnTo>
                  <a:lnTo>
                    <a:pt x="1714" y="364"/>
                  </a:lnTo>
                  <a:lnTo>
                    <a:pt x="1693" y="458"/>
                  </a:lnTo>
                  <a:lnTo>
                    <a:pt x="1666" y="549"/>
                  </a:lnTo>
                  <a:lnTo>
                    <a:pt x="1634" y="638"/>
                  </a:lnTo>
                  <a:lnTo>
                    <a:pt x="1595" y="724"/>
                  </a:lnTo>
                  <a:lnTo>
                    <a:pt x="1553" y="808"/>
                  </a:lnTo>
                  <a:lnTo>
                    <a:pt x="1505" y="889"/>
                  </a:lnTo>
                  <a:lnTo>
                    <a:pt x="1452" y="966"/>
                  </a:lnTo>
                  <a:lnTo>
                    <a:pt x="1395" y="1040"/>
                  </a:lnTo>
                  <a:lnTo>
                    <a:pt x="1334" y="1110"/>
                  </a:lnTo>
                  <a:lnTo>
                    <a:pt x="1269" y="1176"/>
                  </a:lnTo>
                  <a:lnTo>
                    <a:pt x="1199" y="1239"/>
                  </a:lnTo>
                  <a:lnTo>
                    <a:pt x="1126" y="1296"/>
                  </a:lnTo>
                  <a:lnTo>
                    <a:pt x="1050" y="1350"/>
                  </a:lnTo>
                  <a:lnTo>
                    <a:pt x="971" y="1399"/>
                  </a:lnTo>
                  <a:lnTo>
                    <a:pt x="888" y="1442"/>
                  </a:lnTo>
                  <a:lnTo>
                    <a:pt x="802" y="1481"/>
                  </a:lnTo>
                  <a:lnTo>
                    <a:pt x="713" y="1515"/>
                  </a:lnTo>
                  <a:lnTo>
                    <a:pt x="622" y="1543"/>
                  </a:lnTo>
                  <a:lnTo>
                    <a:pt x="529" y="1566"/>
                  </a:lnTo>
                  <a:lnTo>
                    <a:pt x="434" y="1582"/>
                  </a:lnTo>
                  <a:lnTo>
                    <a:pt x="338" y="1594"/>
                  </a:lnTo>
                  <a:lnTo>
                    <a:pt x="238" y="1598"/>
                  </a:lnTo>
                  <a:lnTo>
                    <a:pt x="334" y="1695"/>
                  </a:lnTo>
                  <a:lnTo>
                    <a:pt x="346" y="1710"/>
                  </a:lnTo>
                  <a:lnTo>
                    <a:pt x="352" y="1726"/>
                  </a:lnTo>
                  <a:lnTo>
                    <a:pt x="354" y="1743"/>
                  </a:lnTo>
                  <a:lnTo>
                    <a:pt x="352" y="1761"/>
                  </a:lnTo>
                  <a:lnTo>
                    <a:pt x="346" y="1778"/>
                  </a:lnTo>
                  <a:lnTo>
                    <a:pt x="334" y="1793"/>
                  </a:lnTo>
                  <a:lnTo>
                    <a:pt x="320" y="1805"/>
                  </a:lnTo>
                  <a:lnTo>
                    <a:pt x="303" y="1811"/>
                  </a:lnTo>
                  <a:lnTo>
                    <a:pt x="285" y="1815"/>
                  </a:lnTo>
                  <a:lnTo>
                    <a:pt x="267" y="1811"/>
                  </a:lnTo>
                  <a:lnTo>
                    <a:pt x="250" y="1805"/>
                  </a:lnTo>
                  <a:lnTo>
                    <a:pt x="235" y="1793"/>
                  </a:lnTo>
                  <a:lnTo>
                    <a:pt x="20" y="1578"/>
                  </a:lnTo>
                  <a:lnTo>
                    <a:pt x="9" y="1563"/>
                  </a:lnTo>
                  <a:lnTo>
                    <a:pt x="2" y="1546"/>
                  </a:lnTo>
                  <a:lnTo>
                    <a:pt x="0" y="1528"/>
                  </a:lnTo>
                  <a:lnTo>
                    <a:pt x="2" y="1510"/>
                  </a:lnTo>
                  <a:lnTo>
                    <a:pt x="9" y="1493"/>
                  </a:lnTo>
                  <a:lnTo>
                    <a:pt x="20" y="1479"/>
                  </a:lnTo>
                  <a:lnTo>
                    <a:pt x="235" y="1263"/>
                  </a:lnTo>
                  <a:lnTo>
                    <a:pt x="251" y="1251"/>
                  </a:lnTo>
                  <a:lnTo>
                    <a:pt x="267" y="1245"/>
                  </a:lnTo>
                  <a:lnTo>
                    <a:pt x="285" y="1243"/>
                  </a:lnTo>
                  <a:lnTo>
                    <a:pt x="303" y="1245"/>
                  </a:lnTo>
                  <a:lnTo>
                    <a:pt x="320" y="1251"/>
                  </a:lnTo>
                  <a:lnTo>
                    <a:pt x="334" y="1263"/>
                  </a:lnTo>
                  <a:lnTo>
                    <a:pt x="346" y="1279"/>
                  </a:lnTo>
                  <a:lnTo>
                    <a:pt x="352" y="1295"/>
                  </a:lnTo>
                  <a:lnTo>
                    <a:pt x="354" y="1313"/>
                  </a:lnTo>
                  <a:lnTo>
                    <a:pt x="352" y="1331"/>
                  </a:lnTo>
                  <a:lnTo>
                    <a:pt x="346" y="1348"/>
                  </a:lnTo>
                  <a:lnTo>
                    <a:pt x="334" y="1363"/>
                  </a:lnTo>
                  <a:lnTo>
                    <a:pt x="239" y="1458"/>
                  </a:lnTo>
                  <a:lnTo>
                    <a:pt x="332" y="1454"/>
                  </a:lnTo>
                  <a:lnTo>
                    <a:pt x="424" y="1443"/>
                  </a:lnTo>
                  <a:lnTo>
                    <a:pt x="513" y="1426"/>
                  </a:lnTo>
                  <a:lnTo>
                    <a:pt x="601" y="1404"/>
                  </a:lnTo>
                  <a:lnTo>
                    <a:pt x="687" y="1376"/>
                  </a:lnTo>
                  <a:lnTo>
                    <a:pt x="770" y="1343"/>
                  </a:lnTo>
                  <a:lnTo>
                    <a:pt x="850" y="1304"/>
                  </a:lnTo>
                  <a:lnTo>
                    <a:pt x="927" y="1262"/>
                  </a:lnTo>
                  <a:lnTo>
                    <a:pt x="1001" y="1213"/>
                  </a:lnTo>
                  <a:lnTo>
                    <a:pt x="1072" y="1161"/>
                  </a:lnTo>
                  <a:lnTo>
                    <a:pt x="1140" y="1105"/>
                  </a:lnTo>
                  <a:lnTo>
                    <a:pt x="1204" y="1043"/>
                  </a:lnTo>
                  <a:lnTo>
                    <a:pt x="1263" y="980"/>
                  </a:lnTo>
                  <a:lnTo>
                    <a:pt x="1318" y="911"/>
                  </a:lnTo>
                  <a:lnTo>
                    <a:pt x="1370" y="840"/>
                  </a:lnTo>
                  <a:lnTo>
                    <a:pt x="1416" y="765"/>
                  </a:lnTo>
                  <a:lnTo>
                    <a:pt x="1459" y="686"/>
                  </a:lnTo>
                  <a:lnTo>
                    <a:pt x="1495" y="605"/>
                  </a:lnTo>
                  <a:lnTo>
                    <a:pt x="1528" y="522"/>
                  </a:lnTo>
                  <a:lnTo>
                    <a:pt x="1554" y="436"/>
                  </a:lnTo>
                  <a:lnTo>
                    <a:pt x="1574" y="347"/>
                  </a:lnTo>
                  <a:lnTo>
                    <a:pt x="1590" y="256"/>
                  </a:lnTo>
                  <a:lnTo>
                    <a:pt x="1600" y="164"/>
                  </a:lnTo>
                  <a:lnTo>
                    <a:pt x="1603" y="70"/>
                  </a:lnTo>
                  <a:lnTo>
                    <a:pt x="1605" y="52"/>
                  </a:lnTo>
                  <a:lnTo>
                    <a:pt x="1612" y="35"/>
                  </a:lnTo>
                  <a:lnTo>
                    <a:pt x="1623" y="21"/>
                  </a:lnTo>
                  <a:lnTo>
                    <a:pt x="1637" y="9"/>
                  </a:lnTo>
                  <a:lnTo>
                    <a:pt x="1654" y="3"/>
                  </a:lnTo>
                  <a:lnTo>
                    <a:pt x="1673" y="0"/>
                  </a:lnTo>
                  <a:close/>
                </a:path>
              </a:pathLst>
            </a:custGeom>
            <a:solidFill>
              <a:srgbClr val="1A2634"/>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9" name="Freeform 229"/>
            <p:cNvSpPr>
              <a:spLocks noEditPoints="1"/>
            </p:cNvSpPr>
            <p:nvPr/>
          </p:nvSpPr>
          <p:spPr bwMode="auto">
            <a:xfrm>
              <a:off x="6497638" y="3667125"/>
              <a:ext cx="142875" cy="142875"/>
            </a:xfrm>
            <a:custGeom>
              <a:avLst/>
              <a:gdLst>
                <a:gd name="T0" fmla="*/ 410 w 901"/>
                <a:gd name="T1" fmla="*/ 143 h 905"/>
                <a:gd name="T2" fmla="*/ 331 w 901"/>
                <a:gd name="T3" fmla="*/ 164 h 905"/>
                <a:gd name="T4" fmla="*/ 260 w 901"/>
                <a:gd name="T5" fmla="*/ 206 h 905"/>
                <a:gd name="T6" fmla="*/ 203 w 901"/>
                <a:gd name="T7" fmla="*/ 262 h 905"/>
                <a:gd name="T8" fmla="*/ 163 w 901"/>
                <a:gd name="T9" fmla="*/ 333 h 905"/>
                <a:gd name="T10" fmla="*/ 142 w 901"/>
                <a:gd name="T11" fmla="*/ 413 h 905"/>
                <a:gd name="T12" fmla="*/ 142 w 901"/>
                <a:gd name="T13" fmla="*/ 493 h 905"/>
                <a:gd name="T14" fmla="*/ 163 w 901"/>
                <a:gd name="T15" fmla="*/ 572 h 905"/>
                <a:gd name="T16" fmla="*/ 204 w 901"/>
                <a:gd name="T17" fmla="*/ 644 h 905"/>
                <a:gd name="T18" fmla="*/ 260 w 901"/>
                <a:gd name="T19" fmla="*/ 701 h 905"/>
                <a:gd name="T20" fmla="*/ 330 w 901"/>
                <a:gd name="T21" fmla="*/ 741 h 905"/>
                <a:gd name="T22" fmla="*/ 408 w 901"/>
                <a:gd name="T23" fmla="*/ 763 h 905"/>
                <a:gd name="T24" fmla="*/ 491 w 901"/>
                <a:gd name="T25" fmla="*/ 763 h 905"/>
                <a:gd name="T26" fmla="*/ 569 w 901"/>
                <a:gd name="T27" fmla="*/ 741 h 905"/>
                <a:gd name="T28" fmla="*/ 640 w 901"/>
                <a:gd name="T29" fmla="*/ 700 h 905"/>
                <a:gd name="T30" fmla="*/ 696 w 901"/>
                <a:gd name="T31" fmla="*/ 643 h 905"/>
                <a:gd name="T32" fmla="*/ 738 w 901"/>
                <a:gd name="T33" fmla="*/ 572 h 905"/>
                <a:gd name="T34" fmla="*/ 759 w 901"/>
                <a:gd name="T35" fmla="*/ 493 h 905"/>
                <a:gd name="T36" fmla="*/ 759 w 901"/>
                <a:gd name="T37" fmla="*/ 413 h 905"/>
                <a:gd name="T38" fmla="*/ 738 w 901"/>
                <a:gd name="T39" fmla="*/ 333 h 905"/>
                <a:gd name="T40" fmla="*/ 696 w 901"/>
                <a:gd name="T41" fmla="*/ 262 h 905"/>
                <a:gd name="T42" fmla="*/ 639 w 901"/>
                <a:gd name="T43" fmla="*/ 205 h 905"/>
                <a:gd name="T44" fmla="*/ 569 w 901"/>
                <a:gd name="T45" fmla="*/ 164 h 905"/>
                <a:gd name="T46" fmla="*/ 491 w 901"/>
                <a:gd name="T47" fmla="*/ 143 h 905"/>
                <a:gd name="T48" fmla="*/ 450 w 901"/>
                <a:gd name="T49" fmla="*/ 0 h 905"/>
                <a:gd name="T50" fmla="*/ 547 w 901"/>
                <a:gd name="T51" fmla="*/ 11 h 905"/>
                <a:gd name="T52" fmla="*/ 638 w 901"/>
                <a:gd name="T53" fmla="*/ 41 h 905"/>
                <a:gd name="T54" fmla="*/ 721 w 901"/>
                <a:gd name="T55" fmla="*/ 90 h 905"/>
                <a:gd name="T56" fmla="*/ 791 w 901"/>
                <a:gd name="T57" fmla="*/ 155 h 905"/>
                <a:gd name="T58" fmla="*/ 846 w 901"/>
                <a:gd name="T59" fmla="*/ 234 h 905"/>
                <a:gd name="T60" fmla="*/ 884 w 901"/>
                <a:gd name="T61" fmla="*/ 328 h 905"/>
                <a:gd name="T62" fmla="*/ 901 w 901"/>
                <a:gd name="T63" fmla="*/ 427 h 905"/>
                <a:gd name="T64" fmla="*/ 896 w 901"/>
                <a:gd name="T65" fmla="*/ 527 h 905"/>
                <a:gd name="T66" fmla="*/ 867 w 901"/>
                <a:gd name="T67" fmla="*/ 626 h 905"/>
                <a:gd name="T68" fmla="*/ 818 w 901"/>
                <a:gd name="T69" fmla="*/ 715 h 905"/>
                <a:gd name="T70" fmla="*/ 752 w 901"/>
                <a:gd name="T71" fmla="*/ 789 h 905"/>
                <a:gd name="T72" fmla="*/ 669 w 901"/>
                <a:gd name="T73" fmla="*/ 847 h 905"/>
                <a:gd name="T74" fmla="*/ 581 w 901"/>
                <a:gd name="T75" fmla="*/ 886 h 905"/>
                <a:gd name="T76" fmla="*/ 494 w 901"/>
                <a:gd name="T77" fmla="*/ 903 h 905"/>
                <a:gd name="T78" fmla="*/ 401 w 901"/>
                <a:gd name="T79" fmla="*/ 902 h 905"/>
                <a:gd name="T80" fmla="*/ 306 w 901"/>
                <a:gd name="T81" fmla="*/ 881 h 905"/>
                <a:gd name="T82" fmla="*/ 219 w 901"/>
                <a:gd name="T83" fmla="*/ 841 h 905"/>
                <a:gd name="T84" fmla="*/ 143 w 901"/>
                <a:gd name="T85" fmla="*/ 784 h 905"/>
                <a:gd name="T86" fmla="*/ 80 w 901"/>
                <a:gd name="T87" fmla="*/ 712 h 905"/>
                <a:gd name="T88" fmla="*/ 34 w 901"/>
                <a:gd name="T89" fmla="*/ 626 h 905"/>
                <a:gd name="T90" fmla="*/ 5 w 901"/>
                <a:gd name="T91" fmla="*/ 527 h 905"/>
                <a:gd name="T92" fmla="*/ 0 w 901"/>
                <a:gd name="T93" fmla="*/ 427 h 905"/>
                <a:gd name="T94" fmla="*/ 17 w 901"/>
                <a:gd name="T95" fmla="*/ 328 h 905"/>
                <a:gd name="T96" fmla="*/ 56 w 901"/>
                <a:gd name="T97" fmla="*/ 233 h 905"/>
                <a:gd name="T98" fmla="*/ 114 w 901"/>
                <a:gd name="T99" fmla="*/ 151 h 905"/>
                <a:gd name="T100" fmla="*/ 188 w 901"/>
                <a:gd name="T101" fmla="*/ 84 h 905"/>
                <a:gd name="T102" fmla="*/ 277 w 901"/>
                <a:gd name="T103" fmla="*/ 35 h 905"/>
                <a:gd name="T104" fmla="*/ 362 w 901"/>
                <a:gd name="T105" fmla="*/ 8 h 905"/>
                <a:gd name="T106" fmla="*/ 450 w 901"/>
                <a:gd name="T107"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01" h="905">
                  <a:moveTo>
                    <a:pt x="450" y="140"/>
                  </a:moveTo>
                  <a:lnTo>
                    <a:pt x="410" y="143"/>
                  </a:lnTo>
                  <a:lnTo>
                    <a:pt x="370" y="152"/>
                  </a:lnTo>
                  <a:lnTo>
                    <a:pt x="331" y="164"/>
                  </a:lnTo>
                  <a:lnTo>
                    <a:pt x="294" y="182"/>
                  </a:lnTo>
                  <a:lnTo>
                    <a:pt x="260" y="206"/>
                  </a:lnTo>
                  <a:lnTo>
                    <a:pt x="230" y="232"/>
                  </a:lnTo>
                  <a:lnTo>
                    <a:pt x="203" y="262"/>
                  </a:lnTo>
                  <a:lnTo>
                    <a:pt x="181" y="296"/>
                  </a:lnTo>
                  <a:lnTo>
                    <a:pt x="163" y="333"/>
                  </a:lnTo>
                  <a:lnTo>
                    <a:pt x="149" y="372"/>
                  </a:lnTo>
                  <a:lnTo>
                    <a:pt x="142" y="413"/>
                  </a:lnTo>
                  <a:lnTo>
                    <a:pt x="138" y="453"/>
                  </a:lnTo>
                  <a:lnTo>
                    <a:pt x="142" y="493"/>
                  </a:lnTo>
                  <a:lnTo>
                    <a:pt x="149" y="533"/>
                  </a:lnTo>
                  <a:lnTo>
                    <a:pt x="163" y="572"/>
                  </a:lnTo>
                  <a:lnTo>
                    <a:pt x="181" y="610"/>
                  </a:lnTo>
                  <a:lnTo>
                    <a:pt x="204" y="644"/>
                  </a:lnTo>
                  <a:lnTo>
                    <a:pt x="231" y="675"/>
                  </a:lnTo>
                  <a:lnTo>
                    <a:pt x="260" y="701"/>
                  </a:lnTo>
                  <a:lnTo>
                    <a:pt x="294" y="723"/>
                  </a:lnTo>
                  <a:lnTo>
                    <a:pt x="330" y="741"/>
                  </a:lnTo>
                  <a:lnTo>
                    <a:pt x="368" y="754"/>
                  </a:lnTo>
                  <a:lnTo>
                    <a:pt x="408" y="763"/>
                  </a:lnTo>
                  <a:lnTo>
                    <a:pt x="450" y="765"/>
                  </a:lnTo>
                  <a:lnTo>
                    <a:pt x="491" y="763"/>
                  </a:lnTo>
                  <a:lnTo>
                    <a:pt x="530" y="754"/>
                  </a:lnTo>
                  <a:lnTo>
                    <a:pt x="569" y="741"/>
                  </a:lnTo>
                  <a:lnTo>
                    <a:pt x="606" y="722"/>
                  </a:lnTo>
                  <a:lnTo>
                    <a:pt x="640" y="700"/>
                  </a:lnTo>
                  <a:lnTo>
                    <a:pt x="670" y="673"/>
                  </a:lnTo>
                  <a:lnTo>
                    <a:pt x="696" y="643"/>
                  </a:lnTo>
                  <a:lnTo>
                    <a:pt x="720" y="609"/>
                  </a:lnTo>
                  <a:lnTo>
                    <a:pt x="738" y="572"/>
                  </a:lnTo>
                  <a:lnTo>
                    <a:pt x="750" y="533"/>
                  </a:lnTo>
                  <a:lnTo>
                    <a:pt x="759" y="493"/>
                  </a:lnTo>
                  <a:lnTo>
                    <a:pt x="761" y="453"/>
                  </a:lnTo>
                  <a:lnTo>
                    <a:pt x="759" y="413"/>
                  </a:lnTo>
                  <a:lnTo>
                    <a:pt x="750" y="372"/>
                  </a:lnTo>
                  <a:lnTo>
                    <a:pt x="738" y="333"/>
                  </a:lnTo>
                  <a:lnTo>
                    <a:pt x="719" y="296"/>
                  </a:lnTo>
                  <a:lnTo>
                    <a:pt x="696" y="262"/>
                  </a:lnTo>
                  <a:lnTo>
                    <a:pt x="670" y="231"/>
                  </a:lnTo>
                  <a:lnTo>
                    <a:pt x="639" y="205"/>
                  </a:lnTo>
                  <a:lnTo>
                    <a:pt x="605" y="182"/>
                  </a:lnTo>
                  <a:lnTo>
                    <a:pt x="569" y="164"/>
                  </a:lnTo>
                  <a:lnTo>
                    <a:pt x="531" y="152"/>
                  </a:lnTo>
                  <a:lnTo>
                    <a:pt x="491" y="143"/>
                  </a:lnTo>
                  <a:lnTo>
                    <a:pt x="450" y="140"/>
                  </a:lnTo>
                  <a:close/>
                  <a:moveTo>
                    <a:pt x="450" y="0"/>
                  </a:moveTo>
                  <a:lnTo>
                    <a:pt x="500" y="3"/>
                  </a:lnTo>
                  <a:lnTo>
                    <a:pt x="547" y="11"/>
                  </a:lnTo>
                  <a:lnTo>
                    <a:pt x="594" y="23"/>
                  </a:lnTo>
                  <a:lnTo>
                    <a:pt x="638" y="41"/>
                  </a:lnTo>
                  <a:lnTo>
                    <a:pt x="681" y="64"/>
                  </a:lnTo>
                  <a:lnTo>
                    <a:pt x="721" y="90"/>
                  </a:lnTo>
                  <a:lnTo>
                    <a:pt x="757" y="121"/>
                  </a:lnTo>
                  <a:lnTo>
                    <a:pt x="791" y="155"/>
                  </a:lnTo>
                  <a:lnTo>
                    <a:pt x="820" y="193"/>
                  </a:lnTo>
                  <a:lnTo>
                    <a:pt x="846" y="234"/>
                  </a:lnTo>
                  <a:lnTo>
                    <a:pt x="867" y="279"/>
                  </a:lnTo>
                  <a:lnTo>
                    <a:pt x="884" y="328"/>
                  </a:lnTo>
                  <a:lnTo>
                    <a:pt x="896" y="378"/>
                  </a:lnTo>
                  <a:lnTo>
                    <a:pt x="901" y="427"/>
                  </a:lnTo>
                  <a:lnTo>
                    <a:pt x="901" y="477"/>
                  </a:lnTo>
                  <a:lnTo>
                    <a:pt x="896" y="527"/>
                  </a:lnTo>
                  <a:lnTo>
                    <a:pt x="884" y="577"/>
                  </a:lnTo>
                  <a:lnTo>
                    <a:pt x="867" y="626"/>
                  </a:lnTo>
                  <a:lnTo>
                    <a:pt x="845" y="671"/>
                  </a:lnTo>
                  <a:lnTo>
                    <a:pt x="818" y="715"/>
                  </a:lnTo>
                  <a:lnTo>
                    <a:pt x="786" y="754"/>
                  </a:lnTo>
                  <a:lnTo>
                    <a:pt x="752" y="789"/>
                  </a:lnTo>
                  <a:lnTo>
                    <a:pt x="711" y="821"/>
                  </a:lnTo>
                  <a:lnTo>
                    <a:pt x="669" y="847"/>
                  </a:lnTo>
                  <a:lnTo>
                    <a:pt x="622" y="870"/>
                  </a:lnTo>
                  <a:lnTo>
                    <a:pt x="581" y="886"/>
                  </a:lnTo>
                  <a:lnTo>
                    <a:pt x="538" y="896"/>
                  </a:lnTo>
                  <a:lnTo>
                    <a:pt x="494" y="903"/>
                  </a:lnTo>
                  <a:lnTo>
                    <a:pt x="450" y="905"/>
                  </a:lnTo>
                  <a:lnTo>
                    <a:pt x="401" y="902"/>
                  </a:lnTo>
                  <a:lnTo>
                    <a:pt x="352" y="894"/>
                  </a:lnTo>
                  <a:lnTo>
                    <a:pt x="306" y="881"/>
                  </a:lnTo>
                  <a:lnTo>
                    <a:pt x="261" y="863"/>
                  </a:lnTo>
                  <a:lnTo>
                    <a:pt x="219" y="841"/>
                  </a:lnTo>
                  <a:lnTo>
                    <a:pt x="180" y="815"/>
                  </a:lnTo>
                  <a:lnTo>
                    <a:pt x="143" y="784"/>
                  </a:lnTo>
                  <a:lnTo>
                    <a:pt x="110" y="750"/>
                  </a:lnTo>
                  <a:lnTo>
                    <a:pt x="80" y="712"/>
                  </a:lnTo>
                  <a:lnTo>
                    <a:pt x="55" y="670"/>
                  </a:lnTo>
                  <a:lnTo>
                    <a:pt x="34" y="626"/>
                  </a:lnTo>
                  <a:lnTo>
                    <a:pt x="17" y="577"/>
                  </a:lnTo>
                  <a:lnTo>
                    <a:pt x="5" y="527"/>
                  </a:lnTo>
                  <a:lnTo>
                    <a:pt x="0" y="477"/>
                  </a:lnTo>
                  <a:lnTo>
                    <a:pt x="0" y="427"/>
                  </a:lnTo>
                  <a:lnTo>
                    <a:pt x="5" y="378"/>
                  </a:lnTo>
                  <a:lnTo>
                    <a:pt x="17" y="328"/>
                  </a:lnTo>
                  <a:lnTo>
                    <a:pt x="34" y="279"/>
                  </a:lnTo>
                  <a:lnTo>
                    <a:pt x="56" y="233"/>
                  </a:lnTo>
                  <a:lnTo>
                    <a:pt x="82" y="190"/>
                  </a:lnTo>
                  <a:lnTo>
                    <a:pt x="114" y="151"/>
                  </a:lnTo>
                  <a:lnTo>
                    <a:pt x="149" y="116"/>
                  </a:lnTo>
                  <a:lnTo>
                    <a:pt x="188" y="84"/>
                  </a:lnTo>
                  <a:lnTo>
                    <a:pt x="232" y="57"/>
                  </a:lnTo>
                  <a:lnTo>
                    <a:pt x="277" y="35"/>
                  </a:lnTo>
                  <a:lnTo>
                    <a:pt x="320" y="20"/>
                  </a:lnTo>
                  <a:lnTo>
                    <a:pt x="362" y="8"/>
                  </a:lnTo>
                  <a:lnTo>
                    <a:pt x="405" y="2"/>
                  </a:lnTo>
                  <a:lnTo>
                    <a:pt x="450" y="0"/>
                  </a:lnTo>
                  <a:close/>
                </a:path>
              </a:pathLst>
            </a:custGeom>
            <a:solidFill>
              <a:srgbClr val="1A2634"/>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50" name="Freeform 230"/>
            <p:cNvSpPr>
              <a:spLocks noEditPoints="1"/>
            </p:cNvSpPr>
            <p:nvPr/>
          </p:nvSpPr>
          <p:spPr bwMode="auto">
            <a:xfrm>
              <a:off x="6405563" y="3575050"/>
              <a:ext cx="327025" cy="327025"/>
            </a:xfrm>
            <a:custGeom>
              <a:avLst/>
              <a:gdLst>
                <a:gd name="T0" fmla="*/ 599 w 2059"/>
                <a:gd name="T1" fmla="*/ 201 h 2062"/>
                <a:gd name="T2" fmla="*/ 653 w 2059"/>
                <a:gd name="T3" fmla="*/ 375 h 2062"/>
                <a:gd name="T4" fmla="*/ 421 w 2059"/>
                <a:gd name="T5" fmla="*/ 624 h 2062"/>
                <a:gd name="T6" fmla="*/ 211 w 2059"/>
                <a:gd name="T7" fmla="*/ 598 h 2062"/>
                <a:gd name="T8" fmla="*/ 139 w 2059"/>
                <a:gd name="T9" fmla="*/ 743 h 2062"/>
                <a:gd name="T10" fmla="*/ 287 w 2059"/>
                <a:gd name="T11" fmla="*/ 819 h 2062"/>
                <a:gd name="T12" fmla="*/ 312 w 2059"/>
                <a:gd name="T13" fmla="*/ 1172 h 2062"/>
                <a:gd name="T14" fmla="*/ 144 w 2059"/>
                <a:gd name="T15" fmla="*/ 1304 h 2062"/>
                <a:gd name="T16" fmla="*/ 197 w 2059"/>
                <a:gd name="T17" fmla="*/ 1457 h 2062"/>
                <a:gd name="T18" fmla="*/ 336 w 2059"/>
                <a:gd name="T19" fmla="*/ 1411 h 2062"/>
                <a:gd name="T20" fmla="*/ 532 w 2059"/>
                <a:gd name="T21" fmla="*/ 1567 h 2062"/>
                <a:gd name="T22" fmla="*/ 598 w 2059"/>
                <a:gd name="T23" fmla="*/ 1845 h 2062"/>
                <a:gd name="T24" fmla="*/ 749 w 2059"/>
                <a:gd name="T25" fmla="*/ 1920 h 2062"/>
                <a:gd name="T26" fmla="*/ 867 w 2059"/>
                <a:gd name="T27" fmla="*/ 1747 h 2062"/>
                <a:gd name="T28" fmla="*/ 1184 w 2059"/>
                <a:gd name="T29" fmla="*/ 1747 h 2062"/>
                <a:gd name="T30" fmla="*/ 1303 w 2059"/>
                <a:gd name="T31" fmla="*/ 1919 h 2062"/>
                <a:gd name="T32" fmla="*/ 1457 w 2059"/>
                <a:gd name="T33" fmla="*/ 1861 h 2062"/>
                <a:gd name="T34" fmla="*/ 1405 w 2059"/>
                <a:gd name="T35" fmla="*/ 1705 h 2062"/>
                <a:gd name="T36" fmla="*/ 1603 w 2059"/>
                <a:gd name="T37" fmla="*/ 1484 h 2062"/>
                <a:gd name="T38" fmla="*/ 1845 w 2059"/>
                <a:gd name="T39" fmla="*/ 1462 h 2062"/>
                <a:gd name="T40" fmla="*/ 1917 w 2059"/>
                <a:gd name="T41" fmla="*/ 1322 h 2062"/>
                <a:gd name="T42" fmla="*/ 1788 w 2059"/>
                <a:gd name="T43" fmla="*/ 1252 h 2062"/>
                <a:gd name="T44" fmla="*/ 1756 w 2059"/>
                <a:gd name="T45" fmla="*/ 960 h 2062"/>
                <a:gd name="T46" fmla="*/ 1915 w 2059"/>
                <a:gd name="T47" fmla="*/ 755 h 2062"/>
                <a:gd name="T48" fmla="*/ 1848 w 2059"/>
                <a:gd name="T49" fmla="*/ 598 h 2062"/>
                <a:gd name="T50" fmla="*/ 1637 w 2059"/>
                <a:gd name="T51" fmla="*/ 624 h 2062"/>
                <a:gd name="T52" fmla="*/ 1406 w 2059"/>
                <a:gd name="T53" fmla="*/ 375 h 2062"/>
                <a:gd name="T54" fmla="*/ 1458 w 2059"/>
                <a:gd name="T55" fmla="*/ 200 h 2062"/>
                <a:gd name="T56" fmla="*/ 1305 w 2059"/>
                <a:gd name="T57" fmla="*/ 143 h 2062"/>
                <a:gd name="T58" fmla="*/ 1172 w 2059"/>
                <a:gd name="T59" fmla="*/ 313 h 2062"/>
                <a:gd name="T60" fmla="*/ 819 w 2059"/>
                <a:gd name="T61" fmla="*/ 287 h 2062"/>
                <a:gd name="T62" fmla="*/ 1315 w 2059"/>
                <a:gd name="T63" fmla="*/ 0 h 2062"/>
                <a:gd name="T64" fmla="*/ 1590 w 2059"/>
                <a:gd name="T65" fmla="*/ 151 h 2062"/>
                <a:gd name="T66" fmla="*/ 1684 w 2059"/>
                <a:gd name="T67" fmla="*/ 455 h 2062"/>
                <a:gd name="T68" fmla="*/ 1946 w 2059"/>
                <a:gd name="T69" fmla="*/ 492 h 2062"/>
                <a:gd name="T70" fmla="*/ 2047 w 2059"/>
                <a:gd name="T71" fmla="*/ 805 h 2062"/>
                <a:gd name="T72" fmla="*/ 1900 w 2059"/>
                <a:gd name="T73" fmla="*/ 1068 h 2062"/>
                <a:gd name="T74" fmla="*/ 2056 w 2059"/>
                <a:gd name="T75" fmla="*/ 1286 h 2062"/>
                <a:gd name="T76" fmla="*/ 1925 w 2059"/>
                <a:gd name="T77" fmla="*/ 1584 h 2062"/>
                <a:gd name="T78" fmla="*/ 1646 w 2059"/>
                <a:gd name="T79" fmla="*/ 1647 h 2062"/>
                <a:gd name="T80" fmla="*/ 1579 w 2059"/>
                <a:gd name="T81" fmla="*/ 1933 h 2062"/>
                <a:gd name="T82" fmla="*/ 1288 w 2059"/>
                <a:gd name="T83" fmla="*/ 2060 h 2062"/>
                <a:gd name="T84" fmla="*/ 1067 w 2059"/>
                <a:gd name="T85" fmla="*/ 1903 h 2062"/>
                <a:gd name="T86" fmla="*/ 797 w 2059"/>
                <a:gd name="T87" fmla="*/ 2053 h 2062"/>
                <a:gd name="T88" fmla="*/ 489 w 2059"/>
                <a:gd name="T89" fmla="*/ 1946 h 2062"/>
                <a:gd name="T90" fmla="*/ 454 w 2059"/>
                <a:gd name="T91" fmla="*/ 1687 h 2062"/>
                <a:gd name="T92" fmla="*/ 157 w 2059"/>
                <a:gd name="T93" fmla="*/ 1596 h 2062"/>
                <a:gd name="T94" fmla="*/ 0 w 2059"/>
                <a:gd name="T95" fmla="*/ 1317 h 2062"/>
                <a:gd name="T96" fmla="*/ 166 w 2059"/>
                <a:gd name="T97" fmla="*/ 1144 h 2062"/>
                <a:gd name="T98" fmla="*/ 23 w 2059"/>
                <a:gd name="T99" fmla="*/ 828 h 2062"/>
                <a:gd name="T100" fmla="*/ 94 w 2059"/>
                <a:gd name="T101" fmla="*/ 510 h 2062"/>
                <a:gd name="T102" fmla="*/ 339 w 2059"/>
                <a:gd name="T103" fmla="*/ 499 h 2062"/>
                <a:gd name="T104" fmla="*/ 460 w 2059"/>
                <a:gd name="T105" fmla="*/ 181 h 2062"/>
                <a:gd name="T106" fmla="*/ 714 w 2059"/>
                <a:gd name="T107" fmla="*/ 4 h 2062"/>
                <a:gd name="T108" fmla="*/ 888 w 2059"/>
                <a:gd name="T109" fmla="*/ 96 h 2062"/>
                <a:gd name="T110" fmla="*/ 1217 w 2059"/>
                <a:gd name="T111" fmla="*/ 34 h 20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9" h="2062">
                  <a:moveTo>
                    <a:pt x="745" y="140"/>
                  </a:moveTo>
                  <a:lnTo>
                    <a:pt x="743" y="140"/>
                  </a:lnTo>
                  <a:lnTo>
                    <a:pt x="741" y="140"/>
                  </a:lnTo>
                  <a:lnTo>
                    <a:pt x="739" y="141"/>
                  </a:lnTo>
                  <a:lnTo>
                    <a:pt x="606" y="196"/>
                  </a:lnTo>
                  <a:lnTo>
                    <a:pt x="603" y="197"/>
                  </a:lnTo>
                  <a:lnTo>
                    <a:pt x="601" y="199"/>
                  </a:lnTo>
                  <a:lnTo>
                    <a:pt x="599" y="201"/>
                  </a:lnTo>
                  <a:lnTo>
                    <a:pt x="598" y="205"/>
                  </a:lnTo>
                  <a:lnTo>
                    <a:pt x="597" y="206"/>
                  </a:lnTo>
                  <a:lnTo>
                    <a:pt x="597" y="209"/>
                  </a:lnTo>
                  <a:lnTo>
                    <a:pt x="597" y="212"/>
                  </a:lnTo>
                  <a:lnTo>
                    <a:pt x="598" y="215"/>
                  </a:lnTo>
                  <a:lnTo>
                    <a:pt x="649" y="337"/>
                  </a:lnTo>
                  <a:lnTo>
                    <a:pt x="653" y="356"/>
                  </a:lnTo>
                  <a:lnTo>
                    <a:pt x="653" y="375"/>
                  </a:lnTo>
                  <a:lnTo>
                    <a:pt x="647" y="393"/>
                  </a:lnTo>
                  <a:lnTo>
                    <a:pt x="637" y="409"/>
                  </a:lnTo>
                  <a:lnTo>
                    <a:pt x="622" y="422"/>
                  </a:lnTo>
                  <a:lnTo>
                    <a:pt x="576" y="456"/>
                  </a:lnTo>
                  <a:lnTo>
                    <a:pt x="532" y="493"/>
                  </a:lnTo>
                  <a:lnTo>
                    <a:pt x="492" y="533"/>
                  </a:lnTo>
                  <a:lnTo>
                    <a:pt x="455" y="577"/>
                  </a:lnTo>
                  <a:lnTo>
                    <a:pt x="421" y="624"/>
                  </a:lnTo>
                  <a:lnTo>
                    <a:pt x="408" y="638"/>
                  </a:lnTo>
                  <a:lnTo>
                    <a:pt x="392" y="648"/>
                  </a:lnTo>
                  <a:lnTo>
                    <a:pt x="374" y="653"/>
                  </a:lnTo>
                  <a:lnTo>
                    <a:pt x="355" y="654"/>
                  </a:lnTo>
                  <a:lnTo>
                    <a:pt x="336" y="649"/>
                  </a:lnTo>
                  <a:lnTo>
                    <a:pt x="215" y="599"/>
                  </a:lnTo>
                  <a:lnTo>
                    <a:pt x="212" y="598"/>
                  </a:lnTo>
                  <a:lnTo>
                    <a:pt x="211" y="598"/>
                  </a:lnTo>
                  <a:lnTo>
                    <a:pt x="209" y="597"/>
                  </a:lnTo>
                  <a:lnTo>
                    <a:pt x="206" y="598"/>
                  </a:lnTo>
                  <a:lnTo>
                    <a:pt x="203" y="599"/>
                  </a:lnTo>
                  <a:lnTo>
                    <a:pt x="200" y="600"/>
                  </a:lnTo>
                  <a:lnTo>
                    <a:pt x="197" y="603"/>
                  </a:lnTo>
                  <a:lnTo>
                    <a:pt x="194" y="607"/>
                  </a:lnTo>
                  <a:lnTo>
                    <a:pt x="140" y="739"/>
                  </a:lnTo>
                  <a:lnTo>
                    <a:pt x="139" y="743"/>
                  </a:lnTo>
                  <a:lnTo>
                    <a:pt x="139" y="748"/>
                  </a:lnTo>
                  <a:lnTo>
                    <a:pt x="140" y="751"/>
                  </a:lnTo>
                  <a:lnTo>
                    <a:pt x="141" y="753"/>
                  </a:lnTo>
                  <a:lnTo>
                    <a:pt x="143" y="755"/>
                  </a:lnTo>
                  <a:lnTo>
                    <a:pt x="145" y="756"/>
                  </a:lnTo>
                  <a:lnTo>
                    <a:pt x="148" y="758"/>
                  </a:lnTo>
                  <a:lnTo>
                    <a:pt x="270" y="809"/>
                  </a:lnTo>
                  <a:lnTo>
                    <a:pt x="287" y="819"/>
                  </a:lnTo>
                  <a:lnTo>
                    <a:pt x="299" y="832"/>
                  </a:lnTo>
                  <a:lnTo>
                    <a:pt x="309" y="849"/>
                  </a:lnTo>
                  <a:lnTo>
                    <a:pt x="313" y="867"/>
                  </a:lnTo>
                  <a:lnTo>
                    <a:pt x="312" y="888"/>
                  </a:lnTo>
                  <a:lnTo>
                    <a:pt x="301" y="959"/>
                  </a:lnTo>
                  <a:lnTo>
                    <a:pt x="297" y="1030"/>
                  </a:lnTo>
                  <a:lnTo>
                    <a:pt x="301" y="1102"/>
                  </a:lnTo>
                  <a:lnTo>
                    <a:pt x="312" y="1172"/>
                  </a:lnTo>
                  <a:lnTo>
                    <a:pt x="313" y="1192"/>
                  </a:lnTo>
                  <a:lnTo>
                    <a:pt x="309" y="1211"/>
                  </a:lnTo>
                  <a:lnTo>
                    <a:pt x="299" y="1227"/>
                  </a:lnTo>
                  <a:lnTo>
                    <a:pt x="287" y="1241"/>
                  </a:lnTo>
                  <a:lnTo>
                    <a:pt x="270" y="1251"/>
                  </a:lnTo>
                  <a:lnTo>
                    <a:pt x="148" y="1301"/>
                  </a:lnTo>
                  <a:lnTo>
                    <a:pt x="146" y="1302"/>
                  </a:lnTo>
                  <a:lnTo>
                    <a:pt x="144" y="1304"/>
                  </a:lnTo>
                  <a:lnTo>
                    <a:pt x="141" y="1307"/>
                  </a:lnTo>
                  <a:lnTo>
                    <a:pt x="140" y="1309"/>
                  </a:lnTo>
                  <a:lnTo>
                    <a:pt x="139" y="1311"/>
                  </a:lnTo>
                  <a:lnTo>
                    <a:pt x="139" y="1314"/>
                  </a:lnTo>
                  <a:lnTo>
                    <a:pt x="139" y="1317"/>
                  </a:lnTo>
                  <a:lnTo>
                    <a:pt x="140" y="1320"/>
                  </a:lnTo>
                  <a:lnTo>
                    <a:pt x="194" y="1453"/>
                  </a:lnTo>
                  <a:lnTo>
                    <a:pt x="197" y="1457"/>
                  </a:lnTo>
                  <a:lnTo>
                    <a:pt x="200" y="1459"/>
                  </a:lnTo>
                  <a:lnTo>
                    <a:pt x="203" y="1461"/>
                  </a:lnTo>
                  <a:lnTo>
                    <a:pt x="206" y="1462"/>
                  </a:lnTo>
                  <a:lnTo>
                    <a:pt x="209" y="1462"/>
                  </a:lnTo>
                  <a:lnTo>
                    <a:pt x="211" y="1462"/>
                  </a:lnTo>
                  <a:lnTo>
                    <a:pt x="212" y="1461"/>
                  </a:lnTo>
                  <a:lnTo>
                    <a:pt x="215" y="1461"/>
                  </a:lnTo>
                  <a:lnTo>
                    <a:pt x="336" y="1411"/>
                  </a:lnTo>
                  <a:lnTo>
                    <a:pt x="355" y="1406"/>
                  </a:lnTo>
                  <a:lnTo>
                    <a:pt x="374" y="1406"/>
                  </a:lnTo>
                  <a:lnTo>
                    <a:pt x="392" y="1412"/>
                  </a:lnTo>
                  <a:lnTo>
                    <a:pt x="408" y="1422"/>
                  </a:lnTo>
                  <a:lnTo>
                    <a:pt x="421" y="1437"/>
                  </a:lnTo>
                  <a:lnTo>
                    <a:pt x="455" y="1484"/>
                  </a:lnTo>
                  <a:lnTo>
                    <a:pt x="492" y="1527"/>
                  </a:lnTo>
                  <a:lnTo>
                    <a:pt x="532" y="1567"/>
                  </a:lnTo>
                  <a:lnTo>
                    <a:pt x="576" y="1605"/>
                  </a:lnTo>
                  <a:lnTo>
                    <a:pt x="622" y="1639"/>
                  </a:lnTo>
                  <a:lnTo>
                    <a:pt x="637" y="1651"/>
                  </a:lnTo>
                  <a:lnTo>
                    <a:pt x="647" y="1667"/>
                  </a:lnTo>
                  <a:lnTo>
                    <a:pt x="652" y="1685"/>
                  </a:lnTo>
                  <a:lnTo>
                    <a:pt x="653" y="1704"/>
                  </a:lnTo>
                  <a:lnTo>
                    <a:pt x="648" y="1723"/>
                  </a:lnTo>
                  <a:lnTo>
                    <a:pt x="598" y="1845"/>
                  </a:lnTo>
                  <a:lnTo>
                    <a:pt x="596" y="1853"/>
                  </a:lnTo>
                  <a:lnTo>
                    <a:pt x="599" y="1860"/>
                  </a:lnTo>
                  <a:lnTo>
                    <a:pt x="605" y="1864"/>
                  </a:lnTo>
                  <a:lnTo>
                    <a:pt x="738" y="1920"/>
                  </a:lnTo>
                  <a:lnTo>
                    <a:pt x="741" y="1921"/>
                  </a:lnTo>
                  <a:lnTo>
                    <a:pt x="743" y="1921"/>
                  </a:lnTo>
                  <a:lnTo>
                    <a:pt x="746" y="1921"/>
                  </a:lnTo>
                  <a:lnTo>
                    <a:pt x="749" y="1920"/>
                  </a:lnTo>
                  <a:lnTo>
                    <a:pt x="752" y="1919"/>
                  </a:lnTo>
                  <a:lnTo>
                    <a:pt x="756" y="1915"/>
                  </a:lnTo>
                  <a:lnTo>
                    <a:pt x="758" y="1912"/>
                  </a:lnTo>
                  <a:lnTo>
                    <a:pt x="807" y="1790"/>
                  </a:lnTo>
                  <a:lnTo>
                    <a:pt x="818" y="1773"/>
                  </a:lnTo>
                  <a:lnTo>
                    <a:pt x="832" y="1761"/>
                  </a:lnTo>
                  <a:lnTo>
                    <a:pt x="848" y="1751"/>
                  </a:lnTo>
                  <a:lnTo>
                    <a:pt x="867" y="1747"/>
                  </a:lnTo>
                  <a:lnTo>
                    <a:pt x="886" y="1748"/>
                  </a:lnTo>
                  <a:lnTo>
                    <a:pt x="957" y="1758"/>
                  </a:lnTo>
                  <a:lnTo>
                    <a:pt x="1029" y="1762"/>
                  </a:lnTo>
                  <a:lnTo>
                    <a:pt x="1100" y="1758"/>
                  </a:lnTo>
                  <a:lnTo>
                    <a:pt x="1171" y="1748"/>
                  </a:lnTo>
                  <a:lnTo>
                    <a:pt x="1175" y="1748"/>
                  </a:lnTo>
                  <a:lnTo>
                    <a:pt x="1180" y="1747"/>
                  </a:lnTo>
                  <a:lnTo>
                    <a:pt x="1184" y="1747"/>
                  </a:lnTo>
                  <a:lnTo>
                    <a:pt x="1200" y="1749"/>
                  </a:lnTo>
                  <a:lnTo>
                    <a:pt x="1215" y="1754"/>
                  </a:lnTo>
                  <a:lnTo>
                    <a:pt x="1229" y="1763"/>
                  </a:lnTo>
                  <a:lnTo>
                    <a:pt x="1241" y="1775"/>
                  </a:lnTo>
                  <a:lnTo>
                    <a:pt x="1249" y="1790"/>
                  </a:lnTo>
                  <a:lnTo>
                    <a:pt x="1299" y="1912"/>
                  </a:lnTo>
                  <a:lnTo>
                    <a:pt x="1301" y="1915"/>
                  </a:lnTo>
                  <a:lnTo>
                    <a:pt x="1303" y="1919"/>
                  </a:lnTo>
                  <a:lnTo>
                    <a:pt x="1306" y="1920"/>
                  </a:lnTo>
                  <a:lnTo>
                    <a:pt x="1309" y="1921"/>
                  </a:lnTo>
                  <a:lnTo>
                    <a:pt x="1313" y="1921"/>
                  </a:lnTo>
                  <a:lnTo>
                    <a:pt x="1316" y="1921"/>
                  </a:lnTo>
                  <a:lnTo>
                    <a:pt x="1319" y="1920"/>
                  </a:lnTo>
                  <a:lnTo>
                    <a:pt x="1451" y="1864"/>
                  </a:lnTo>
                  <a:lnTo>
                    <a:pt x="1454" y="1863"/>
                  </a:lnTo>
                  <a:lnTo>
                    <a:pt x="1457" y="1861"/>
                  </a:lnTo>
                  <a:lnTo>
                    <a:pt x="1459" y="1859"/>
                  </a:lnTo>
                  <a:lnTo>
                    <a:pt x="1460" y="1857"/>
                  </a:lnTo>
                  <a:lnTo>
                    <a:pt x="1461" y="1855"/>
                  </a:lnTo>
                  <a:lnTo>
                    <a:pt x="1461" y="1853"/>
                  </a:lnTo>
                  <a:lnTo>
                    <a:pt x="1461" y="1850"/>
                  </a:lnTo>
                  <a:lnTo>
                    <a:pt x="1460" y="1845"/>
                  </a:lnTo>
                  <a:lnTo>
                    <a:pt x="1409" y="1723"/>
                  </a:lnTo>
                  <a:lnTo>
                    <a:pt x="1405" y="1705"/>
                  </a:lnTo>
                  <a:lnTo>
                    <a:pt x="1405" y="1686"/>
                  </a:lnTo>
                  <a:lnTo>
                    <a:pt x="1411" y="1668"/>
                  </a:lnTo>
                  <a:lnTo>
                    <a:pt x="1421" y="1652"/>
                  </a:lnTo>
                  <a:lnTo>
                    <a:pt x="1435" y="1639"/>
                  </a:lnTo>
                  <a:lnTo>
                    <a:pt x="1482" y="1606"/>
                  </a:lnTo>
                  <a:lnTo>
                    <a:pt x="1525" y="1569"/>
                  </a:lnTo>
                  <a:lnTo>
                    <a:pt x="1566" y="1527"/>
                  </a:lnTo>
                  <a:lnTo>
                    <a:pt x="1603" y="1484"/>
                  </a:lnTo>
                  <a:lnTo>
                    <a:pt x="1637" y="1437"/>
                  </a:lnTo>
                  <a:lnTo>
                    <a:pt x="1649" y="1423"/>
                  </a:lnTo>
                  <a:lnTo>
                    <a:pt x="1665" y="1413"/>
                  </a:lnTo>
                  <a:lnTo>
                    <a:pt x="1683" y="1407"/>
                  </a:lnTo>
                  <a:lnTo>
                    <a:pt x="1702" y="1407"/>
                  </a:lnTo>
                  <a:lnTo>
                    <a:pt x="1721" y="1412"/>
                  </a:lnTo>
                  <a:lnTo>
                    <a:pt x="1843" y="1462"/>
                  </a:lnTo>
                  <a:lnTo>
                    <a:pt x="1845" y="1462"/>
                  </a:lnTo>
                  <a:lnTo>
                    <a:pt x="1846" y="1464"/>
                  </a:lnTo>
                  <a:lnTo>
                    <a:pt x="1848" y="1464"/>
                  </a:lnTo>
                  <a:lnTo>
                    <a:pt x="1851" y="1464"/>
                  </a:lnTo>
                  <a:lnTo>
                    <a:pt x="1855" y="1462"/>
                  </a:lnTo>
                  <a:lnTo>
                    <a:pt x="1858" y="1460"/>
                  </a:lnTo>
                  <a:lnTo>
                    <a:pt x="1861" y="1458"/>
                  </a:lnTo>
                  <a:lnTo>
                    <a:pt x="1863" y="1454"/>
                  </a:lnTo>
                  <a:lnTo>
                    <a:pt x="1917" y="1322"/>
                  </a:lnTo>
                  <a:lnTo>
                    <a:pt x="1918" y="1318"/>
                  </a:lnTo>
                  <a:lnTo>
                    <a:pt x="1918" y="1314"/>
                  </a:lnTo>
                  <a:lnTo>
                    <a:pt x="1917" y="1311"/>
                  </a:lnTo>
                  <a:lnTo>
                    <a:pt x="1916" y="1309"/>
                  </a:lnTo>
                  <a:lnTo>
                    <a:pt x="1915" y="1307"/>
                  </a:lnTo>
                  <a:lnTo>
                    <a:pt x="1913" y="1304"/>
                  </a:lnTo>
                  <a:lnTo>
                    <a:pt x="1910" y="1302"/>
                  </a:lnTo>
                  <a:lnTo>
                    <a:pt x="1788" y="1252"/>
                  </a:lnTo>
                  <a:lnTo>
                    <a:pt x="1771" y="1243"/>
                  </a:lnTo>
                  <a:lnTo>
                    <a:pt x="1758" y="1229"/>
                  </a:lnTo>
                  <a:lnTo>
                    <a:pt x="1749" y="1212"/>
                  </a:lnTo>
                  <a:lnTo>
                    <a:pt x="1745" y="1193"/>
                  </a:lnTo>
                  <a:lnTo>
                    <a:pt x="1746" y="1174"/>
                  </a:lnTo>
                  <a:lnTo>
                    <a:pt x="1756" y="1103"/>
                  </a:lnTo>
                  <a:lnTo>
                    <a:pt x="1760" y="1031"/>
                  </a:lnTo>
                  <a:lnTo>
                    <a:pt x="1756" y="960"/>
                  </a:lnTo>
                  <a:lnTo>
                    <a:pt x="1746" y="889"/>
                  </a:lnTo>
                  <a:lnTo>
                    <a:pt x="1745" y="870"/>
                  </a:lnTo>
                  <a:lnTo>
                    <a:pt x="1749" y="851"/>
                  </a:lnTo>
                  <a:lnTo>
                    <a:pt x="1757" y="834"/>
                  </a:lnTo>
                  <a:lnTo>
                    <a:pt x="1771" y="820"/>
                  </a:lnTo>
                  <a:lnTo>
                    <a:pt x="1788" y="810"/>
                  </a:lnTo>
                  <a:lnTo>
                    <a:pt x="1910" y="760"/>
                  </a:lnTo>
                  <a:lnTo>
                    <a:pt x="1915" y="755"/>
                  </a:lnTo>
                  <a:lnTo>
                    <a:pt x="1918" y="748"/>
                  </a:lnTo>
                  <a:lnTo>
                    <a:pt x="1917" y="740"/>
                  </a:lnTo>
                  <a:lnTo>
                    <a:pt x="1863" y="608"/>
                  </a:lnTo>
                  <a:lnTo>
                    <a:pt x="1861" y="603"/>
                  </a:lnTo>
                  <a:lnTo>
                    <a:pt x="1858" y="601"/>
                  </a:lnTo>
                  <a:lnTo>
                    <a:pt x="1855" y="599"/>
                  </a:lnTo>
                  <a:lnTo>
                    <a:pt x="1851" y="598"/>
                  </a:lnTo>
                  <a:lnTo>
                    <a:pt x="1848" y="598"/>
                  </a:lnTo>
                  <a:lnTo>
                    <a:pt x="1846" y="599"/>
                  </a:lnTo>
                  <a:lnTo>
                    <a:pt x="1843" y="599"/>
                  </a:lnTo>
                  <a:lnTo>
                    <a:pt x="1721" y="650"/>
                  </a:lnTo>
                  <a:lnTo>
                    <a:pt x="1702" y="654"/>
                  </a:lnTo>
                  <a:lnTo>
                    <a:pt x="1683" y="654"/>
                  </a:lnTo>
                  <a:lnTo>
                    <a:pt x="1665" y="649"/>
                  </a:lnTo>
                  <a:lnTo>
                    <a:pt x="1649" y="638"/>
                  </a:lnTo>
                  <a:lnTo>
                    <a:pt x="1637" y="624"/>
                  </a:lnTo>
                  <a:lnTo>
                    <a:pt x="1603" y="577"/>
                  </a:lnTo>
                  <a:lnTo>
                    <a:pt x="1566" y="533"/>
                  </a:lnTo>
                  <a:lnTo>
                    <a:pt x="1525" y="493"/>
                  </a:lnTo>
                  <a:lnTo>
                    <a:pt x="1482" y="456"/>
                  </a:lnTo>
                  <a:lnTo>
                    <a:pt x="1435" y="422"/>
                  </a:lnTo>
                  <a:lnTo>
                    <a:pt x="1421" y="409"/>
                  </a:lnTo>
                  <a:lnTo>
                    <a:pt x="1411" y="393"/>
                  </a:lnTo>
                  <a:lnTo>
                    <a:pt x="1406" y="375"/>
                  </a:lnTo>
                  <a:lnTo>
                    <a:pt x="1405" y="356"/>
                  </a:lnTo>
                  <a:lnTo>
                    <a:pt x="1410" y="337"/>
                  </a:lnTo>
                  <a:lnTo>
                    <a:pt x="1460" y="215"/>
                  </a:lnTo>
                  <a:lnTo>
                    <a:pt x="1462" y="211"/>
                  </a:lnTo>
                  <a:lnTo>
                    <a:pt x="1461" y="208"/>
                  </a:lnTo>
                  <a:lnTo>
                    <a:pt x="1460" y="205"/>
                  </a:lnTo>
                  <a:lnTo>
                    <a:pt x="1460" y="202"/>
                  </a:lnTo>
                  <a:lnTo>
                    <a:pt x="1458" y="200"/>
                  </a:lnTo>
                  <a:lnTo>
                    <a:pt x="1455" y="198"/>
                  </a:lnTo>
                  <a:lnTo>
                    <a:pt x="1452" y="196"/>
                  </a:lnTo>
                  <a:lnTo>
                    <a:pt x="1320" y="142"/>
                  </a:lnTo>
                  <a:lnTo>
                    <a:pt x="1317" y="141"/>
                  </a:lnTo>
                  <a:lnTo>
                    <a:pt x="1315" y="140"/>
                  </a:lnTo>
                  <a:lnTo>
                    <a:pt x="1311" y="141"/>
                  </a:lnTo>
                  <a:lnTo>
                    <a:pt x="1308" y="142"/>
                  </a:lnTo>
                  <a:lnTo>
                    <a:pt x="1305" y="143"/>
                  </a:lnTo>
                  <a:lnTo>
                    <a:pt x="1302" y="146"/>
                  </a:lnTo>
                  <a:lnTo>
                    <a:pt x="1300" y="149"/>
                  </a:lnTo>
                  <a:lnTo>
                    <a:pt x="1250" y="271"/>
                  </a:lnTo>
                  <a:lnTo>
                    <a:pt x="1239" y="288"/>
                  </a:lnTo>
                  <a:lnTo>
                    <a:pt x="1226" y="301"/>
                  </a:lnTo>
                  <a:lnTo>
                    <a:pt x="1210" y="310"/>
                  </a:lnTo>
                  <a:lnTo>
                    <a:pt x="1191" y="314"/>
                  </a:lnTo>
                  <a:lnTo>
                    <a:pt x="1172" y="313"/>
                  </a:lnTo>
                  <a:lnTo>
                    <a:pt x="1101" y="302"/>
                  </a:lnTo>
                  <a:lnTo>
                    <a:pt x="1030" y="299"/>
                  </a:lnTo>
                  <a:lnTo>
                    <a:pt x="958" y="302"/>
                  </a:lnTo>
                  <a:lnTo>
                    <a:pt x="888" y="313"/>
                  </a:lnTo>
                  <a:lnTo>
                    <a:pt x="868" y="314"/>
                  </a:lnTo>
                  <a:lnTo>
                    <a:pt x="850" y="310"/>
                  </a:lnTo>
                  <a:lnTo>
                    <a:pt x="833" y="301"/>
                  </a:lnTo>
                  <a:lnTo>
                    <a:pt x="819" y="287"/>
                  </a:lnTo>
                  <a:lnTo>
                    <a:pt x="809" y="270"/>
                  </a:lnTo>
                  <a:lnTo>
                    <a:pt x="759" y="148"/>
                  </a:lnTo>
                  <a:lnTo>
                    <a:pt x="757" y="145"/>
                  </a:lnTo>
                  <a:lnTo>
                    <a:pt x="755" y="142"/>
                  </a:lnTo>
                  <a:lnTo>
                    <a:pt x="751" y="141"/>
                  </a:lnTo>
                  <a:lnTo>
                    <a:pt x="748" y="140"/>
                  </a:lnTo>
                  <a:lnTo>
                    <a:pt x="745" y="140"/>
                  </a:lnTo>
                  <a:close/>
                  <a:moveTo>
                    <a:pt x="1315" y="0"/>
                  </a:moveTo>
                  <a:lnTo>
                    <a:pt x="1344" y="3"/>
                  </a:lnTo>
                  <a:lnTo>
                    <a:pt x="1374" y="12"/>
                  </a:lnTo>
                  <a:lnTo>
                    <a:pt x="1506" y="67"/>
                  </a:lnTo>
                  <a:lnTo>
                    <a:pt x="1529" y="78"/>
                  </a:lnTo>
                  <a:lnTo>
                    <a:pt x="1548" y="92"/>
                  </a:lnTo>
                  <a:lnTo>
                    <a:pt x="1565" y="109"/>
                  </a:lnTo>
                  <a:lnTo>
                    <a:pt x="1579" y="129"/>
                  </a:lnTo>
                  <a:lnTo>
                    <a:pt x="1590" y="151"/>
                  </a:lnTo>
                  <a:lnTo>
                    <a:pt x="1599" y="180"/>
                  </a:lnTo>
                  <a:lnTo>
                    <a:pt x="1602" y="211"/>
                  </a:lnTo>
                  <a:lnTo>
                    <a:pt x="1599" y="241"/>
                  </a:lnTo>
                  <a:lnTo>
                    <a:pt x="1590" y="270"/>
                  </a:lnTo>
                  <a:lnTo>
                    <a:pt x="1561" y="340"/>
                  </a:lnTo>
                  <a:lnTo>
                    <a:pt x="1605" y="375"/>
                  </a:lnTo>
                  <a:lnTo>
                    <a:pt x="1646" y="415"/>
                  </a:lnTo>
                  <a:lnTo>
                    <a:pt x="1684" y="455"/>
                  </a:lnTo>
                  <a:lnTo>
                    <a:pt x="1720" y="499"/>
                  </a:lnTo>
                  <a:lnTo>
                    <a:pt x="1790" y="470"/>
                  </a:lnTo>
                  <a:lnTo>
                    <a:pt x="1819" y="461"/>
                  </a:lnTo>
                  <a:lnTo>
                    <a:pt x="1849" y="458"/>
                  </a:lnTo>
                  <a:lnTo>
                    <a:pt x="1876" y="460"/>
                  </a:lnTo>
                  <a:lnTo>
                    <a:pt x="1901" y="467"/>
                  </a:lnTo>
                  <a:lnTo>
                    <a:pt x="1925" y="477"/>
                  </a:lnTo>
                  <a:lnTo>
                    <a:pt x="1946" y="492"/>
                  </a:lnTo>
                  <a:lnTo>
                    <a:pt x="1965" y="509"/>
                  </a:lnTo>
                  <a:lnTo>
                    <a:pt x="1981" y="530"/>
                  </a:lnTo>
                  <a:lnTo>
                    <a:pt x="1993" y="554"/>
                  </a:lnTo>
                  <a:lnTo>
                    <a:pt x="2047" y="686"/>
                  </a:lnTo>
                  <a:lnTo>
                    <a:pt x="2056" y="716"/>
                  </a:lnTo>
                  <a:lnTo>
                    <a:pt x="2059" y="746"/>
                  </a:lnTo>
                  <a:lnTo>
                    <a:pt x="2056" y="776"/>
                  </a:lnTo>
                  <a:lnTo>
                    <a:pt x="2047" y="805"/>
                  </a:lnTo>
                  <a:lnTo>
                    <a:pt x="2036" y="827"/>
                  </a:lnTo>
                  <a:lnTo>
                    <a:pt x="2022" y="847"/>
                  </a:lnTo>
                  <a:lnTo>
                    <a:pt x="2005" y="864"/>
                  </a:lnTo>
                  <a:lnTo>
                    <a:pt x="1985" y="878"/>
                  </a:lnTo>
                  <a:lnTo>
                    <a:pt x="1964" y="890"/>
                  </a:lnTo>
                  <a:lnTo>
                    <a:pt x="1893" y="918"/>
                  </a:lnTo>
                  <a:lnTo>
                    <a:pt x="1900" y="994"/>
                  </a:lnTo>
                  <a:lnTo>
                    <a:pt x="1900" y="1068"/>
                  </a:lnTo>
                  <a:lnTo>
                    <a:pt x="1893" y="1143"/>
                  </a:lnTo>
                  <a:lnTo>
                    <a:pt x="1964" y="1172"/>
                  </a:lnTo>
                  <a:lnTo>
                    <a:pt x="1985" y="1184"/>
                  </a:lnTo>
                  <a:lnTo>
                    <a:pt x="2005" y="1198"/>
                  </a:lnTo>
                  <a:lnTo>
                    <a:pt x="2022" y="1215"/>
                  </a:lnTo>
                  <a:lnTo>
                    <a:pt x="2037" y="1234"/>
                  </a:lnTo>
                  <a:lnTo>
                    <a:pt x="2047" y="1257"/>
                  </a:lnTo>
                  <a:lnTo>
                    <a:pt x="2056" y="1286"/>
                  </a:lnTo>
                  <a:lnTo>
                    <a:pt x="2059" y="1316"/>
                  </a:lnTo>
                  <a:lnTo>
                    <a:pt x="2056" y="1347"/>
                  </a:lnTo>
                  <a:lnTo>
                    <a:pt x="2047" y="1376"/>
                  </a:lnTo>
                  <a:lnTo>
                    <a:pt x="1993" y="1508"/>
                  </a:lnTo>
                  <a:lnTo>
                    <a:pt x="1981" y="1532"/>
                  </a:lnTo>
                  <a:lnTo>
                    <a:pt x="1965" y="1553"/>
                  </a:lnTo>
                  <a:lnTo>
                    <a:pt x="1946" y="1571"/>
                  </a:lnTo>
                  <a:lnTo>
                    <a:pt x="1925" y="1584"/>
                  </a:lnTo>
                  <a:lnTo>
                    <a:pt x="1901" y="1595"/>
                  </a:lnTo>
                  <a:lnTo>
                    <a:pt x="1876" y="1601"/>
                  </a:lnTo>
                  <a:lnTo>
                    <a:pt x="1849" y="1605"/>
                  </a:lnTo>
                  <a:lnTo>
                    <a:pt x="1819" y="1601"/>
                  </a:lnTo>
                  <a:lnTo>
                    <a:pt x="1790" y="1592"/>
                  </a:lnTo>
                  <a:lnTo>
                    <a:pt x="1720" y="1563"/>
                  </a:lnTo>
                  <a:lnTo>
                    <a:pt x="1684" y="1607"/>
                  </a:lnTo>
                  <a:lnTo>
                    <a:pt x="1646" y="1647"/>
                  </a:lnTo>
                  <a:lnTo>
                    <a:pt x="1605" y="1686"/>
                  </a:lnTo>
                  <a:lnTo>
                    <a:pt x="1561" y="1721"/>
                  </a:lnTo>
                  <a:lnTo>
                    <a:pt x="1590" y="1792"/>
                  </a:lnTo>
                  <a:lnTo>
                    <a:pt x="1599" y="1821"/>
                  </a:lnTo>
                  <a:lnTo>
                    <a:pt x="1602" y="1852"/>
                  </a:lnTo>
                  <a:lnTo>
                    <a:pt x="1599" y="1881"/>
                  </a:lnTo>
                  <a:lnTo>
                    <a:pt x="1590" y="1911"/>
                  </a:lnTo>
                  <a:lnTo>
                    <a:pt x="1579" y="1933"/>
                  </a:lnTo>
                  <a:lnTo>
                    <a:pt x="1565" y="1952"/>
                  </a:lnTo>
                  <a:lnTo>
                    <a:pt x="1548" y="1971"/>
                  </a:lnTo>
                  <a:lnTo>
                    <a:pt x="1527" y="1984"/>
                  </a:lnTo>
                  <a:lnTo>
                    <a:pt x="1506" y="1995"/>
                  </a:lnTo>
                  <a:lnTo>
                    <a:pt x="1374" y="2050"/>
                  </a:lnTo>
                  <a:lnTo>
                    <a:pt x="1344" y="2059"/>
                  </a:lnTo>
                  <a:lnTo>
                    <a:pt x="1315" y="2062"/>
                  </a:lnTo>
                  <a:lnTo>
                    <a:pt x="1288" y="2060"/>
                  </a:lnTo>
                  <a:lnTo>
                    <a:pt x="1263" y="2053"/>
                  </a:lnTo>
                  <a:lnTo>
                    <a:pt x="1238" y="2043"/>
                  </a:lnTo>
                  <a:lnTo>
                    <a:pt x="1217" y="2029"/>
                  </a:lnTo>
                  <a:lnTo>
                    <a:pt x="1198" y="2011"/>
                  </a:lnTo>
                  <a:lnTo>
                    <a:pt x="1183" y="1990"/>
                  </a:lnTo>
                  <a:lnTo>
                    <a:pt x="1171" y="1966"/>
                  </a:lnTo>
                  <a:lnTo>
                    <a:pt x="1142" y="1896"/>
                  </a:lnTo>
                  <a:lnTo>
                    <a:pt x="1067" y="1903"/>
                  </a:lnTo>
                  <a:lnTo>
                    <a:pt x="992" y="1903"/>
                  </a:lnTo>
                  <a:lnTo>
                    <a:pt x="918" y="1896"/>
                  </a:lnTo>
                  <a:lnTo>
                    <a:pt x="888" y="1966"/>
                  </a:lnTo>
                  <a:lnTo>
                    <a:pt x="876" y="1990"/>
                  </a:lnTo>
                  <a:lnTo>
                    <a:pt x="860" y="2011"/>
                  </a:lnTo>
                  <a:lnTo>
                    <a:pt x="841" y="2029"/>
                  </a:lnTo>
                  <a:lnTo>
                    <a:pt x="820" y="2043"/>
                  </a:lnTo>
                  <a:lnTo>
                    <a:pt x="797" y="2053"/>
                  </a:lnTo>
                  <a:lnTo>
                    <a:pt x="771" y="2060"/>
                  </a:lnTo>
                  <a:lnTo>
                    <a:pt x="745" y="2062"/>
                  </a:lnTo>
                  <a:lnTo>
                    <a:pt x="714" y="2059"/>
                  </a:lnTo>
                  <a:lnTo>
                    <a:pt x="686" y="2050"/>
                  </a:lnTo>
                  <a:lnTo>
                    <a:pt x="553" y="1995"/>
                  </a:lnTo>
                  <a:lnTo>
                    <a:pt x="528" y="1982"/>
                  </a:lnTo>
                  <a:lnTo>
                    <a:pt x="507" y="1966"/>
                  </a:lnTo>
                  <a:lnTo>
                    <a:pt x="489" y="1946"/>
                  </a:lnTo>
                  <a:lnTo>
                    <a:pt x="474" y="1924"/>
                  </a:lnTo>
                  <a:lnTo>
                    <a:pt x="464" y="1899"/>
                  </a:lnTo>
                  <a:lnTo>
                    <a:pt x="458" y="1873"/>
                  </a:lnTo>
                  <a:lnTo>
                    <a:pt x="457" y="1846"/>
                  </a:lnTo>
                  <a:lnTo>
                    <a:pt x="460" y="1820"/>
                  </a:lnTo>
                  <a:lnTo>
                    <a:pt x="469" y="1792"/>
                  </a:lnTo>
                  <a:lnTo>
                    <a:pt x="497" y="1722"/>
                  </a:lnTo>
                  <a:lnTo>
                    <a:pt x="454" y="1687"/>
                  </a:lnTo>
                  <a:lnTo>
                    <a:pt x="414" y="1648"/>
                  </a:lnTo>
                  <a:lnTo>
                    <a:pt x="375" y="1607"/>
                  </a:lnTo>
                  <a:lnTo>
                    <a:pt x="339" y="1563"/>
                  </a:lnTo>
                  <a:lnTo>
                    <a:pt x="270" y="1593"/>
                  </a:lnTo>
                  <a:lnTo>
                    <a:pt x="240" y="1601"/>
                  </a:lnTo>
                  <a:lnTo>
                    <a:pt x="209" y="1605"/>
                  </a:lnTo>
                  <a:lnTo>
                    <a:pt x="183" y="1602"/>
                  </a:lnTo>
                  <a:lnTo>
                    <a:pt x="157" y="1596"/>
                  </a:lnTo>
                  <a:lnTo>
                    <a:pt x="134" y="1586"/>
                  </a:lnTo>
                  <a:lnTo>
                    <a:pt x="113" y="1571"/>
                  </a:lnTo>
                  <a:lnTo>
                    <a:pt x="94" y="1554"/>
                  </a:lnTo>
                  <a:lnTo>
                    <a:pt x="78" y="1532"/>
                  </a:lnTo>
                  <a:lnTo>
                    <a:pt x="66" y="1509"/>
                  </a:lnTo>
                  <a:lnTo>
                    <a:pt x="11" y="1377"/>
                  </a:lnTo>
                  <a:lnTo>
                    <a:pt x="3" y="1347"/>
                  </a:lnTo>
                  <a:lnTo>
                    <a:pt x="0" y="1317"/>
                  </a:lnTo>
                  <a:lnTo>
                    <a:pt x="3" y="1286"/>
                  </a:lnTo>
                  <a:lnTo>
                    <a:pt x="11" y="1258"/>
                  </a:lnTo>
                  <a:lnTo>
                    <a:pt x="23" y="1236"/>
                  </a:lnTo>
                  <a:lnTo>
                    <a:pt x="37" y="1215"/>
                  </a:lnTo>
                  <a:lnTo>
                    <a:pt x="55" y="1198"/>
                  </a:lnTo>
                  <a:lnTo>
                    <a:pt x="74" y="1185"/>
                  </a:lnTo>
                  <a:lnTo>
                    <a:pt x="96" y="1173"/>
                  </a:lnTo>
                  <a:lnTo>
                    <a:pt x="166" y="1144"/>
                  </a:lnTo>
                  <a:lnTo>
                    <a:pt x="159" y="1069"/>
                  </a:lnTo>
                  <a:lnTo>
                    <a:pt x="159" y="995"/>
                  </a:lnTo>
                  <a:lnTo>
                    <a:pt x="166" y="919"/>
                  </a:lnTo>
                  <a:lnTo>
                    <a:pt x="96" y="890"/>
                  </a:lnTo>
                  <a:lnTo>
                    <a:pt x="74" y="879"/>
                  </a:lnTo>
                  <a:lnTo>
                    <a:pt x="54" y="864"/>
                  </a:lnTo>
                  <a:lnTo>
                    <a:pt x="37" y="847"/>
                  </a:lnTo>
                  <a:lnTo>
                    <a:pt x="23" y="828"/>
                  </a:lnTo>
                  <a:lnTo>
                    <a:pt x="11" y="806"/>
                  </a:lnTo>
                  <a:lnTo>
                    <a:pt x="3" y="776"/>
                  </a:lnTo>
                  <a:lnTo>
                    <a:pt x="0" y="747"/>
                  </a:lnTo>
                  <a:lnTo>
                    <a:pt x="3" y="716"/>
                  </a:lnTo>
                  <a:lnTo>
                    <a:pt x="11" y="687"/>
                  </a:lnTo>
                  <a:lnTo>
                    <a:pt x="66" y="555"/>
                  </a:lnTo>
                  <a:lnTo>
                    <a:pt x="78" y="530"/>
                  </a:lnTo>
                  <a:lnTo>
                    <a:pt x="94" y="510"/>
                  </a:lnTo>
                  <a:lnTo>
                    <a:pt x="113" y="492"/>
                  </a:lnTo>
                  <a:lnTo>
                    <a:pt x="134" y="478"/>
                  </a:lnTo>
                  <a:lnTo>
                    <a:pt x="157" y="468"/>
                  </a:lnTo>
                  <a:lnTo>
                    <a:pt x="183" y="461"/>
                  </a:lnTo>
                  <a:lnTo>
                    <a:pt x="209" y="458"/>
                  </a:lnTo>
                  <a:lnTo>
                    <a:pt x="240" y="461"/>
                  </a:lnTo>
                  <a:lnTo>
                    <a:pt x="270" y="471"/>
                  </a:lnTo>
                  <a:lnTo>
                    <a:pt x="339" y="499"/>
                  </a:lnTo>
                  <a:lnTo>
                    <a:pt x="374" y="456"/>
                  </a:lnTo>
                  <a:lnTo>
                    <a:pt x="414" y="416"/>
                  </a:lnTo>
                  <a:lnTo>
                    <a:pt x="454" y="376"/>
                  </a:lnTo>
                  <a:lnTo>
                    <a:pt x="497" y="340"/>
                  </a:lnTo>
                  <a:lnTo>
                    <a:pt x="469" y="270"/>
                  </a:lnTo>
                  <a:lnTo>
                    <a:pt x="460" y="242"/>
                  </a:lnTo>
                  <a:lnTo>
                    <a:pt x="457" y="211"/>
                  </a:lnTo>
                  <a:lnTo>
                    <a:pt x="460" y="181"/>
                  </a:lnTo>
                  <a:lnTo>
                    <a:pt x="469" y="152"/>
                  </a:lnTo>
                  <a:lnTo>
                    <a:pt x="480" y="129"/>
                  </a:lnTo>
                  <a:lnTo>
                    <a:pt x="494" y="110"/>
                  </a:lnTo>
                  <a:lnTo>
                    <a:pt x="511" y="92"/>
                  </a:lnTo>
                  <a:lnTo>
                    <a:pt x="531" y="78"/>
                  </a:lnTo>
                  <a:lnTo>
                    <a:pt x="553" y="68"/>
                  </a:lnTo>
                  <a:lnTo>
                    <a:pt x="686" y="13"/>
                  </a:lnTo>
                  <a:lnTo>
                    <a:pt x="714" y="4"/>
                  </a:lnTo>
                  <a:lnTo>
                    <a:pt x="745" y="1"/>
                  </a:lnTo>
                  <a:lnTo>
                    <a:pt x="771" y="3"/>
                  </a:lnTo>
                  <a:lnTo>
                    <a:pt x="797" y="9"/>
                  </a:lnTo>
                  <a:lnTo>
                    <a:pt x="820" y="20"/>
                  </a:lnTo>
                  <a:lnTo>
                    <a:pt x="841" y="34"/>
                  </a:lnTo>
                  <a:lnTo>
                    <a:pt x="860" y="52"/>
                  </a:lnTo>
                  <a:lnTo>
                    <a:pt x="876" y="73"/>
                  </a:lnTo>
                  <a:lnTo>
                    <a:pt x="888" y="96"/>
                  </a:lnTo>
                  <a:lnTo>
                    <a:pt x="918" y="166"/>
                  </a:lnTo>
                  <a:lnTo>
                    <a:pt x="992" y="160"/>
                  </a:lnTo>
                  <a:lnTo>
                    <a:pt x="1067" y="160"/>
                  </a:lnTo>
                  <a:lnTo>
                    <a:pt x="1142" y="166"/>
                  </a:lnTo>
                  <a:lnTo>
                    <a:pt x="1171" y="96"/>
                  </a:lnTo>
                  <a:lnTo>
                    <a:pt x="1183" y="72"/>
                  </a:lnTo>
                  <a:lnTo>
                    <a:pt x="1198" y="52"/>
                  </a:lnTo>
                  <a:lnTo>
                    <a:pt x="1217" y="34"/>
                  </a:lnTo>
                  <a:lnTo>
                    <a:pt x="1238" y="19"/>
                  </a:lnTo>
                  <a:lnTo>
                    <a:pt x="1263" y="8"/>
                  </a:lnTo>
                  <a:lnTo>
                    <a:pt x="1288" y="2"/>
                  </a:lnTo>
                  <a:lnTo>
                    <a:pt x="1315" y="0"/>
                  </a:lnTo>
                  <a:close/>
                </a:path>
              </a:pathLst>
            </a:custGeom>
            <a:solidFill>
              <a:srgbClr val="1A2634"/>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10" name="Round Same Side Corner Rectangle 94"/>
          <p:cNvSpPr/>
          <p:nvPr/>
        </p:nvSpPr>
        <p:spPr>
          <a:xfrm rot="16200000">
            <a:off x="4385672" y="1170375"/>
            <a:ext cx="956283" cy="2173361"/>
          </a:xfrm>
          <a:prstGeom prst="round2SameRect">
            <a:avLst>
              <a:gd name="adj1" fmla="val 50000"/>
              <a:gd name="adj2" fmla="val 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1" name="Oval 95"/>
          <p:cNvSpPr/>
          <p:nvPr/>
        </p:nvSpPr>
        <p:spPr>
          <a:xfrm>
            <a:off x="3879115" y="1869700"/>
            <a:ext cx="774711" cy="7747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2" name="Round Same Side Corner Rectangle 96"/>
          <p:cNvSpPr/>
          <p:nvPr/>
        </p:nvSpPr>
        <p:spPr>
          <a:xfrm rot="16200000">
            <a:off x="4385670" y="2197271"/>
            <a:ext cx="956283" cy="2173361"/>
          </a:xfrm>
          <a:prstGeom prst="round2SameRect">
            <a:avLst>
              <a:gd name="adj1" fmla="val 50000"/>
              <a:gd name="adj2" fmla="val 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3" name="Oval 97"/>
          <p:cNvSpPr/>
          <p:nvPr/>
        </p:nvSpPr>
        <p:spPr>
          <a:xfrm>
            <a:off x="3879113" y="2896595"/>
            <a:ext cx="774711" cy="7747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4" name="Round Same Side Corner Rectangle 98"/>
          <p:cNvSpPr/>
          <p:nvPr/>
        </p:nvSpPr>
        <p:spPr>
          <a:xfrm rot="16200000">
            <a:off x="4385670" y="3224167"/>
            <a:ext cx="956283" cy="2173361"/>
          </a:xfrm>
          <a:prstGeom prst="round2SameRect">
            <a:avLst>
              <a:gd name="adj1" fmla="val 50000"/>
              <a:gd name="adj2" fmla="val 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5" name="Oval 99"/>
          <p:cNvSpPr/>
          <p:nvPr/>
        </p:nvSpPr>
        <p:spPr>
          <a:xfrm>
            <a:off x="3879113" y="3923492"/>
            <a:ext cx="774711" cy="7747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6" name="Round Same Side Corner Rectangle 100"/>
          <p:cNvSpPr/>
          <p:nvPr/>
        </p:nvSpPr>
        <p:spPr>
          <a:xfrm rot="16200000">
            <a:off x="4385670" y="4251062"/>
            <a:ext cx="956283" cy="2173360"/>
          </a:xfrm>
          <a:prstGeom prst="round2SameRect">
            <a:avLst>
              <a:gd name="adj1" fmla="val 50000"/>
              <a:gd name="adj2" fmla="val 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7" name="Oval 101"/>
          <p:cNvSpPr/>
          <p:nvPr/>
        </p:nvSpPr>
        <p:spPr>
          <a:xfrm>
            <a:off x="3879113" y="4950387"/>
            <a:ext cx="774711" cy="77471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3" name="Freeform 62"/>
          <p:cNvSpPr>
            <a:spLocks noEditPoints="1"/>
          </p:cNvSpPr>
          <p:nvPr/>
        </p:nvSpPr>
        <p:spPr bwMode="auto">
          <a:xfrm>
            <a:off x="3999135" y="3090577"/>
            <a:ext cx="359014" cy="386747"/>
          </a:xfrm>
          <a:custGeom>
            <a:avLst/>
            <a:gdLst>
              <a:gd name="T0" fmla="*/ 987 w 2332"/>
              <a:gd name="T1" fmla="*/ 170 h 2514"/>
              <a:gd name="T2" fmla="*/ 851 w 2332"/>
              <a:gd name="T3" fmla="*/ 274 h 2514"/>
              <a:gd name="T4" fmla="*/ 785 w 2332"/>
              <a:gd name="T5" fmla="*/ 434 h 2514"/>
              <a:gd name="T6" fmla="*/ 792 w 2332"/>
              <a:gd name="T7" fmla="*/ 983 h 2514"/>
              <a:gd name="T8" fmla="*/ 854 w 2332"/>
              <a:gd name="T9" fmla="*/ 1053 h 2514"/>
              <a:gd name="T10" fmla="*/ 872 w 2332"/>
              <a:gd name="T11" fmla="*/ 1535 h 2514"/>
              <a:gd name="T12" fmla="*/ 839 w 2332"/>
              <a:gd name="T13" fmla="*/ 1605 h 2514"/>
              <a:gd name="T14" fmla="*/ 771 w 2332"/>
              <a:gd name="T15" fmla="*/ 1642 h 2514"/>
              <a:gd name="T16" fmla="*/ 647 w 2332"/>
              <a:gd name="T17" fmla="*/ 1709 h 2514"/>
              <a:gd name="T18" fmla="*/ 481 w 2332"/>
              <a:gd name="T19" fmla="*/ 1811 h 2514"/>
              <a:gd name="T20" fmla="*/ 291 w 2332"/>
              <a:gd name="T21" fmla="*/ 1944 h 2514"/>
              <a:gd name="T22" fmla="*/ 160 w 2332"/>
              <a:gd name="T23" fmla="*/ 2060 h 2514"/>
              <a:gd name="T24" fmla="*/ 140 w 2332"/>
              <a:gd name="T25" fmla="*/ 2374 h 2514"/>
              <a:gd name="T26" fmla="*/ 2182 w 2332"/>
              <a:gd name="T27" fmla="*/ 2082 h 2514"/>
              <a:gd name="T28" fmla="*/ 2089 w 2332"/>
              <a:gd name="T29" fmla="*/ 1980 h 2514"/>
              <a:gd name="T30" fmla="*/ 1896 w 2332"/>
              <a:gd name="T31" fmla="*/ 1841 h 2514"/>
              <a:gd name="T32" fmla="*/ 1722 w 2332"/>
              <a:gd name="T33" fmla="*/ 1731 h 2514"/>
              <a:gd name="T34" fmla="*/ 1586 w 2332"/>
              <a:gd name="T35" fmla="*/ 1655 h 2514"/>
              <a:gd name="T36" fmla="*/ 1510 w 2332"/>
              <a:gd name="T37" fmla="*/ 1616 h 2514"/>
              <a:gd name="T38" fmla="*/ 1462 w 2332"/>
              <a:gd name="T39" fmla="*/ 1555 h 2514"/>
              <a:gd name="T40" fmla="*/ 1468 w 2332"/>
              <a:gd name="T41" fmla="*/ 1067 h 2514"/>
              <a:gd name="T42" fmla="*/ 1528 w 2332"/>
              <a:gd name="T43" fmla="*/ 1005 h 2514"/>
              <a:gd name="T44" fmla="*/ 1550 w 2332"/>
              <a:gd name="T45" fmla="*/ 479 h 2514"/>
              <a:gd name="T46" fmla="*/ 1504 w 2332"/>
              <a:gd name="T47" fmla="*/ 309 h 2514"/>
              <a:gd name="T48" fmla="*/ 1384 w 2332"/>
              <a:gd name="T49" fmla="*/ 189 h 2514"/>
              <a:gd name="T50" fmla="*/ 1214 w 2332"/>
              <a:gd name="T51" fmla="*/ 143 h 2514"/>
              <a:gd name="T52" fmla="*/ 1270 w 2332"/>
              <a:gd name="T53" fmla="*/ 4 h 2514"/>
              <a:gd name="T54" fmla="*/ 1469 w 2332"/>
              <a:gd name="T55" fmla="*/ 74 h 2514"/>
              <a:gd name="T56" fmla="*/ 1617 w 2332"/>
              <a:gd name="T57" fmla="*/ 222 h 2514"/>
              <a:gd name="T58" fmla="*/ 1687 w 2332"/>
              <a:gd name="T59" fmla="*/ 422 h 2514"/>
              <a:gd name="T60" fmla="*/ 1680 w 2332"/>
              <a:gd name="T61" fmla="*/ 1006 h 2514"/>
              <a:gd name="T62" fmla="*/ 1600 w 2332"/>
              <a:gd name="T63" fmla="*/ 1134 h 2514"/>
              <a:gd name="T64" fmla="*/ 1685 w 2332"/>
              <a:gd name="T65" fmla="*/ 1549 h 2514"/>
              <a:gd name="T66" fmla="*/ 1854 w 2332"/>
              <a:gd name="T67" fmla="*/ 1648 h 2514"/>
              <a:gd name="T68" fmla="*/ 2062 w 2332"/>
              <a:gd name="T69" fmla="*/ 1785 h 2514"/>
              <a:gd name="T70" fmla="*/ 2254 w 2332"/>
              <a:gd name="T71" fmla="*/ 1936 h 2514"/>
              <a:gd name="T72" fmla="*/ 2322 w 2332"/>
              <a:gd name="T73" fmla="*/ 2062 h 2514"/>
              <a:gd name="T74" fmla="*/ 2328 w 2332"/>
              <a:gd name="T75" fmla="*/ 2463 h 2514"/>
              <a:gd name="T76" fmla="*/ 2280 w 2332"/>
              <a:gd name="T77" fmla="*/ 2512 h 2514"/>
              <a:gd name="T78" fmla="*/ 35 w 2332"/>
              <a:gd name="T79" fmla="*/ 2505 h 2514"/>
              <a:gd name="T80" fmla="*/ 0 w 2332"/>
              <a:gd name="T81" fmla="*/ 2445 h 2514"/>
              <a:gd name="T82" fmla="*/ 20 w 2332"/>
              <a:gd name="T83" fmla="*/ 2027 h 2514"/>
              <a:gd name="T84" fmla="*/ 104 w 2332"/>
              <a:gd name="T85" fmla="*/ 1911 h 2514"/>
              <a:gd name="T86" fmla="*/ 324 w 2332"/>
              <a:gd name="T87" fmla="*/ 1748 h 2514"/>
              <a:gd name="T88" fmla="*/ 524 w 2332"/>
              <a:gd name="T89" fmla="*/ 1619 h 2514"/>
              <a:gd name="T90" fmla="*/ 679 w 2332"/>
              <a:gd name="T91" fmla="*/ 1531 h 2514"/>
              <a:gd name="T92" fmla="*/ 705 w 2332"/>
              <a:gd name="T93" fmla="*/ 1105 h 2514"/>
              <a:gd name="T94" fmla="*/ 644 w 2332"/>
              <a:gd name="T95" fmla="*/ 968 h 2514"/>
              <a:gd name="T96" fmla="*/ 654 w 2332"/>
              <a:gd name="T97" fmla="*/ 368 h 2514"/>
              <a:gd name="T98" fmla="*/ 746 w 2332"/>
              <a:gd name="T99" fmla="*/ 179 h 2514"/>
              <a:gd name="T100" fmla="*/ 908 w 2332"/>
              <a:gd name="T101" fmla="*/ 49 h 2514"/>
              <a:gd name="T102" fmla="*/ 1117 w 2332"/>
              <a:gd name="T103" fmla="*/ 0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32" h="2514">
                <a:moveTo>
                  <a:pt x="1117" y="143"/>
                </a:moveTo>
                <a:lnTo>
                  <a:pt x="1071" y="145"/>
                </a:lnTo>
                <a:lnTo>
                  <a:pt x="1028" y="155"/>
                </a:lnTo>
                <a:lnTo>
                  <a:pt x="987" y="170"/>
                </a:lnTo>
                <a:lnTo>
                  <a:pt x="948" y="189"/>
                </a:lnTo>
                <a:lnTo>
                  <a:pt x="912" y="213"/>
                </a:lnTo>
                <a:lnTo>
                  <a:pt x="879" y="241"/>
                </a:lnTo>
                <a:lnTo>
                  <a:pt x="851" y="274"/>
                </a:lnTo>
                <a:lnTo>
                  <a:pt x="828" y="309"/>
                </a:lnTo>
                <a:lnTo>
                  <a:pt x="808" y="348"/>
                </a:lnTo>
                <a:lnTo>
                  <a:pt x="793" y="389"/>
                </a:lnTo>
                <a:lnTo>
                  <a:pt x="785" y="434"/>
                </a:lnTo>
                <a:lnTo>
                  <a:pt x="781" y="479"/>
                </a:lnTo>
                <a:lnTo>
                  <a:pt x="781" y="931"/>
                </a:lnTo>
                <a:lnTo>
                  <a:pt x="784" y="957"/>
                </a:lnTo>
                <a:lnTo>
                  <a:pt x="792" y="983"/>
                </a:lnTo>
                <a:lnTo>
                  <a:pt x="804" y="1005"/>
                </a:lnTo>
                <a:lnTo>
                  <a:pt x="820" y="1025"/>
                </a:lnTo>
                <a:lnTo>
                  <a:pt x="840" y="1042"/>
                </a:lnTo>
                <a:lnTo>
                  <a:pt x="854" y="1053"/>
                </a:lnTo>
                <a:lnTo>
                  <a:pt x="864" y="1067"/>
                </a:lnTo>
                <a:lnTo>
                  <a:pt x="870" y="1083"/>
                </a:lnTo>
                <a:lnTo>
                  <a:pt x="872" y="1100"/>
                </a:lnTo>
                <a:lnTo>
                  <a:pt x="872" y="1535"/>
                </a:lnTo>
                <a:lnTo>
                  <a:pt x="870" y="1556"/>
                </a:lnTo>
                <a:lnTo>
                  <a:pt x="864" y="1575"/>
                </a:lnTo>
                <a:lnTo>
                  <a:pt x="853" y="1592"/>
                </a:lnTo>
                <a:lnTo>
                  <a:pt x="839" y="1605"/>
                </a:lnTo>
                <a:lnTo>
                  <a:pt x="821" y="1616"/>
                </a:lnTo>
                <a:lnTo>
                  <a:pt x="809" y="1622"/>
                </a:lnTo>
                <a:lnTo>
                  <a:pt x="792" y="1631"/>
                </a:lnTo>
                <a:lnTo>
                  <a:pt x="771" y="1642"/>
                </a:lnTo>
                <a:lnTo>
                  <a:pt x="746" y="1656"/>
                </a:lnTo>
                <a:lnTo>
                  <a:pt x="716" y="1671"/>
                </a:lnTo>
                <a:lnTo>
                  <a:pt x="683" y="1689"/>
                </a:lnTo>
                <a:lnTo>
                  <a:pt x="647" y="1709"/>
                </a:lnTo>
                <a:lnTo>
                  <a:pt x="610" y="1732"/>
                </a:lnTo>
                <a:lnTo>
                  <a:pt x="568" y="1756"/>
                </a:lnTo>
                <a:lnTo>
                  <a:pt x="526" y="1783"/>
                </a:lnTo>
                <a:lnTo>
                  <a:pt x="481" y="1811"/>
                </a:lnTo>
                <a:lnTo>
                  <a:pt x="436" y="1841"/>
                </a:lnTo>
                <a:lnTo>
                  <a:pt x="388" y="1874"/>
                </a:lnTo>
                <a:lnTo>
                  <a:pt x="340" y="1908"/>
                </a:lnTo>
                <a:lnTo>
                  <a:pt x="291" y="1944"/>
                </a:lnTo>
                <a:lnTo>
                  <a:pt x="243" y="1981"/>
                </a:lnTo>
                <a:lnTo>
                  <a:pt x="194" y="2020"/>
                </a:lnTo>
                <a:lnTo>
                  <a:pt x="175" y="2039"/>
                </a:lnTo>
                <a:lnTo>
                  <a:pt x="160" y="2060"/>
                </a:lnTo>
                <a:lnTo>
                  <a:pt x="150" y="2083"/>
                </a:lnTo>
                <a:lnTo>
                  <a:pt x="142" y="2109"/>
                </a:lnTo>
                <a:lnTo>
                  <a:pt x="140" y="2135"/>
                </a:lnTo>
                <a:lnTo>
                  <a:pt x="140" y="2374"/>
                </a:lnTo>
                <a:lnTo>
                  <a:pt x="2191" y="2374"/>
                </a:lnTo>
                <a:lnTo>
                  <a:pt x="2191" y="2134"/>
                </a:lnTo>
                <a:lnTo>
                  <a:pt x="2189" y="2107"/>
                </a:lnTo>
                <a:lnTo>
                  <a:pt x="2182" y="2082"/>
                </a:lnTo>
                <a:lnTo>
                  <a:pt x="2171" y="2059"/>
                </a:lnTo>
                <a:lnTo>
                  <a:pt x="2155" y="2038"/>
                </a:lnTo>
                <a:lnTo>
                  <a:pt x="2138" y="2019"/>
                </a:lnTo>
                <a:lnTo>
                  <a:pt x="2089" y="1980"/>
                </a:lnTo>
                <a:lnTo>
                  <a:pt x="2039" y="1943"/>
                </a:lnTo>
                <a:lnTo>
                  <a:pt x="1991" y="1907"/>
                </a:lnTo>
                <a:lnTo>
                  <a:pt x="1944" y="1873"/>
                </a:lnTo>
                <a:lnTo>
                  <a:pt x="1896" y="1841"/>
                </a:lnTo>
                <a:lnTo>
                  <a:pt x="1850" y="1810"/>
                </a:lnTo>
                <a:lnTo>
                  <a:pt x="1805" y="1782"/>
                </a:lnTo>
                <a:lnTo>
                  <a:pt x="1762" y="1755"/>
                </a:lnTo>
                <a:lnTo>
                  <a:pt x="1722" y="1731"/>
                </a:lnTo>
                <a:lnTo>
                  <a:pt x="1683" y="1709"/>
                </a:lnTo>
                <a:lnTo>
                  <a:pt x="1648" y="1689"/>
                </a:lnTo>
                <a:lnTo>
                  <a:pt x="1616" y="1671"/>
                </a:lnTo>
                <a:lnTo>
                  <a:pt x="1586" y="1655"/>
                </a:lnTo>
                <a:lnTo>
                  <a:pt x="1561" y="1641"/>
                </a:lnTo>
                <a:lnTo>
                  <a:pt x="1540" y="1631"/>
                </a:lnTo>
                <a:lnTo>
                  <a:pt x="1522" y="1622"/>
                </a:lnTo>
                <a:lnTo>
                  <a:pt x="1510" y="1616"/>
                </a:lnTo>
                <a:lnTo>
                  <a:pt x="1492" y="1605"/>
                </a:lnTo>
                <a:lnTo>
                  <a:pt x="1478" y="1590"/>
                </a:lnTo>
                <a:lnTo>
                  <a:pt x="1468" y="1574"/>
                </a:lnTo>
                <a:lnTo>
                  <a:pt x="1462" y="1555"/>
                </a:lnTo>
                <a:lnTo>
                  <a:pt x="1459" y="1534"/>
                </a:lnTo>
                <a:lnTo>
                  <a:pt x="1459" y="1100"/>
                </a:lnTo>
                <a:lnTo>
                  <a:pt x="1462" y="1083"/>
                </a:lnTo>
                <a:lnTo>
                  <a:pt x="1468" y="1067"/>
                </a:lnTo>
                <a:lnTo>
                  <a:pt x="1477" y="1053"/>
                </a:lnTo>
                <a:lnTo>
                  <a:pt x="1490" y="1042"/>
                </a:lnTo>
                <a:lnTo>
                  <a:pt x="1511" y="1025"/>
                </a:lnTo>
                <a:lnTo>
                  <a:pt x="1528" y="1005"/>
                </a:lnTo>
                <a:lnTo>
                  <a:pt x="1540" y="983"/>
                </a:lnTo>
                <a:lnTo>
                  <a:pt x="1547" y="957"/>
                </a:lnTo>
                <a:lnTo>
                  <a:pt x="1550" y="931"/>
                </a:lnTo>
                <a:lnTo>
                  <a:pt x="1550" y="479"/>
                </a:lnTo>
                <a:lnTo>
                  <a:pt x="1547" y="434"/>
                </a:lnTo>
                <a:lnTo>
                  <a:pt x="1538" y="389"/>
                </a:lnTo>
                <a:lnTo>
                  <a:pt x="1524" y="348"/>
                </a:lnTo>
                <a:lnTo>
                  <a:pt x="1504" y="309"/>
                </a:lnTo>
                <a:lnTo>
                  <a:pt x="1480" y="274"/>
                </a:lnTo>
                <a:lnTo>
                  <a:pt x="1451" y="241"/>
                </a:lnTo>
                <a:lnTo>
                  <a:pt x="1419" y="213"/>
                </a:lnTo>
                <a:lnTo>
                  <a:pt x="1384" y="189"/>
                </a:lnTo>
                <a:lnTo>
                  <a:pt x="1345" y="170"/>
                </a:lnTo>
                <a:lnTo>
                  <a:pt x="1303" y="155"/>
                </a:lnTo>
                <a:lnTo>
                  <a:pt x="1259" y="145"/>
                </a:lnTo>
                <a:lnTo>
                  <a:pt x="1214" y="143"/>
                </a:lnTo>
                <a:lnTo>
                  <a:pt x="1117" y="143"/>
                </a:lnTo>
                <a:close/>
                <a:moveTo>
                  <a:pt x="1117" y="0"/>
                </a:moveTo>
                <a:lnTo>
                  <a:pt x="1214" y="0"/>
                </a:lnTo>
                <a:lnTo>
                  <a:pt x="1270" y="4"/>
                </a:lnTo>
                <a:lnTo>
                  <a:pt x="1323" y="13"/>
                </a:lnTo>
                <a:lnTo>
                  <a:pt x="1375" y="28"/>
                </a:lnTo>
                <a:lnTo>
                  <a:pt x="1424" y="49"/>
                </a:lnTo>
                <a:lnTo>
                  <a:pt x="1469" y="74"/>
                </a:lnTo>
                <a:lnTo>
                  <a:pt x="1512" y="105"/>
                </a:lnTo>
                <a:lnTo>
                  <a:pt x="1551" y="140"/>
                </a:lnTo>
                <a:lnTo>
                  <a:pt x="1586" y="179"/>
                </a:lnTo>
                <a:lnTo>
                  <a:pt x="1617" y="222"/>
                </a:lnTo>
                <a:lnTo>
                  <a:pt x="1642" y="268"/>
                </a:lnTo>
                <a:lnTo>
                  <a:pt x="1662" y="316"/>
                </a:lnTo>
                <a:lnTo>
                  <a:pt x="1678" y="368"/>
                </a:lnTo>
                <a:lnTo>
                  <a:pt x="1687" y="422"/>
                </a:lnTo>
                <a:lnTo>
                  <a:pt x="1690" y="478"/>
                </a:lnTo>
                <a:lnTo>
                  <a:pt x="1690" y="930"/>
                </a:lnTo>
                <a:lnTo>
                  <a:pt x="1687" y="969"/>
                </a:lnTo>
                <a:lnTo>
                  <a:pt x="1680" y="1006"/>
                </a:lnTo>
                <a:lnTo>
                  <a:pt x="1666" y="1042"/>
                </a:lnTo>
                <a:lnTo>
                  <a:pt x="1648" y="1075"/>
                </a:lnTo>
                <a:lnTo>
                  <a:pt x="1626" y="1105"/>
                </a:lnTo>
                <a:lnTo>
                  <a:pt x="1600" y="1134"/>
                </a:lnTo>
                <a:lnTo>
                  <a:pt x="1600" y="1504"/>
                </a:lnTo>
                <a:lnTo>
                  <a:pt x="1623" y="1516"/>
                </a:lnTo>
                <a:lnTo>
                  <a:pt x="1651" y="1531"/>
                </a:lnTo>
                <a:lnTo>
                  <a:pt x="1685" y="1549"/>
                </a:lnTo>
                <a:lnTo>
                  <a:pt x="1722" y="1569"/>
                </a:lnTo>
                <a:lnTo>
                  <a:pt x="1763" y="1594"/>
                </a:lnTo>
                <a:lnTo>
                  <a:pt x="1807" y="1619"/>
                </a:lnTo>
                <a:lnTo>
                  <a:pt x="1854" y="1648"/>
                </a:lnTo>
                <a:lnTo>
                  <a:pt x="1903" y="1678"/>
                </a:lnTo>
                <a:lnTo>
                  <a:pt x="1955" y="1712"/>
                </a:lnTo>
                <a:lnTo>
                  <a:pt x="2008" y="1747"/>
                </a:lnTo>
                <a:lnTo>
                  <a:pt x="2062" y="1785"/>
                </a:lnTo>
                <a:lnTo>
                  <a:pt x="2116" y="1825"/>
                </a:lnTo>
                <a:lnTo>
                  <a:pt x="2171" y="1867"/>
                </a:lnTo>
                <a:lnTo>
                  <a:pt x="2226" y="1911"/>
                </a:lnTo>
                <a:lnTo>
                  <a:pt x="2254" y="1936"/>
                </a:lnTo>
                <a:lnTo>
                  <a:pt x="2277" y="1965"/>
                </a:lnTo>
                <a:lnTo>
                  <a:pt x="2296" y="1994"/>
                </a:lnTo>
                <a:lnTo>
                  <a:pt x="2312" y="2027"/>
                </a:lnTo>
                <a:lnTo>
                  <a:pt x="2322" y="2062"/>
                </a:lnTo>
                <a:lnTo>
                  <a:pt x="2329" y="2098"/>
                </a:lnTo>
                <a:lnTo>
                  <a:pt x="2332" y="2135"/>
                </a:lnTo>
                <a:lnTo>
                  <a:pt x="2332" y="2445"/>
                </a:lnTo>
                <a:lnTo>
                  <a:pt x="2328" y="2463"/>
                </a:lnTo>
                <a:lnTo>
                  <a:pt x="2322" y="2480"/>
                </a:lnTo>
                <a:lnTo>
                  <a:pt x="2311" y="2494"/>
                </a:lnTo>
                <a:lnTo>
                  <a:pt x="2297" y="2505"/>
                </a:lnTo>
                <a:lnTo>
                  <a:pt x="2280" y="2512"/>
                </a:lnTo>
                <a:lnTo>
                  <a:pt x="2261" y="2514"/>
                </a:lnTo>
                <a:lnTo>
                  <a:pt x="71" y="2514"/>
                </a:lnTo>
                <a:lnTo>
                  <a:pt x="52" y="2512"/>
                </a:lnTo>
                <a:lnTo>
                  <a:pt x="35" y="2505"/>
                </a:lnTo>
                <a:lnTo>
                  <a:pt x="20" y="2494"/>
                </a:lnTo>
                <a:lnTo>
                  <a:pt x="9" y="2480"/>
                </a:lnTo>
                <a:lnTo>
                  <a:pt x="2" y="2463"/>
                </a:lnTo>
                <a:lnTo>
                  <a:pt x="0" y="2445"/>
                </a:lnTo>
                <a:lnTo>
                  <a:pt x="0" y="2135"/>
                </a:lnTo>
                <a:lnTo>
                  <a:pt x="2" y="2098"/>
                </a:lnTo>
                <a:lnTo>
                  <a:pt x="9" y="2062"/>
                </a:lnTo>
                <a:lnTo>
                  <a:pt x="20" y="2027"/>
                </a:lnTo>
                <a:lnTo>
                  <a:pt x="36" y="1994"/>
                </a:lnTo>
                <a:lnTo>
                  <a:pt x="55" y="1964"/>
                </a:lnTo>
                <a:lnTo>
                  <a:pt x="78" y="1936"/>
                </a:lnTo>
                <a:lnTo>
                  <a:pt x="104" y="1911"/>
                </a:lnTo>
                <a:lnTo>
                  <a:pt x="159" y="1867"/>
                </a:lnTo>
                <a:lnTo>
                  <a:pt x="215" y="1825"/>
                </a:lnTo>
                <a:lnTo>
                  <a:pt x="269" y="1785"/>
                </a:lnTo>
                <a:lnTo>
                  <a:pt x="324" y="1748"/>
                </a:lnTo>
                <a:lnTo>
                  <a:pt x="376" y="1712"/>
                </a:lnTo>
                <a:lnTo>
                  <a:pt x="428" y="1679"/>
                </a:lnTo>
                <a:lnTo>
                  <a:pt x="477" y="1648"/>
                </a:lnTo>
                <a:lnTo>
                  <a:pt x="524" y="1619"/>
                </a:lnTo>
                <a:lnTo>
                  <a:pt x="568" y="1594"/>
                </a:lnTo>
                <a:lnTo>
                  <a:pt x="610" y="1570"/>
                </a:lnTo>
                <a:lnTo>
                  <a:pt x="646" y="1549"/>
                </a:lnTo>
                <a:lnTo>
                  <a:pt x="679" y="1531"/>
                </a:lnTo>
                <a:lnTo>
                  <a:pt x="708" y="1516"/>
                </a:lnTo>
                <a:lnTo>
                  <a:pt x="732" y="1504"/>
                </a:lnTo>
                <a:lnTo>
                  <a:pt x="732" y="1134"/>
                </a:lnTo>
                <a:lnTo>
                  <a:pt x="705" y="1105"/>
                </a:lnTo>
                <a:lnTo>
                  <a:pt x="682" y="1075"/>
                </a:lnTo>
                <a:lnTo>
                  <a:pt x="665" y="1042"/>
                </a:lnTo>
                <a:lnTo>
                  <a:pt x="652" y="1006"/>
                </a:lnTo>
                <a:lnTo>
                  <a:pt x="644" y="968"/>
                </a:lnTo>
                <a:lnTo>
                  <a:pt x="641" y="930"/>
                </a:lnTo>
                <a:lnTo>
                  <a:pt x="641" y="478"/>
                </a:lnTo>
                <a:lnTo>
                  <a:pt x="644" y="422"/>
                </a:lnTo>
                <a:lnTo>
                  <a:pt x="654" y="368"/>
                </a:lnTo>
                <a:lnTo>
                  <a:pt x="669" y="316"/>
                </a:lnTo>
                <a:lnTo>
                  <a:pt x="690" y="268"/>
                </a:lnTo>
                <a:lnTo>
                  <a:pt x="715" y="222"/>
                </a:lnTo>
                <a:lnTo>
                  <a:pt x="746" y="179"/>
                </a:lnTo>
                <a:lnTo>
                  <a:pt x="780" y="140"/>
                </a:lnTo>
                <a:lnTo>
                  <a:pt x="819" y="105"/>
                </a:lnTo>
                <a:lnTo>
                  <a:pt x="862" y="74"/>
                </a:lnTo>
                <a:lnTo>
                  <a:pt x="908" y="49"/>
                </a:lnTo>
                <a:lnTo>
                  <a:pt x="956" y="28"/>
                </a:lnTo>
                <a:lnTo>
                  <a:pt x="1008" y="13"/>
                </a:lnTo>
                <a:lnTo>
                  <a:pt x="1062" y="4"/>
                </a:lnTo>
                <a:lnTo>
                  <a:pt x="1117"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4" name="Freeform 63"/>
          <p:cNvSpPr>
            <a:spLocks noEditPoints="1"/>
          </p:cNvSpPr>
          <p:nvPr/>
        </p:nvSpPr>
        <p:spPr bwMode="auto">
          <a:xfrm>
            <a:off x="4302679" y="3101363"/>
            <a:ext cx="231124" cy="215716"/>
          </a:xfrm>
          <a:custGeom>
            <a:avLst/>
            <a:gdLst>
              <a:gd name="T0" fmla="*/ 215 w 1498"/>
              <a:gd name="T1" fmla="*/ 144 h 1402"/>
              <a:gd name="T2" fmla="*/ 176 w 1498"/>
              <a:gd name="T3" fmla="*/ 163 h 1402"/>
              <a:gd name="T4" fmla="*/ 150 w 1498"/>
              <a:gd name="T5" fmla="*/ 196 h 1402"/>
              <a:gd name="T6" fmla="*/ 140 w 1498"/>
              <a:gd name="T7" fmla="*/ 239 h 1402"/>
              <a:gd name="T8" fmla="*/ 142 w 1498"/>
              <a:gd name="T9" fmla="*/ 887 h 1402"/>
              <a:gd name="T10" fmla="*/ 161 w 1498"/>
              <a:gd name="T11" fmla="*/ 926 h 1402"/>
              <a:gd name="T12" fmla="*/ 195 w 1498"/>
              <a:gd name="T13" fmla="*/ 953 h 1402"/>
              <a:gd name="T14" fmla="*/ 237 w 1498"/>
              <a:gd name="T15" fmla="*/ 963 h 1402"/>
              <a:gd name="T16" fmla="*/ 388 w 1498"/>
              <a:gd name="T17" fmla="*/ 965 h 1402"/>
              <a:gd name="T18" fmla="*/ 419 w 1498"/>
              <a:gd name="T19" fmla="*/ 983 h 1402"/>
              <a:gd name="T20" fmla="*/ 437 w 1498"/>
              <a:gd name="T21" fmla="*/ 1014 h 1402"/>
              <a:gd name="T22" fmla="*/ 440 w 1498"/>
              <a:gd name="T23" fmla="*/ 1167 h 1402"/>
              <a:gd name="T24" fmla="*/ 647 w 1498"/>
              <a:gd name="T25" fmla="*/ 972 h 1402"/>
              <a:gd name="T26" fmla="*/ 680 w 1498"/>
              <a:gd name="T27" fmla="*/ 963 h 1402"/>
              <a:gd name="T28" fmla="*/ 1282 w 1498"/>
              <a:gd name="T29" fmla="*/ 960 h 1402"/>
              <a:gd name="T30" fmla="*/ 1320 w 1498"/>
              <a:gd name="T31" fmla="*/ 941 h 1402"/>
              <a:gd name="T32" fmla="*/ 1348 w 1498"/>
              <a:gd name="T33" fmla="*/ 908 h 1402"/>
              <a:gd name="T34" fmla="*/ 1357 w 1498"/>
              <a:gd name="T35" fmla="*/ 865 h 1402"/>
              <a:gd name="T36" fmla="*/ 1355 w 1498"/>
              <a:gd name="T37" fmla="*/ 217 h 1402"/>
              <a:gd name="T38" fmla="*/ 1336 w 1498"/>
              <a:gd name="T39" fmla="*/ 178 h 1402"/>
              <a:gd name="T40" fmla="*/ 1302 w 1498"/>
              <a:gd name="T41" fmla="*/ 151 h 1402"/>
              <a:gd name="T42" fmla="*/ 1260 w 1498"/>
              <a:gd name="T43" fmla="*/ 141 h 1402"/>
              <a:gd name="T44" fmla="*/ 237 w 1498"/>
              <a:gd name="T45" fmla="*/ 0 h 1402"/>
              <a:gd name="T46" fmla="*/ 1298 w 1498"/>
              <a:gd name="T47" fmla="*/ 3 h 1402"/>
              <a:gd name="T48" fmla="*/ 1369 w 1498"/>
              <a:gd name="T49" fmla="*/ 26 h 1402"/>
              <a:gd name="T50" fmla="*/ 1428 w 1498"/>
              <a:gd name="T51" fmla="*/ 70 h 1402"/>
              <a:gd name="T52" fmla="*/ 1471 w 1498"/>
              <a:gd name="T53" fmla="*/ 129 h 1402"/>
              <a:gd name="T54" fmla="*/ 1494 w 1498"/>
              <a:gd name="T55" fmla="*/ 200 h 1402"/>
              <a:gd name="T56" fmla="*/ 1498 w 1498"/>
              <a:gd name="T57" fmla="*/ 865 h 1402"/>
              <a:gd name="T58" fmla="*/ 1486 w 1498"/>
              <a:gd name="T59" fmla="*/ 940 h 1402"/>
              <a:gd name="T60" fmla="*/ 1452 w 1498"/>
              <a:gd name="T61" fmla="*/ 1006 h 1402"/>
              <a:gd name="T62" fmla="*/ 1401 w 1498"/>
              <a:gd name="T63" fmla="*/ 1057 h 1402"/>
              <a:gd name="T64" fmla="*/ 1335 w 1498"/>
              <a:gd name="T65" fmla="*/ 1091 h 1402"/>
              <a:gd name="T66" fmla="*/ 1260 w 1498"/>
              <a:gd name="T67" fmla="*/ 1104 h 1402"/>
              <a:gd name="T68" fmla="*/ 419 w 1498"/>
              <a:gd name="T69" fmla="*/ 1383 h 1402"/>
              <a:gd name="T70" fmla="*/ 387 w 1498"/>
              <a:gd name="T71" fmla="*/ 1400 h 1402"/>
              <a:gd name="T72" fmla="*/ 355 w 1498"/>
              <a:gd name="T73" fmla="*/ 1401 h 1402"/>
              <a:gd name="T74" fmla="*/ 324 w 1498"/>
              <a:gd name="T75" fmla="*/ 1386 h 1402"/>
              <a:gd name="T76" fmla="*/ 303 w 1498"/>
              <a:gd name="T77" fmla="*/ 1352 h 1402"/>
              <a:gd name="T78" fmla="*/ 300 w 1498"/>
              <a:gd name="T79" fmla="*/ 1104 h 1402"/>
              <a:gd name="T80" fmla="*/ 199 w 1498"/>
              <a:gd name="T81" fmla="*/ 1101 h 1402"/>
              <a:gd name="T82" fmla="*/ 129 w 1498"/>
              <a:gd name="T83" fmla="*/ 1076 h 1402"/>
              <a:gd name="T84" fmla="*/ 70 w 1498"/>
              <a:gd name="T85" fmla="*/ 1034 h 1402"/>
              <a:gd name="T86" fmla="*/ 26 w 1498"/>
              <a:gd name="T87" fmla="*/ 975 h 1402"/>
              <a:gd name="T88" fmla="*/ 2 w 1498"/>
              <a:gd name="T89" fmla="*/ 904 h 1402"/>
              <a:gd name="T90" fmla="*/ 0 w 1498"/>
              <a:gd name="T91" fmla="*/ 239 h 1402"/>
              <a:gd name="T92" fmla="*/ 12 w 1498"/>
              <a:gd name="T93" fmla="*/ 164 h 1402"/>
              <a:gd name="T94" fmla="*/ 45 w 1498"/>
              <a:gd name="T95" fmla="*/ 98 h 1402"/>
              <a:gd name="T96" fmla="*/ 97 w 1498"/>
              <a:gd name="T97" fmla="*/ 47 h 1402"/>
              <a:gd name="T98" fmla="*/ 163 w 1498"/>
              <a:gd name="T99" fmla="*/ 13 h 1402"/>
              <a:gd name="T100" fmla="*/ 237 w 1498"/>
              <a:gd name="T101" fmla="*/ 0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8" h="1402">
                <a:moveTo>
                  <a:pt x="237" y="141"/>
                </a:moveTo>
                <a:lnTo>
                  <a:pt x="215" y="144"/>
                </a:lnTo>
                <a:lnTo>
                  <a:pt x="195" y="151"/>
                </a:lnTo>
                <a:lnTo>
                  <a:pt x="176" y="163"/>
                </a:lnTo>
                <a:lnTo>
                  <a:pt x="161" y="178"/>
                </a:lnTo>
                <a:lnTo>
                  <a:pt x="150" y="196"/>
                </a:lnTo>
                <a:lnTo>
                  <a:pt x="142" y="217"/>
                </a:lnTo>
                <a:lnTo>
                  <a:pt x="140" y="239"/>
                </a:lnTo>
                <a:lnTo>
                  <a:pt x="140" y="865"/>
                </a:lnTo>
                <a:lnTo>
                  <a:pt x="142" y="887"/>
                </a:lnTo>
                <a:lnTo>
                  <a:pt x="150" y="908"/>
                </a:lnTo>
                <a:lnTo>
                  <a:pt x="161" y="926"/>
                </a:lnTo>
                <a:lnTo>
                  <a:pt x="176" y="941"/>
                </a:lnTo>
                <a:lnTo>
                  <a:pt x="195" y="953"/>
                </a:lnTo>
                <a:lnTo>
                  <a:pt x="215" y="960"/>
                </a:lnTo>
                <a:lnTo>
                  <a:pt x="237" y="963"/>
                </a:lnTo>
                <a:lnTo>
                  <a:pt x="369" y="963"/>
                </a:lnTo>
                <a:lnTo>
                  <a:pt x="388" y="965"/>
                </a:lnTo>
                <a:lnTo>
                  <a:pt x="405" y="973"/>
                </a:lnTo>
                <a:lnTo>
                  <a:pt x="419" y="983"/>
                </a:lnTo>
                <a:lnTo>
                  <a:pt x="430" y="997"/>
                </a:lnTo>
                <a:lnTo>
                  <a:pt x="437" y="1014"/>
                </a:lnTo>
                <a:lnTo>
                  <a:pt x="440" y="1033"/>
                </a:lnTo>
                <a:lnTo>
                  <a:pt x="440" y="1167"/>
                </a:lnTo>
                <a:lnTo>
                  <a:pt x="632" y="982"/>
                </a:lnTo>
                <a:lnTo>
                  <a:pt x="647" y="972"/>
                </a:lnTo>
                <a:lnTo>
                  <a:pt x="662" y="965"/>
                </a:lnTo>
                <a:lnTo>
                  <a:pt x="680" y="963"/>
                </a:lnTo>
                <a:lnTo>
                  <a:pt x="1260" y="963"/>
                </a:lnTo>
                <a:lnTo>
                  <a:pt x="1282" y="960"/>
                </a:lnTo>
                <a:lnTo>
                  <a:pt x="1302" y="953"/>
                </a:lnTo>
                <a:lnTo>
                  <a:pt x="1320" y="941"/>
                </a:lnTo>
                <a:lnTo>
                  <a:pt x="1336" y="926"/>
                </a:lnTo>
                <a:lnTo>
                  <a:pt x="1348" y="908"/>
                </a:lnTo>
                <a:lnTo>
                  <a:pt x="1355" y="887"/>
                </a:lnTo>
                <a:lnTo>
                  <a:pt x="1357" y="865"/>
                </a:lnTo>
                <a:lnTo>
                  <a:pt x="1357" y="239"/>
                </a:lnTo>
                <a:lnTo>
                  <a:pt x="1355" y="217"/>
                </a:lnTo>
                <a:lnTo>
                  <a:pt x="1348" y="196"/>
                </a:lnTo>
                <a:lnTo>
                  <a:pt x="1336" y="178"/>
                </a:lnTo>
                <a:lnTo>
                  <a:pt x="1320" y="163"/>
                </a:lnTo>
                <a:lnTo>
                  <a:pt x="1302" y="151"/>
                </a:lnTo>
                <a:lnTo>
                  <a:pt x="1282" y="144"/>
                </a:lnTo>
                <a:lnTo>
                  <a:pt x="1260" y="141"/>
                </a:lnTo>
                <a:lnTo>
                  <a:pt x="237" y="141"/>
                </a:lnTo>
                <a:close/>
                <a:moveTo>
                  <a:pt x="237" y="0"/>
                </a:moveTo>
                <a:lnTo>
                  <a:pt x="1260" y="0"/>
                </a:lnTo>
                <a:lnTo>
                  <a:pt x="1298" y="3"/>
                </a:lnTo>
                <a:lnTo>
                  <a:pt x="1335" y="13"/>
                </a:lnTo>
                <a:lnTo>
                  <a:pt x="1369" y="26"/>
                </a:lnTo>
                <a:lnTo>
                  <a:pt x="1401" y="47"/>
                </a:lnTo>
                <a:lnTo>
                  <a:pt x="1428" y="70"/>
                </a:lnTo>
                <a:lnTo>
                  <a:pt x="1452" y="98"/>
                </a:lnTo>
                <a:lnTo>
                  <a:pt x="1471" y="129"/>
                </a:lnTo>
                <a:lnTo>
                  <a:pt x="1486" y="164"/>
                </a:lnTo>
                <a:lnTo>
                  <a:pt x="1494" y="200"/>
                </a:lnTo>
                <a:lnTo>
                  <a:pt x="1498" y="239"/>
                </a:lnTo>
                <a:lnTo>
                  <a:pt x="1498" y="865"/>
                </a:lnTo>
                <a:lnTo>
                  <a:pt x="1494" y="903"/>
                </a:lnTo>
                <a:lnTo>
                  <a:pt x="1486" y="940"/>
                </a:lnTo>
                <a:lnTo>
                  <a:pt x="1471" y="974"/>
                </a:lnTo>
                <a:lnTo>
                  <a:pt x="1452" y="1006"/>
                </a:lnTo>
                <a:lnTo>
                  <a:pt x="1428" y="1033"/>
                </a:lnTo>
                <a:lnTo>
                  <a:pt x="1401" y="1057"/>
                </a:lnTo>
                <a:lnTo>
                  <a:pt x="1369" y="1076"/>
                </a:lnTo>
                <a:lnTo>
                  <a:pt x="1335" y="1091"/>
                </a:lnTo>
                <a:lnTo>
                  <a:pt x="1298" y="1101"/>
                </a:lnTo>
                <a:lnTo>
                  <a:pt x="1260" y="1104"/>
                </a:lnTo>
                <a:lnTo>
                  <a:pt x="709" y="1104"/>
                </a:lnTo>
                <a:lnTo>
                  <a:pt x="419" y="1383"/>
                </a:lnTo>
                <a:lnTo>
                  <a:pt x="404" y="1394"/>
                </a:lnTo>
                <a:lnTo>
                  <a:pt x="387" y="1400"/>
                </a:lnTo>
                <a:lnTo>
                  <a:pt x="369" y="1402"/>
                </a:lnTo>
                <a:lnTo>
                  <a:pt x="355" y="1401"/>
                </a:lnTo>
                <a:lnTo>
                  <a:pt x="342" y="1397"/>
                </a:lnTo>
                <a:lnTo>
                  <a:pt x="324" y="1386"/>
                </a:lnTo>
                <a:lnTo>
                  <a:pt x="311" y="1370"/>
                </a:lnTo>
                <a:lnTo>
                  <a:pt x="303" y="1352"/>
                </a:lnTo>
                <a:lnTo>
                  <a:pt x="300" y="1332"/>
                </a:lnTo>
                <a:lnTo>
                  <a:pt x="300" y="1104"/>
                </a:lnTo>
                <a:lnTo>
                  <a:pt x="237" y="1104"/>
                </a:lnTo>
                <a:lnTo>
                  <a:pt x="199" y="1101"/>
                </a:lnTo>
                <a:lnTo>
                  <a:pt x="163" y="1091"/>
                </a:lnTo>
                <a:lnTo>
                  <a:pt x="129" y="1076"/>
                </a:lnTo>
                <a:lnTo>
                  <a:pt x="97" y="1057"/>
                </a:lnTo>
                <a:lnTo>
                  <a:pt x="70" y="1034"/>
                </a:lnTo>
                <a:lnTo>
                  <a:pt x="45" y="1006"/>
                </a:lnTo>
                <a:lnTo>
                  <a:pt x="26" y="975"/>
                </a:lnTo>
                <a:lnTo>
                  <a:pt x="12" y="940"/>
                </a:lnTo>
                <a:lnTo>
                  <a:pt x="2" y="904"/>
                </a:lnTo>
                <a:lnTo>
                  <a:pt x="0" y="865"/>
                </a:lnTo>
                <a:lnTo>
                  <a:pt x="0" y="239"/>
                </a:lnTo>
                <a:lnTo>
                  <a:pt x="2" y="201"/>
                </a:lnTo>
                <a:lnTo>
                  <a:pt x="12" y="164"/>
                </a:lnTo>
                <a:lnTo>
                  <a:pt x="26" y="129"/>
                </a:lnTo>
                <a:lnTo>
                  <a:pt x="45" y="98"/>
                </a:lnTo>
                <a:lnTo>
                  <a:pt x="70" y="71"/>
                </a:lnTo>
                <a:lnTo>
                  <a:pt x="97" y="47"/>
                </a:lnTo>
                <a:lnTo>
                  <a:pt x="128" y="28"/>
                </a:lnTo>
                <a:lnTo>
                  <a:pt x="163" y="13"/>
                </a:lnTo>
                <a:lnTo>
                  <a:pt x="199" y="3"/>
                </a:lnTo>
                <a:lnTo>
                  <a:pt x="237"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5" name="Freeform 64"/>
          <p:cNvSpPr/>
          <p:nvPr/>
        </p:nvSpPr>
        <p:spPr bwMode="auto">
          <a:xfrm>
            <a:off x="4351986" y="3155292"/>
            <a:ext cx="132511" cy="21572"/>
          </a:xfrm>
          <a:custGeom>
            <a:avLst/>
            <a:gdLst>
              <a:gd name="T0" fmla="*/ 69 w 856"/>
              <a:gd name="T1" fmla="*/ 0 h 141"/>
              <a:gd name="T2" fmla="*/ 785 w 856"/>
              <a:gd name="T3" fmla="*/ 0 h 141"/>
              <a:gd name="T4" fmla="*/ 804 w 856"/>
              <a:gd name="T5" fmla="*/ 3 h 141"/>
              <a:gd name="T6" fmla="*/ 821 w 856"/>
              <a:gd name="T7" fmla="*/ 10 h 141"/>
              <a:gd name="T8" fmla="*/ 836 w 856"/>
              <a:gd name="T9" fmla="*/ 21 h 141"/>
              <a:gd name="T10" fmla="*/ 846 w 856"/>
              <a:gd name="T11" fmla="*/ 35 h 141"/>
              <a:gd name="T12" fmla="*/ 854 w 856"/>
              <a:gd name="T13" fmla="*/ 52 h 141"/>
              <a:gd name="T14" fmla="*/ 856 w 856"/>
              <a:gd name="T15" fmla="*/ 70 h 141"/>
              <a:gd name="T16" fmla="*/ 854 w 856"/>
              <a:gd name="T17" fmla="*/ 89 h 141"/>
              <a:gd name="T18" fmla="*/ 846 w 856"/>
              <a:gd name="T19" fmla="*/ 106 h 141"/>
              <a:gd name="T20" fmla="*/ 836 w 856"/>
              <a:gd name="T21" fmla="*/ 120 h 141"/>
              <a:gd name="T22" fmla="*/ 821 w 856"/>
              <a:gd name="T23" fmla="*/ 132 h 141"/>
              <a:gd name="T24" fmla="*/ 804 w 856"/>
              <a:gd name="T25" fmla="*/ 139 h 141"/>
              <a:gd name="T26" fmla="*/ 785 w 856"/>
              <a:gd name="T27" fmla="*/ 141 h 141"/>
              <a:gd name="T28" fmla="*/ 69 w 856"/>
              <a:gd name="T29" fmla="*/ 141 h 141"/>
              <a:gd name="T30" fmla="*/ 51 w 856"/>
              <a:gd name="T31" fmla="*/ 138 h 141"/>
              <a:gd name="T32" fmla="*/ 34 w 856"/>
              <a:gd name="T33" fmla="*/ 132 h 141"/>
              <a:gd name="T34" fmla="*/ 20 w 856"/>
              <a:gd name="T35" fmla="*/ 120 h 141"/>
              <a:gd name="T36" fmla="*/ 9 w 856"/>
              <a:gd name="T37" fmla="*/ 106 h 141"/>
              <a:gd name="T38" fmla="*/ 2 w 856"/>
              <a:gd name="T39" fmla="*/ 89 h 141"/>
              <a:gd name="T40" fmla="*/ 0 w 856"/>
              <a:gd name="T41" fmla="*/ 70 h 141"/>
              <a:gd name="T42" fmla="*/ 2 w 856"/>
              <a:gd name="T43" fmla="*/ 52 h 141"/>
              <a:gd name="T44" fmla="*/ 9 w 856"/>
              <a:gd name="T45" fmla="*/ 35 h 141"/>
              <a:gd name="T46" fmla="*/ 20 w 856"/>
              <a:gd name="T47" fmla="*/ 21 h 141"/>
              <a:gd name="T48" fmla="*/ 34 w 856"/>
              <a:gd name="T49" fmla="*/ 10 h 141"/>
              <a:gd name="T50" fmla="*/ 51 w 856"/>
              <a:gd name="T51" fmla="*/ 3 h 141"/>
              <a:gd name="T52" fmla="*/ 69 w 856"/>
              <a:gd name="T5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6" h="141">
                <a:moveTo>
                  <a:pt x="69" y="0"/>
                </a:moveTo>
                <a:lnTo>
                  <a:pt x="785" y="0"/>
                </a:lnTo>
                <a:lnTo>
                  <a:pt x="804" y="3"/>
                </a:lnTo>
                <a:lnTo>
                  <a:pt x="821" y="10"/>
                </a:lnTo>
                <a:lnTo>
                  <a:pt x="836" y="21"/>
                </a:lnTo>
                <a:lnTo>
                  <a:pt x="846" y="35"/>
                </a:lnTo>
                <a:lnTo>
                  <a:pt x="854" y="52"/>
                </a:lnTo>
                <a:lnTo>
                  <a:pt x="856" y="70"/>
                </a:lnTo>
                <a:lnTo>
                  <a:pt x="854" y="89"/>
                </a:lnTo>
                <a:lnTo>
                  <a:pt x="846" y="106"/>
                </a:lnTo>
                <a:lnTo>
                  <a:pt x="836" y="120"/>
                </a:lnTo>
                <a:lnTo>
                  <a:pt x="821" y="132"/>
                </a:lnTo>
                <a:lnTo>
                  <a:pt x="804" y="139"/>
                </a:lnTo>
                <a:lnTo>
                  <a:pt x="785" y="141"/>
                </a:lnTo>
                <a:lnTo>
                  <a:pt x="69" y="141"/>
                </a:lnTo>
                <a:lnTo>
                  <a:pt x="51" y="138"/>
                </a:lnTo>
                <a:lnTo>
                  <a:pt x="34" y="132"/>
                </a:lnTo>
                <a:lnTo>
                  <a:pt x="20" y="120"/>
                </a:lnTo>
                <a:lnTo>
                  <a:pt x="9" y="106"/>
                </a:lnTo>
                <a:lnTo>
                  <a:pt x="2" y="89"/>
                </a:lnTo>
                <a:lnTo>
                  <a:pt x="0" y="70"/>
                </a:lnTo>
                <a:lnTo>
                  <a:pt x="2" y="52"/>
                </a:lnTo>
                <a:lnTo>
                  <a:pt x="9" y="35"/>
                </a:lnTo>
                <a:lnTo>
                  <a:pt x="20" y="21"/>
                </a:lnTo>
                <a:lnTo>
                  <a:pt x="34" y="10"/>
                </a:lnTo>
                <a:lnTo>
                  <a:pt x="51" y="3"/>
                </a:lnTo>
                <a:lnTo>
                  <a:pt x="69"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6" name="Freeform 65"/>
          <p:cNvSpPr/>
          <p:nvPr/>
        </p:nvSpPr>
        <p:spPr bwMode="auto">
          <a:xfrm>
            <a:off x="4351986" y="3195353"/>
            <a:ext cx="132511" cy="21572"/>
          </a:xfrm>
          <a:custGeom>
            <a:avLst/>
            <a:gdLst>
              <a:gd name="T0" fmla="*/ 69 w 857"/>
              <a:gd name="T1" fmla="*/ 0 h 141"/>
              <a:gd name="T2" fmla="*/ 786 w 857"/>
              <a:gd name="T3" fmla="*/ 0 h 141"/>
              <a:gd name="T4" fmla="*/ 805 w 857"/>
              <a:gd name="T5" fmla="*/ 3 h 141"/>
              <a:gd name="T6" fmla="*/ 822 w 857"/>
              <a:gd name="T7" fmla="*/ 10 h 141"/>
              <a:gd name="T8" fmla="*/ 836 w 857"/>
              <a:gd name="T9" fmla="*/ 21 h 141"/>
              <a:gd name="T10" fmla="*/ 848 w 857"/>
              <a:gd name="T11" fmla="*/ 35 h 141"/>
              <a:gd name="T12" fmla="*/ 854 w 857"/>
              <a:gd name="T13" fmla="*/ 52 h 141"/>
              <a:gd name="T14" fmla="*/ 857 w 857"/>
              <a:gd name="T15" fmla="*/ 71 h 141"/>
              <a:gd name="T16" fmla="*/ 854 w 857"/>
              <a:gd name="T17" fmla="*/ 90 h 141"/>
              <a:gd name="T18" fmla="*/ 848 w 857"/>
              <a:gd name="T19" fmla="*/ 107 h 141"/>
              <a:gd name="T20" fmla="*/ 836 w 857"/>
              <a:gd name="T21" fmla="*/ 121 h 141"/>
              <a:gd name="T22" fmla="*/ 822 w 857"/>
              <a:gd name="T23" fmla="*/ 131 h 141"/>
              <a:gd name="T24" fmla="*/ 805 w 857"/>
              <a:gd name="T25" fmla="*/ 139 h 141"/>
              <a:gd name="T26" fmla="*/ 786 w 857"/>
              <a:gd name="T27" fmla="*/ 141 h 141"/>
              <a:gd name="T28" fmla="*/ 69 w 857"/>
              <a:gd name="T29" fmla="*/ 141 h 141"/>
              <a:gd name="T30" fmla="*/ 51 w 857"/>
              <a:gd name="T31" fmla="*/ 139 h 141"/>
              <a:gd name="T32" fmla="*/ 34 w 857"/>
              <a:gd name="T33" fmla="*/ 131 h 141"/>
              <a:gd name="T34" fmla="*/ 20 w 857"/>
              <a:gd name="T35" fmla="*/ 121 h 141"/>
              <a:gd name="T36" fmla="*/ 9 w 857"/>
              <a:gd name="T37" fmla="*/ 107 h 141"/>
              <a:gd name="T38" fmla="*/ 2 w 857"/>
              <a:gd name="T39" fmla="*/ 90 h 141"/>
              <a:gd name="T40" fmla="*/ 0 w 857"/>
              <a:gd name="T41" fmla="*/ 71 h 141"/>
              <a:gd name="T42" fmla="*/ 2 w 857"/>
              <a:gd name="T43" fmla="*/ 52 h 141"/>
              <a:gd name="T44" fmla="*/ 9 w 857"/>
              <a:gd name="T45" fmla="*/ 35 h 141"/>
              <a:gd name="T46" fmla="*/ 20 w 857"/>
              <a:gd name="T47" fmla="*/ 21 h 141"/>
              <a:gd name="T48" fmla="*/ 34 w 857"/>
              <a:gd name="T49" fmla="*/ 10 h 141"/>
              <a:gd name="T50" fmla="*/ 51 w 857"/>
              <a:gd name="T51" fmla="*/ 3 h 141"/>
              <a:gd name="T52" fmla="*/ 69 w 857"/>
              <a:gd name="T5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7" h="141">
                <a:moveTo>
                  <a:pt x="69" y="0"/>
                </a:moveTo>
                <a:lnTo>
                  <a:pt x="786" y="0"/>
                </a:lnTo>
                <a:lnTo>
                  <a:pt x="805" y="3"/>
                </a:lnTo>
                <a:lnTo>
                  <a:pt x="822" y="10"/>
                </a:lnTo>
                <a:lnTo>
                  <a:pt x="836" y="21"/>
                </a:lnTo>
                <a:lnTo>
                  <a:pt x="848" y="35"/>
                </a:lnTo>
                <a:lnTo>
                  <a:pt x="854" y="52"/>
                </a:lnTo>
                <a:lnTo>
                  <a:pt x="857" y="71"/>
                </a:lnTo>
                <a:lnTo>
                  <a:pt x="854" y="90"/>
                </a:lnTo>
                <a:lnTo>
                  <a:pt x="848" y="107"/>
                </a:lnTo>
                <a:lnTo>
                  <a:pt x="836" y="121"/>
                </a:lnTo>
                <a:lnTo>
                  <a:pt x="822" y="131"/>
                </a:lnTo>
                <a:lnTo>
                  <a:pt x="805" y="139"/>
                </a:lnTo>
                <a:lnTo>
                  <a:pt x="786" y="141"/>
                </a:lnTo>
                <a:lnTo>
                  <a:pt x="69" y="141"/>
                </a:lnTo>
                <a:lnTo>
                  <a:pt x="51" y="139"/>
                </a:lnTo>
                <a:lnTo>
                  <a:pt x="34" y="131"/>
                </a:lnTo>
                <a:lnTo>
                  <a:pt x="20" y="121"/>
                </a:lnTo>
                <a:lnTo>
                  <a:pt x="9" y="107"/>
                </a:lnTo>
                <a:lnTo>
                  <a:pt x="2" y="90"/>
                </a:lnTo>
                <a:lnTo>
                  <a:pt x="0" y="71"/>
                </a:lnTo>
                <a:lnTo>
                  <a:pt x="2" y="52"/>
                </a:lnTo>
                <a:lnTo>
                  <a:pt x="9" y="35"/>
                </a:lnTo>
                <a:lnTo>
                  <a:pt x="20" y="21"/>
                </a:lnTo>
                <a:lnTo>
                  <a:pt x="34" y="10"/>
                </a:lnTo>
                <a:lnTo>
                  <a:pt x="51" y="3"/>
                </a:lnTo>
                <a:lnTo>
                  <a:pt x="69"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0" name="Freeform 70"/>
          <p:cNvSpPr>
            <a:spLocks noEditPoints="1"/>
          </p:cNvSpPr>
          <p:nvPr/>
        </p:nvSpPr>
        <p:spPr bwMode="auto">
          <a:xfrm>
            <a:off x="4184807" y="1989722"/>
            <a:ext cx="320492" cy="320492"/>
          </a:xfrm>
          <a:custGeom>
            <a:avLst/>
            <a:gdLst>
              <a:gd name="T0" fmla="*/ 958 w 2077"/>
              <a:gd name="T1" fmla="*/ 277 h 2076"/>
              <a:gd name="T2" fmla="*/ 796 w 2077"/>
              <a:gd name="T3" fmla="*/ 377 h 2076"/>
              <a:gd name="T4" fmla="*/ 576 w 2077"/>
              <a:gd name="T5" fmla="*/ 455 h 2076"/>
              <a:gd name="T6" fmla="*/ 456 w 2077"/>
              <a:gd name="T7" fmla="*/ 350 h 2076"/>
              <a:gd name="T8" fmla="*/ 457 w 2077"/>
              <a:gd name="T9" fmla="*/ 573 h 2076"/>
              <a:gd name="T10" fmla="*/ 379 w 2077"/>
              <a:gd name="T11" fmla="*/ 793 h 2076"/>
              <a:gd name="T12" fmla="*/ 281 w 2077"/>
              <a:gd name="T13" fmla="*/ 955 h 2076"/>
              <a:gd name="T14" fmla="*/ 142 w 2077"/>
              <a:gd name="T15" fmla="*/ 1105 h 2076"/>
              <a:gd name="T16" fmla="*/ 300 w 2077"/>
              <a:gd name="T17" fmla="*/ 1120 h 2076"/>
              <a:gd name="T18" fmla="*/ 400 w 2077"/>
              <a:gd name="T19" fmla="*/ 1331 h 2076"/>
              <a:gd name="T20" fmla="*/ 446 w 2077"/>
              <a:gd name="T21" fmla="*/ 1515 h 2076"/>
              <a:gd name="T22" fmla="*/ 459 w 2077"/>
              <a:gd name="T23" fmla="*/ 1723 h 2076"/>
              <a:gd name="T24" fmla="*/ 591 w 2077"/>
              <a:gd name="T25" fmla="*/ 1612 h 2076"/>
              <a:gd name="T26" fmla="*/ 846 w 2077"/>
              <a:gd name="T27" fmla="*/ 1714 h 2076"/>
              <a:gd name="T28" fmla="*/ 957 w 2077"/>
              <a:gd name="T29" fmla="*/ 1922 h 2076"/>
              <a:gd name="T30" fmla="*/ 1111 w 2077"/>
              <a:gd name="T31" fmla="*/ 1934 h 2076"/>
              <a:gd name="T32" fmla="*/ 1130 w 2077"/>
              <a:gd name="T33" fmla="*/ 1759 h 2076"/>
              <a:gd name="T34" fmla="*/ 1382 w 2077"/>
              <a:gd name="T35" fmla="*/ 1650 h 2076"/>
              <a:gd name="T36" fmla="*/ 1608 w 2077"/>
              <a:gd name="T37" fmla="*/ 1720 h 2076"/>
              <a:gd name="T38" fmla="*/ 1723 w 2077"/>
              <a:gd name="T39" fmla="*/ 1623 h 2076"/>
              <a:gd name="T40" fmla="*/ 1613 w 2077"/>
              <a:gd name="T41" fmla="*/ 1464 h 2076"/>
              <a:gd name="T42" fmla="*/ 1730 w 2077"/>
              <a:gd name="T43" fmla="*/ 1175 h 2076"/>
              <a:gd name="T44" fmla="*/ 1929 w 2077"/>
              <a:gd name="T45" fmla="*/ 1118 h 2076"/>
              <a:gd name="T46" fmla="*/ 1934 w 2077"/>
              <a:gd name="T47" fmla="*/ 962 h 2076"/>
              <a:gd name="T48" fmla="*/ 1747 w 2077"/>
              <a:gd name="T49" fmla="*/ 934 h 2076"/>
              <a:gd name="T50" fmla="*/ 1624 w 2077"/>
              <a:gd name="T51" fmla="*/ 648 h 2076"/>
              <a:gd name="T52" fmla="*/ 1728 w 2077"/>
              <a:gd name="T53" fmla="*/ 463 h 2076"/>
              <a:gd name="T54" fmla="*/ 1616 w 2077"/>
              <a:gd name="T55" fmla="*/ 350 h 2076"/>
              <a:gd name="T56" fmla="*/ 1449 w 2077"/>
              <a:gd name="T57" fmla="*/ 461 h 2076"/>
              <a:gd name="T58" fmla="*/ 1159 w 2077"/>
              <a:gd name="T59" fmla="*/ 341 h 2076"/>
              <a:gd name="T60" fmla="*/ 1119 w 2077"/>
              <a:gd name="T61" fmla="*/ 145 h 2076"/>
              <a:gd name="T62" fmla="*/ 1139 w 2077"/>
              <a:gd name="T63" fmla="*/ 3 h 2076"/>
              <a:gd name="T64" fmla="*/ 1260 w 2077"/>
              <a:gd name="T65" fmla="*/ 152 h 2076"/>
              <a:gd name="T66" fmla="*/ 1547 w 2077"/>
              <a:gd name="T67" fmla="*/ 227 h 2076"/>
              <a:gd name="T68" fmla="*/ 1705 w 2077"/>
              <a:gd name="T69" fmla="*/ 239 h 2076"/>
              <a:gd name="T70" fmla="*/ 1866 w 2077"/>
              <a:gd name="T71" fmla="*/ 474 h 2076"/>
              <a:gd name="T72" fmla="*/ 1819 w 2077"/>
              <a:gd name="T73" fmla="*/ 714 h 2076"/>
              <a:gd name="T74" fmla="*/ 2032 w 2077"/>
              <a:gd name="T75" fmla="*/ 861 h 2076"/>
              <a:gd name="T76" fmla="*/ 2065 w 2077"/>
              <a:gd name="T77" fmla="*/ 1165 h 2076"/>
              <a:gd name="T78" fmla="*/ 1925 w 2077"/>
              <a:gd name="T79" fmla="*/ 1259 h 2076"/>
              <a:gd name="T80" fmla="*/ 1852 w 2077"/>
              <a:gd name="T81" fmla="*/ 1551 h 2076"/>
              <a:gd name="T82" fmla="*/ 1821 w 2077"/>
              <a:gd name="T83" fmla="*/ 1722 h 2076"/>
              <a:gd name="T84" fmla="*/ 1592 w 2077"/>
              <a:gd name="T85" fmla="*/ 1863 h 2076"/>
              <a:gd name="T86" fmla="*/ 1361 w 2077"/>
              <a:gd name="T87" fmla="*/ 1818 h 2076"/>
              <a:gd name="T88" fmla="*/ 1216 w 2077"/>
              <a:gd name="T89" fmla="*/ 2031 h 2076"/>
              <a:gd name="T90" fmla="*/ 910 w 2077"/>
              <a:gd name="T91" fmla="*/ 2064 h 2076"/>
              <a:gd name="T92" fmla="*/ 817 w 2077"/>
              <a:gd name="T93" fmla="*/ 1852 h 2076"/>
              <a:gd name="T94" fmla="*/ 508 w 2077"/>
              <a:gd name="T95" fmla="*/ 1857 h 2076"/>
              <a:gd name="T96" fmla="*/ 354 w 2077"/>
              <a:gd name="T97" fmla="*/ 1820 h 2076"/>
              <a:gd name="T98" fmla="*/ 216 w 2077"/>
              <a:gd name="T99" fmla="*/ 1577 h 2076"/>
              <a:gd name="T100" fmla="*/ 240 w 2077"/>
              <a:gd name="T101" fmla="*/ 1311 h 2076"/>
              <a:gd name="T102" fmla="*/ 26 w 2077"/>
              <a:gd name="T103" fmla="*/ 1192 h 2076"/>
              <a:gd name="T104" fmla="*/ 26 w 2077"/>
              <a:gd name="T105" fmla="*/ 884 h 2076"/>
              <a:gd name="T106" fmla="*/ 246 w 2077"/>
              <a:gd name="T107" fmla="*/ 748 h 2076"/>
              <a:gd name="T108" fmla="*/ 211 w 2077"/>
              <a:gd name="T109" fmla="*/ 474 h 2076"/>
              <a:gd name="T110" fmla="*/ 372 w 2077"/>
              <a:gd name="T111" fmla="*/ 239 h 2076"/>
              <a:gd name="T112" fmla="*/ 530 w 2077"/>
              <a:gd name="T113" fmla="*/ 227 h 2076"/>
              <a:gd name="T114" fmla="*/ 817 w 2077"/>
              <a:gd name="T115" fmla="*/ 224 h 2076"/>
              <a:gd name="T116" fmla="*/ 910 w 2077"/>
              <a:gd name="T117" fmla="*/ 12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7" h="2076">
                <a:moveTo>
                  <a:pt x="971" y="140"/>
                </a:moveTo>
                <a:lnTo>
                  <a:pt x="967" y="140"/>
                </a:lnTo>
                <a:lnTo>
                  <a:pt x="964" y="142"/>
                </a:lnTo>
                <a:lnTo>
                  <a:pt x="961" y="145"/>
                </a:lnTo>
                <a:lnTo>
                  <a:pt x="959" y="149"/>
                </a:lnTo>
                <a:lnTo>
                  <a:pt x="958" y="152"/>
                </a:lnTo>
                <a:lnTo>
                  <a:pt x="958" y="277"/>
                </a:lnTo>
                <a:lnTo>
                  <a:pt x="956" y="296"/>
                </a:lnTo>
                <a:lnTo>
                  <a:pt x="948" y="314"/>
                </a:lnTo>
                <a:lnTo>
                  <a:pt x="936" y="329"/>
                </a:lnTo>
                <a:lnTo>
                  <a:pt x="920" y="340"/>
                </a:lnTo>
                <a:lnTo>
                  <a:pt x="902" y="346"/>
                </a:lnTo>
                <a:lnTo>
                  <a:pt x="849" y="360"/>
                </a:lnTo>
                <a:lnTo>
                  <a:pt x="796" y="377"/>
                </a:lnTo>
                <a:lnTo>
                  <a:pt x="745" y="397"/>
                </a:lnTo>
                <a:lnTo>
                  <a:pt x="697" y="422"/>
                </a:lnTo>
                <a:lnTo>
                  <a:pt x="649" y="451"/>
                </a:lnTo>
                <a:lnTo>
                  <a:pt x="631" y="460"/>
                </a:lnTo>
                <a:lnTo>
                  <a:pt x="612" y="463"/>
                </a:lnTo>
                <a:lnTo>
                  <a:pt x="594" y="461"/>
                </a:lnTo>
                <a:lnTo>
                  <a:pt x="576" y="455"/>
                </a:lnTo>
                <a:lnTo>
                  <a:pt x="561" y="443"/>
                </a:lnTo>
                <a:lnTo>
                  <a:pt x="471" y="352"/>
                </a:lnTo>
                <a:lnTo>
                  <a:pt x="468" y="350"/>
                </a:lnTo>
                <a:lnTo>
                  <a:pt x="465" y="349"/>
                </a:lnTo>
                <a:lnTo>
                  <a:pt x="462" y="349"/>
                </a:lnTo>
                <a:lnTo>
                  <a:pt x="459" y="349"/>
                </a:lnTo>
                <a:lnTo>
                  <a:pt x="456" y="350"/>
                </a:lnTo>
                <a:lnTo>
                  <a:pt x="453" y="352"/>
                </a:lnTo>
                <a:lnTo>
                  <a:pt x="356" y="450"/>
                </a:lnTo>
                <a:lnTo>
                  <a:pt x="353" y="456"/>
                </a:lnTo>
                <a:lnTo>
                  <a:pt x="353" y="462"/>
                </a:lnTo>
                <a:lnTo>
                  <a:pt x="356" y="467"/>
                </a:lnTo>
                <a:lnTo>
                  <a:pt x="446" y="557"/>
                </a:lnTo>
                <a:lnTo>
                  <a:pt x="457" y="573"/>
                </a:lnTo>
                <a:lnTo>
                  <a:pt x="465" y="591"/>
                </a:lnTo>
                <a:lnTo>
                  <a:pt x="466" y="610"/>
                </a:lnTo>
                <a:lnTo>
                  <a:pt x="462" y="629"/>
                </a:lnTo>
                <a:lnTo>
                  <a:pt x="454" y="645"/>
                </a:lnTo>
                <a:lnTo>
                  <a:pt x="425" y="693"/>
                </a:lnTo>
                <a:lnTo>
                  <a:pt x="400" y="742"/>
                </a:lnTo>
                <a:lnTo>
                  <a:pt x="379" y="793"/>
                </a:lnTo>
                <a:lnTo>
                  <a:pt x="362" y="845"/>
                </a:lnTo>
                <a:lnTo>
                  <a:pt x="350" y="899"/>
                </a:lnTo>
                <a:lnTo>
                  <a:pt x="343" y="918"/>
                </a:lnTo>
                <a:lnTo>
                  <a:pt x="332" y="933"/>
                </a:lnTo>
                <a:lnTo>
                  <a:pt x="317" y="945"/>
                </a:lnTo>
                <a:lnTo>
                  <a:pt x="300" y="952"/>
                </a:lnTo>
                <a:lnTo>
                  <a:pt x="281" y="955"/>
                </a:lnTo>
                <a:lnTo>
                  <a:pt x="153" y="955"/>
                </a:lnTo>
                <a:lnTo>
                  <a:pt x="150" y="955"/>
                </a:lnTo>
                <a:lnTo>
                  <a:pt x="147" y="958"/>
                </a:lnTo>
                <a:lnTo>
                  <a:pt x="144" y="961"/>
                </a:lnTo>
                <a:lnTo>
                  <a:pt x="143" y="964"/>
                </a:lnTo>
                <a:lnTo>
                  <a:pt x="142" y="967"/>
                </a:lnTo>
                <a:lnTo>
                  <a:pt x="142" y="1105"/>
                </a:lnTo>
                <a:lnTo>
                  <a:pt x="143" y="1109"/>
                </a:lnTo>
                <a:lnTo>
                  <a:pt x="144" y="1113"/>
                </a:lnTo>
                <a:lnTo>
                  <a:pt x="147" y="1115"/>
                </a:lnTo>
                <a:lnTo>
                  <a:pt x="150" y="1117"/>
                </a:lnTo>
                <a:lnTo>
                  <a:pt x="153" y="1118"/>
                </a:lnTo>
                <a:lnTo>
                  <a:pt x="281" y="1118"/>
                </a:lnTo>
                <a:lnTo>
                  <a:pt x="300" y="1120"/>
                </a:lnTo>
                <a:lnTo>
                  <a:pt x="317" y="1128"/>
                </a:lnTo>
                <a:lnTo>
                  <a:pt x="332" y="1140"/>
                </a:lnTo>
                <a:lnTo>
                  <a:pt x="343" y="1156"/>
                </a:lnTo>
                <a:lnTo>
                  <a:pt x="350" y="1174"/>
                </a:lnTo>
                <a:lnTo>
                  <a:pt x="362" y="1228"/>
                </a:lnTo>
                <a:lnTo>
                  <a:pt x="379" y="1280"/>
                </a:lnTo>
                <a:lnTo>
                  <a:pt x="400" y="1331"/>
                </a:lnTo>
                <a:lnTo>
                  <a:pt x="425" y="1379"/>
                </a:lnTo>
                <a:lnTo>
                  <a:pt x="454" y="1427"/>
                </a:lnTo>
                <a:lnTo>
                  <a:pt x="462" y="1445"/>
                </a:lnTo>
                <a:lnTo>
                  <a:pt x="467" y="1464"/>
                </a:lnTo>
                <a:lnTo>
                  <a:pt x="465" y="1483"/>
                </a:lnTo>
                <a:lnTo>
                  <a:pt x="457" y="1500"/>
                </a:lnTo>
                <a:lnTo>
                  <a:pt x="446" y="1515"/>
                </a:lnTo>
                <a:lnTo>
                  <a:pt x="356" y="1606"/>
                </a:lnTo>
                <a:lnTo>
                  <a:pt x="353" y="1611"/>
                </a:lnTo>
                <a:lnTo>
                  <a:pt x="353" y="1617"/>
                </a:lnTo>
                <a:lnTo>
                  <a:pt x="356" y="1623"/>
                </a:lnTo>
                <a:lnTo>
                  <a:pt x="453" y="1720"/>
                </a:lnTo>
                <a:lnTo>
                  <a:pt x="456" y="1722"/>
                </a:lnTo>
                <a:lnTo>
                  <a:pt x="459" y="1723"/>
                </a:lnTo>
                <a:lnTo>
                  <a:pt x="462" y="1724"/>
                </a:lnTo>
                <a:lnTo>
                  <a:pt x="465" y="1723"/>
                </a:lnTo>
                <a:lnTo>
                  <a:pt x="468" y="1722"/>
                </a:lnTo>
                <a:lnTo>
                  <a:pt x="471" y="1720"/>
                </a:lnTo>
                <a:lnTo>
                  <a:pt x="559" y="1630"/>
                </a:lnTo>
                <a:lnTo>
                  <a:pt x="574" y="1619"/>
                </a:lnTo>
                <a:lnTo>
                  <a:pt x="591" y="1612"/>
                </a:lnTo>
                <a:lnTo>
                  <a:pt x="609" y="1610"/>
                </a:lnTo>
                <a:lnTo>
                  <a:pt x="629" y="1614"/>
                </a:lnTo>
                <a:lnTo>
                  <a:pt x="648" y="1622"/>
                </a:lnTo>
                <a:lnTo>
                  <a:pt x="695" y="1651"/>
                </a:lnTo>
                <a:lnTo>
                  <a:pt x="744" y="1676"/>
                </a:lnTo>
                <a:lnTo>
                  <a:pt x="795" y="1697"/>
                </a:lnTo>
                <a:lnTo>
                  <a:pt x="846" y="1714"/>
                </a:lnTo>
                <a:lnTo>
                  <a:pt x="900" y="1726"/>
                </a:lnTo>
                <a:lnTo>
                  <a:pt x="919" y="1733"/>
                </a:lnTo>
                <a:lnTo>
                  <a:pt x="935" y="1744"/>
                </a:lnTo>
                <a:lnTo>
                  <a:pt x="947" y="1759"/>
                </a:lnTo>
                <a:lnTo>
                  <a:pt x="955" y="1776"/>
                </a:lnTo>
                <a:lnTo>
                  <a:pt x="957" y="1796"/>
                </a:lnTo>
                <a:lnTo>
                  <a:pt x="957" y="1922"/>
                </a:lnTo>
                <a:lnTo>
                  <a:pt x="958" y="1926"/>
                </a:lnTo>
                <a:lnTo>
                  <a:pt x="959" y="1929"/>
                </a:lnTo>
                <a:lnTo>
                  <a:pt x="963" y="1932"/>
                </a:lnTo>
                <a:lnTo>
                  <a:pt x="966" y="1934"/>
                </a:lnTo>
                <a:lnTo>
                  <a:pt x="970" y="1934"/>
                </a:lnTo>
                <a:lnTo>
                  <a:pt x="1108" y="1934"/>
                </a:lnTo>
                <a:lnTo>
                  <a:pt x="1111" y="1934"/>
                </a:lnTo>
                <a:lnTo>
                  <a:pt x="1114" y="1932"/>
                </a:lnTo>
                <a:lnTo>
                  <a:pt x="1118" y="1929"/>
                </a:lnTo>
                <a:lnTo>
                  <a:pt x="1119" y="1926"/>
                </a:lnTo>
                <a:lnTo>
                  <a:pt x="1120" y="1922"/>
                </a:lnTo>
                <a:lnTo>
                  <a:pt x="1120" y="1796"/>
                </a:lnTo>
                <a:lnTo>
                  <a:pt x="1123" y="1776"/>
                </a:lnTo>
                <a:lnTo>
                  <a:pt x="1130" y="1759"/>
                </a:lnTo>
                <a:lnTo>
                  <a:pt x="1142" y="1744"/>
                </a:lnTo>
                <a:lnTo>
                  <a:pt x="1158" y="1733"/>
                </a:lnTo>
                <a:lnTo>
                  <a:pt x="1177" y="1726"/>
                </a:lnTo>
                <a:lnTo>
                  <a:pt x="1231" y="1714"/>
                </a:lnTo>
                <a:lnTo>
                  <a:pt x="1282" y="1697"/>
                </a:lnTo>
                <a:lnTo>
                  <a:pt x="1333" y="1676"/>
                </a:lnTo>
                <a:lnTo>
                  <a:pt x="1382" y="1650"/>
                </a:lnTo>
                <a:lnTo>
                  <a:pt x="1430" y="1622"/>
                </a:lnTo>
                <a:lnTo>
                  <a:pt x="1447" y="1614"/>
                </a:lnTo>
                <a:lnTo>
                  <a:pt x="1466" y="1610"/>
                </a:lnTo>
                <a:lnTo>
                  <a:pt x="1485" y="1611"/>
                </a:lnTo>
                <a:lnTo>
                  <a:pt x="1503" y="1619"/>
                </a:lnTo>
                <a:lnTo>
                  <a:pt x="1518" y="1630"/>
                </a:lnTo>
                <a:lnTo>
                  <a:pt x="1608" y="1720"/>
                </a:lnTo>
                <a:lnTo>
                  <a:pt x="1611" y="1722"/>
                </a:lnTo>
                <a:lnTo>
                  <a:pt x="1614" y="1723"/>
                </a:lnTo>
                <a:lnTo>
                  <a:pt x="1617" y="1724"/>
                </a:lnTo>
                <a:lnTo>
                  <a:pt x="1619" y="1723"/>
                </a:lnTo>
                <a:lnTo>
                  <a:pt x="1622" y="1722"/>
                </a:lnTo>
                <a:lnTo>
                  <a:pt x="1625" y="1720"/>
                </a:lnTo>
                <a:lnTo>
                  <a:pt x="1723" y="1623"/>
                </a:lnTo>
                <a:lnTo>
                  <a:pt x="1726" y="1618"/>
                </a:lnTo>
                <a:lnTo>
                  <a:pt x="1726" y="1611"/>
                </a:lnTo>
                <a:lnTo>
                  <a:pt x="1723" y="1606"/>
                </a:lnTo>
                <a:lnTo>
                  <a:pt x="1633" y="1516"/>
                </a:lnTo>
                <a:lnTo>
                  <a:pt x="1621" y="1501"/>
                </a:lnTo>
                <a:lnTo>
                  <a:pt x="1615" y="1483"/>
                </a:lnTo>
                <a:lnTo>
                  <a:pt x="1613" y="1464"/>
                </a:lnTo>
                <a:lnTo>
                  <a:pt x="1616" y="1446"/>
                </a:lnTo>
                <a:lnTo>
                  <a:pt x="1624" y="1428"/>
                </a:lnTo>
                <a:lnTo>
                  <a:pt x="1654" y="1380"/>
                </a:lnTo>
                <a:lnTo>
                  <a:pt x="1679" y="1332"/>
                </a:lnTo>
                <a:lnTo>
                  <a:pt x="1700" y="1281"/>
                </a:lnTo>
                <a:lnTo>
                  <a:pt x="1717" y="1229"/>
                </a:lnTo>
                <a:lnTo>
                  <a:pt x="1730" y="1175"/>
                </a:lnTo>
                <a:lnTo>
                  <a:pt x="1736" y="1156"/>
                </a:lnTo>
                <a:lnTo>
                  <a:pt x="1747" y="1141"/>
                </a:lnTo>
                <a:lnTo>
                  <a:pt x="1761" y="1128"/>
                </a:lnTo>
                <a:lnTo>
                  <a:pt x="1779" y="1121"/>
                </a:lnTo>
                <a:lnTo>
                  <a:pt x="1798" y="1119"/>
                </a:lnTo>
                <a:lnTo>
                  <a:pt x="1925" y="1119"/>
                </a:lnTo>
                <a:lnTo>
                  <a:pt x="1929" y="1118"/>
                </a:lnTo>
                <a:lnTo>
                  <a:pt x="1932" y="1117"/>
                </a:lnTo>
                <a:lnTo>
                  <a:pt x="1934" y="1114"/>
                </a:lnTo>
                <a:lnTo>
                  <a:pt x="1936" y="1110"/>
                </a:lnTo>
                <a:lnTo>
                  <a:pt x="1936" y="1107"/>
                </a:lnTo>
                <a:lnTo>
                  <a:pt x="1936" y="969"/>
                </a:lnTo>
                <a:lnTo>
                  <a:pt x="1936" y="965"/>
                </a:lnTo>
                <a:lnTo>
                  <a:pt x="1934" y="962"/>
                </a:lnTo>
                <a:lnTo>
                  <a:pt x="1932" y="959"/>
                </a:lnTo>
                <a:lnTo>
                  <a:pt x="1929" y="958"/>
                </a:lnTo>
                <a:lnTo>
                  <a:pt x="1925" y="957"/>
                </a:lnTo>
                <a:lnTo>
                  <a:pt x="1798" y="957"/>
                </a:lnTo>
                <a:lnTo>
                  <a:pt x="1779" y="954"/>
                </a:lnTo>
                <a:lnTo>
                  <a:pt x="1761" y="946"/>
                </a:lnTo>
                <a:lnTo>
                  <a:pt x="1747" y="934"/>
                </a:lnTo>
                <a:lnTo>
                  <a:pt x="1736" y="919"/>
                </a:lnTo>
                <a:lnTo>
                  <a:pt x="1730" y="900"/>
                </a:lnTo>
                <a:lnTo>
                  <a:pt x="1716" y="847"/>
                </a:lnTo>
                <a:lnTo>
                  <a:pt x="1699" y="794"/>
                </a:lnTo>
                <a:lnTo>
                  <a:pt x="1678" y="744"/>
                </a:lnTo>
                <a:lnTo>
                  <a:pt x="1654" y="694"/>
                </a:lnTo>
                <a:lnTo>
                  <a:pt x="1624" y="648"/>
                </a:lnTo>
                <a:lnTo>
                  <a:pt x="1616" y="630"/>
                </a:lnTo>
                <a:lnTo>
                  <a:pt x="1613" y="611"/>
                </a:lnTo>
                <a:lnTo>
                  <a:pt x="1615" y="592"/>
                </a:lnTo>
                <a:lnTo>
                  <a:pt x="1621" y="574"/>
                </a:lnTo>
                <a:lnTo>
                  <a:pt x="1633" y="559"/>
                </a:lnTo>
                <a:lnTo>
                  <a:pt x="1724" y="468"/>
                </a:lnTo>
                <a:lnTo>
                  <a:pt x="1728" y="463"/>
                </a:lnTo>
                <a:lnTo>
                  <a:pt x="1728" y="457"/>
                </a:lnTo>
                <a:lnTo>
                  <a:pt x="1724" y="451"/>
                </a:lnTo>
                <a:lnTo>
                  <a:pt x="1626" y="354"/>
                </a:lnTo>
                <a:lnTo>
                  <a:pt x="1623" y="351"/>
                </a:lnTo>
                <a:lnTo>
                  <a:pt x="1621" y="350"/>
                </a:lnTo>
                <a:lnTo>
                  <a:pt x="1618" y="350"/>
                </a:lnTo>
                <a:lnTo>
                  <a:pt x="1616" y="350"/>
                </a:lnTo>
                <a:lnTo>
                  <a:pt x="1613" y="351"/>
                </a:lnTo>
                <a:lnTo>
                  <a:pt x="1609" y="354"/>
                </a:lnTo>
                <a:lnTo>
                  <a:pt x="1520" y="444"/>
                </a:lnTo>
                <a:lnTo>
                  <a:pt x="1504" y="456"/>
                </a:lnTo>
                <a:lnTo>
                  <a:pt x="1486" y="462"/>
                </a:lnTo>
                <a:lnTo>
                  <a:pt x="1467" y="464"/>
                </a:lnTo>
                <a:lnTo>
                  <a:pt x="1449" y="461"/>
                </a:lnTo>
                <a:lnTo>
                  <a:pt x="1431" y="452"/>
                </a:lnTo>
                <a:lnTo>
                  <a:pt x="1384" y="423"/>
                </a:lnTo>
                <a:lnTo>
                  <a:pt x="1335" y="399"/>
                </a:lnTo>
                <a:lnTo>
                  <a:pt x="1284" y="378"/>
                </a:lnTo>
                <a:lnTo>
                  <a:pt x="1232" y="361"/>
                </a:lnTo>
                <a:lnTo>
                  <a:pt x="1178" y="348"/>
                </a:lnTo>
                <a:lnTo>
                  <a:pt x="1159" y="341"/>
                </a:lnTo>
                <a:lnTo>
                  <a:pt x="1143" y="330"/>
                </a:lnTo>
                <a:lnTo>
                  <a:pt x="1131" y="315"/>
                </a:lnTo>
                <a:lnTo>
                  <a:pt x="1124" y="298"/>
                </a:lnTo>
                <a:lnTo>
                  <a:pt x="1121" y="278"/>
                </a:lnTo>
                <a:lnTo>
                  <a:pt x="1121" y="152"/>
                </a:lnTo>
                <a:lnTo>
                  <a:pt x="1121" y="149"/>
                </a:lnTo>
                <a:lnTo>
                  <a:pt x="1119" y="145"/>
                </a:lnTo>
                <a:lnTo>
                  <a:pt x="1117" y="142"/>
                </a:lnTo>
                <a:lnTo>
                  <a:pt x="1112" y="140"/>
                </a:lnTo>
                <a:lnTo>
                  <a:pt x="1109" y="140"/>
                </a:lnTo>
                <a:lnTo>
                  <a:pt x="971" y="140"/>
                </a:lnTo>
                <a:close/>
                <a:moveTo>
                  <a:pt x="970" y="0"/>
                </a:moveTo>
                <a:lnTo>
                  <a:pt x="1108" y="0"/>
                </a:lnTo>
                <a:lnTo>
                  <a:pt x="1139" y="3"/>
                </a:lnTo>
                <a:lnTo>
                  <a:pt x="1167" y="12"/>
                </a:lnTo>
                <a:lnTo>
                  <a:pt x="1193" y="25"/>
                </a:lnTo>
                <a:lnTo>
                  <a:pt x="1216" y="44"/>
                </a:lnTo>
                <a:lnTo>
                  <a:pt x="1234" y="66"/>
                </a:lnTo>
                <a:lnTo>
                  <a:pt x="1248" y="93"/>
                </a:lnTo>
                <a:lnTo>
                  <a:pt x="1257" y="121"/>
                </a:lnTo>
                <a:lnTo>
                  <a:pt x="1260" y="152"/>
                </a:lnTo>
                <a:lnTo>
                  <a:pt x="1260" y="223"/>
                </a:lnTo>
                <a:lnTo>
                  <a:pt x="1329" y="245"/>
                </a:lnTo>
                <a:lnTo>
                  <a:pt x="1394" y="272"/>
                </a:lnTo>
                <a:lnTo>
                  <a:pt x="1457" y="305"/>
                </a:lnTo>
                <a:lnTo>
                  <a:pt x="1508" y="255"/>
                </a:lnTo>
                <a:lnTo>
                  <a:pt x="1527" y="239"/>
                </a:lnTo>
                <a:lnTo>
                  <a:pt x="1547" y="227"/>
                </a:lnTo>
                <a:lnTo>
                  <a:pt x="1569" y="217"/>
                </a:lnTo>
                <a:lnTo>
                  <a:pt x="1592" y="212"/>
                </a:lnTo>
                <a:lnTo>
                  <a:pt x="1616" y="210"/>
                </a:lnTo>
                <a:lnTo>
                  <a:pt x="1640" y="212"/>
                </a:lnTo>
                <a:lnTo>
                  <a:pt x="1663" y="217"/>
                </a:lnTo>
                <a:lnTo>
                  <a:pt x="1684" y="227"/>
                </a:lnTo>
                <a:lnTo>
                  <a:pt x="1705" y="239"/>
                </a:lnTo>
                <a:lnTo>
                  <a:pt x="1723" y="255"/>
                </a:lnTo>
                <a:lnTo>
                  <a:pt x="1821" y="352"/>
                </a:lnTo>
                <a:lnTo>
                  <a:pt x="1839" y="373"/>
                </a:lnTo>
                <a:lnTo>
                  <a:pt x="1852" y="397"/>
                </a:lnTo>
                <a:lnTo>
                  <a:pt x="1862" y="422"/>
                </a:lnTo>
                <a:lnTo>
                  <a:pt x="1866" y="447"/>
                </a:lnTo>
                <a:lnTo>
                  <a:pt x="1866" y="474"/>
                </a:lnTo>
                <a:lnTo>
                  <a:pt x="1862" y="499"/>
                </a:lnTo>
                <a:lnTo>
                  <a:pt x="1852" y="523"/>
                </a:lnTo>
                <a:lnTo>
                  <a:pt x="1839" y="546"/>
                </a:lnTo>
                <a:lnTo>
                  <a:pt x="1821" y="567"/>
                </a:lnTo>
                <a:lnTo>
                  <a:pt x="1771" y="618"/>
                </a:lnTo>
                <a:lnTo>
                  <a:pt x="1796" y="665"/>
                </a:lnTo>
                <a:lnTo>
                  <a:pt x="1819" y="714"/>
                </a:lnTo>
                <a:lnTo>
                  <a:pt x="1837" y="765"/>
                </a:lnTo>
                <a:lnTo>
                  <a:pt x="1853" y="816"/>
                </a:lnTo>
                <a:lnTo>
                  <a:pt x="1925" y="816"/>
                </a:lnTo>
                <a:lnTo>
                  <a:pt x="1955" y="818"/>
                </a:lnTo>
                <a:lnTo>
                  <a:pt x="1984" y="828"/>
                </a:lnTo>
                <a:lnTo>
                  <a:pt x="2010" y="842"/>
                </a:lnTo>
                <a:lnTo>
                  <a:pt x="2032" y="861"/>
                </a:lnTo>
                <a:lnTo>
                  <a:pt x="2051" y="883"/>
                </a:lnTo>
                <a:lnTo>
                  <a:pt x="2065" y="909"/>
                </a:lnTo>
                <a:lnTo>
                  <a:pt x="2075" y="938"/>
                </a:lnTo>
                <a:lnTo>
                  <a:pt x="2077" y="968"/>
                </a:lnTo>
                <a:lnTo>
                  <a:pt x="2077" y="1106"/>
                </a:lnTo>
                <a:lnTo>
                  <a:pt x="2075" y="1137"/>
                </a:lnTo>
                <a:lnTo>
                  <a:pt x="2065" y="1165"/>
                </a:lnTo>
                <a:lnTo>
                  <a:pt x="2051" y="1192"/>
                </a:lnTo>
                <a:lnTo>
                  <a:pt x="2032" y="1214"/>
                </a:lnTo>
                <a:lnTo>
                  <a:pt x="2010" y="1233"/>
                </a:lnTo>
                <a:lnTo>
                  <a:pt x="1984" y="1247"/>
                </a:lnTo>
                <a:lnTo>
                  <a:pt x="1955" y="1255"/>
                </a:lnTo>
                <a:lnTo>
                  <a:pt x="1925" y="1258"/>
                </a:lnTo>
                <a:lnTo>
                  <a:pt x="1925" y="1259"/>
                </a:lnTo>
                <a:lnTo>
                  <a:pt x="1853" y="1259"/>
                </a:lnTo>
                <a:lnTo>
                  <a:pt x="1831" y="1328"/>
                </a:lnTo>
                <a:lnTo>
                  <a:pt x="1803" y="1393"/>
                </a:lnTo>
                <a:lnTo>
                  <a:pt x="1771" y="1456"/>
                </a:lnTo>
                <a:lnTo>
                  <a:pt x="1821" y="1507"/>
                </a:lnTo>
                <a:lnTo>
                  <a:pt x="1839" y="1528"/>
                </a:lnTo>
                <a:lnTo>
                  <a:pt x="1852" y="1551"/>
                </a:lnTo>
                <a:lnTo>
                  <a:pt x="1862" y="1577"/>
                </a:lnTo>
                <a:lnTo>
                  <a:pt x="1866" y="1602"/>
                </a:lnTo>
                <a:lnTo>
                  <a:pt x="1866" y="1628"/>
                </a:lnTo>
                <a:lnTo>
                  <a:pt x="1862" y="1654"/>
                </a:lnTo>
                <a:lnTo>
                  <a:pt x="1852" y="1678"/>
                </a:lnTo>
                <a:lnTo>
                  <a:pt x="1839" y="1701"/>
                </a:lnTo>
                <a:lnTo>
                  <a:pt x="1821" y="1722"/>
                </a:lnTo>
                <a:lnTo>
                  <a:pt x="1723" y="1820"/>
                </a:lnTo>
                <a:lnTo>
                  <a:pt x="1705" y="1836"/>
                </a:lnTo>
                <a:lnTo>
                  <a:pt x="1684" y="1849"/>
                </a:lnTo>
                <a:lnTo>
                  <a:pt x="1663" y="1857"/>
                </a:lnTo>
                <a:lnTo>
                  <a:pt x="1640" y="1863"/>
                </a:lnTo>
                <a:lnTo>
                  <a:pt x="1616" y="1864"/>
                </a:lnTo>
                <a:lnTo>
                  <a:pt x="1592" y="1863"/>
                </a:lnTo>
                <a:lnTo>
                  <a:pt x="1569" y="1857"/>
                </a:lnTo>
                <a:lnTo>
                  <a:pt x="1547" y="1849"/>
                </a:lnTo>
                <a:lnTo>
                  <a:pt x="1527" y="1836"/>
                </a:lnTo>
                <a:lnTo>
                  <a:pt x="1508" y="1820"/>
                </a:lnTo>
                <a:lnTo>
                  <a:pt x="1457" y="1770"/>
                </a:lnTo>
                <a:lnTo>
                  <a:pt x="1410" y="1796"/>
                </a:lnTo>
                <a:lnTo>
                  <a:pt x="1361" y="1818"/>
                </a:lnTo>
                <a:lnTo>
                  <a:pt x="1312" y="1837"/>
                </a:lnTo>
                <a:lnTo>
                  <a:pt x="1260" y="1852"/>
                </a:lnTo>
                <a:lnTo>
                  <a:pt x="1260" y="1924"/>
                </a:lnTo>
                <a:lnTo>
                  <a:pt x="1257" y="1954"/>
                </a:lnTo>
                <a:lnTo>
                  <a:pt x="1248" y="1983"/>
                </a:lnTo>
                <a:lnTo>
                  <a:pt x="1234" y="2009"/>
                </a:lnTo>
                <a:lnTo>
                  <a:pt x="1216" y="2031"/>
                </a:lnTo>
                <a:lnTo>
                  <a:pt x="1193" y="2050"/>
                </a:lnTo>
                <a:lnTo>
                  <a:pt x="1167" y="2064"/>
                </a:lnTo>
                <a:lnTo>
                  <a:pt x="1139" y="2073"/>
                </a:lnTo>
                <a:lnTo>
                  <a:pt x="1108" y="2076"/>
                </a:lnTo>
                <a:lnTo>
                  <a:pt x="970" y="2076"/>
                </a:lnTo>
                <a:lnTo>
                  <a:pt x="938" y="2073"/>
                </a:lnTo>
                <a:lnTo>
                  <a:pt x="910" y="2064"/>
                </a:lnTo>
                <a:lnTo>
                  <a:pt x="884" y="2050"/>
                </a:lnTo>
                <a:lnTo>
                  <a:pt x="861" y="2031"/>
                </a:lnTo>
                <a:lnTo>
                  <a:pt x="843" y="2009"/>
                </a:lnTo>
                <a:lnTo>
                  <a:pt x="829" y="1983"/>
                </a:lnTo>
                <a:lnTo>
                  <a:pt x="820" y="1954"/>
                </a:lnTo>
                <a:lnTo>
                  <a:pt x="817" y="1924"/>
                </a:lnTo>
                <a:lnTo>
                  <a:pt x="817" y="1852"/>
                </a:lnTo>
                <a:lnTo>
                  <a:pt x="748" y="1831"/>
                </a:lnTo>
                <a:lnTo>
                  <a:pt x="683" y="1802"/>
                </a:lnTo>
                <a:lnTo>
                  <a:pt x="620" y="1770"/>
                </a:lnTo>
                <a:lnTo>
                  <a:pt x="569" y="1820"/>
                </a:lnTo>
                <a:lnTo>
                  <a:pt x="550" y="1836"/>
                </a:lnTo>
                <a:lnTo>
                  <a:pt x="530" y="1849"/>
                </a:lnTo>
                <a:lnTo>
                  <a:pt x="508" y="1857"/>
                </a:lnTo>
                <a:lnTo>
                  <a:pt x="486" y="1863"/>
                </a:lnTo>
                <a:lnTo>
                  <a:pt x="461" y="1864"/>
                </a:lnTo>
                <a:lnTo>
                  <a:pt x="437" y="1863"/>
                </a:lnTo>
                <a:lnTo>
                  <a:pt x="414" y="1857"/>
                </a:lnTo>
                <a:lnTo>
                  <a:pt x="393" y="1849"/>
                </a:lnTo>
                <a:lnTo>
                  <a:pt x="372" y="1836"/>
                </a:lnTo>
                <a:lnTo>
                  <a:pt x="354" y="1820"/>
                </a:lnTo>
                <a:lnTo>
                  <a:pt x="256" y="1722"/>
                </a:lnTo>
                <a:lnTo>
                  <a:pt x="238" y="1701"/>
                </a:lnTo>
                <a:lnTo>
                  <a:pt x="225" y="1678"/>
                </a:lnTo>
                <a:lnTo>
                  <a:pt x="216" y="1654"/>
                </a:lnTo>
                <a:lnTo>
                  <a:pt x="211" y="1628"/>
                </a:lnTo>
                <a:lnTo>
                  <a:pt x="211" y="1602"/>
                </a:lnTo>
                <a:lnTo>
                  <a:pt x="216" y="1577"/>
                </a:lnTo>
                <a:lnTo>
                  <a:pt x="225" y="1551"/>
                </a:lnTo>
                <a:lnTo>
                  <a:pt x="238" y="1528"/>
                </a:lnTo>
                <a:lnTo>
                  <a:pt x="256" y="1507"/>
                </a:lnTo>
                <a:lnTo>
                  <a:pt x="306" y="1456"/>
                </a:lnTo>
                <a:lnTo>
                  <a:pt x="281" y="1410"/>
                </a:lnTo>
                <a:lnTo>
                  <a:pt x="259" y="1360"/>
                </a:lnTo>
                <a:lnTo>
                  <a:pt x="240" y="1311"/>
                </a:lnTo>
                <a:lnTo>
                  <a:pt x="224" y="1259"/>
                </a:lnTo>
                <a:lnTo>
                  <a:pt x="152" y="1259"/>
                </a:lnTo>
                <a:lnTo>
                  <a:pt x="122" y="1256"/>
                </a:lnTo>
                <a:lnTo>
                  <a:pt x="93" y="1248"/>
                </a:lnTo>
                <a:lnTo>
                  <a:pt x="67" y="1233"/>
                </a:lnTo>
                <a:lnTo>
                  <a:pt x="45" y="1215"/>
                </a:lnTo>
                <a:lnTo>
                  <a:pt x="26" y="1192"/>
                </a:lnTo>
                <a:lnTo>
                  <a:pt x="12" y="1166"/>
                </a:lnTo>
                <a:lnTo>
                  <a:pt x="3" y="1138"/>
                </a:lnTo>
                <a:lnTo>
                  <a:pt x="0" y="1107"/>
                </a:lnTo>
                <a:lnTo>
                  <a:pt x="0" y="969"/>
                </a:lnTo>
                <a:lnTo>
                  <a:pt x="3" y="938"/>
                </a:lnTo>
                <a:lnTo>
                  <a:pt x="12" y="909"/>
                </a:lnTo>
                <a:lnTo>
                  <a:pt x="26" y="884"/>
                </a:lnTo>
                <a:lnTo>
                  <a:pt x="45" y="861"/>
                </a:lnTo>
                <a:lnTo>
                  <a:pt x="67" y="843"/>
                </a:lnTo>
                <a:lnTo>
                  <a:pt x="93" y="829"/>
                </a:lnTo>
                <a:lnTo>
                  <a:pt x="122" y="819"/>
                </a:lnTo>
                <a:lnTo>
                  <a:pt x="152" y="816"/>
                </a:lnTo>
                <a:lnTo>
                  <a:pt x="224" y="816"/>
                </a:lnTo>
                <a:lnTo>
                  <a:pt x="246" y="748"/>
                </a:lnTo>
                <a:lnTo>
                  <a:pt x="274" y="682"/>
                </a:lnTo>
                <a:lnTo>
                  <a:pt x="306" y="619"/>
                </a:lnTo>
                <a:lnTo>
                  <a:pt x="256" y="568"/>
                </a:lnTo>
                <a:lnTo>
                  <a:pt x="238" y="547"/>
                </a:lnTo>
                <a:lnTo>
                  <a:pt x="225" y="524"/>
                </a:lnTo>
                <a:lnTo>
                  <a:pt x="216" y="500"/>
                </a:lnTo>
                <a:lnTo>
                  <a:pt x="211" y="474"/>
                </a:lnTo>
                <a:lnTo>
                  <a:pt x="211" y="448"/>
                </a:lnTo>
                <a:lnTo>
                  <a:pt x="216" y="422"/>
                </a:lnTo>
                <a:lnTo>
                  <a:pt x="225" y="398"/>
                </a:lnTo>
                <a:lnTo>
                  <a:pt x="238" y="374"/>
                </a:lnTo>
                <a:lnTo>
                  <a:pt x="256" y="353"/>
                </a:lnTo>
                <a:lnTo>
                  <a:pt x="354" y="255"/>
                </a:lnTo>
                <a:lnTo>
                  <a:pt x="372" y="239"/>
                </a:lnTo>
                <a:lnTo>
                  <a:pt x="393" y="227"/>
                </a:lnTo>
                <a:lnTo>
                  <a:pt x="414" y="218"/>
                </a:lnTo>
                <a:lnTo>
                  <a:pt x="437" y="213"/>
                </a:lnTo>
                <a:lnTo>
                  <a:pt x="461" y="211"/>
                </a:lnTo>
                <a:lnTo>
                  <a:pt x="486" y="213"/>
                </a:lnTo>
                <a:lnTo>
                  <a:pt x="508" y="218"/>
                </a:lnTo>
                <a:lnTo>
                  <a:pt x="530" y="227"/>
                </a:lnTo>
                <a:lnTo>
                  <a:pt x="550" y="239"/>
                </a:lnTo>
                <a:lnTo>
                  <a:pt x="569" y="255"/>
                </a:lnTo>
                <a:lnTo>
                  <a:pt x="620" y="306"/>
                </a:lnTo>
                <a:lnTo>
                  <a:pt x="667" y="281"/>
                </a:lnTo>
                <a:lnTo>
                  <a:pt x="716" y="258"/>
                </a:lnTo>
                <a:lnTo>
                  <a:pt x="765" y="239"/>
                </a:lnTo>
                <a:lnTo>
                  <a:pt x="817" y="224"/>
                </a:lnTo>
                <a:lnTo>
                  <a:pt x="817" y="152"/>
                </a:lnTo>
                <a:lnTo>
                  <a:pt x="820" y="121"/>
                </a:lnTo>
                <a:lnTo>
                  <a:pt x="829" y="93"/>
                </a:lnTo>
                <a:lnTo>
                  <a:pt x="843" y="66"/>
                </a:lnTo>
                <a:lnTo>
                  <a:pt x="861" y="44"/>
                </a:lnTo>
                <a:lnTo>
                  <a:pt x="884" y="25"/>
                </a:lnTo>
                <a:lnTo>
                  <a:pt x="910" y="12"/>
                </a:lnTo>
                <a:lnTo>
                  <a:pt x="938" y="3"/>
                </a:lnTo>
                <a:lnTo>
                  <a:pt x="970"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1" name="Freeform 71"/>
          <p:cNvSpPr>
            <a:spLocks noEditPoints="1"/>
          </p:cNvSpPr>
          <p:nvPr/>
        </p:nvSpPr>
        <p:spPr bwMode="auto">
          <a:xfrm>
            <a:off x="4277256" y="2082172"/>
            <a:ext cx="135593" cy="135593"/>
          </a:xfrm>
          <a:custGeom>
            <a:avLst/>
            <a:gdLst>
              <a:gd name="T0" fmla="*/ 398 w 886"/>
              <a:gd name="T1" fmla="*/ 143 h 884"/>
              <a:gd name="T2" fmla="*/ 316 w 886"/>
              <a:gd name="T3" fmla="*/ 169 h 884"/>
              <a:gd name="T4" fmla="*/ 245 w 886"/>
              <a:gd name="T5" fmla="*/ 214 h 884"/>
              <a:gd name="T6" fmla="*/ 189 w 886"/>
              <a:gd name="T7" fmla="*/ 277 h 884"/>
              <a:gd name="T8" fmla="*/ 153 w 886"/>
              <a:gd name="T9" fmla="*/ 355 h 884"/>
              <a:gd name="T10" fmla="*/ 141 w 886"/>
              <a:gd name="T11" fmla="*/ 442 h 884"/>
              <a:gd name="T12" fmla="*/ 153 w 886"/>
              <a:gd name="T13" fmla="*/ 529 h 884"/>
              <a:gd name="T14" fmla="*/ 189 w 886"/>
              <a:gd name="T15" fmla="*/ 606 h 884"/>
              <a:gd name="T16" fmla="*/ 245 w 886"/>
              <a:gd name="T17" fmla="*/ 669 h 884"/>
              <a:gd name="T18" fmla="*/ 316 w 886"/>
              <a:gd name="T19" fmla="*/ 716 h 884"/>
              <a:gd name="T20" fmla="*/ 398 w 886"/>
              <a:gd name="T21" fmla="*/ 740 h 884"/>
              <a:gd name="T22" fmla="*/ 488 w 886"/>
              <a:gd name="T23" fmla="*/ 740 h 884"/>
              <a:gd name="T24" fmla="*/ 570 w 886"/>
              <a:gd name="T25" fmla="*/ 716 h 884"/>
              <a:gd name="T26" fmla="*/ 641 w 886"/>
              <a:gd name="T27" fmla="*/ 669 h 884"/>
              <a:gd name="T28" fmla="*/ 696 w 886"/>
              <a:gd name="T29" fmla="*/ 606 h 884"/>
              <a:gd name="T30" fmla="*/ 732 w 886"/>
              <a:gd name="T31" fmla="*/ 529 h 884"/>
              <a:gd name="T32" fmla="*/ 745 w 886"/>
              <a:gd name="T33" fmla="*/ 442 h 884"/>
              <a:gd name="T34" fmla="*/ 732 w 886"/>
              <a:gd name="T35" fmla="*/ 355 h 884"/>
              <a:gd name="T36" fmla="*/ 696 w 886"/>
              <a:gd name="T37" fmla="*/ 277 h 884"/>
              <a:gd name="T38" fmla="*/ 641 w 886"/>
              <a:gd name="T39" fmla="*/ 214 h 884"/>
              <a:gd name="T40" fmla="*/ 570 w 886"/>
              <a:gd name="T41" fmla="*/ 169 h 884"/>
              <a:gd name="T42" fmla="*/ 488 w 886"/>
              <a:gd name="T43" fmla="*/ 143 h 884"/>
              <a:gd name="T44" fmla="*/ 443 w 886"/>
              <a:gd name="T45" fmla="*/ 0 h 884"/>
              <a:gd name="T46" fmla="*/ 544 w 886"/>
              <a:gd name="T47" fmla="*/ 11 h 884"/>
              <a:gd name="T48" fmla="*/ 638 w 886"/>
              <a:gd name="T49" fmla="*/ 45 h 884"/>
              <a:gd name="T50" fmla="*/ 719 w 886"/>
              <a:gd name="T51" fmla="*/ 97 h 884"/>
              <a:gd name="T52" fmla="*/ 788 w 886"/>
              <a:gd name="T53" fmla="*/ 165 h 884"/>
              <a:gd name="T54" fmla="*/ 840 w 886"/>
              <a:gd name="T55" fmla="*/ 248 h 884"/>
              <a:gd name="T56" fmla="*/ 873 w 886"/>
              <a:gd name="T57" fmla="*/ 340 h 884"/>
              <a:gd name="T58" fmla="*/ 886 w 886"/>
              <a:gd name="T59" fmla="*/ 442 h 884"/>
              <a:gd name="T60" fmla="*/ 873 w 886"/>
              <a:gd name="T61" fmla="*/ 543 h 884"/>
              <a:gd name="T62" fmla="*/ 840 w 886"/>
              <a:gd name="T63" fmla="*/ 636 h 884"/>
              <a:gd name="T64" fmla="*/ 788 w 886"/>
              <a:gd name="T65" fmla="*/ 718 h 884"/>
              <a:gd name="T66" fmla="*/ 719 w 886"/>
              <a:gd name="T67" fmla="*/ 787 h 884"/>
              <a:gd name="T68" fmla="*/ 638 w 886"/>
              <a:gd name="T69" fmla="*/ 839 h 884"/>
              <a:gd name="T70" fmla="*/ 544 w 886"/>
              <a:gd name="T71" fmla="*/ 872 h 884"/>
              <a:gd name="T72" fmla="*/ 443 w 886"/>
              <a:gd name="T73" fmla="*/ 884 h 884"/>
              <a:gd name="T74" fmla="*/ 341 w 886"/>
              <a:gd name="T75" fmla="*/ 872 h 884"/>
              <a:gd name="T76" fmla="*/ 248 w 886"/>
              <a:gd name="T77" fmla="*/ 839 h 884"/>
              <a:gd name="T78" fmla="*/ 166 w 886"/>
              <a:gd name="T79" fmla="*/ 787 h 884"/>
              <a:gd name="T80" fmla="*/ 97 w 886"/>
              <a:gd name="T81" fmla="*/ 718 h 884"/>
              <a:gd name="T82" fmla="*/ 46 w 886"/>
              <a:gd name="T83" fmla="*/ 636 h 884"/>
              <a:gd name="T84" fmla="*/ 12 w 886"/>
              <a:gd name="T85" fmla="*/ 543 h 884"/>
              <a:gd name="T86" fmla="*/ 0 w 886"/>
              <a:gd name="T87" fmla="*/ 442 h 884"/>
              <a:gd name="T88" fmla="*/ 12 w 886"/>
              <a:gd name="T89" fmla="*/ 340 h 884"/>
              <a:gd name="T90" fmla="*/ 46 w 886"/>
              <a:gd name="T91" fmla="*/ 248 h 884"/>
              <a:gd name="T92" fmla="*/ 97 w 886"/>
              <a:gd name="T93" fmla="*/ 165 h 884"/>
              <a:gd name="T94" fmla="*/ 166 w 886"/>
              <a:gd name="T95" fmla="*/ 97 h 884"/>
              <a:gd name="T96" fmla="*/ 248 w 886"/>
              <a:gd name="T97" fmla="*/ 45 h 884"/>
              <a:gd name="T98" fmla="*/ 341 w 886"/>
              <a:gd name="T99" fmla="*/ 11 h 884"/>
              <a:gd name="T100" fmla="*/ 443 w 886"/>
              <a:gd name="T101"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6" h="884">
                <a:moveTo>
                  <a:pt x="443" y="140"/>
                </a:moveTo>
                <a:lnTo>
                  <a:pt x="398" y="143"/>
                </a:lnTo>
                <a:lnTo>
                  <a:pt x="356" y="153"/>
                </a:lnTo>
                <a:lnTo>
                  <a:pt x="316" y="169"/>
                </a:lnTo>
                <a:lnTo>
                  <a:pt x="279" y="189"/>
                </a:lnTo>
                <a:lnTo>
                  <a:pt x="245" y="214"/>
                </a:lnTo>
                <a:lnTo>
                  <a:pt x="215" y="243"/>
                </a:lnTo>
                <a:lnTo>
                  <a:pt x="189" y="277"/>
                </a:lnTo>
                <a:lnTo>
                  <a:pt x="169" y="315"/>
                </a:lnTo>
                <a:lnTo>
                  <a:pt x="153" y="355"/>
                </a:lnTo>
                <a:lnTo>
                  <a:pt x="144" y="397"/>
                </a:lnTo>
                <a:lnTo>
                  <a:pt x="141" y="442"/>
                </a:lnTo>
                <a:lnTo>
                  <a:pt x="144" y="486"/>
                </a:lnTo>
                <a:lnTo>
                  <a:pt x="153" y="529"/>
                </a:lnTo>
                <a:lnTo>
                  <a:pt x="169" y="569"/>
                </a:lnTo>
                <a:lnTo>
                  <a:pt x="189" y="606"/>
                </a:lnTo>
                <a:lnTo>
                  <a:pt x="215" y="640"/>
                </a:lnTo>
                <a:lnTo>
                  <a:pt x="245" y="669"/>
                </a:lnTo>
                <a:lnTo>
                  <a:pt x="279" y="695"/>
                </a:lnTo>
                <a:lnTo>
                  <a:pt x="316" y="716"/>
                </a:lnTo>
                <a:lnTo>
                  <a:pt x="356" y="731"/>
                </a:lnTo>
                <a:lnTo>
                  <a:pt x="398" y="740"/>
                </a:lnTo>
                <a:lnTo>
                  <a:pt x="443" y="743"/>
                </a:lnTo>
                <a:lnTo>
                  <a:pt x="488" y="740"/>
                </a:lnTo>
                <a:lnTo>
                  <a:pt x="530" y="731"/>
                </a:lnTo>
                <a:lnTo>
                  <a:pt x="570" y="716"/>
                </a:lnTo>
                <a:lnTo>
                  <a:pt x="607" y="695"/>
                </a:lnTo>
                <a:lnTo>
                  <a:pt x="641" y="669"/>
                </a:lnTo>
                <a:lnTo>
                  <a:pt x="670" y="640"/>
                </a:lnTo>
                <a:lnTo>
                  <a:pt x="696" y="606"/>
                </a:lnTo>
                <a:lnTo>
                  <a:pt x="717" y="569"/>
                </a:lnTo>
                <a:lnTo>
                  <a:pt x="732" y="529"/>
                </a:lnTo>
                <a:lnTo>
                  <a:pt x="741" y="486"/>
                </a:lnTo>
                <a:lnTo>
                  <a:pt x="745" y="442"/>
                </a:lnTo>
                <a:lnTo>
                  <a:pt x="741" y="397"/>
                </a:lnTo>
                <a:lnTo>
                  <a:pt x="732" y="355"/>
                </a:lnTo>
                <a:lnTo>
                  <a:pt x="717" y="315"/>
                </a:lnTo>
                <a:lnTo>
                  <a:pt x="696" y="277"/>
                </a:lnTo>
                <a:lnTo>
                  <a:pt x="670" y="243"/>
                </a:lnTo>
                <a:lnTo>
                  <a:pt x="641" y="214"/>
                </a:lnTo>
                <a:lnTo>
                  <a:pt x="607" y="189"/>
                </a:lnTo>
                <a:lnTo>
                  <a:pt x="570" y="169"/>
                </a:lnTo>
                <a:lnTo>
                  <a:pt x="530" y="153"/>
                </a:lnTo>
                <a:lnTo>
                  <a:pt x="488" y="143"/>
                </a:lnTo>
                <a:lnTo>
                  <a:pt x="443" y="140"/>
                </a:lnTo>
                <a:close/>
                <a:moveTo>
                  <a:pt x="443" y="0"/>
                </a:moveTo>
                <a:lnTo>
                  <a:pt x="494" y="3"/>
                </a:lnTo>
                <a:lnTo>
                  <a:pt x="544" y="11"/>
                </a:lnTo>
                <a:lnTo>
                  <a:pt x="592" y="25"/>
                </a:lnTo>
                <a:lnTo>
                  <a:pt x="638" y="45"/>
                </a:lnTo>
                <a:lnTo>
                  <a:pt x="680" y="68"/>
                </a:lnTo>
                <a:lnTo>
                  <a:pt x="719" y="97"/>
                </a:lnTo>
                <a:lnTo>
                  <a:pt x="756" y="130"/>
                </a:lnTo>
                <a:lnTo>
                  <a:pt x="788" y="165"/>
                </a:lnTo>
                <a:lnTo>
                  <a:pt x="816" y="205"/>
                </a:lnTo>
                <a:lnTo>
                  <a:pt x="840" y="248"/>
                </a:lnTo>
                <a:lnTo>
                  <a:pt x="859" y="293"/>
                </a:lnTo>
                <a:lnTo>
                  <a:pt x="873" y="340"/>
                </a:lnTo>
                <a:lnTo>
                  <a:pt x="883" y="390"/>
                </a:lnTo>
                <a:lnTo>
                  <a:pt x="886" y="442"/>
                </a:lnTo>
                <a:lnTo>
                  <a:pt x="883" y="493"/>
                </a:lnTo>
                <a:lnTo>
                  <a:pt x="873" y="543"/>
                </a:lnTo>
                <a:lnTo>
                  <a:pt x="859" y="590"/>
                </a:lnTo>
                <a:lnTo>
                  <a:pt x="840" y="636"/>
                </a:lnTo>
                <a:lnTo>
                  <a:pt x="816" y="679"/>
                </a:lnTo>
                <a:lnTo>
                  <a:pt x="788" y="718"/>
                </a:lnTo>
                <a:lnTo>
                  <a:pt x="756" y="754"/>
                </a:lnTo>
                <a:lnTo>
                  <a:pt x="719" y="787"/>
                </a:lnTo>
                <a:lnTo>
                  <a:pt x="680" y="815"/>
                </a:lnTo>
                <a:lnTo>
                  <a:pt x="638" y="839"/>
                </a:lnTo>
                <a:lnTo>
                  <a:pt x="592" y="858"/>
                </a:lnTo>
                <a:lnTo>
                  <a:pt x="544" y="872"/>
                </a:lnTo>
                <a:lnTo>
                  <a:pt x="494" y="880"/>
                </a:lnTo>
                <a:lnTo>
                  <a:pt x="443" y="884"/>
                </a:lnTo>
                <a:lnTo>
                  <a:pt x="392" y="880"/>
                </a:lnTo>
                <a:lnTo>
                  <a:pt x="341" y="872"/>
                </a:lnTo>
                <a:lnTo>
                  <a:pt x="294" y="858"/>
                </a:lnTo>
                <a:lnTo>
                  <a:pt x="248" y="839"/>
                </a:lnTo>
                <a:lnTo>
                  <a:pt x="206" y="815"/>
                </a:lnTo>
                <a:lnTo>
                  <a:pt x="166" y="787"/>
                </a:lnTo>
                <a:lnTo>
                  <a:pt x="130" y="754"/>
                </a:lnTo>
                <a:lnTo>
                  <a:pt x="97" y="718"/>
                </a:lnTo>
                <a:lnTo>
                  <a:pt x="70" y="679"/>
                </a:lnTo>
                <a:lnTo>
                  <a:pt x="46" y="636"/>
                </a:lnTo>
                <a:lnTo>
                  <a:pt x="27" y="590"/>
                </a:lnTo>
                <a:lnTo>
                  <a:pt x="12" y="543"/>
                </a:lnTo>
                <a:lnTo>
                  <a:pt x="4" y="493"/>
                </a:lnTo>
                <a:lnTo>
                  <a:pt x="0" y="442"/>
                </a:lnTo>
                <a:lnTo>
                  <a:pt x="4" y="390"/>
                </a:lnTo>
                <a:lnTo>
                  <a:pt x="12" y="340"/>
                </a:lnTo>
                <a:lnTo>
                  <a:pt x="27" y="293"/>
                </a:lnTo>
                <a:lnTo>
                  <a:pt x="46" y="248"/>
                </a:lnTo>
                <a:lnTo>
                  <a:pt x="70" y="205"/>
                </a:lnTo>
                <a:lnTo>
                  <a:pt x="97" y="165"/>
                </a:lnTo>
                <a:lnTo>
                  <a:pt x="130" y="130"/>
                </a:lnTo>
                <a:lnTo>
                  <a:pt x="166" y="97"/>
                </a:lnTo>
                <a:lnTo>
                  <a:pt x="206" y="68"/>
                </a:lnTo>
                <a:lnTo>
                  <a:pt x="248" y="45"/>
                </a:lnTo>
                <a:lnTo>
                  <a:pt x="294" y="25"/>
                </a:lnTo>
                <a:lnTo>
                  <a:pt x="341" y="11"/>
                </a:lnTo>
                <a:lnTo>
                  <a:pt x="392" y="3"/>
                </a:lnTo>
                <a:lnTo>
                  <a:pt x="443"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2" name="Freeform 72"/>
          <p:cNvSpPr/>
          <p:nvPr/>
        </p:nvSpPr>
        <p:spPr bwMode="auto">
          <a:xfrm>
            <a:off x="4027642" y="2077550"/>
            <a:ext cx="391371" cy="446840"/>
          </a:xfrm>
          <a:custGeom>
            <a:avLst/>
            <a:gdLst>
              <a:gd name="T0" fmla="*/ 1098 w 2541"/>
              <a:gd name="T1" fmla="*/ 8 h 2906"/>
              <a:gd name="T2" fmla="*/ 1133 w 2541"/>
              <a:gd name="T3" fmla="*/ 48 h 2906"/>
              <a:gd name="T4" fmla="*/ 1130 w 2541"/>
              <a:gd name="T5" fmla="*/ 102 h 2906"/>
              <a:gd name="T6" fmla="*/ 1090 w 2541"/>
              <a:gd name="T7" fmla="*/ 136 h 2906"/>
              <a:gd name="T8" fmla="*/ 917 w 2541"/>
              <a:gd name="T9" fmla="*/ 214 h 2906"/>
              <a:gd name="T10" fmla="*/ 736 w 2541"/>
              <a:gd name="T11" fmla="*/ 341 h 2906"/>
              <a:gd name="T12" fmla="*/ 590 w 2541"/>
              <a:gd name="T13" fmla="*/ 501 h 2906"/>
              <a:gd name="T14" fmla="*/ 479 w 2541"/>
              <a:gd name="T15" fmla="*/ 688 h 2906"/>
              <a:gd name="T16" fmla="*/ 409 w 2541"/>
              <a:gd name="T17" fmla="*/ 895 h 2906"/>
              <a:gd name="T18" fmla="*/ 386 w 2541"/>
              <a:gd name="T19" fmla="*/ 1114 h 2906"/>
              <a:gd name="T20" fmla="*/ 378 w 2541"/>
              <a:gd name="T21" fmla="*/ 1330 h 2906"/>
              <a:gd name="T22" fmla="*/ 141 w 2541"/>
              <a:gd name="T23" fmla="*/ 1791 h 2906"/>
              <a:gd name="T24" fmla="*/ 145 w 2541"/>
              <a:gd name="T25" fmla="*/ 1829 h 2906"/>
              <a:gd name="T26" fmla="*/ 188 w 2541"/>
              <a:gd name="T27" fmla="*/ 1851 h 2906"/>
              <a:gd name="T28" fmla="*/ 336 w 2541"/>
              <a:gd name="T29" fmla="*/ 1855 h 2906"/>
              <a:gd name="T30" fmla="*/ 377 w 2541"/>
              <a:gd name="T31" fmla="*/ 1887 h 2906"/>
              <a:gd name="T32" fmla="*/ 386 w 2541"/>
              <a:gd name="T33" fmla="*/ 2330 h 2906"/>
              <a:gd name="T34" fmla="*/ 414 w 2541"/>
              <a:gd name="T35" fmla="*/ 2418 h 2906"/>
              <a:gd name="T36" fmla="*/ 482 w 2541"/>
              <a:gd name="T37" fmla="*/ 2477 h 2906"/>
              <a:gd name="T38" fmla="*/ 856 w 2541"/>
              <a:gd name="T39" fmla="*/ 2445 h 2906"/>
              <a:gd name="T40" fmla="*/ 899 w 2541"/>
              <a:gd name="T41" fmla="*/ 2452 h 2906"/>
              <a:gd name="T42" fmla="*/ 933 w 2541"/>
              <a:gd name="T43" fmla="*/ 2494 h 2906"/>
              <a:gd name="T44" fmla="*/ 2099 w 2541"/>
              <a:gd name="T45" fmla="*/ 2764 h 2906"/>
              <a:gd name="T46" fmla="*/ 2109 w 2541"/>
              <a:gd name="T47" fmla="*/ 1888 h 2906"/>
              <a:gd name="T48" fmla="*/ 2224 w 2541"/>
              <a:gd name="T49" fmla="*/ 1763 h 2906"/>
              <a:gd name="T50" fmla="*/ 2347 w 2541"/>
              <a:gd name="T51" fmla="*/ 1575 h 2906"/>
              <a:gd name="T52" fmla="*/ 2412 w 2541"/>
              <a:gd name="T53" fmla="*/ 1419 h 2906"/>
              <a:gd name="T54" fmla="*/ 2455 w 2541"/>
              <a:gd name="T55" fmla="*/ 1389 h 2906"/>
              <a:gd name="T56" fmla="*/ 2509 w 2541"/>
              <a:gd name="T57" fmla="*/ 1400 h 2906"/>
              <a:gd name="T58" fmla="*/ 2539 w 2541"/>
              <a:gd name="T59" fmla="*/ 1443 h 2906"/>
              <a:gd name="T60" fmla="*/ 2509 w 2541"/>
              <a:gd name="T61" fmla="*/ 1556 h 2906"/>
              <a:gd name="T62" fmla="*/ 2395 w 2541"/>
              <a:gd name="T63" fmla="*/ 1770 h 2906"/>
              <a:gd name="T64" fmla="*/ 2239 w 2541"/>
              <a:gd name="T65" fmla="*/ 1955 h 2906"/>
              <a:gd name="T66" fmla="*/ 2230 w 2541"/>
              <a:gd name="T67" fmla="*/ 2871 h 2906"/>
              <a:gd name="T68" fmla="*/ 2187 w 2541"/>
              <a:gd name="T69" fmla="*/ 2902 h 2906"/>
              <a:gd name="T70" fmla="*/ 847 w 2541"/>
              <a:gd name="T71" fmla="*/ 2902 h 2906"/>
              <a:gd name="T72" fmla="*/ 805 w 2541"/>
              <a:gd name="T73" fmla="*/ 2871 h 2906"/>
              <a:gd name="T74" fmla="*/ 796 w 2541"/>
              <a:gd name="T75" fmla="*/ 2596 h 2906"/>
              <a:gd name="T76" fmla="*/ 551 w 2541"/>
              <a:gd name="T77" fmla="*/ 2631 h 2906"/>
              <a:gd name="T78" fmla="*/ 461 w 2541"/>
              <a:gd name="T79" fmla="*/ 2618 h 2906"/>
              <a:gd name="T80" fmla="*/ 350 w 2541"/>
              <a:gd name="T81" fmla="*/ 2557 h 2906"/>
              <a:gd name="T82" fmla="*/ 274 w 2541"/>
              <a:gd name="T83" fmla="*/ 2455 h 2906"/>
              <a:gd name="T84" fmla="*/ 246 w 2541"/>
              <a:gd name="T85" fmla="*/ 2329 h 2906"/>
              <a:gd name="T86" fmla="*/ 176 w 2541"/>
              <a:gd name="T87" fmla="*/ 1989 h 2906"/>
              <a:gd name="T88" fmla="*/ 87 w 2541"/>
              <a:gd name="T89" fmla="*/ 1961 h 2906"/>
              <a:gd name="T90" fmla="*/ 24 w 2541"/>
              <a:gd name="T91" fmla="*/ 1900 h 2906"/>
              <a:gd name="T92" fmla="*/ 0 w 2541"/>
              <a:gd name="T93" fmla="*/ 1817 h 2906"/>
              <a:gd name="T94" fmla="*/ 16 w 2541"/>
              <a:gd name="T95" fmla="*/ 1724 h 2906"/>
              <a:gd name="T96" fmla="*/ 247 w 2541"/>
              <a:gd name="T97" fmla="*/ 1114 h 2906"/>
              <a:gd name="T98" fmla="*/ 271 w 2541"/>
              <a:gd name="T99" fmla="*/ 878 h 2906"/>
              <a:gd name="T100" fmla="*/ 341 w 2541"/>
              <a:gd name="T101" fmla="*/ 655 h 2906"/>
              <a:gd name="T102" fmla="*/ 453 w 2541"/>
              <a:gd name="T103" fmla="*/ 453 h 2906"/>
              <a:gd name="T104" fmla="*/ 602 w 2541"/>
              <a:gd name="T105" fmla="*/ 274 h 2906"/>
              <a:gd name="T106" fmla="*/ 785 w 2541"/>
              <a:gd name="T107" fmla="*/ 129 h 2906"/>
              <a:gd name="T108" fmla="*/ 983 w 2541"/>
              <a:gd name="T109" fmla="*/ 27 h 2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41" h="2906">
                <a:moveTo>
                  <a:pt x="1063" y="0"/>
                </a:moveTo>
                <a:lnTo>
                  <a:pt x="1082" y="1"/>
                </a:lnTo>
                <a:lnTo>
                  <a:pt x="1098" y="8"/>
                </a:lnTo>
                <a:lnTo>
                  <a:pt x="1113" y="17"/>
                </a:lnTo>
                <a:lnTo>
                  <a:pt x="1125" y="31"/>
                </a:lnTo>
                <a:lnTo>
                  <a:pt x="1133" y="48"/>
                </a:lnTo>
                <a:lnTo>
                  <a:pt x="1137" y="66"/>
                </a:lnTo>
                <a:lnTo>
                  <a:pt x="1135" y="85"/>
                </a:lnTo>
                <a:lnTo>
                  <a:pt x="1130" y="102"/>
                </a:lnTo>
                <a:lnTo>
                  <a:pt x="1121" y="116"/>
                </a:lnTo>
                <a:lnTo>
                  <a:pt x="1107" y="128"/>
                </a:lnTo>
                <a:lnTo>
                  <a:pt x="1090" y="136"/>
                </a:lnTo>
                <a:lnTo>
                  <a:pt x="1036" y="156"/>
                </a:lnTo>
                <a:lnTo>
                  <a:pt x="983" y="180"/>
                </a:lnTo>
                <a:lnTo>
                  <a:pt x="917" y="214"/>
                </a:lnTo>
                <a:lnTo>
                  <a:pt x="854" y="252"/>
                </a:lnTo>
                <a:lnTo>
                  <a:pt x="793" y="295"/>
                </a:lnTo>
                <a:lnTo>
                  <a:pt x="736" y="341"/>
                </a:lnTo>
                <a:lnTo>
                  <a:pt x="684" y="392"/>
                </a:lnTo>
                <a:lnTo>
                  <a:pt x="634" y="444"/>
                </a:lnTo>
                <a:lnTo>
                  <a:pt x="590" y="501"/>
                </a:lnTo>
                <a:lnTo>
                  <a:pt x="549" y="561"/>
                </a:lnTo>
                <a:lnTo>
                  <a:pt x="512" y="624"/>
                </a:lnTo>
                <a:lnTo>
                  <a:pt x="479" y="688"/>
                </a:lnTo>
                <a:lnTo>
                  <a:pt x="452" y="755"/>
                </a:lnTo>
                <a:lnTo>
                  <a:pt x="428" y="824"/>
                </a:lnTo>
                <a:lnTo>
                  <a:pt x="409" y="895"/>
                </a:lnTo>
                <a:lnTo>
                  <a:pt x="397" y="966"/>
                </a:lnTo>
                <a:lnTo>
                  <a:pt x="388" y="1040"/>
                </a:lnTo>
                <a:lnTo>
                  <a:pt x="386" y="1114"/>
                </a:lnTo>
                <a:lnTo>
                  <a:pt x="386" y="1297"/>
                </a:lnTo>
                <a:lnTo>
                  <a:pt x="384" y="1314"/>
                </a:lnTo>
                <a:lnTo>
                  <a:pt x="378" y="1330"/>
                </a:lnTo>
                <a:lnTo>
                  <a:pt x="154" y="1758"/>
                </a:lnTo>
                <a:lnTo>
                  <a:pt x="147" y="1775"/>
                </a:lnTo>
                <a:lnTo>
                  <a:pt x="141" y="1791"/>
                </a:lnTo>
                <a:lnTo>
                  <a:pt x="139" y="1806"/>
                </a:lnTo>
                <a:lnTo>
                  <a:pt x="140" y="1818"/>
                </a:lnTo>
                <a:lnTo>
                  <a:pt x="145" y="1829"/>
                </a:lnTo>
                <a:lnTo>
                  <a:pt x="154" y="1838"/>
                </a:lnTo>
                <a:lnTo>
                  <a:pt x="169" y="1846"/>
                </a:lnTo>
                <a:lnTo>
                  <a:pt x="188" y="1851"/>
                </a:lnTo>
                <a:lnTo>
                  <a:pt x="211" y="1852"/>
                </a:lnTo>
                <a:lnTo>
                  <a:pt x="317" y="1852"/>
                </a:lnTo>
                <a:lnTo>
                  <a:pt x="336" y="1855"/>
                </a:lnTo>
                <a:lnTo>
                  <a:pt x="352" y="1862"/>
                </a:lnTo>
                <a:lnTo>
                  <a:pt x="366" y="1873"/>
                </a:lnTo>
                <a:lnTo>
                  <a:pt x="377" y="1887"/>
                </a:lnTo>
                <a:lnTo>
                  <a:pt x="384" y="1904"/>
                </a:lnTo>
                <a:lnTo>
                  <a:pt x="386" y="1923"/>
                </a:lnTo>
                <a:lnTo>
                  <a:pt x="386" y="2330"/>
                </a:lnTo>
                <a:lnTo>
                  <a:pt x="389" y="2362"/>
                </a:lnTo>
                <a:lnTo>
                  <a:pt x="399" y="2392"/>
                </a:lnTo>
                <a:lnTo>
                  <a:pt x="414" y="2418"/>
                </a:lnTo>
                <a:lnTo>
                  <a:pt x="433" y="2443"/>
                </a:lnTo>
                <a:lnTo>
                  <a:pt x="456" y="2463"/>
                </a:lnTo>
                <a:lnTo>
                  <a:pt x="482" y="2477"/>
                </a:lnTo>
                <a:lnTo>
                  <a:pt x="512" y="2487"/>
                </a:lnTo>
                <a:lnTo>
                  <a:pt x="543" y="2491"/>
                </a:lnTo>
                <a:lnTo>
                  <a:pt x="856" y="2445"/>
                </a:lnTo>
                <a:lnTo>
                  <a:pt x="870" y="2444"/>
                </a:lnTo>
                <a:lnTo>
                  <a:pt x="885" y="2447"/>
                </a:lnTo>
                <a:lnTo>
                  <a:pt x="899" y="2452"/>
                </a:lnTo>
                <a:lnTo>
                  <a:pt x="912" y="2461"/>
                </a:lnTo>
                <a:lnTo>
                  <a:pt x="924" y="2476"/>
                </a:lnTo>
                <a:lnTo>
                  <a:pt x="933" y="2494"/>
                </a:lnTo>
                <a:lnTo>
                  <a:pt x="936" y="2514"/>
                </a:lnTo>
                <a:lnTo>
                  <a:pt x="936" y="2764"/>
                </a:lnTo>
                <a:lnTo>
                  <a:pt x="2099" y="2764"/>
                </a:lnTo>
                <a:lnTo>
                  <a:pt x="2099" y="1925"/>
                </a:lnTo>
                <a:lnTo>
                  <a:pt x="2101" y="1906"/>
                </a:lnTo>
                <a:lnTo>
                  <a:pt x="2109" y="1888"/>
                </a:lnTo>
                <a:lnTo>
                  <a:pt x="2121" y="1873"/>
                </a:lnTo>
                <a:lnTo>
                  <a:pt x="2175" y="1820"/>
                </a:lnTo>
                <a:lnTo>
                  <a:pt x="2224" y="1763"/>
                </a:lnTo>
                <a:lnTo>
                  <a:pt x="2270" y="1703"/>
                </a:lnTo>
                <a:lnTo>
                  <a:pt x="2310" y="1640"/>
                </a:lnTo>
                <a:lnTo>
                  <a:pt x="2347" y="1575"/>
                </a:lnTo>
                <a:lnTo>
                  <a:pt x="2377" y="1506"/>
                </a:lnTo>
                <a:lnTo>
                  <a:pt x="2404" y="1436"/>
                </a:lnTo>
                <a:lnTo>
                  <a:pt x="2412" y="1419"/>
                </a:lnTo>
                <a:lnTo>
                  <a:pt x="2424" y="1405"/>
                </a:lnTo>
                <a:lnTo>
                  <a:pt x="2438" y="1395"/>
                </a:lnTo>
                <a:lnTo>
                  <a:pt x="2455" y="1389"/>
                </a:lnTo>
                <a:lnTo>
                  <a:pt x="2474" y="1388"/>
                </a:lnTo>
                <a:lnTo>
                  <a:pt x="2492" y="1391"/>
                </a:lnTo>
                <a:lnTo>
                  <a:pt x="2509" y="1400"/>
                </a:lnTo>
                <a:lnTo>
                  <a:pt x="2523" y="1411"/>
                </a:lnTo>
                <a:lnTo>
                  <a:pt x="2533" y="1426"/>
                </a:lnTo>
                <a:lnTo>
                  <a:pt x="2539" y="1443"/>
                </a:lnTo>
                <a:lnTo>
                  <a:pt x="2541" y="1461"/>
                </a:lnTo>
                <a:lnTo>
                  <a:pt x="2537" y="1480"/>
                </a:lnTo>
                <a:lnTo>
                  <a:pt x="2509" y="1556"/>
                </a:lnTo>
                <a:lnTo>
                  <a:pt x="2476" y="1630"/>
                </a:lnTo>
                <a:lnTo>
                  <a:pt x="2438" y="1701"/>
                </a:lnTo>
                <a:lnTo>
                  <a:pt x="2395" y="1770"/>
                </a:lnTo>
                <a:lnTo>
                  <a:pt x="2348" y="1835"/>
                </a:lnTo>
                <a:lnTo>
                  <a:pt x="2295" y="1896"/>
                </a:lnTo>
                <a:lnTo>
                  <a:pt x="2239" y="1955"/>
                </a:lnTo>
                <a:lnTo>
                  <a:pt x="2239" y="2835"/>
                </a:lnTo>
                <a:lnTo>
                  <a:pt x="2236" y="2854"/>
                </a:lnTo>
                <a:lnTo>
                  <a:pt x="2230" y="2871"/>
                </a:lnTo>
                <a:lnTo>
                  <a:pt x="2218" y="2884"/>
                </a:lnTo>
                <a:lnTo>
                  <a:pt x="2204" y="2896"/>
                </a:lnTo>
                <a:lnTo>
                  <a:pt x="2187" y="2902"/>
                </a:lnTo>
                <a:lnTo>
                  <a:pt x="2168" y="2906"/>
                </a:lnTo>
                <a:lnTo>
                  <a:pt x="865" y="2906"/>
                </a:lnTo>
                <a:lnTo>
                  <a:pt x="847" y="2902"/>
                </a:lnTo>
                <a:lnTo>
                  <a:pt x="830" y="2896"/>
                </a:lnTo>
                <a:lnTo>
                  <a:pt x="816" y="2884"/>
                </a:lnTo>
                <a:lnTo>
                  <a:pt x="805" y="2871"/>
                </a:lnTo>
                <a:lnTo>
                  <a:pt x="798" y="2854"/>
                </a:lnTo>
                <a:lnTo>
                  <a:pt x="796" y="2835"/>
                </a:lnTo>
                <a:lnTo>
                  <a:pt x="796" y="2596"/>
                </a:lnTo>
                <a:lnTo>
                  <a:pt x="558" y="2631"/>
                </a:lnTo>
                <a:lnTo>
                  <a:pt x="555" y="2631"/>
                </a:lnTo>
                <a:lnTo>
                  <a:pt x="551" y="2631"/>
                </a:lnTo>
                <a:lnTo>
                  <a:pt x="549" y="2630"/>
                </a:lnTo>
                <a:lnTo>
                  <a:pt x="503" y="2627"/>
                </a:lnTo>
                <a:lnTo>
                  <a:pt x="461" y="2618"/>
                </a:lnTo>
                <a:lnTo>
                  <a:pt x="421" y="2602"/>
                </a:lnTo>
                <a:lnTo>
                  <a:pt x="384" y="2582"/>
                </a:lnTo>
                <a:lnTo>
                  <a:pt x="350" y="2557"/>
                </a:lnTo>
                <a:lnTo>
                  <a:pt x="321" y="2526"/>
                </a:lnTo>
                <a:lnTo>
                  <a:pt x="295" y="2493"/>
                </a:lnTo>
                <a:lnTo>
                  <a:pt x="274" y="2455"/>
                </a:lnTo>
                <a:lnTo>
                  <a:pt x="260" y="2415"/>
                </a:lnTo>
                <a:lnTo>
                  <a:pt x="249" y="2373"/>
                </a:lnTo>
                <a:lnTo>
                  <a:pt x="246" y="2329"/>
                </a:lnTo>
                <a:lnTo>
                  <a:pt x="246" y="1991"/>
                </a:lnTo>
                <a:lnTo>
                  <a:pt x="211" y="1991"/>
                </a:lnTo>
                <a:lnTo>
                  <a:pt x="176" y="1989"/>
                </a:lnTo>
                <a:lnTo>
                  <a:pt x="143" y="1983"/>
                </a:lnTo>
                <a:lnTo>
                  <a:pt x="114" y="1973"/>
                </a:lnTo>
                <a:lnTo>
                  <a:pt x="87" y="1961"/>
                </a:lnTo>
                <a:lnTo>
                  <a:pt x="62" y="1944"/>
                </a:lnTo>
                <a:lnTo>
                  <a:pt x="41" y="1924"/>
                </a:lnTo>
                <a:lnTo>
                  <a:pt x="24" y="1900"/>
                </a:lnTo>
                <a:lnTo>
                  <a:pt x="12" y="1874"/>
                </a:lnTo>
                <a:lnTo>
                  <a:pt x="3" y="1846"/>
                </a:lnTo>
                <a:lnTo>
                  <a:pt x="0" y="1817"/>
                </a:lnTo>
                <a:lnTo>
                  <a:pt x="0" y="1787"/>
                </a:lnTo>
                <a:lnTo>
                  <a:pt x="5" y="1756"/>
                </a:lnTo>
                <a:lnTo>
                  <a:pt x="16" y="1724"/>
                </a:lnTo>
                <a:lnTo>
                  <a:pt x="30" y="1693"/>
                </a:lnTo>
                <a:lnTo>
                  <a:pt x="247" y="1279"/>
                </a:lnTo>
                <a:lnTo>
                  <a:pt x="247" y="1114"/>
                </a:lnTo>
                <a:lnTo>
                  <a:pt x="250" y="1034"/>
                </a:lnTo>
                <a:lnTo>
                  <a:pt x="257" y="956"/>
                </a:lnTo>
                <a:lnTo>
                  <a:pt x="271" y="878"/>
                </a:lnTo>
                <a:lnTo>
                  <a:pt x="289" y="802"/>
                </a:lnTo>
                <a:lnTo>
                  <a:pt x="313" y="728"/>
                </a:lnTo>
                <a:lnTo>
                  <a:pt x="341" y="655"/>
                </a:lnTo>
                <a:lnTo>
                  <a:pt x="374" y="586"/>
                </a:lnTo>
                <a:lnTo>
                  <a:pt x="412" y="518"/>
                </a:lnTo>
                <a:lnTo>
                  <a:pt x="453" y="453"/>
                </a:lnTo>
                <a:lnTo>
                  <a:pt x="498" y="390"/>
                </a:lnTo>
                <a:lnTo>
                  <a:pt x="549" y="330"/>
                </a:lnTo>
                <a:lnTo>
                  <a:pt x="602" y="274"/>
                </a:lnTo>
                <a:lnTo>
                  <a:pt x="659" y="223"/>
                </a:lnTo>
                <a:lnTo>
                  <a:pt x="721" y="173"/>
                </a:lnTo>
                <a:lnTo>
                  <a:pt x="785" y="129"/>
                </a:lnTo>
                <a:lnTo>
                  <a:pt x="854" y="89"/>
                </a:lnTo>
                <a:lnTo>
                  <a:pt x="924" y="52"/>
                </a:lnTo>
                <a:lnTo>
                  <a:pt x="983" y="27"/>
                </a:lnTo>
                <a:lnTo>
                  <a:pt x="1045" y="3"/>
                </a:lnTo>
                <a:lnTo>
                  <a:pt x="1063"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8" name="Freeform 123"/>
          <p:cNvSpPr/>
          <p:nvPr/>
        </p:nvSpPr>
        <p:spPr bwMode="auto">
          <a:xfrm>
            <a:off x="4155528" y="5210623"/>
            <a:ext cx="221879" cy="232665"/>
          </a:xfrm>
          <a:custGeom>
            <a:avLst/>
            <a:gdLst>
              <a:gd name="T0" fmla="*/ 803 w 1447"/>
              <a:gd name="T1" fmla="*/ 4 h 1516"/>
              <a:gd name="T2" fmla="*/ 937 w 1447"/>
              <a:gd name="T3" fmla="*/ 47 h 1516"/>
              <a:gd name="T4" fmla="*/ 1045 w 1447"/>
              <a:gd name="T5" fmla="*/ 131 h 1516"/>
              <a:gd name="T6" fmla="*/ 1117 w 1447"/>
              <a:gd name="T7" fmla="*/ 249 h 1516"/>
              <a:gd name="T8" fmla="*/ 1143 w 1447"/>
              <a:gd name="T9" fmla="*/ 388 h 1516"/>
              <a:gd name="T10" fmla="*/ 1134 w 1447"/>
              <a:gd name="T11" fmla="*/ 803 h 1516"/>
              <a:gd name="T12" fmla="*/ 1093 w 1447"/>
              <a:gd name="T13" fmla="*/ 884 h 1516"/>
              <a:gd name="T14" fmla="*/ 1095 w 1447"/>
              <a:gd name="T15" fmla="*/ 1191 h 1516"/>
              <a:gd name="T16" fmla="*/ 1188 w 1447"/>
              <a:gd name="T17" fmla="*/ 1242 h 1516"/>
              <a:gd name="T18" fmla="*/ 1308 w 1447"/>
              <a:gd name="T19" fmla="*/ 1315 h 1516"/>
              <a:gd name="T20" fmla="*/ 1418 w 1447"/>
              <a:gd name="T21" fmla="*/ 1388 h 1516"/>
              <a:gd name="T22" fmla="*/ 1447 w 1447"/>
              <a:gd name="T23" fmla="*/ 1434 h 1516"/>
              <a:gd name="T24" fmla="*/ 1435 w 1447"/>
              <a:gd name="T25" fmla="*/ 1486 h 1516"/>
              <a:gd name="T26" fmla="*/ 1394 w 1447"/>
              <a:gd name="T27" fmla="*/ 1513 h 1516"/>
              <a:gd name="T28" fmla="*/ 1349 w 1447"/>
              <a:gd name="T29" fmla="*/ 1510 h 1516"/>
              <a:gd name="T30" fmla="*/ 1233 w 1447"/>
              <a:gd name="T31" fmla="*/ 1433 h 1516"/>
              <a:gd name="T32" fmla="*/ 1119 w 1447"/>
              <a:gd name="T33" fmla="*/ 1364 h 1516"/>
              <a:gd name="T34" fmla="*/ 1032 w 1447"/>
              <a:gd name="T35" fmla="*/ 1316 h 1516"/>
              <a:gd name="T36" fmla="*/ 980 w 1447"/>
              <a:gd name="T37" fmla="*/ 1290 h 1516"/>
              <a:gd name="T38" fmla="*/ 941 w 1447"/>
              <a:gd name="T39" fmla="*/ 1250 h 1516"/>
              <a:gd name="T40" fmla="*/ 932 w 1447"/>
              <a:gd name="T41" fmla="*/ 872 h 1516"/>
              <a:gd name="T42" fmla="*/ 950 w 1447"/>
              <a:gd name="T43" fmla="*/ 826 h 1516"/>
              <a:gd name="T44" fmla="*/ 993 w 1447"/>
              <a:gd name="T45" fmla="*/ 783 h 1516"/>
              <a:gd name="T46" fmla="*/ 1003 w 1447"/>
              <a:gd name="T47" fmla="*/ 388 h 1516"/>
              <a:gd name="T48" fmla="*/ 975 w 1447"/>
              <a:gd name="T49" fmla="*/ 275 h 1516"/>
              <a:gd name="T50" fmla="*/ 902 w 1447"/>
              <a:gd name="T51" fmla="*/ 189 h 1516"/>
              <a:gd name="T52" fmla="*/ 796 w 1447"/>
              <a:gd name="T53" fmla="*/ 144 h 1516"/>
              <a:gd name="T54" fmla="*/ 640 w 1447"/>
              <a:gd name="T55" fmla="*/ 144 h 1516"/>
              <a:gd name="T56" fmla="*/ 533 w 1447"/>
              <a:gd name="T57" fmla="*/ 189 h 1516"/>
              <a:gd name="T58" fmla="*/ 459 w 1447"/>
              <a:gd name="T59" fmla="*/ 275 h 1516"/>
              <a:gd name="T60" fmla="*/ 432 w 1447"/>
              <a:gd name="T61" fmla="*/ 388 h 1516"/>
              <a:gd name="T62" fmla="*/ 442 w 1447"/>
              <a:gd name="T63" fmla="*/ 783 h 1516"/>
              <a:gd name="T64" fmla="*/ 485 w 1447"/>
              <a:gd name="T65" fmla="*/ 826 h 1516"/>
              <a:gd name="T66" fmla="*/ 503 w 1447"/>
              <a:gd name="T67" fmla="*/ 872 h 1516"/>
              <a:gd name="T68" fmla="*/ 494 w 1447"/>
              <a:gd name="T69" fmla="*/ 1250 h 1516"/>
              <a:gd name="T70" fmla="*/ 454 w 1447"/>
              <a:gd name="T71" fmla="*/ 1290 h 1516"/>
              <a:gd name="T72" fmla="*/ 400 w 1447"/>
              <a:gd name="T73" fmla="*/ 1317 h 1516"/>
              <a:gd name="T74" fmla="*/ 311 w 1447"/>
              <a:gd name="T75" fmla="*/ 1366 h 1516"/>
              <a:gd name="T76" fmla="*/ 196 w 1447"/>
              <a:gd name="T77" fmla="*/ 1436 h 1516"/>
              <a:gd name="T78" fmla="*/ 93 w 1447"/>
              <a:gd name="T79" fmla="*/ 1502 h 1516"/>
              <a:gd name="T80" fmla="*/ 41 w 1447"/>
              <a:gd name="T81" fmla="*/ 1500 h 1516"/>
              <a:gd name="T82" fmla="*/ 3 w 1447"/>
              <a:gd name="T83" fmla="*/ 1459 h 1516"/>
              <a:gd name="T84" fmla="*/ 6 w 1447"/>
              <a:gd name="T85" fmla="*/ 1406 h 1516"/>
              <a:gd name="T86" fmla="*/ 75 w 1447"/>
              <a:gd name="T87" fmla="*/ 1346 h 1516"/>
              <a:gd name="T88" fmla="*/ 205 w 1447"/>
              <a:gd name="T89" fmla="*/ 1265 h 1516"/>
              <a:gd name="T90" fmla="*/ 310 w 1447"/>
              <a:gd name="T91" fmla="*/ 1206 h 1516"/>
              <a:gd name="T92" fmla="*/ 361 w 1447"/>
              <a:gd name="T93" fmla="*/ 907 h 1516"/>
              <a:gd name="T94" fmla="*/ 302 w 1447"/>
              <a:gd name="T95" fmla="*/ 814 h 1516"/>
              <a:gd name="T96" fmla="*/ 291 w 1447"/>
              <a:gd name="T97" fmla="*/ 388 h 1516"/>
              <a:gd name="T98" fmla="*/ 316 w 1447"/>
              <a:gd name="T99" fmla="*/ 249 h 1516"/>
              <a:gd name="T100" fmla="*/ 389 w 1447"/>
              <a:gd name="T101" fmla="*/ 131 h 1516"/>
              <a:gd name="T102" fmla="*/ 496 w 1447"/>
              <a:gd name="T103" fmla="*/ 47 h 1516"/>
              <a:gd name="T104" fmla="*/ 630 w 1447"/>
              <a:gd name="T105" fmla="*/ 4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47" h="1516">
                <a:moveTo>
                  <a:pt x="679" y="0"/>
                </a:moveTo>
                <a:lnTo>
                  <a:pt x="755" y="0"/>
                </a:lnTo>
                <a:lnTo>
                  <a:pt x="803" y="4"/>
                </a:lnTo>
                <a:lnTo>
                  <a:pt x="851" y="13"/>
                </a:lnTo>
                <a:lnTo>
                  <a:pt x="895" y="27"/>
                </a:lnTo>
                <a:lnTo>
                  <a:pt x="937" y="47"/>
                </a:lnTo>
                <a:lnTo>
                  <a:pt x="976" y="70"/>
                </a:lnTo>
                <a:lnTo>
                  <a:pt x="1013" y="98"/>
                </a:lnTo>
                <a:lnTo>
                  <a:pt x="1045" y="131"/>
                </a:lnTo>
                <a:lnTo>
                  <a:pt x="1073" y="166"/>
                </a:lnTo>
                <a:lnTo>
                  <a:pt x="1097" y="206"/>
                </a:lnTo>
                <a:lnTo>
                  <a:pt x="1117" y="249"/>
                </a:lnTo>
                <a:lnTo>
                  <a:pt x="1131" y="293"/>
                </a:lnTo>
                <a:lnTo>
                  <a:pt x="1139" y="340"/>
                </a:lnTo>
                <a:lnTo>
                  <a:pt x="1143" y="388"/>
                </a:lnTo>
                <a:lnTo>
                  <a:pt x="1143" y="741"/>
                </a:lnTo>
                <a:lnTo>
                  <a:pt x="1141" y="772"/>
                </a:lnTo>
                <a:lnTo>
                  <a:pt x="1134" y="803"/>
                </a:lnTo>
                <a:lnTo>
                  <a:pt x="1125" y="831"/>
                </a:lnTo>
                <a:lnTo>
                  <a:pt x="1110" y="858"/>
                </a:lnTo>
                <a:lnTo>
                  <a:pt x="1093" y="884"/>
                </a:lnTo>
                <a:lnTo>
                  <a:pt x="1072" y="907"/>
                </a:lnTo>
                <a:lnTo>
                  <a:pt x="1072" y="1179"/>
                </a:lnTo>
                <a:lnTo>
                  <a:pt x="1095" y="1191"/>
                </a:lnTo>
                <a:lnTo>
                  <a:pt x="1123" y="1205"/>
                </a:lnTo>
                <a:lnTo>
                  <a:pt x="1153" y="1222"/>
                </a:lnTo>
                <a:lnTo>
                  <a:pt x="1188" y="1242"/>
                </a:lnTo>
                <a:lnTo>
                  <a:pt x="1226" y="1264"/>
                </a:lnTo>
                <a:lnTo>
                  <a:pt x="1266" y="1288"/>
                </a:lnTo>
                <a:lnTo>
                  <a:pt x="1308" y="1315"/>
                </a:lnTo>
                <a:lnTo>
                  <a:pt x="1353" y="1343"/>
                </a:lnTo>
                <a:lnTo>
                  <a:pt x="1385" y="1365"/>
                </a:lnTo>
                <a:lnTo>
                  <a:pt x="1418" y="1388"/>
                </a:lnTo>
                <a:lnTo>
                  <a:pt x="1432" y="1401"/>
                </a:lnTo>
                <a:lnTo>
                  <a:pt x="1441" y="1417"/>
                </a:lnTo>
                <a:lnTo>
                  <a:pt x="1447" y="1434"/>
                </a:lnTo>
                <a:lnTo>
                  <a:pt x="1447" y="1451"/>
                </a:lnTo>
                <a:lnTo>
                  <a:pt x="1444" y="1469"/>
                </a:lnTo>
                <a:lnTo>
                  <a:pt x="1435" y="1486"/>
                </a:lnTo>
                <a:lnTo>
                  <a:pt x="1423" y="1499"/>
                </a:lnTo>
                <a:lnTo>
                  <a:pt x="1409" y="1508"/>
                </a:lnTo>
                <a:lnTo>
                  <a:pt x="1394" y="1513"/>
                </a:lnTo>
                <a:lnTo>
                  <a:pt x="1378" y="1516"/>
                </a:lnTo>
                <a:lnTo>
                  <a:pt x="1363" y="1515"/>
                </a:lnTo>
                <a:lnTo>
                  <a:pt x="1349" y="1510"/>
                </a:lnTo>
                <a:lnTo>
                  <a:pt x="1337" y="1503"/>
                </a:lnTo>
                <a:lnTo>
                  <a:pt x="1276" y="1460"/>
                </a:lnTo>
                <a:lnTo>
                  <a:pt x="1233" y="1433"/>
                </a:lnTo>
                <a:lnTo>
                  <a:pt x="1193" y="1408"/>
                </a:lnTo>
                <a:lnTo>
                  <a:pt x="1155" y="1385"/>
                </a:lnTo>
                <a:lnTo>
                  <a:pt x="1119" y="1364"/>
                </a:lnTo>
                <a:lnTo>
                  <a:pt x="1087" y="1345"/>
                </a:lnTo>
                <a:lnTo>
                  <a:pt x="1058" y="1329"/>
                </a:lnTo>
                <a:lnTo>
                  <a:pt x="1032" y="1316"/>
                </a:lnTo>
                <a:lnTo>
                  <a:pt x="1010" y="1304"/>
                </a:lnTo>
                <a:lnTo>
                  <a:pt x="993" y="1296"/>
                </a:lnTo>
                <a:lnTo>
                  <a:pt x="980" y="1290"/>
                </a:lnTo>
                <a:lnTo>
                  <a:pt x="964" y="1279"/>
                </a:lnTo>
                <a:lnTo>
                  <a:pt x="951" y="1265"/>
                </a:lnTo>
                <a:lnTo>
                  <a:pt x="941" y="1250"/>
                </a:lnTo>
                <a:lnTo>
                  <a:pt x="934" y="1232"/>
                </a:lnTo>
                <a:lnTo>
                  <a:pt x="932" y="1213"/>
                </a:lnTo>
                <a:lnTo>
                  <a:pt x="932" y="872"/>
                </a:lnTo>
                <a:lnTo>
                  <a:pt x="934" y="855"/>
                </a:lnTo>
                <a:lnTo>
                  <a:pt x="940" y="839"/>
                </a:lnTo>
                <a:lnTo>
                  <a:pt x="950" y="826"/>
                </a:lnTo>
                <a:lnTo>
                  <a:pt x="963" y="814"/>
                </a:lnTo>
                <a:lnTo>
                  <a:pt x="980" y="801"/>
                </a:lnTo>
                <a:lnTo>
                  <a:pt x="993" y="783"/>
                </a:lnTo>
                <a:lnTo>
                  <a:pt x="1000" y="763"/>
                </a:lnTo>
                <a:lnTo>
                  <a:pt x="1003" y="741"/>
                </a:lnTo>
                <a:lnTo>
                  <a:pt x="1003" y="388"/>
                </a:lnTo>
                <a:lnTo>
                  <a:pt x="1000" y="348"/>
                </a:lnTo>
                <a:lnTo>
                  <a:pt x="991" y="311"/>
                </a:lnTo>
                <a:lnTo>
                  <a:pt x="975" y="275"/>
                </a:lnTo>
                <a:lnTo>
                  <a:pt x="955" y="242"/>
                </a:lnTo>
                <a:lnTo>
                  <a:pt x="931" y="214"/>
                </a:lnTo>
                <a:lnTo>
                  <a:pt x="902" y="189"/>
                </a:lnTo>
                <a:lnTo>
                  <a:pt x="870" y="169"/>
                </a:lnTo>
                <a:lnTo>
                  <a:pt x="834" y="154"/>
                </a:lnTo>
                <a:lnTo>
                  <a:pt x="796" y="144"/>
                </a:lnTo>
                <a:lnTo>
                  <a:pt x="756" y="141"/>
                </a:lnTo>
                <a:lnTo>
                  <a:pt x="680" y="141"/>
                </a:lnTo>
                <a:lnTo>
                  <a:pt x="640" y="144"/>
                </a:lnTo>
                <a:lnTo>
                  <a:pt x="601" y="154"/>
                </a:lnTo>
                <a:lnTo>
                  <a:pt x="566" y="169"/>
                </a:lnTo>
                <a:lnTo>
                  <a:pt x="533" y="189"/>
                </a:lnTo>
                <a:lnTo>
                  <a:pt x="505" y="213"/>
                </a:lnTo>
                <a:lnTo>
                  <a:pt x="479" y="242"/>
                </a:lnTo>
                <a:lnTo>
                  <a:pt x="459" y="275"/>
                </a:lnTo>
                <a:lnTo>
                  <a:pt x="445" y="310"/>
                </a:lnTo>
                <a:lnTo>
                  <a:pt x="435" y="348"/>
                </a:lnTo>
                <a:lnTo>
                  <a:pt x="432" y="388"/>
                </a:lnTo>
                <a:lnTo>
                  <a:pt x="432" y="741"/>
                </a:lnTo>
                <a:lnTo>
                  <a:pt x="434" y="763"/>
                </a:lnTo>
                <a:lnTo>
                  <a:pt x="442" y="783"/>
                </a:lnTo>
                <a:lnTo>
                  <a:pt x="454" y="801"/>
                </a:lnTo>
                <a:lnTo>
                  <a:pt x="471" y="814"/>
                </a:lnTo>
                <a:lnTo>
                  <a:pt x="485" y="826"/>
                </a:lnTo>
                <a:lnTo>
                  <a:pt x="494" y="839"/>
                </a:lnTo>
                <a:lnTo>
                  <a:pt x="500" y="855"/>
                </a:lnTo>
                <a:lnTo>
                  <a:pt x="503" y="872"/>
                </a:lnTo>
                <a:lnTo>
                  <a:pt x="503" y="1213"/>
                </a:lnTo>
                <a:lnTo>
                  <a:pt x="500" y="1232"/>
                </a:lnTo>
                <a:lnTo>
                  <a:pt x="494" y="1250"/>
                </a:lnTo>
                <a:lnTo>
                  <a:pt x="484" y="1265"/>
                </a:lnTo>
                <a:lnTo>
                  <a:pt x="470" y="1279"/>
                </a:lnTo>
                <a:lnTo>
                  <a:pt x="454" y="1290"/>
                </a:lnTo>
                <a:lnTo>
                  <a:pt x="440" y="1296"/>
                </a:lnTo>
                <a:lnTo>
                  <a:pt x="422" y="1305"/>
                </a:lnTo>
                <a:lnTo>
                  <a:pt x="400" y="1317"/>
                </a:lnTo>
                <a:lnTo>
                  <a:pt x="374" y="1331"/>
                </a:lnTo>
                <a:lnTo>
                  <a:pt x="344" y="1347"/>
                </a:lnTo>
                <a:lnTo>
                  <a:pt x="311" y="1366"/>
                </a:lnTo>
                <a:lnTo>
                  <a:pt x="275" y="1387"/>
                </a:lnTo>
                <a:lnTo>
                  <a:pt x="237" y="1410"/>
                </a:lnTo>
                <a:lnTo>
                  <a:pt x="196" y="1436"/>
                </a:lnTo>
                <a:lnTo>
                  <a:pt x="153" y="1463"/>
                </a:lnTo>
                <a:lnTo>
                  <a:pt x="110" y="1492"/>
                </a:lnTo>
                <a:lnTo>
                  <a:pt x="93" y="1502"/>
                </a:lnTo>
                <a:lnTo>
                  <a:pt x="75" y="1505"/>
                </a:lnTo>
                <a:lnTo>
                  <a:pt x="58" y="1505"/>
                </a:lnTo>
                <a:lnTo>
                  <a:pt x="41" y="1500"/>
                </a:lnTo>
                <a:lnTo>
                  <a:pt x="25" y="1489"/>
                </a:lnTo>
                <a:lnTo>
                  <a:pt x="12" y="1476"/>
                </a:lnTo>
                <a:lnTo>
                  <a:pt x="3" y="1459"/>
                </a:lnTo>
                <a:lnTo>
                  <a:pt x="0" y="1441"/>
                </a:lnTo>
                <a:lnTo>
                  <a:pt x="1" y="1423"/>
                </a:lnTo>
                <a:lnTo>
                  <a:pt x="6" y="1406"/>
                </a:lnTo>
                <a:lnTo>
                  <a:pt x="15" y="1390"/>
                </a:lnTo>
                <a:lnTo>
                  <a:pt x="29" y="1378"/>
                </a:lnTo>
                <a:lnTo>
                  <a:pt x="75" y="1346"/>
                </a:lnTo>
                <a:lnTo>
                  <a:pt x="121" y="1317"/>
                </a:lnTo>
                <a:lnTo>
                  <a:pt x="164" y="1291"/>
                </a:lnTo>
                <a:lnTo>
                  <a:pt x="205" y="1265"/>
                </a:lnTo>
                <a:lnTo>
                  <a:pt x="243" y="1243"/>
                </a:lnTo>
                <a:lnTo>
                  <a:pt x="278" y="1223"/>
                </a:lnTo>
                <a:lnTo>
                  <a:pt x="310" y="1206"/>
                </a:lnTo>
                <a:lnTo>
                  <a:pt x="338" y="1192"/>
                </a:lnTo>
                <a:lnTo>
                  <a:pt x="361" y="1179"/>
                </a:lnTo>
                <a:lnTo>
                  <a:pt x="361" y="907"/>
                </a:lnTo>
                <a:lnTo>
                  <a:pt x="337" y="878"/>
                </a:lnTo>
                <a:lnTo>
                  <a:pt x="317" y="848"/>
                </a:lnTo>
                <a:lnTo>
                  <a:pt x="302" y="814"/>
                </a:lnTo>
                <a:lnTo>
                  <a:pt x="293" y="778"/>
                </a:lnTo>
                <a:lnTo>
                  <a:pt x="291" y="741"/>
                </a:lnTo>
                <a:lnTo>
                  <a:pt x="291" y="388"/>
                </a:lnTo>
                <a:lnTo>
                  <a:pt x="293" y="340"/>
                </a:lnTo>
                <a:lnTo>
                  <a:pt x="302" y="293"/>
                </a:lnTo>
                <a:lnTo>
                  <a:pt x="316" y="249"/>
                </a:lnTo>
                <a:lnTo>
                  <a:pt x="336" y="206"/>
                </a:lnTo>
                <a:lnTo>
                  <a:pt x="360" y="166"/>
                </a:lnTo>
                <a:lnTo>
                  <a:pt x="389" y="131"/>
                </a:lnTo>
                <a:lnTo>
                  <a:pt x="420" y="98"/>
                </a:lnTo>
                <a:lnTo>
                  <a:pt x="456" y="70"/>
                </a:lnTo>
                <a:lnTo>
                  <a:pt x="496" y="47"/>
                </a:lnTo>
                <a:lnTo>
                  <a:pt x="538" y="27"/>
                </a:lnTo>
                <a:lnTo>
                  <a:pt x="583" y="13"/>
                </a:lnTo>
                <a:lnTo>
                  <a:pt x="630" y="4"/>
                </a:lnTo>
                <a:lnTo>
                  <a:pt x="679"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9" name="Freeform 124"/>
          <p:cNvSpPr>
            <a:spLocks noEditPoints="1"/>
          </p:cNvSpPr>
          <p:nvPr/>
        </p:nvSpPr>
        <p:spPr bwMode="auto">
          <a:xfrm>
            <a:off x="3998364" y="5070408"/>
            <a:ext cx="536208" cy="534667"/>
          </a:xfrm>
          <a:custGeom>
            <a:avLst/>
            <a:gdLst>
              <a:gd name="T0" fmla="*/ 1469 w 3480"/>
              <a:gd name="T1" fmla="*/ 545 h 3470"/>
              <a:gd name="T2" fmla="*/ 1148 w 3480"/>
              <a:gd name="T3" fmla="*/ 664 h 3470"/>
              <a:gd name="T4" fmla="*/ 878 w 3480"/>
              <a:gd name="T5" fmla="*/ 864 h 3470"/>
              <a:gd name="T6" fmla="*/ 673 w 3480"/>
              <a:gd name="T7" fmla="*/ 1129 h 3470"/>
              <a:gd name="T8" fmla="*/ 545 w 3480"/>
              <a:gd name="T9" fmla="*/ 1445 h 3470"/>
              <a:gd name="T10" fmla="*/ 516 w 3480"/>
              <a:gd name="T11" fmla="*/ 1720 h 3470"/>
              <a:gd name="T12" fmla="*/ 516 w 3480"/>
              <a:gd name="T13" fmla="*/ 1853 h 3470"/>
              <a:gd name="T14" fmla="*/ 598 w 3480"/>
              <a:gd name="T15" fmla="*/ 2188 h 3470"/>
              <a:gd name="T16" fmla="*/ 766 w 3480"/>
              <a:gd name="T17" fmla="*/ 2481 h 3470"/>
              <a:gd name="T18" fmla="*/ 1006 w 3480"/>
              <a:gd name="T19" fmla="*/ 2715 h 3470"/>
              <a:gd name="T20" fmla="*/ 1303 w 3480"/>
              <a:gd name="T21" fmla="*/ 2877 h 3470"/>
              <a:gd name="T22" fmla="*/ 1643 w 3480"/>
              <a:gd name="T23" fmla="*/ 2952 h 3470"/>
              <a:gd name="T24" fmla="*/ 2000 w 3480"/>
              <a:gd name="T25" fmla="*/ 2925 h 3470"/>
              <a:gd name="T26" fmla="*/ 2324 w 3480"/>
              <a:gd name="T27" fmla="*/ 2802 h 3470"/>
              <a:gd name="T28" fmla="*/ 2597 w 3480"/>
              <a:gd name="T29" fmla="*/ 2597 h 3470"/>
              <a:gd name="T30" fmla="*/ 2803 w 3480"/>
              <a:gd name="T31" fmla="*/ 2325 h 3470"/>
              <a:gd name="T32" fmla="*/ 2926 w 3480"/>
              <a:gd name="T33" fmla="*/ 2002 h 3470"/>
              <a:gd name="T34" fmla="*/ 2953 w 3480"/>
              <a:gd name="T35" fmla="*/ 1645 h 3470"/>
              <a:gd name="T36" fmla="*/ 2876 w 3480"/>
              <a:gd name="T37" fmla="*/ 1301 h 3470"/>
              <a:gd name="T38" fmla="*/ 2709 w 3480"/>
              <a:gd name="T39" fmla="*/ 1002 h 3470"/>
              <a:gd name="T40" fmla="*/ 2469 w 3480"/>
              <a:gd name="T41" fmla="*/ 761 h 3470"/>
              <a:gd name="T42" fmla="*/ 2168 w 3480"/>
              <a:gd name="T43" fmla="*/ 595 h 3470"/>
              <a:gd name="T44" fmla="*/ 1824 w 3480"/>
              <a:gd name="T45" fmla="*/ 518 h 3470"/>
              <a:gd name="T46" fmla="*/ 1776 w 3480"/>
              <a:gd name="T47" fmla="*/ 9 h 3470"/>
              <a:gd name="T48" fmla="*/ 1811 w 3480"/>
              <a:gd name="T49" fmla="*/ 70 h 3470"/>
              <a:gd name="T50" fmla="*/ 2085 w 3480"/>
              <a:gd name="T51" fmla="*/ 422 h 3470"/>
              <a:gd name="T52" fmla="*/ 2418 w 3480"/>
              <a:gd name="T53" fmla="*/ 559 h 3470"/>
              <a:gd name="T54" fmla="*/ 2700 w 3480"/>
              <a:gd name="T55" fmla="*/ 776 h 3470"/>
              <a:gd name="T56" fmla="*/ 2916 w 3480"/>
              <a:gd name="T57" fmla="*/ 1058 h 3470"/>
              <a:gd name="T58" fmla="*/ 3053 w 3480"/>
              <a:gd name="T59" fmla="*/ 1390 h 3470"/>
              <a:gd name="T60" fmla="*/ 3409 w 3480"/>
              <a:gd name="T61" fmla="*/ 1665 h 3470"/>
              <a:gd name="T62" fmla="*/ 3471 w 3480"/>
              <a:gd name="T63" fmla="*/ 1699 h 3470"/>
              <a:gd name="T64" fmla="*/ 3471 w 3480"/>
              <a:gd name="T65" fmla="*/ 1771 h 3470"/>
              <a:gd name="T66" fmla="*/ 3409 w 3480"/>
              <a:gd name="T67" fmla="*/ 1805 h 3470"/>
              <a:gd name="T68" fmla="*/ 3053 w 3480"/>
              <a:gd name="T69" fmla="*/ 2080 h 3470"/>
              <a:gd name="T70" fmla="*/ 2916 w 3480"/>
              <a:gd name="T71" fmla="*/ 2412 h 3470"/>
              <a:gd name="T72" fmla="*/ 2700 w 3480"/>
              <a:gd name="T73" fmla="*/ 2694 h 3470"/>
              <a:gd name="T74" fmla="*/ 2418 w 3480"/>
              <a:gd name="T75" fmla="*/ 2911 h 3470"/>
              <a:gd name="T76" fmla="*/ 2085 w 3480"/>
              <a:gd name="T77" fmla="*/ 3048 h 3470"/>
              <a:gd name="T78" fmla="*/ 1811 w 3480"/>
              <a:gd name="T79" fmla="*/ 3400 h 3470"/>
              <a:gd name="T80" fmla="*/ 1776 w 3480"/>
              <a:gd name="T81" fmla="*/ 3461 h 3470"/>
              <a:gd name="T82" fmla="*/ 1704 w 3480"/>
              <a:gd name="T83" fmla="*/ 3461 h 3470"/>
              <a:gd name="T84" fmla="*/ 1669 w 3480"/>
              <a:gd name="T85" fmla="*/ 3400 h 3470"/>
              <a:gd name="T86" fmla="*/ 1392 w 3480"/>
              <a:gd name="T87" fmla="*/ 3051 h 3470"/>
              <a:gd name="T88" fmla="*/ 1057 w 3480"/>
              <a:gd name="T89" fmla="*/ 2915 h 3470"/>
              <a:gd name="T90" fmla="*/ 772 w 3480"/>
              <a:gd name="T91" fmla="*/ 2698 h 3470"/>
              <a:gd name="T92" fmla="*/ 554 w 3480"/>
              <a:gd name="T93" fmla="*/ 2415 h 3470"/>
              <a:gd name="T94" fmla="*/ 414 w 3480"/>
              <a:gd name="T95" fmla="*/ 2081 h 3470"/>
              <a:gd name="T96" fmla="*/ 71 w 3480"/>
              <a:gd name="T97" fmla="*/ 1805 h 3470"/>
              <a:gd name="T98" fmla="*/ 9 w 3480"/>
              <a:gd name="T99" fmla="*/ 1771 h 3470"/>
              <a:gd name="T100" fmla="*/ 9 w 3480"/>
              <a:gd name="T101" fmla="*/ 1699 h 3470"/>
              <a:gd name="T102" fmla="*/ 71 w 3480"/>
              <a:gd name="T103" fmla="*/ 1665 h 3470"/>
              <a:gd name="T104" fmla="*/ 414 w 3480"/>
              <a:gd name="T105" fmla="*/ 1389 h 3470"/>
              <a:gd name="T106" fmla="*/ 553 w 3480"/>
              <a:gd name="T107" fmla="*/ 1055 h 3470"/>
              <a:gd name="T108" fmla="*/ 772 w 3480"/>
              <a:gd name="T109" fmla="*/ 772 h 3470"/>
              <a:gd name="T110" fmla="*/ 1056 w 3480"/>
              <a:gd name="T111" fmla="*/ 555 h 3470"/>
              <a:gd name="T112" fmla="*/ 1392 w 3480"/>
              <a:gd name="T113" fmla="*/ 419 h 3470"/>
              <a:gd name="T114" fmla="*/ 1669 w 3480"/>
              <a:gd name="T115" fmla="*/ 70 h 3470"/>
              <a:gd name="T116" fmla="*/ 1704 w 3480"/>
              <a:gd name="T117" fmla="*/ 9 h 3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80" h="3470">
                <a:moveTo>
                  <a:pt x="1733" y="515"/>
                </a:moveTo>
                <a:lnTo>
                  <a:pt x="1643" y="518"/>
                </a:lnTo>
                <a:lnTo>
                  <a:pt x="1555" y="529"/>
                </a:lnTo>
                <a:lnTo>
                  <a:pt x="1469" y="545"/>
                </a:lnTo>
                <a:lnTo>
                  <a:pt x="1385" y="566"/>
                </a:lnTo>
                <a:lnTo>
                  <a:pt x="1303" y="593"/>
                </a:lnTo>
                <a:lnTo>
                  <a:pt x="1224" y="626"/>
                </a:lnTo>
                <a:lnTo>
                  <a:pt x="1148" y="664"/>
                </a:lnTo>
                <a:lnTo>
                  <a:pt x="1076" y="707"/>
                </a:lnTo>
                <a:lnTo>
                  <a:pt x="1006" y="755"/>
                </a:lnTo>
                <a:lnTo>
                  <a:pt x="941" y="808"/>
                </a:lnTo>
                <a:lnTo>
                  <a:pt x="878" y="864"/>
                </a:lnTo>
                <a:lnTo>
                  <a:pt x="820" y="924"/>
                </a:lnTo>
                <a:lnTo>
                  <a:pt x="767" y="989"/>
                </a:lnTo>
                <a:lnTo>
                  <a:pt x="717" y="1058"/>
                </a:lnTo>
                <a:lnTo>
                  <a:pt x="673" y="1129"/>
                </a:lnTo>
                <a:lnTo>
                  <a:pt x="633" y="1204"/>
                </a:lnTo>
                <a:lnTo>
                  <a:pt x="598" y="1282"/>
                </a:lnTo>
                <a:lnTo>
                  <a:pt x="569" y="1362"/>
                </a:lnTo>
                <a:lnTo>
                  <a:pt x="545" y="1445"/>
                </a:lnTo>
                <a:lnTo>
                  <a:pt x="527" y="1530"/>
                </a:lnTo>
                <a:lnTo>
                  <a:pt x="516" y="1617"/>
                </a:lnTo>
                <a:lnTo>
                  <a:pt x="510" y="1707"/>
                </a:lnTo>
                <a:lnTo>
                  <a:pt x="516" y="1720"/>
                </a:lnTo>
                <a:lnTo>
                  <a:pt x="517" y="1735"/>
                </a:lnTo>
                <a:lnTo>
                  <a:pt x="516" y="1750"/>
                </a:lnTo>
                <a:lnTo>
                  <a:pt x="510" y="1763"/>
                </a:lnTo>
                <a:lnTo>
                  <a:pt x="516" y="1853"/>
                </a:lnTo>
                <a:lnTo>
                  <a:pt x="527" y="1940"/>
                </a:lnTo>
                <a:lnTo>
                  <a:pt x="545" y="2025"/>
                </a:lnTo>
                <a:lnTo>
                  <a:pt x="568" y="2108"/>
                </a:lnTo>
                <a:lnTo>
                  <a:pt x="598" y="2188"/>
                </a:lnTo>
                <a:lnTo>
                  <a:pt x="633" y="2266"/>
                </a:lnTo>
                <a:lnTo>
                  <a:pt x="672" y="2341"/>
                </a:lnTo>
                <a:lnTo>
                  <a:pt x="717" y="2412"/>
                </a:lnTo>
                <a:lnTo>
                  <a:pt x="766" y="2481"/>
                </a:lnTo>
                <a:lnTo>
                  <a:pt x="820" y="2546"/>
                </a:lnTo>
                <a:lnTo>
                  <a:pt x="878" y="2606"/>
                </a:lnTo>
                <a:lnTo>
                  <a:pt x="941" y="2662"/>
                </a:lnTo>
                <a:lnTo>
                  <a:pt x="1006" y="2715"/>
                </a:lnTo>
                <a:lnTo>
                  <a:pt x="1076" y="2763"/>
                </a:lnTo>
                <a:lnTo>
                  <a:pt x="1148" y="2806"/>
                </a:lnTo>
                <a:lnTo>
                  <a:pt x="1224" y="2844"/>
                </a:lnTo>
                <a:lnTo>
                  <a:pt x="1303" y="2877"/>
                </a:lnTo>
                <a:lnTo>
                  <a:pt x="1385" y="2904"/>
                </a:lnTo>
                <a:lnTo>
                  <a:pt x="1469" y="2925"/>
                </a:lnTo>
                <a:lnTo>
                  <a:pt x="1555" y="2941"/>
                </a:lnTo>
                <a:lnTo>
                  <a:pt x="1643" y="2952"/>
                </a:lnTo>
                <a:lnTo>
                  <a:pt x="1733" y="2955"/>
                </a:lnTo>
                <a:lnTo>
                  <a:pt x="1824" y="2952"/>
                </a:lnTo>
                <a:lnTo>
                  <a:pt x="1913" y="2941"/>
                </a:lnTo>
                <a:lnTo>
                  <a:pt x="2000" y="2925"/>
                </a:lnTo>
                <a:lnTo>
                  <a:pt x="2086" y="2903"/>
                </a:lnTo>
                <a:lnTo>
                  <a:pt x="2168" y="2875"/>
                </a:lnTo>
                <a:lnTo>
                  <a:pt x="2248" y="2841"/>
                </a:lnTo>
                <a:lnTo>
                  <a:pt x="2324" y="2802"/>
                </a:lnTo>
                <a:lnTo>
                  <a:pt x="2398" y="2758"/>
                </a:lnTo>
                <a:lnTo>
                  <a:pt x="2469" y="2709"/>
                </a:lnTo>
                <a:lnTo>
                  <a:pt x="2535" y="2655"/>
                </a:lnTo>
                <a:lnTo>
                  <a:pt x="2597" y="2597"/>
                </a:lnTo>
                <a:lnTo>
                  <a:pt x="2655" y="2535"/>
                </a:lnTo>
                <a:lnTo>
                  <a:pt x="2709" y="2469"/>
                </a:lnTo>
                <a:lnTo>
                  <a:pt x="2759" y="2399"/>
                </a:lnTo>
                <a:lnTo>
                  <a:pt x="2803" y="2325"/>
                </a:lnTo>
                <a:lnTo>
                  <a:pt x="2842" y="2249"/>
                </a:lnTo>
                <a:lnTo>
                  <a:pt x="2876" y="2169"/>
                </a:lnTo>
                <a:lnTo>
                  <a:pt x="2904" y="2087"/>
                </a:lnTo>
                <a:lnTo>
                  <a:pt x="2926" y="2002"/>
                </a:lnTo>
                <a:lnTo>
                  <a:pt x="2942" y="1915"/>
                </a:lnTo>
                <a:lnTo>
                  <a:pt x="2953" y="1825"/>
                </a:lnTo>
                <a:lnTo>
                  <a:pt x="2956" y="1735"/>
                </a:lnTo>
                <a:lnTo>
                  <a:pt x="2953" y="1645"/>
                </a:lnTo>
                <a:lnTo>
                  <a:pt x="2942" y="1555"/>
                </a:lnTo>
                <a:lnTo>
                  <a:pt x="2926" y="1468"/>
                </a:lnTo>
                <a:lnTo>
                  <a:pt x="2904" y="1384"/>
                </a:lnTo>
                <a:lnTo>
                  <a:pt x="2876" y="1301"/>
                </a:lnTo>
                <a:lnTo>
                  <a:pt x="2842" y="1222"/>
                </a:lnTo>
                <a:lnTo>
                  <a:pt x="2803" y="1145"/>
                </a:lnTo>
                <a:lnTo>
                  <a:pt x="2759" y="1071"/>
                </a:lnTo>
                <a:lnTo>
                  <a:pt x="2709" y="1002"/>
                </a:lnTo>
                <a:lnTo>
                  <a:pt x="2655" y="936"/>
                </a:lnTo>
                <a:lnTo>
                  <a:pt x="2597" y="873"/>
                </a:lnTo>
                <a:lnTo>
                  <a:pt x="2535" y="815"/>
                </a:lnTo>
                <a:lnTo>
                  <a:pt x="2469" y="761"/>
                </a:lnTo>
                <a:lnTo>
                  <a:pt x="2398" y="712"/>
                </a:lnTo>
                <a:lnTo>
                  <a:pt x="2325" y="668"/>
                </a:lnTo>
                <a:lnTo>
                  <a:pt x="2248" y="629"/>
                </a:lnTo>
                <a:lnTo>
                  <a:pt x="2168" y="595"/>
                </a:lnTo>
                <a:lnTo>
                  <a:pt x="2086" y="567"/>
                </a:lnTo>
                <a:lnTo>
                  <a:pt x="2000" y="545"/>
                </a:lnTo>
                <a:lnTo>
                  <a:pt x="1913" y="529"/>
                </a:lnTo>
                <a:lnTo>
                  <a:pt x="1824" y="518"/>
                </a:lnTo>
                <a:lnTo>
                  <a:pt x="1733" y="515"/>
                </a:lnTo>
                <a:close/>
                <a:moveTo>
                  <a:pt x="1740" y="0"/>
                </a:moveTo>
                <a:lnTo>
                  <a:pt x="1759" y="2"/>
                </a:lnTo>
                <a:lnTo>
                  <a:pt x="1776" y="9"/>
                </a:lnTo>
                <a:lnTo>
                  <a:pt x="1790" y="20"/>
                </a:lnTo>
                <a:lnTo>
                  <a:pt x="1801" y="35"/>
                </a:lnTo>
                <a:lnTo>
                  <a:pt x="1807" y="52"/>
                </a:lnTo>
                <a:lnTo>
                  <a:pt x="1811" y="70"/>
                </a:lnTo>
                <a:lnTo>
                  <a:pt x="1811" y="377"/>
                </a:lnTo>
                <a:lnTo>
                  <a:pt x="1903" y="386"/>
                </a:lnTo>
                <a:lnTo>
                  <a:pt x="1995" y="401"/>
                </a:lnTo>
                <a:lnTo>
                  <a:pt x="2085" y="422"/>
                </a:lnTo>
                <a:lnTo>
                  <a:pt x="2172" y="448"/>
                </a:lnTo>
                <a:lnTo>
                  <a:pt x="2257" y="479"/>
                </a:lnTo>
                <a:lnTo>
                  <a:pt x="2339" y="517"/>
                </a:lnTo>
                <a:lnTo>
                  <a:pt x="2418" y="559"/>
                </a:lnTo>
                <a:lnTo>
                  <a:pt x="2494" y="607"/>
                </a:lnTo>
                <a:lnTo>
                  <a:pt x="2566" y="659"/>
                </a:lnTo>
                <a:lnTo>
                  <a:pt x="2634" y="715"/>
                </a:lnTo>
                <a:lnTo>
                  <a:pt x="2700" y="776"/>
                </a:lnTo>
                <a:lnTo>
                  <a:pt x="2760" y="841"/>
                </a:lnTo>
                <a:lnTo>
                  <a:pt x="2817" y="910"/>
                </a:lnTo>
                <a:lnTo>
                  <a:pt x="2868" y="982"/>
                </a:lnTo>
                <a:lnTo>
                  <a:pt x="2916" y="1058"/>
                </a:lnTo>
                <a:lnTo>
                  <a:pt x="2958" y="1137"/>
                </a:lnTo>
                <a:lnTo>
                  <a:pt x="2995" y="1219"/>
                </a:lnTo>
                <a:lnTo>
                  <a:pt x="3027" y="1303"/>
                </a:lnTo>
                <a:lnTo>
                  <a:pt x="3053" y="1390"/>
                </a:lnTo>
                <a:lnTo>
                  <a:pt x="3073" y="1479"/>
                </a:lnTo>
                <a:lnTo>
                  <a:pt x="3087" y="1571"/>
                </a:lnTo>
                <a:lnTo>
                  <a:pt x="3095" y="1665"/>
                </a:lnTo>
                <a:lnTo>
                  <a:pt x="3409" y="1665"/>
                </a:lnTo>
                <a:lnTo>
                  <a:pt x="3428" y="1668"/>
                </a:lnTo>
                <a:lnTo>
                  <a:pt x="3445" y="1674"/>
                </a:lnTo>
                <a:lnTo>
                  <a:pt x="3460" y="1686"/>
                </a:lnTo>
                <a:lnTo>
                  <a:pt x="3471" y="1699"/>
                </a:lnTo>
                <a:lnTo>
                  <a:pt x="3478" y="1716"/>
                </a:lnTo>
                <a:lnTo>
                  <a:pt x="3480" y="1735"/>
                </a:lnTo>
                <a:lnTo>
                  <a:pt x="3478" y="1754"/>
                </a:lnTo>
                <a:lnTo>
                  <a:pt x="3471" y="1771"/>
                </a:lnTo>
                <a:lnTo>
                  <a:pt x="3460" y="1784"/>
                </a:lnTo>
                <a:lnTo>
                  <a:pt x="3445" y="1796"/>
                </a:lnTo>
                <a:lnTo>
                  <a:pt x="3428" y="1802"/>
                </a:lnTo>
                <a:lnTo>
                  <a:pt x="3409" y="1805"/>
                </a:lnTo>
                <a:lnTo>
                  <a:pt x="3095" y="1805"/>
                </a:lnTo>
                <a:lnTo>
                  <a:pt x="3087" y="1899"/>
                </a:lnTo>
                <a:lnTo>
                  <a:pt x="3073" y="1991"/>
                </a:lnTo>
                <a:lnTo>
                  <a:pt x="3053" y="2080"/>
                </a:lnTo>
                <a:lnTo>
                  <a:pt x="3027" y="2167"/>
                </a:lnTo>
                <a:lnTo>
                  <a:pt x="2995" y="2251"/>
                </a:lnTo>
                <a:lnTo>
                  <a:pt x="2958" y="2333"/>
                </a:lnTo>
                <a:lnTo>
                  <a:pt x="2916" y="2412"/>
                </a:lnTo>
                <a:lnTo>
                  <a:pt x="2868" y="2488"/>
                </a:lnTo>
                <a:lnTo>
                  <a:pt x="2817" y="2560"/>
                </a:lnTo>
                <a:lnTo>
                  <a:pt x="2760" y="2629"/>
                </a:lnTo>
                <a:lnTo>
                  <a:pt x="2700" y="2694"/>
                </a:lnTo>
                <a:lnTo>
                  <a:pt x="2634" y="2755"/>
                </a:lnTo>
                <a:lnTo>
                  <a:pt x="2566" y="2811"/>
                </a:lnTo>
                <a:lnTo>
                  <a:pt x="2494" y="2863"/>
                </a:lnTo>
                <a:lnTo>
                  <a:pt x="2418" y="2911"/>
                </a:lnTo>
                <a:lnTo>
                  <a:pt x="2339" y="2953"/>
                </a:lnTo>
                <a:lnTo>
                  <a:pt x="2257" y="2991"/>
                </a:lnTo>
                <a:lnTo>
                  <a:pt x="2172" y="3022"/>
                </a:lnTo>
                <a:lnTo>
                  <a:pt x="2085" y="3048"/>
                </a:lnTo>
                <a:lnTo>
                  <a:pt x="1995" y="3069"/>
                </a:lnTo>
                <a:lnTo>
                  <a:pt x="1903" y="3084"/>
                </a:lnTo>
                <a:lnTo>
                  <a:pt x="1811" y="3093"/>
                </a:lnTo>
                <a:lnTo>
                  <a:pt x="1811" y="3400"/>
                </a:lnTo>
                <a:lnTo>
                  <a:pt x="1807" y="3418"/>
                </a:lnTo>
                <a:lnTo>
                  <a:pt x="1801" y="3435"/>
                </a:lnTo>
                <a:lnTo>
                  <a:pt x="1790" y="3450"/>
                </a:lnTo>
                <a:lnTo>
                  <a:pt x="1776" y="3461"/>
                </a:lnTo>
                <a:lnTo>
                  <a:pt x="1759" y="3468"/>
                </a:lnTo>
                <a:lnTo>
                  <a:pt x="1740" y="3470"/>
                </a:lnTo>
                <a:lnTo>
                  <a:pt x="1721" y="3468"/>
                </a:lnTo>
                <a:lnTo>
                  <a:pt x="1704" y="3461"/>
                </a:lnTo>
                <a:lnTo>
                  <a:pt x="1690" y="3450"/>
                </a:lnTo>
                <a:lnTo>
                  <a:pt x="1679" y="3435"/>
                </a:lnTo>
                <a:lnTo>
                  <a:pt x="1673" y="3418"/>
                </a:lnTo>
                <a:lnTo>
                  <a:pt x="1669" y="3400"/>
                </a:lnTo>
                <a:lnTo>
                  <a:pt x="1669" y="3094"/>
                </a:lnTo>
                <a:lnTo>
                  <a:pt x="1575" y="3086"/>
                </a:lnTo>
                <a:lnTo>
                  <a:pt x="1483" y="3071"/>
                </a:lnTo>
                <a:lnTo>
                  <a:pt x="1392" y="3051"/>
                </a:lnTo>
                <a:lnTo>
                  <a:pt x="1304" y="3026"/>
                </a:lnTo>
                <a:lnTo>
                  <a:pt x="1219" y="2995"/>
                </a:lnTo>
                <a:lnTo>
                  <a:pt x="1136" y="2957"/>
                </a:lnTo>
                <a:lnTo>
                  <a:pt x="1057" y="2915"/>
                </a:lnTo>
                <a:lnTo>
                  <a:pt x="980" y="2867"/>
                </a:lnTo>
                <a:lnTo>
                  <a:pt x="907" y="2816"/>
                </a:lnTo>
                <a:lnTo>
                  <a:pt x="837" y="2759"/>
                </a:lnTo>
                <a:lnTo>
                  <a:pt x="772" y="2698"/>
                </a:lnTo>
                <a:lnTo>
                  <a:pt x="711" y="2633"/>
                </a:lnTo>
                <a:lnTo>
                  <a:pt x="654" y="2565"/>
                </a:lnTo>
                <a:lnTo>
                  <a:pt x="601" y="2492"/>
                </a:lnTo>
                <a:lnTo>
                  <a:pt x="554" y="2415"/>
                </a:lnTo>
                <a:lnTo>
                  <a:pt x="510" y="2336"/>
                </a:lnTo>
                <a:lnTo>
                  <a:pt x="472" y="2254"/>
                </a:lnTo>
                <a:lnTo>
                  <a:pt x="441" y="2169"/>
                </a:lnTo>
                <a:lnTo>
                  <a:pt x="414" y="2081"/>
                </a:lnTo>
                <a:lnTo>
                  <a:pt x="394" y="1992"/>
                </a:lnTo>
                <a:lnTo>
                  <a:pt x="380" y="1899"/>
                </a:lnTo>
                <a:lnTo>
                  <a:pt x="371" y="1805"/>
                </a:lnTo>
                <a:lnTo>
                  <a:pt x="71" y="1805"/>
                </a:lnTo>
                <a:lnTo>
                  <a:pt x="52" y="1802"/>
                </a:lnTo>
                <a:lnTo>
                  <a:pt x="35" y="1796"/>
                </a:lnTo>
                <a:lnTo>
                  <a:pt x="20" y="1784"/>
                </a:lnTo>
                <a:lnTo>
                  <a:pt x="9" y="1771"/>
                </a:lnTo>
                <a:lnTo>
                  <a:pt x="2" y="1754"/>
                </a:lnTo>
                <a:lnTo>
                  <a:pt x="0" y="1735"/>
                </a:lnTo>
                <a:lnTo>
                  <a:pt x="2" y="1716"/>
                </a:lnTo>
                <a:lnTo>
                  <a:pt x="9" y="1699"/>
                </a:lnTo>
                <a:lnTo>
                  <a:pt x="20" y="1686"/>
                </a:lnTo>
                <a:lnTo>
                  <a:pt x="35" y="1674"/>
                </a:lnTo>
                <a:lnTo>
                  <a:pt x="52" y="1668"/>
                </a:lnTo>
                <a:lnTo>
                  <a:pt x="71" y="1665"/>
                </a:lnTo>
                <a:lnTo>
                  <a:pt x="371" y="1665"/>
                </a:lnTo>
                <a:lnTo>
                  <a:pt x="380" y="1571"/>
                </a:lnTo>
                <a:lnTo>
                  <a:pt x="394" y="1478"/>
                </a:lnTo>
                <a:lnTo>
                  <a:pt x="414" y="1389"/>
                </a:lnTo>
                <a:lnTo>
                  <a:pt x="441" y="1301"/>
                </a:lnTo>
                <a:lnTo>
                  <a:pt x="472" y="1216"/>
                </a:lnTo>
                <a:lnTo>
                  <a:pt x="510" y="1134"/>
                </a:lnTo>
                <a:lnTo>
                  <a:pt x="553" y="1055"/>
                </a:lnTo>
                <a:lnTo>
                  <a:pt x="601" y="978"/>
                </a:lnTo>
                <a:lnTo>
                  <a:pt x="653" y="905"/>
                </a:lnTo>
                <a:lnTo>
                  <a:pt x="710" y="837"/>
                </a:lnTo>
                <a:lnTo>
                  <a:pt x="772" y="772"/>
                </a:lnTo>
                <a:lnTo>
                  <a:pt x="837" y="711"/>
                </a:lnTo>
                <a:lnTo>
                  <a:pt x="907" y="654"/>
                </a:lnTo>
                <a:lnTo>
                  <a:pt x="980" y="603"/>
                </a:lnTo>
                <a:lnTo>
                  <a:pt x="1056" y="555"/>
                </a:lnTo>
                <a:lnTo>
                  <a:pt x="1136" y="513"/>
                </a:lnTo>
                <a:lnTo>
                  <a:pt x="1218" y="475"/>
                </a:lnTo>
                <a:lnTo>
                  <a:pt x="1304" y="444"/>
                </a:lnTo>
                <a:lnTo>
                  <a:pt x="1392" y="419"/>
                </a:lnTo>
                <a:lnTo>
                  <a:pt x="1483" y="399"/>
                </a:lnTo>
                <a:lnTo>
                  <a:pt x="1575" y="384"/>
                </a:lnTo>
                <a:lnTo>
                  <a:pt x="1669" y="376"/>
                </a:lnTo>
                <a:lnTo>
                  <a:pt x="1669" y="70"/>
                </a:lnTo>
                <a:lnTo>
                  <a:pt x="1673" y="52"/>
                </a:lnTo>
                <a:lnTo>
                  <a:pt x="1679" y="35"/>
                </a:lnTo>
                <a:lnTo>
                  <a:pt x="1690" y="20"/>
                </a:lnTo>
                <a:lnTo>
                  <a:pt x="1704" y="9"/>
                </a:lnTo>
                <a:lnTo>
                  <a:pt x="1721" y="2"/>
                </a:lnTo>
                <a:lnTo>
                  <a:pt x="1740"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4" name="Freeform 153"/>
          <p:cNvSpPr/>
          <p:nvPr/>
        </p:nvSpPr>
        <p:spPr bwMode="auto">
          <a:xfrm>
            <a:off x="4093895" y="4079722"/>
            <a:ext cx="349768" cy="100154"/>
          </a:xfrm>
          <a:custGeom>
            <a:avLst/>
            <a:gdLst>
              <a:gd name="T0" fmla="*/ 1169 w 2271"/>
              <a:gd name="T1" fmla="*/ 1 h 651"/>
              <a:gd name="T2" fmla="*/ 1347 w 2271"/>
              <a:gd name="T3" fmla="*/ 21 h 651"/>
              <a:gd name="T4" fmla="*/ 1519 w 2271"/>
              <a:gd name="T5" fmla="*/ 60 h 651"/>
              <a:gd name="T6" fmla="*/ 1685 w 2271"/>
              <a:gd name="T7" fmla="*/ 120 h 651"/>
              <a:gd name="T8" fmla="*/ 1843 w 2271"/>
              <a:gd name="T9" fmla="*/ 198 h 651"/>
              <a:gd name="T10" fmla="*/ 1991 w 2271"/>
              <a:gd name="T11" fmla="*/ 296 h 651"/>
              <a:gd name="T12" fmla="*/ 2129 w 2271"/>
              <a:gd name="T13" fmla="*/ 410 h 651"/>
              <a:gd name="T14" fmla="*/ 2130 w 2271"/>
              <a:gd name="T15" fmla="*/ 262 h 651"/>
              <a:gd name="T16" fmla="*/ 2147 w 2271"/>
              <a:gd name="T17" fmla="*/ 230 h 651"/>
              <a:gd name="T18" fmla="*/ 2179 w 2271"/>
              <a:gd name="T19" fmla="*/ 212 h 651"/>
              <a:gd name="T20" fmla="*/ 2198 w 2271"/>
              <a:gd name="T21" fmla="*/ 209 h 651"/>
              <a:gd name="T22" fmla="*/ 2233 w 2271"/>
              <a:gd name="T23" fmla="*/ 219 h 651"/>
              <a:gd name="T24" fmla="*/ 2258 w 2271"/>
              <a:gd name="T25" fmla="*/ 244 h 651"/>
              <a:gd name="T26" fmla="*/ 2268 w 2271"/>
              <a:gd name="T27" fmla="*/ 279 h 651"/>
              <a:gd name="T28" fmla="*/ 2268 w 2271"/>
              <a:gd name="T29" fmla="*/ 596 h 651"/>
              <a:gd name="T30" fmla="*/ 2251 w 2271"/>
              <a:gd name="T31" fmla="*/ 627 h 651"/>
              <a:gd name="T32" fmla="*/ 2220 w 2271"/>
              <a:gd name="T33" fmla="*/ 645 h 651"/>
              <a:gd name="T34" fmla="*/ 1901 w 2271"/>
              <a:gd name="T35" fmla="*/ 651 h 651"/>
              <a:gd name="T36" fmla="*/ 1882 w 2271"/>
              <a:gd name="T37" fmla="*/ 649 h 651"/>
              <a:gd name="T38" fmla="*/ 1852 w 2271"/>
              <a:gd name="T39" fmla="*/ 631 h 651"/>
              <a:gd name="T40" fmla="*/ 1833 w 2271"/>
              <a:gd name="T41" fmla="*/ 601 h 651"/>
              <a:gd name="T42" fmla="*/ 1833 w 2271"/>
              <a:gd name="T43" fmla="*/ 564 h 651"/>
              <a:gd name="T44" fmla="*/ 1851 w 2271"/>
              <a:gd name="T45" fmla="*/ 532 h 651"/>
              <a:gd name="T46" fmla="*/ 1881 w 2271"/>
              <a:gd name="T47" fmla="*/ 514 h 651"/>
              <a:gd name="T48" fmla="*/ 2029 w 2271"/>
              <a:gd name="T49" fmla="*/ 510 h 651"/>
              <a:gd name="T50" fmla="*/ 1894 w 2271"/>
              <a:gd name="T51" fmla="*/ 398 h 651"/>
              <a:gd name="T52" fmla="*/ 1748 w 2271"/>
              <a:gd name="T53" fmla="*/ 305 h 651"/>
              <a:gd name="T54" fmla="*/ 1591 w 2271"/>
              <a:gd name="T55" fmla="*/ 232 h 651"/>
              <a:gd name="T56" fmla="*/ 1427 w 2271"/>
              <a:gd name="T57" fmla="*/ 180 h 651"/>
              <a:gd name="T58" fmla="*/ 1256 w 2271"/>
              <a:gd name="T59" fmla="*/ 149 h 651"/>
              <a:gd name="T60" fmla="*/ 1080 w 2271"/>
              <a:gd name="T61" fmla="*/ 140 h 651"/>
              <a:gd name="T62" fmla="*/ 901 w 2271"/>
              <a:gd name="T63" fmla="*/ 154 h 651"/>
              <a:gd name="T64" fmla="*/ 727 w 2271"/>
              <a:gd name="T65" fmla="*/ 190 h 651"/>
              <a:gd name="T66" fmla="*/ 559 w 2271"/>
              <a:gd name="T67" fmla="*/ 249 h 651"/>
              <a:gd name="T68" fmla="*/ 402 w 2271"/>
              <a:gd name="T69" fmla="*/ 329 h 651"/>
              <a:gd name="T70" fmla="*/ 255 w 2271"/>
              <a:gd name="T71" fmla="*/ 429 h 651"/>
              <a:gd name="T72" fmla="*/ 121 w 2271"/>
              <a:gd name="T73" fmla="*/ 550 h 651"/>
              <a:gd name="T74" fmla="*/ 90 w 2271"/>
              <a:gd name="T75" fmla="*/ 569 h 651"/>
              <a:gd name="T76" fmla="*/ 54 w 2271"/>
              <a:gd name="T77" fmla="*/ 569 h 651"/>
              <a:gd name="T78" fmla="*/ 21 w 2271"/>
              <a:gd name="T79" fmla="*/ 551 h 651"/>
              <a:gd name="T80" fmla="*/ 2 w 2271"/>
              <a:gd name="T81" fmla="*/ 520 h 651"/>
              <a:gd name="T82" fmla="*/ 2 w 2271"/>
              <a:gd name="T83" fmla="*/ 484 h 651"/>
              <a:gd name="T84" fmla="*/ 20 w 2271"/>
              <a:gd name="T85" fmla="*/ 452 h 651"/>
              <a:gd name="T86" fmla="*/ 156 w 2271"/>
              <a:gd name="T87" fmla="*/ 329 h 651"/>
              <a:gd name="T88" fmla="*/ 304 w 2271"/>
              <a:gd name="T89" fmla="*/ 224 h 651"/>
              <a:gd name="T90" fmla="*/ 463 w 2271"/>
              <a:gd name="T91" fmla="*/ 139 h 651"/>
              <a:gd name="T92" fmla="*/ 631 w 2271"/>
              <a:gd name="T93" fmla="*/ 74 h 651"/>
              <a:gd name="T94" fmla="*/ 806 w 2271"/>
              <a:gd name="T95" fmla="*/ 28 h 651"/>
              <a:gd name="T96" fmla="*/ 986 w 2271"/>
              <a:gd name="T97" fmla="*/ 4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71" h="651">
                <a:moveTo>
                  <a:pt x="1079" y="0"/>
                </a:moveTo>
                <a:lnTo>
                  <a:pt x="1169" y="1"/>
                </a:lnTo>
                <a:lnTo>
                  <a:pt x="1258" y="8"/>
                </a:lnTo>
                <a:lnTo>
                  <a:pt x="1347" y="21"/>
                </a:lnTo>
                <a:lnTo>
                  <a:pt x="1433" y="38"/>
                </a:lnTo>
                <a:lnTo>
                  <a:pt x="1519" y="60"/>
                </a:lnTo>
                <a:lnTo>
                  <a:pt x="1603" y="87"/>
                </a:lnTo>
                <a:lnTo>
                  <a:pt x="1685" y="120"/>
                </a:lnTo>
                <a:lnTo>
                  <a:pt x="1765" y="157"/>
                </a:lnTo>
                <a:lnTo>
                  <a:pt x="1843" y="198"/>
                </a:lnTo>
                <a:lnTo>
                  <a:pt x="1918" y="244"/>
                </a:lnTo>
                <a:lnTo>
                  <a:pt x="1991" y="296"/>
                </a:lnTo>
                <a:lnTo>
                  <a:pt x="2062" y="351"/>
                </a:lnTo>
                <a:lnTo>
                  <a:pt x="2129" y="410"/>
                </a:lnTo>
                <a:lnTo>
                  <a:pt x="2127" y="281"/>
                </a:lnTo>
                <a:lnTo>
                  <a:pt x="2130" y="262"/>
                </a:lnTo>
                <a:lnTo>
                  <a:pt x="2137" y="245"/>
                </a:lnTo>
                <a:lnTo>
                  <a:pt x="2147" y="230"/>
                </a:lnTo>
                <a:lnTo>
                  <a:pt x="2162" y="220"/>
                </a:lnTo>
                <a:lnTo>
                  <a:pt x="2179" y="212"/>
                </a:lnTo>
                <a:lnTo>
                  <a:pt x="2197" y="209"/>
                </a:lnTo>
                <a:lnTo>
                  <a:pt x="2198" y="209"/>
                </a:lnTo>
                <a:lnTo>
                  <a:pt x="2217" y="212"/>
                </a:lnTo>
                <a:lnTo>
                  <a:pt x="2233" y="219"/>
                </a:lnTo>
                <a:lnTo>
                  <a:pt x="2247" y="230"/>
                </a:lnTo>
                <a:lnTo>
                  <a:pt x="2258" y="244"/>
                </a:lnTo>
                <a:lnTo>
                  <a:pt x="2265" y="261"/>
                </a:lnTo>
                <a:lnTo>
                  <a:pt x="2268" y="279"/>
                </a:lnTo>
                <a:lnTo>
                  <a:pt x="2271" y="577"/>
                </a:lnTo>
                <a:lnTo>
                  <a:pt x="2268" y="596"/>
                </a:lnTo>
                <a:lnTo>
                  <a:pt x="2262" y="613"/>
                </a:lnTo>
                <a:lnTo>
                  <a:pt x="2251" y="627"/>
                </a:lnTo>
                <a:lnTo>
                  <a:pt x="2237" y="638"/>
                </a:lnTo>
                <a:lnTo>
                  <a:pt x="2220" y="645"/>
                </a:lnTo>
                <a:lnTo>
                  <a:pt x="2201" y="648"/>
                </a:lnTo>
                <a:lnTo>
                  <a:pt x="1901" y="651"/>
                </a:lnTo>
                <a:lnTo>
                  <a:pt x="1900" y="651"/>
                </a:lnTo>
                <a:lnTo>
                  <a:pt x="1882" y="649"/>
                </a:lnTo>
                <a:lnTo>
                  <a:pt x="1866" y="642"/>
                </a:lnTo>
                <a:lnTo>
                  <a:pt x="1852" y="631"/>
                </a:lnTo>
                <a:lnTo>
                  <a:pt x="1840" y="617"/>
                </a:lnTo>
                <a:lnTo>
                  <a:pt x="1833" y="601"/>
                </a:lnTo>
                <a:lnTo>
                  <a:pt x="1831" y="582"/>
                </a:lnTo>
                <a:lnTo>
                  <a:pt x="1833" y="564"/>
                </a:lnTo>
                <a:lnTo>
                  <a:pt x="1840" y="547"/>
                </a:lnTo>
                <a:lnTo>
                  <a:pt x="1851" y="532"/>
                </a:lnTo>
                <a:lnTo>
                  <a:pt x="1865" y="522"/>
                </a:lnTo>
                <a:lnTo>
                  <a:pt x="1881" y="514"/>
                </a:lnTo>
                <a:lnTo>
                  <a:pt x="1900" y="511"/>
                </a:lnTo>
                <a:lnTo>
                  <a:pt x="2029" y="510"/>
                </a:lnTo>
                <a:lnTo>
                  <a:pt x="1964" y="451"/>
                </a:lnTo>
                <a:lnTo>
                  <a:pt x="1894" y="398"/>
                </a:lnTo>
                <a:lnTo>
                  <a:pt x="1822" y="349"/>
                </a:lnTo>
                <a:lnTo>
                  <a:pt x="1748" y="305"/>
                </a:lnTo>
                <a:lnTo>
                  <a:pt x="1671" y="266"/>
                </a:lnTo>
                <a:lnTo>
                  <a:pt x="1591" y="232"/>
                </a:lnTo>
                <a:lnTo>
                  <a:pt x="1510" y="204"/>
                </a:lnTo>
                <a:lnTo>
                  <a:pt x="1427" y="180"/>
                </a:lnTo>
                <a:lnTo>
                  <a:pt x="1342" y="162"/>
                </a:lnTo>
                <a:lnTo>
                  <a:pt x="1256" y="149"/>
                </a:lnTo>
                <a:lnTo>
                  <a:pt x="1169" y="142"/>
                </a:lnTo>
                <a:lnTo>
                  <a:pt x="1080" y="140"/>
                </a:lnTo>
                <a:lnTo>
                  <a:pt x="989" y="144"/>
                </a:lnTo>
                <a:lnTo>
                  <a:pt x="901" y="154"/>
                </a:lnTo>
                <a:lnTo>
                  <a:pt x="812" y="169"/>
                </a:lnTo>
                <a:lnTo>
                  <a:pt x="727" y="190"/>
                </a:lnTo>
                <a:lnTo>
                  <a:pt x="642" y="217"/>
                </a:lnTo>
                <a:lnTo>
                  <a:pt x="559" y="249"/>
                </a:lnTo>
                <a:lnTo>
                  <a:pt x="480" y="286"/>
                </a:lnTo>
                <a:lnTo>
                  <a:pt x="402" y="329"/>
                </a:lnTo>
                <a:lnTo>
                  <a:pt x="327" y="377"/>
                </a:lnTo>
                <a:lnTo>
                  <a:pt x="255" y="429"/>
                </a:lnTo>
                <a:lnTo>
                  <a:pt x="187" y="487"/>
                </a:lnTo>
                <a:lnTo>
                  <a:pt x="121" y="550"/>
                </a:lnTo>
                <a:lnTo>
                  <a:pt x="107" y="562"/>
                </a:lnTo>
                <a:lnTo>
                  <a:pt x="90" y="569"/>
                </a:lnTo>
                <a:lnTo>
                  <a:pt x="72" y="571"/>
                </a:lnTo>
                <a:lnTo>
                  <a:pt x="54" y="569"/>
                </a:lnTo>
                <a:lnTo>
                  <a:pt x="37" y="563"/>
                </a:lnTo>
                <a:lnTo>
                  <a:pt x="21" y="551"/>
                </a:lnTo>
                <a:lnTo>
                  <a:pt x="10" y="536"/>
                </a:lnTo>
                <a:lnTo>
                  <a:pt x="2" y="520"/>
                </a:lnTo>
                <a:lnTo>
                  <a:pt x="0" y="502"/>
                </a:lnTo>
                <a:lnTo>
                  <a:pt x="2" y="484"/>
                </a:lnTo>
                <a:lnTo>
                  <a:pt x="9" y="467"/>
                </a:lnTo>
                <a:lnTo>
                  <a:pt x="20" y="452"/>
                </a:lnTo>
                <a:lnTo>
                  <a:pt x="87" y="388"/>
                </a:lnTo>
                <a:lnTo>
                  <a:pt x="156" y="329"/>
                </a:lnTo>
                <a:lnTo>
                  <a:pt x="229" y="275"/>
                </a:lnTo>
                <a:lnTo>
                  <a:pt x="304" y="224"/>
                </a:lnTo>
                <a:lnTo>
                  <a:pt x="382" y="179"/>
                </a:lnTo>
                <a:lnTo>
                  <a:pt x="463" y="139"/>
                </a:lnTo>
                <a:lnTo>
                  <a:pt x="545" y="104"/>
                </a:lnTo>
                <a:lnTo>
                  <a:pt x="631" y="74"/>
                </a:lnTo>
                <a:lnTo>
                  <a:pt x="717" y="48"/>
                </a:lnTo>
                <a:lnTo>
                  <a:pt x="806" y="28"/>
                </a:lnTo>
                <a:lnTo>
                  <a:pt x="895" y="14"/>
                </a:lnTo>
                <a:lnTo>
                  <a:pt x="986" y="4"/>
                </a:lnTo>
                <a:lnTo>
                  <a:pt x="1079"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5" name="Freeform 154"/>
          <p:cNvSpPr/>
          <p:nvPr/>
        </p:nvSpPr>
        <p:spPr bwMode="auto">
          <a:xfrm>
            <a:off x="4081569" y="4441817"/>
            <a:ext cx="349768" cy="100154"/>
          </a:xfrm>
          <a:custGeom>
            <a:avLst/>
            <a:gdLst>
              <a:gd name="T0" fmla="*/ 370 w 2271"/>
              <a:gd name="T1" fmla="*/ 0 h 654"/>
              <a:gd name="T2" fmla="*/ 405 w 2271"/>
              <a:gd name="T3" fmla="*/ 10 h 654"/>
              <a:gd name="T4" fmla="*/ 430 w 2271"/>
              <a:gd name="T5" fmla="*/ 35 h 654"/>
              <a:gd name="T6" fmla="*/ 441 w 2271"/>
              <a:gd name="T7" fmla="*/ 70 h 654"/>
              <a:gd name="T8" fmla="*/ 431 w 2271"/>
              <a:gd name="T9" fmla="*/ 106 h 654"/>
              <a:gd name="T10" fmla="*/ 406 w 2271"/>
              <a:gd name="T11" fmla="*/ 131 h 654"/>
              <a:gd name="T12" fmla="*/ 371 w 2271"/>
              <a:gd name="T13" fmla="*/ 141 h 654"/>
              <a:gd name="T14" fmla="*/ 308 w 2271"/>
              <a:gd name="T15" fmla="*/ 201 h 654"/>
              <a:gd name="T16" fmla="*/ 449 w 2271"/>
              <a:gd name="T17" fmla="*/ 303 h 654"/>
              <a:gd name="T18" fmla="*/ 601 w 2271"/>
              <a:gd name="T19" fmla="*/ 386 h 654"/>
              <a:gd name="T20" fmla="*/ 761 w 2271"/>
              <a:gd name="T21" fmla="*/ 449 h 654"/>
              <a:gd name="T22" fmla="*/ 929 w 2271"/>
              <a:gd name="T23" fmla="*/ 491 h 654"/>
              <a:gd name="T24" fmla="*/ 1103 w 2271"/>
              <a:gd name="T25" fmla="*/ 511 h 654"/>
              <a:gd name="T26" fmla="*/ 1281 w 2271"/>
              <a:gd name="T27" fmla="*/ 508 h 654"/>
              <a:gd name="T28" fmla="*/ 1458 w 2271"/>
              <a:gd name="T29" fmla="*/ 483 h 654"/>
              <a:gd name="T30" fmla="*/ 1629 w 2271"/>
              <a:gd name="T31" fmla="*/ 436 h 654"/>
              <a:gd name="T32" fmla="*/ 1792 w 2271"/>
              <a:gd name="T33" fmla="*/ 366 h 654"/>
              <a:gd name="T34" fmla="*/ 1944 w 2271"/>
              <a:gd name="T35" fmla="*/ 276 h 654"/>
              <a:gd name="T36" fmla="*/ 2085 w 2271"/>
              <a:gd name="T37" fmla="*/ 166 h 654"/>
              <a:gd name="T38" fmla="*/ 2165 w 2271"/>
              <a:gd name="T39" fmla="*/ 91 h 654"/>
              <a:gd name="T40" fmla="*/ 2200 w 2271"/>
              <a:gd name="T41" fmla="*/ 81 h 654"/>
              <a:gd name="T42" fmla="*/ 2235 w 2271"/>
              <a:gd name="T43" fmla="*/ 91 h 654"/>
              <a:gd name="T44" fmla="*/ 2262 w 2271"/>
              <a:gd name="T45" fmla="*/ 117 h 654"/>
              <a:gd name="T46" fmla="*/ 2271 w 2271"/>
              <a:gd name="T47" fmla="*/ 152 h 654"/>
              <a:gd name="T48" fmla="*/ 2263 w 2271"/>
              <a:gd name="T49" fmla="*/ 187 h 654"/>
              <a:gd name="T50" fmla="*/ 2185 w 2271"/>
              <a:gd name="T51" fmla="*/ 266 h 654"/>
              <a:gd name="T52" fmla="*/ 2043 w 2271"/>
              <a:gd name="T53" fmla="*/ 380 h 654"/>
              <a:gd name="T54" fmla="*/ 1890 w 2271"/>
              <a:gd name="T55" fmla="*/ 475 h 654"/>
              <a:gd name="T56" fmla="*/ 1726 w 2271"/>
              <a:gd name="T57" fmla="*/ 551 h 654"/>
              <a:gd name="T58" fmla="*/ 1554 w 2271"/>
              <a:gd name="T59" fmla="*/ 605 h 654"/>
              <a:gd name="T60" fmla="*/ 1376 w 2271"/>
              <a:gd name="T61" fmla="*/ 640 h 654"/>
              <a:gd name="T62" fmla="*/ 1194 w 2271"/>
              <a:gd name="T63" fmla="*/ 654 h 654"/>
              <a:gd name="T64" fmla="*/ 1086 w 2271"/>
              <a:gd name="T65" fmla="*/ 650 h 654"/>
              <a:gd name="T66" fmla="*/ 912 w 2271"/>
              <a:gd name="T67" fmla="*/ 630 h 654"/>
              <a:gd name="T68" fmla="*/ 742 w 2271"/>
              <a:gd name="T69" fmla="*/ 590 h 654"/>
              <a:gd name="T70" fmla="*/ 579 w 2271"/>
              <a:gd name="T71" fmla="*/ 531 h 654"/>
              <a:gd name="T72" fmla="*/ 424 w 2271"/>
              <a:gd name="T73" fmla="*/ 453 h 654"/>
              <a:gd name="T74" fmla="*/ 278 w 2271"/>
              <a:gd name="T75" fmla="*/ 356 h 654"/>
              <a:gd name="T76" fmla="*/ 143 w 2271"/>
              <a:gd name="T77" fmla="*/ 242 h 654"/>
              <a:gd name="T78" fmla="*/ 142 w 2271"/>
              <a:gd name="T79" fmla="*/ 392 h 654"/>
              <a:gd name="T80" fmla="*/ 124 w 2271"/>
              <a:gd name="T81" fmla="*/ 422 h 654"/>
              <a:gd name="T82" fmla="*/ 94 w 2271"/>
              <a:gd name="T83" fmla="*/ 441 h 654"/>
              <a:gd name="T84" fmla="*/ 74 w 2271"/>
              <a:gd name="T85" fmla="*/ 443 h 654"/>
              <a:gd name="T86" fmla="*/ 39 w 2271"/>
              <a:gd name="T87" fmla="*/ 434 h 654"/>
              <a:gd name="T88" fmla="*/ 14 w 2271"/>
              <a:gd name="T89" fmla="*/ 410 h 654"/>
              <a:gd name="T90" fmla="*/ 4 w 2271"/>
              <a:gd name="T91" fmla="*/ 374 h 654"/>
              <a:gd name="T92" fmla="*/ 3 w 2271"/>
              <a:gd name="T93" fmla="*/ 56 h 654"/>
              <a:gd name="T94" fmla="*/ 20 w 2271"/>
              <a:gd name="T95" fmla="*/ 26 h 654"/>
              <a:gd name="T96" fmla="*/ 51 w 2271"/>
              <a:gd name="T97" fmla="*/ 7 h 654"/>
              <a:gd name="T98" fmla="*/ 369 w 2271"/>
              <a:gd name="T99" fmla="*/ 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71" h="654">
                <a:moveTo>
                  <a:pt x="369" y="0"/>
                </a:moveTo>
                <a:lnTo>
                  <a:pt x="370" y="0"/>
                </a:lnTo>
                <a:lnTo>
                  <a:pt x="389" y="4"/>
                </a:lnTo>
                <a:lnTo>
                  <a:pt x="405" y="10"/>
                </a:lnTo>
                <a:lnTo>
                  <a:pt x="420" y="22"/>
                </a:lnTo>
                <a:lnTo>
                  <a:pt x="430" y="35"/>
                </a:lnTo>
                <a:lnTo>
                  <a:pt x="438" y="52"/>
                </a:lnTo>
                <a:lnTo>
                  <a:pt x="441" y="70"/>
                </a:lnTo>
                <a:lnTo>
                  <a:pt x="438" y="89"/>
                </a:lnTo>
                <a:lnTo>
                  <a:pt x="431" y="106"/>
                </a:lnTo>
                <a:lnTo>
                  <a:pt x="421" y="120"/>
                </a:lnTo>
                <a:lnTo>
                  <a:pt x="406" y="131"/>
                </a:lnTo>
                <a:lnTo>
                  <a:pt x="389" y="138"/>
                </a:lnTo>
                <a:lnTo>
                  <a:pt x="371" y="141"/>
                </a:lnTo>
                <a:lnTo>
                  <a:pt x="241" y="142"/>
                </a:lnTo>
                <a:lnTo>
                  <a:pt x="308" y="201"/>
                </a:lnTo>
                <a:lnTo>
                  <a:pt x="376" y="254"/>
                </a:lnTo>
                <a:lnTo>
                  <a:pt x="449" y="303"/>
                </a:lnTo>
                <a:lnTo>
                  <a:pt x="523" y="348"/>
                </a:lnTo>
                <a:lnTo>
                  <a:pt x="601" y="386"/>
                </a:lnTo>
                <a:lnTo>
                  <a:pt x="680" y="420"/>
                </a:lnTo>
                <a:lnTo>
                  <a:pt x="761" y="449"/>
                </a:lnTo>
                <a:lnTo>
                  <a:pt x="845" y="473"/>
                </a:lnTo>
                <a:lnTo>
                  <a:pt x="929" y="491"/>
                </a:lnTo>
                <a:lnTo>
                  <a:pt x="1016" y="503"/>
                </a:lnTo>
                <a:lnTo>
                  <a:pt x="1103" y="511"/>
                </a:lnTo>
                <a:lnTo>
                  <a:pt x="1192" y="513"/>
                </a:lnTo>
                <a:lnTo>
                  <a:pt x="1281" y="508"/>
                </a:lnTo>
                <a:lnTo>
                  <a:pt x="1371" y="499"/>
                </a:lnTo>
                <a:lnTo>
                  <a:pt x="1458" y="483"/>
                </a:lnTo>
                <a:lnTo>
                  <a:pt x="1545" y="462"/>
                </a:lnTo>
                <a:lnTo>
                  <a:pt x="1629" y="436"/>
                </a:lnTo>
                <a:lnTo>
                  <a:pt x="1712" y="403"/>
                </a:lnTo>
                <a:lnTo>
                  <a:pt x="1792" y="366"/>
                </a:lnTo>
                <a:lnTo>
                  <a:pt x="1870" y="323"/>
                </a:lnTo>
                <a:lnTo>
                  <a:pt x="1944" y="276"/>
                </a:lnTo>
                <a:lnTo>
                  <a:pt x="2016" y="223"/>
                </a:lnTo>
                <a:lnTo>
                  <a:pt x="2085" y="166"/>
                </a:lnTo>
                <a:lnTo>
                  <a:pt x="2150" y="102"/>
                </a:lnTo>
                <a:lnTo>
                  <a:pt x="2165" y="91"/>
                </a:lnTo>
                <a:lnTo>
                  <a:pt x="2182" y="85"/>
                </a:lnTo>
                <a:lnTo>
                  <a:pt x="2200" y="81"/>
                </a:lnTo>
                <a:lnTo>
                  <a:pt x="2218" y="85"/>
                </a:lnTo>
                <a:lnTo>
                  <a:pt x="2235" y="91"/>
                </a:lnTo>
                <a:lnTo>
                  <a:pt x="2250" y="102"/>
                </a:lnTo>
                <a:lnTo>
                  <a:pt x="2262" y="117"/>
                </a:lnTo>
                <a:lnTo>
                  <a:pt x="2269" y="134"/>
                </a:lnTo>
                <a:lnTo>
                  <a:pt x="2271" y="152"/>
                </a:lnTo>
                <a:lnTo>
                  <a:pt x="2269" y="170"/>
                </a:lnTo>
                <a:lnTo>
                  <a:pt x="2263" y="187"/>
                </a:lnTo>
                <a:lnTo>
                  <a:pt x="2251" y="202"/>
                </a:lnTo>
                <a:lnTo>
                  <a:pt x="2185" y="266"/>
                </a:lnTo>
                <a:lnTo>
                  <a:pt x="2115" y="325"/>
                </a:lnTo>
                <a:lnTo>
                  <a:pt x="2043" y="380"/>
                </a:lnTo>
                <a:lnTo>
                  <a:pt x="1968" y="430"/>
                </a:lnTo>
                <a:lnTo>
                  <a:pt x="1890" y="475"/>
                </a:lnTo>
                <a:lnTo>
                  <a:pt x="1809" y="515"/>
                </a:lnTo>
                <a:lnTo>
                  <a:pt x="1726" y="551"/>
                </a:lnTo>
                <a:lnTo>
                  <a:pt x="1641" y="580"/>
                </a:lnTo>
                <a:lnTo>
                  <a:pt x="1554" y="605"/>
                </a:lnTo>
                <a:lnTo>
                  <a:pt x="1466" y="625"/>
                </a:lnTo>
                <a:lnTo>
                  <a:pt x="1376" y="640"/>
                </a:lnTo>
                <a:lnTo>
                  <a:pt x="1285" y="649"/>
                </a:lnTo>
                <a:lnTo>
                  <a:pt x="1194" y="654"/>
                </a:lnTo>
                <a:lnTo>
                  <a:pt x="1176" y="654"/>
                </a:lnTo>
                <a:lnTo>
                  <a:pt x="1086" y="650"/>
                </a:lnTo>
                <a:lnTo>
                  <a:pt x="999" y="643"/>
                </a:lnTo>
                <a:lnTo>
                  <a:pt x="912" y="630"/>
                </a:lnTo>
                <a:lnTo>
                  <a:pt x="827" y="613"/>
                </a:lnTo>
                <a:lnTo>
                  <a:pt x="742" y="590"/>
                </a:lnTo>
                <a:lnTo>
                  <a:pt x="660" y="563"/>
                </a:lnTo>
                <a:lnTo>
                  <a:pt x="579" y="531"/>
                </a:lnTo>
                <a:lnTo>
                  <a:pt x="501" y="494"/>
                </a:lnTo>
                <a:lnTo>
                  <a:pt x="424" y="453"/>
                </a:lnTo>
                <a:lnTo>
                  <a:pt x="350" y="406"/>
                </a:lnTo>
                <a:lnTo>
                  <a:pt x="278" y="356"/>
                </a:lnTo>
                <a:lnTo>
                  <a:pt x="209" y="301"/>
                </a:lnTo>
                <a:lnTo>
                  <a:pt x="143" y="242"/>
                </a:lnTo>
                <a:lnTo>
                  <a:pt x="144" y="373"/>
                </a:lnTo>
                <a:lnTo>
                  <a:pt x="142" y="392"/>
                </a:lnTo>
                <a:lnTo>
                  <a:pt x="135" y="409"/>
                </a:lnTo>
                <a:lnTo>
                  <a:pt x="124" y="422"/>
                </a:lnTo>
                <a:lnTo>
                  <a:pt x="110" y="434"/>
                </a:lnTo>
                <a:lnTo>
                  <a:pt x="94" y="441"/>
                </a:lnTo>
                <a:lnTo>
                  <a:pt x="75" y="443"/>
                </a:lnTo>
                <a:lnTo>
                  <a:pt x="74" y="443"/>
                </a:lnTo>
                <a:lnTo>
                  <a:pt x="56" y="441"/>
                </a:lnTo>
                <a:lnTo>
                  <a:pt x="39" y="434"/>
                </a:lnTo>
                <a:lnTo>
                  <a:pt x="25" y="423"/>
                </a:lnTo>
                <a:lnTo>
                  <a:pt x="14" y="410"/>
                </a:lnTo>
                <a:lnTo>
                  <a:pt x="6" y="393"/>
                </a:lnTo>
                <a:lnTo>
                  <a:pt x="4" y="374"/>
                </a:lnTo>
                <a:lnTo>
                  <a:pt x="0" y="75"/>
                </a:lnTo>
                <a:lnTo>
                  <a:pt x="3" y="56"/>
                </a:lnTo>
                <a:lnTo>
                  <a:pt x="9" y="39"/>
                </a:lnTo>
                <a:lnTo>
                  <a:pt x="20" y="26"/>
                </a:lnTo>
                <a:lnTo>
                  <a:pt x="35" y="14"/>
                </a:lnTo>
                <a:lnTo>
                  <a:pt x="51" y="7"/>
                </a:lnTo>
                <a:lnTo>
                  <a:pt x="70" y="5"/>
                </a:lnTo>
                <a:lnTo>
                  <a:pt x="369"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6" name="Freeform 155"/>
          <p:cNvSpPr/>
          <p:nvPr/>
        </p:nvSpPr>
        <p:spPr bwMode="auto">
          <a:xfrm>
            <a:off x="3998364" y="4206070"/>
            <a:ext cx="214176" cy="228042"/>
          </a:xfrm>
          <a:custGeom>
            <a:avLst/>
            <a:gdLst>
              <a:gd name="T0" fmla="*/ 766 w 1387"/>
              <a:gd name="T1" fmla="*/ 3 h 1483"/>
              <a:gd name="T2" fmla="*/ 885 w 1387"/>
              <a:gd name="T3" fmla="*/ 49 h 1483"/>
              <a:gd name="T4" fmla="*/ 973 w 1387"/>
              <a:gd name="T5" fmla="*/ 137 h 1483"/>
              <a:gd name="T6" fmla="*/ 1019 w 1387"/>
              <a:gd name="T7" fmla="*/ 256 h 1483"/>
              <a:gd name="T8" fmla="*/ 1020 w 1387"/>
              <a:gd name="T9" fmla="*/ 585 h 1483"/>
              <a:gd name="T10" fmla="*/ 988 w 1387"/>
              <a:gd name="T11" fmla="*/ 663 h 1483"/>
              <a:gd name="T12" fmla="*/ 992 w 1387"/>
              <a:gd name="T13" fmla="*/ 874 h 1483"/>
              <a:gd name="T14" fmla="*/ 1082 w 1387"/>
              <a:gd name="T15" fmla="*/ 925 h 1483"/>
              <a:gd name="T16" fmla="*/ 1194 w 1387"/>
              <a:gd name="T17" fmla="*/ 996 h 1483"/>
              <a:gd name="T18" fmla="*/ 1315 w 1387"/>
              <a:gd name="T19" fmla="*/ 1088 h 1483"/>
              <a:gd name="T20" fmla="*/ 1368 w 1387"/>
              <a:gd name="T21" fmla="*/ 1155 h 1483"/>
              <a:gd name="T22" fmla="*/ 1387 w 1387"/>
              <a:gd name="T23" fmla="*/ 1238 h 1483"/>
              <a:gd name="T24" fmla="*/ 1377 w 1387"/>
              <a:gd name="T25" fmla="*/ 1448 h 1483"/>
              <a:gd name="T26" fmla="*/ 1335 w 1387"/>
              <a:gd name="T27" fmla="*/ 1480 h 1483"/>
              <a:gd name="T28" fmla="*/ 1280 w 1387"/>
              <a:gd name="T29" fmla="*/ 1474 h 1483"/>
              <a:gd name="T30" fmla="*/ 1249 w 1387"/>
              <a:gd name="T31" fmla="*/ 1432 h 1483"/>
              <a:gd name="T32" fmla="*/ 1243 w 1387"/>
              <a:gd name="T33" fmla="*/ 1222 h 1483"/>
              <a:gd name="T34" fmla="*/ 1188 w 1387"/>
              <a:gd name="T35" fmla="*/ 1165 h 1483"/>
              <a:gd name="T36" fmla="*/ 1075 w 1387"/>
              <a:gd name="T37" fmla="*/ 1085 h 1483"/>
              <a:gd name="T38" fmla="*/ 974 w 1387"/>
              <a:gd name="T39" fmla="*/ 1024 h 1483"/>
              <a:gd name="T40" fmla="*/ 902 w 1387"/>
              <a:gd name="T41" fmla="*/ 985 h 1483"/>
              <a:gd name="T42" fmla="*/ 859 w 1387"/>
              <a:gd name="T43" fmla="*/ 961 h 1483"/>
              <a:gd name="T44" fmla="*/ 832 w 1387"/>
              <a:gd name="T45" fmla="*/ 916 h 1483"/>
              <a:gd name="T46" fmla="*/ 832 w 1387"/>
              <a:gd name="T47" fmla="*/ 634 h 1483"/>
              <a:gd name="T48" fmla="*/ 861 w 1387"/>
              <a:gd name="T49" fmla="*/ 593 h 1483"/>
              <a:gd name="T50" fmla="*/ 881 w 1387"/>
              <a:gd name="T51" fmla="*/ 556 h 1483"/>
              <a:gd name="T52" fmla="*/ 868 w 1387"/>
              <a:gd name="T53" fmla="*/ 238 h 1483"/>
              <a:gd name="T54" fmla="*/ 810 w 1387"/>
              <a:gd name="T55" fmla="*/ 167 h 1483"/>
              <a:gd name="T56" fmla="*/ 720 w 1387"/>
              <a:gd name="T57" fmla="*/ 140 h 1483"/>
              <a:gd name="T58" fmla="*/ 602 w 1387"/>
              <a:gd name="T59" fmla="*/ 153 h 1483"/>
              <a:gd name="T60" fmla="*/ 531 w 1387"/>
              <a:gd name="T61" fmla="*/ 210 h 1483"/>
              <a:gd name="T62" fmla="*/ 504 w 1387"/>
              <a:gd name="T63" fmla="*/ 301 h 1483"/>
              <a:gd name="T64" fmla="*/ 514 w 1387"/>
              <a:gd name="T65" fmla="*/ 584 h 1483"/>
              <a:gd name="T66" fmla="*/ 547 w 1387"/>
              <a:gd name="T67" fmla="*/ 619 h 1483"/>
              <a:gd name="T68" fmla="*/ 557 w 1387"/>
              <a:gd name="T69" fmla="*/ 652 h 1483"/>
              <a:gd name="T70" fmla="*/ 548 w 1387"/>
              <a:gd name="T71" fmla="*/ 933 h 1483"/>
              <a:gd name="T72" fmla="*/ 510 w 1387"/>
              <a:gd name="T73" fmla="*/ 971 h 1483"/>
              <a:gd name="T74" fmla="*/ 464 w 1387"/>
              <a:gd name="T75" fmla="*/ 995 h 1483"/>
              <a:gd name="T76" fmla="*/ 381 w 1387"/>
              <a:gd name="T77" fmla="*/ 1042 h 1483"/>
              <a:gd name="T78" fmla="*/ 274 w 1387"/>
              <a:gd name="T79" fmla="*/ 1110 h 1483"/>
              <a:gd name="T80" fmla="*/ 160 w 1387"/>
              <a:gd name="T81" fmla="*/ 1196 h 1483"/>
              <a:gd name="T82" fmla="*/ 140 w 1387"/>
              <a:gd name="T83" fmla="*/ 1238 h 1483"/>
              <a:gd name="T84" fmla="*/ 131 w 1387"/>
              <a:gd name="T85" fmla="*/ 1448 h 1483"/>
              <a:gd name="T86" fmla="*/ 89 w 1387"/>
              <a:gd name="T87" fmla="*/ 1480 h 1483"/>
              <a:gd name="T88" fmla="*/ 35 w 1387"/>
              <a:gd name="T89" fmla="*/ 1474 h 1483"/>
              <a:gd name="T90" fmla="*/ 2 w 1387"/>
              <a:gd name="T91" fmla="*/ 1432 h 1483"/>
              <a:gd name="T92" fmla="*/ 2 w 1387"/>
              <a:gd name="T93" fmla="*/ 1209 h 1483"/>
              <a:gd name="T94" fmla="*/ 33 w 1387"/>
              <a:gd name="T95" fmla="*/ 1130 h 1483"/>
              <a:gd name="T96" fmla="*/ 112 w 1387"/>
              <a:gd name="T97" fmla="*/ 1055 h 1483"/>
              <a:gd name="T98" fmla="*/ 231 w 1387"/>
              <a:gd name="T99" fmla="*/ 971 h 1483"/>
              <a:gd name="T100" fmla="*/ 337 w 1387"/>
              <a:gd name="T101" fmla="*/ 906 h 1483"/>
              <a:gd name="T102" fmla="*/ 417 w 1387"/>
              <a:gd name="T103" fmla="*/ 863 h 1483"/>
              <a:gd name="T104" fmla="*/ 384 w 1387"/>
              <a:gd name="T105" fmla="*/ 639 h 1483"/>
              <a:gd name="T106" fmla="*/ 364 w 1387"/>
              <a:gd name="T107" fmla="*/ 556 h 1483"/>
              <a:gd name="T108" fmla="*/ 378 w 1387"/>
              <a:gd name="T109" fmla="*/ 214 h 1483"/>
              <a:gd name="T110" fmla="*/ 439 w 1387"/>
              <a:gd name="T111" fmla="*/ 103 h 1483"/>
              <a:gd name="T112" fmla="*/ 539 w 1387"/>
              <a:gd name="T113" fmla="*/ 29 h 1483"/>
              <a:gd name="T114" fmla="*/ 665 w 1387"/>
              <a:gd name="T115" fmla="*/ 0 h 1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87" h="1483">
                <a:moveTo>
                  <a:pt x="665" y="0"/>
                </a:moveTo>
                <a:lnTo>
                  <a:pt x="721" y="0"/>
                </a:lnTo>
                <a:lnTo>
                  <a:pt x="766" y="3"/>
                </a:lnTo>
                <a:lnTo>
                  <a:pt x="808" y="13"/>
                </a:lnTo>
                <a:lnTo>
                  <a:pt x="848" y="29"/>
                </a:lnTo>
                <a:lnTo>
                  <a:pt x="885" y="49"/>
                </a:lnTo>
                <a:lnTo>
                  <a:pt x="919" y="74"/>
                </a:lnTo>
                <a:lnTo>
                  <a:pt x="948" y="103"/>
                </a:lnTo>
                <a:lnTo>
                  <a:pt x="973" y="137"/>
                </a:lnTo>
                <a:lnTo>
                  <a:pt x="994" y="174"/>
                </a:lnTo>
                <a:lnTo>
                  <a:pt x="1009" y="214"/>
                </a:lnTo>
                <a:lnTo>
                  <a:pt x="1019" y="256"/>
                </a:lnTo>
                <a:lnTo>
                  <a:pt x="1022" y="301"/>
                </a:lnTo>
                <a:lnTo>
                  <a:pt x="1022" y="556"/>
                </a:lnTo>
                <a:lnTo>
                  <a:pt x="1020" y="585"/>
                </a:lnTo>
                <a:lnTo>
                  <a:pt x="1013" y="612"/>
                </a:lnTo>
                <a:lnTo>
                  <a:pt x="1003" y="639"/>
                </a:lnTo>
                <a:lnTo>
                  <a:pt x="988" y="663"/>
                </a:lnTo>
                <a:lnTo>
                  <a:pt x="970" y="685"/>
                </a:lnTo>
                <a:lnTo>
                  <a:pt x="970" y="863"/>
                </a:lnTo>
                <a:lnTo>
                  <a:pt x="992" y="874"/>
                </a:lnTo>
                <a:lnTo>
                  <a:pt x="1019" y="889"/>
                </a:lnTo>
                <a:lnTo>
                  <a:pt x="1049" y="906"/>
                </a:lnTo>
                <a:lnTo>
                  <a:pt x="1082" y="925"/>
                </a:lnTo>
                <a:lnTo>
                  <a:pt x="1118" y="947"/>
                </a:lnTo>
                <a:lnTo>
                  <a:pt x="1155" y="971"/>
                </a:lnTo>
                <a:lnTo>
                  <a:pt x="1194" y="996"/>
                </a:lnTo>
                <a:lnTo>
                  <a:pt x="1234" y="1024"/>
                </a:lnTo>
                <a:lnTo>
                  <a:pt x="1275" y="1055"/>
                </a:lnTo>
                <a:lnTo>
                  <a:pt x="1315" y="1088"/>
                </a:lnTo>
                <a:lnTo>
                  <a:pt x="1336" y="1108"/>
                </a:lnTo>
                <a:lnTo>
                  <a:pt x="1354" y="1130"/>
                </a:lnTo>
                <a:lnTo>
                  <a:pt x="1368" y="1155"/>
                </a:lnTo>
                <a:lnTo>
                  <a:pt x="1378" y="1181"/>
                </a:lnTo>
                <a:lnTo>
                  <a:pt x="1385" y="1209"/>
                </a:lnTo>
                <a:lnTo>
                  <a:pt x="1387" y="1238"/>
                </a:lnTo>
                <a:lnTo>
                  <a:pt x="1387" y="1413"/>
                </a:lnTo>
                <a:lnTo>
                  <a:pt x="1384" y="1432"/>
                </a:lnTo>
                <a:lnTo>
                  <a:pt x="1377" y="1448"/>
                </a:lnTo>
                <a:lnTo>
                  <a:pt x="1366" y="1462"/>
                </a:lnTo>
                <a:lnTo>
                  <a:pt x="1352" y="1474"/>
                </a:lnTo>
                <a:lnTo>
                  <a:pt x="1335" y="1480"/>
                </a:lnTo>
                <a:lnTo>
                  <a:pt x="1316" y="1483"/>
                </a:lnTo>
                <a:lnTo>
                  <a:pt x="1297" y="1480"/>
                </a:lnTo>
                <a:lnTo>
                  <a:pt x="1280" y="1474"/>
                </a:lnTo>
                <a:lnTo>
                  <a:pt x="1267" y="1462"/>
                </a:lnTo>
                <a:lnTo>
                  <a:pt x="1255" y="1448"/>
                </a:lnTo>
                <a:lnTo>
                  <a:pt x="1249" y="1432"/>
                </a:lnTo>
                <a:lnTo>
                  <a:pt x="1245" y="1413"/>
                </a:lnTo>
                <a:lnTo>
                  <a:pt x="1245" y="1238"/>
                </a:lnTo>
                <a:lnTo>
                  <a:pt x="1243" y="1222"/>
                </a:lnTo>
                <a:lnTo>
                  <a:pt x="1237" y="1207"/>
                </a:lnTo>
                <a:lnTo>
                  <a:pt x="1226" y="1196"/>
                </a:lnTo>
                <a:lnTo>
                  <a:pt x="1188" y="1165"/>
                </a:lnTo>
                <a:lnTo>
                  <a:pt x="1149" y="1137"/>
                </a:lnTo>
                <a:lnTo>
                  <a:pt x="1111" y="1110"/>
                </a:lnTo>
                <a:lnTo>
                  <a:pt x="1075" y="1085"/>
                </a:lnTo>
                <a:lnTo>
                  <a:pt x="1039" y="1062"/>
                </a:lnTo>
                <a:lnTo>
                  <a:pt x="1006" y="1042"/>
                </a:lnTo>
                <a:lnTo>
                  <a:pt x="974" y="1024"/>
                </a:lnTo>
                <a:lnTo>
                  <a:pt x="947" y="1009"/>
                </a:lnTo>
                <a:lnTo>
                  <a:pt x="923" y="995"/>
                </a:lnTo>
                <a:lnTo>
                  <a:pt x="902" y="985"/>
                </a:lnTo>
                <a:lnTo>
                  <a:pt x="887" y="976"/>
                </a:lnTo>
                <a:lnTo>
                  <a:pt x="875" y="971"/>
                </a:lnTo>
                <a:lnTo>
                  <a:pt x="859" y="961"/>
                </a:lnTo>
                <a:lnTo>
                  <a:pt x="847" y="949"/>
                </a:lnTo>
                <a:lnTo>
                  <a:pt x="837" y="934"/>
                </a:lnTo>
                <a:lnTo>
                  <a:pt x="832" y="916"/>
                </a:lnTo>
                <a:lnTo>
                  <a:pt x="830" y="898"/>
                </a:lnTo>
                <a:lnTo>
                  <a:pt x="830" y="652"/>
                </a:lnTo>
                <a:lnTo>
                  <a:pt x="832" y="634"/>
                </a:lnTo>
                <a:lnTo>
                  <a:pt x="837" y="619"/>
                </a:lnTo>
                <a:lnTo>
                  <a:pt x="848" y="605"/>
                </a:lnTo>
                <a:lnTo>
                  <a:pt x="861" y="593"/>
                </a:lnTo>
                <a:lnTo>
                  <a:pt x="871" y="584"/>
                </a:lnTo>
                <a:lnTo>
                  <a:pt x="878" y="570"/>
                </a:lnTo>
                <a:lnTo>
                  <a:pt x="881" y="556"/>
                </a:lnTo>
                <a:lnTo>
                  <a:pt x="881" y="301"/>
                </a:lnTo>
                <a:lnTo>
                  <a:pt x="877" y="268"/>
                </a:lnTo>
                <a:lnTo>
                  <a:pt x="868" y="238"/>
                </a:lnTo>
                <a:lnTo>
                  <a:pt x="853" y="210"/>
                </a:lnTo>
                <a:lnTo>
                  <a:pt x="834" y="187"/>
                </a:lnTo>
                <a:lnTo>
                  <a:pt x="810" y="167"/>
                </a:lnTo>
                <a:lnTo>
                  <a:pt x="782" y="153"/>
                </a:lnTo>
                <a:lnTo>
                  <a:pt x="753" y="143"/>
                </a:lnTo>
                <a:lnTo>
                  <a:pt x="720" y="140"/>
                </a:lnTo>
                <a:lnTo>
                  <a:pt x="664" y="140"/>
                </a:lnTo>
                <a:lnTo>
                  <a:pt x="633" y="143"/>
                </a:lnTo>
                <a:lnTo>
                  <a:pt x="602" y="153"/>
                </a:lnTo>
                <a:lnTo>
                  <a:pt x="575" y="167"/>
                </a:lnTo>
                <a:lnTo>
                  <a:pt x="552" y="187"/>
                </a:lnTo>
                <a:lnTo>
                  <a:pt x="531" y="210"/>
                </a:lnTo>
                <a:lnTo>
                  <a:pt x="517" y="238"/>
                </a:lnTo>
                <a:lnTo>
                  <a:pt x="507" y="268"/>
                </a:lnTo>
                <a:lnTo>
                  <a:pt x="504" y="301"/>
                </a:lnTo>
                <a:lnTo>
                  <a:pt x="504" y="556"/>
                </a:lnTo>
                <a:lnTo>
                  <a:pt x="506" y="570"/>
                </a:lnTo>
                <a:lnTo>
                  <a:pt x="514" y="584"/>
                </a:lnTo>
                <a:lnTo>
                  <a:pt x="524" y="593"/>
                </a:lnTo>
                <a:lnTo>
                  <a:pt x="537" y="605"/>
                </a:lnTo>
                <a:lnTo>
                  <a:pt x="547" y="619"/>
                </a:lnTo>
                <a:lnTo>
                  <a:pt x="554" y="634"/>
                </a:lnTo>
                <a:lnTo>
                  <a:pt x="556" y="652"/>
                </a:lnTo>
                <a:lnTo>
                  <a:pt x="557" y="652"/>
                </a:lnTo>
                <a:lnTo>
                  <a:pt x="557" y="898"/>
                </a:lnTo>
                <a:lnTo>
                  <a:pt x="555" y="916"/>
                </a:lnTo>
                <a:lnTo>
                  <a:pt x="548" y="933"/>
                </a:lnTo>
                <a:lnTo>
                  <a:pt x="539" y="949"/>
                </a:lnTo>
                <a:lnTo>
                  <a:pt x="526" y="961"/>
                </a:lnTo>
                <a:lnTo>
                  <a:pt x="510" y="971"/>
                </a:lnTo>
                <a:lnTo>
                  <a:pt x="500" y="976"/>
                </a:lnTo>
                <a:lnTo>
                  <a:pt x="484" y="985"/>
                </a:lnTo>
                <a:lnTo>
                  <a:pt x="464" y="995"/>
                </a:lnTo>
                <a:lnTo>
                  <a:pt x="440" y="1009"/>
                </a:lnTo>
                <a:lnTo>
                  <a:pt x="411" y="1024"/>
                </a:lnTo>
                <a:lnTo>
                  <a:pt x="381" y="1042"/>
                </a:lnTo>
                <a:lnTo>
                  <a:pt x="347" y="1062"/>
                </a:lnTo>
                <a:lnTo>
                  <a:pt x="311" y="1085"/>
                </a:lnTo>
                <a:lnTo>
                  <a:pt x="274" y="1110"/>
                </a:lnTo>
                <a:lnTo>
                  <a:pt x="236" y="1137"/>
                </a:lnTo>
                <a:lnTo>
                  <a:pt x="198" y="1165"/>
                </a:lnTo>
                <a:lnTo>
                  <a:pt x="160" y="1196"/>
                </a:lnTo>
                <a:lnTo>
                  <a:pt x="150" y="1207"/>
                </a:lnTo>
                <a:lnTo>
                  <a:pt x="143" y="1222"/>
                </a:lnTo>
                <a:lnTo>
                  <a:pt x="140" y="1238"/>
                </a:lnTo>
                <a:lnTo>
                  <a:pt x="140" y="1413"/>
                </a:lnTo>
                <a:lnTo>
                  <a:pt x="138" y="1432"/>
                </a:lnTo>
                <a:lnTo>
                  <a:pt x="131" y="1448"/>
                </a:lnTo>
                <a:lnTo>
                  <a:pt x="120" y="1462"/>
                </a:lnTo>
                <a:lnTo>
                  <a:pt x="105" y="1474"/>
                </a:lnTo>
                <a:lnTo>
                  <a:pt x="89" y="1480"/>
                </a:lnTo>
                <a:lnTo>
                  <a:pt x="71" y="1483"/>
                </a:lnTo>
                <a:lnTo>
                  <a:pt x="52" y="1480"/>
                </a:lnTo>
                <a:lnTo>
                  <a:pt x="35" y="1474"/>
                </a:lnTo>
                <a:lnTo>
                  <a:pt x="20" y="1462"/>
                </a:lnTo>
                <a:lnTo>
                  <a:pt x="9" y="1448"/>
                </a:lnTo>
                <a:lnTo>
                  <a:pt x="2" y="1432"/>
                </a:lnTo>
                <a:lnTo>
                  <a:pt x="0" y="1413"/>
                </a:lnTo>
                <a:lnTo>
                  <a:pt x="0" y="1238"/>
                </a:lnTo>
                <a:lnTo>
                  <a:pt x="2" y="1209"/>
                </a:lnTo>
                <a:lnTo>
                  <a:pt x="8" y="1181"/>
                </a:lnTo>
                <a:lnTo>
                  <a:pt x="19" y="1154"/>
                </a:lnTo>
                <a:lnTo>
                  <a:pt x="33" y="1130"/>
                </a:lnTo>
                <a:lnTo>
                  <a:pt x="51" y="1108"/>
                </a:lnTo>
                <a:lnTo>
                  <a:pt x="71" y="1088"/>
                </a:lnTo>
                <a:lnTo>
                  <a:pt x="112" y="1055"/>
                </a:lnTo>
                <a:lnTo>
                  <a:pt x="152" y="1026"/>
                </a:lnTo>
                <a:lnTo>
                  <a:pt x="192" y="997"/>
                </a:lnTo>
                <a:lnTo>
                  <a:pt x="231" y="971"/>
                </a:lnTo>
                <a:lnTo>
                  <a:pt x="269" y="947"/>
                </a:lnTo>
                <a:lnTo>
                  <a:pt x="304" y="925"/>
                </a:lnTo>
                <a:lnTo>
                  <a:pt x="337" y="906"/>
                </a:lnTo>
                <a:lnTo>
                  <a:pt x="367" y="889"/>
                </a:lnTo>
                <a:lnTo>
                  <a:pt x="393" y="874"/>
                </a:lnTo>
                <a:lnTo>
                  <a:pt x="417" y="863"/>
                </a:lnTo>
                <a:lnTo>
                  <a:pt x="417" y="685"/>
                </a:lnTo>
                <a:lnTo>
                  <a:pt x="398" y="663"/>
                </a:lnTo>
                <a:lnTo>
                  <a:pt x="384" y="639"/>
                </a:lnTo>
                <a:lnTo>
                  <a:pt x="373" y="612"/>
                </a:lnTo>
                <a:lnTo>
                  <a:pt x="367" y="585"/>
                </a:lnTo>
                <a:lnTo>
                  <a:pt x="364" y="556"/>
                </a:lnTo>
                <a:lnTo>
                  <a:pt x="364" y="301"/>
                </a:lnTo>
                <a:lnTo>
                  <a:pt x="368" y="256"/>
                </a:lnTo>
                <a:lnTo>
                  <a:pt x="378" y="214"/>
                </a:lnTo>
                <a:lnTo>
                  <a:pt x="392" y="174"/>
                </a:lnTo>
                <a:lnTo>
                  <a:pt x="413" y="137"/>
                </a:lnTo>
                <a:lnTo>
                  <a:pt x="439" y="103"/>
                </a:lnTo>
                <a:lnTo>
                  <a:pt x="468" y="74"/>
                </a:lnTo>
                <a:lnTo>
                  <a:pt x="502" y="49"/>
                </a:lnTo>
                <a:lnTo>
                  <a:pt x="539" y="29"/>
                </a:lnTo>
                <a:lnTo>
                  <a:pt x="579" y="13"/>
                </a:lnTo>
                <a:lnTo>
                  <a:pt x="621" y="3"/>
                </a:lnTo>
                <a:lnTo>
                  <a:pt x="665"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7" name="Freeform 156"/>
          <p:cNvSpPr/>
          <p:nvPr/>
        </p:nvSpPr>
        <p:spPr bwMode="auto">
          <a:xfrm>
            <a:off x="4320397" y="4206070"/>
            <a:ext cx="214176" cy="228042"/>
          </a:xfrm>
          <a:custGeom>
            <a:avLst/>
            <a:gdLst>
              <a:gd name="T0" fmla="*/ 765 w 1386"/>
              <a:gd name="T1" fmla="*/ 3 h 1482"/>
              <a:gd name="T2" fmla="*/ 885 w 1386"/>
              <a:gd name="T3" fmla="*/ 49 h 1482"/>
              <a:gd name="T4" fmla="*/ 974 w 1386"/>
              <a:gd name="T5" fmla="*/ 137 h 1482"/>
              <a:gd name="T6" fmla="*/ 1019 w 1386"/>
              <a:gd name="T7" fmla="*/ 256 h 1482"/>
              <a:gd name="T8" fmla="*/ 1020 w 1386"/>
              <a:gd name="T9" fmla="*/ 585 h 1482"/>
              <a:gd name="T10" fmla="*/ 988 w 1386"/>
              <a:gd name="T11" fmla="*/ 663 h 1482"/>
              <a:gd name="T12" fmla="*/ 993 w 1386"/>
              <a:gd name="T13" fmla="*/ 874 h 1482"/>
              <a:gd name="T14" fmla="*/ 1082 w 1386"/>
              <a:gd name="T15" fmla="*/ 925 h 1482"/>
              <a:gd name="T16" fmla="*/ 1194 w 1386"/>
              <a:gd name="T17" fmla="*/ 996 h 1482"/>
              <a:gd name="T18" fmla="*/ 1315 w 1386"/>
              <a:gd name="T19" fmla="*/ 1087 h 1482"/>
              <a:gd name="T20" fmla="*/ 1367 w 1386"/>
              <a:gd name="T21" fmla="*/ 1154 h 1482"/>
              <a:gd name="T22" fmla="*/ 1386 w 1386"/>
              <a:gd name="T23" fmla="*/ 1237 h 1482"/>
              <a:gd name="T24" fmla="*/ 1376 w 1386"/>
              <a:gd name="T25" fmla="*/ 1447 h 1482"/>
              <a:gd name="T26" fmla="*/ 1334 w 1386"/>
              <a:gd name="T27" fmla="*/ 1479 h 1482"/>
              <a:gd name="T28" fmla="*/ 1280 w 1386"/>
              <a:gd name="T29" fmla="*/ 1473 h 1482"/>
              <a:gd name="T30" fmla="*/ 1248 w 1386"/>
              <a:gd name="T31" fmla="*/ 1431 h 1482"/>
              <a:gd name="T32" fmla="*/ 1244 w 1386"/>
              <a:gd name="T33" fmla="*/ 1221 h 1482"/>
              <a:gd name="T34" fmla="*/ 1188 w 1386"/>
              <a:gd name="T35" fmla="*/ 1164 h 1482"/>
              <a:gd name="T36" fmla="*/ 1075 w 1386"/>
              <a:gd name="T37" fmla="*/ 1084 h 1482"/>
              <a:gd name="T38" fmla="*/ 975 w 1386"/>
              <a:gd name="T39" fmla="*/ 1023 h 1482"/>
              <a:gd name="T40" fmla="*/ 902 w 1386"/>
              <a:gd name="T41" fmla="*/ 984 h 1482"/>
              <a:gd name="T42" fmla="*/ 861 w 1386"/>
              <a:gd name="T43" fmla="*/ 960 h 1482"/>
              <a:gd name="T44" fmla="*/ 832 w 1386"/>
              <a:gd name="T45" fmla="*/ 915 h 1482"/>
              <a:gd name="T46" fmla="*/ 832 w 1386"/>
              <a:gd name="T47" fmla="*/ 633 h 1482"/>
              <a:gd name="T48" fmla="*/ 862 w 1386"/>
              <a:gd name="T49" fmla="*/ 592 h 1482"/>
              <a:gd name="T50" fmla="*/ 881 w 1386"/>
              <a:gd name="T51" fmla="*/ 555 h 1482"/>
              <a:gd name="T52" fmla="*/ 869 w 1386"/>
              <a:gd name="T53" fmla="*/ 237 h 1482"/>
              <a:gd name="T54" fmla="*/ 810 w 1386"/>
              <a:gd name="T55" fmla="*/ 166 h 1482"/>
              <a:gd name="T56" fmla="*/ 721 w 1386"/>
              <a:gd name="T57" fmla="*/ 139 h 1482"/>
              <a:gd name="T58" fmla="*/ 602 w 1386"/>
              <a:gd name="T59" fmla="*/ 152 h 1482"/>
              <a:gd name="T60" fmla="*/ 533 w 1386"/>
              <a:gd name="T61" fmla="*/ 209 h 1482"/>
              <a:gd name="T62" fmla="*/ 505 w 1386"/>
              <a:gd name="T63" fmla="*/ 300 h 1482"/>
              <a:gd name="T64" fmla="*/ 514 w 1386"/>
              <a:gd name="T65" fmla="*/ 583 h 1482"/>
              <a:gd name="T66" fmla="*/ 548 w 1386"/>
              <a:gd name="T67" fmla="*/ 618 h 1482"/>
              <a:gd name="T68" fmla="*/ 556 w 1386"/>
              <a:gd name="T69" fmla="*/ 897 h 1482"/>
              <a:gd name="T70" fmla="*/ 538 w 1386"/>
              <a:gd name="T71" fmla="*/ 948 h 1482"/>
              <a:gd name="T72" fmla="*/ 500 w 1386"/>
              <a:gd name="T73" fmla="*/ 975 h 1482"/>
              <a:gd name="T74" fmla="*/ 439 w 1386"/>
              <a:gd name="T75" fmla="*/ 1008 h 1482"/>
              <a:gd name="T76" fmla="*/ 347 w 1386"/>
              <a:gd name="T77" fmla="*/ 1061 h 1482"/>
              <a:gd name="T78" fmla="*/ 236 w 1386"/>
              <a:gd name="T79" fmla="*/ 1136 h 1482"/>
              <a:gd name="T80" fmla="*/ 149 w 1386"/>
              <a:gd name="T81" fmla="*/ 1206 h 1482"/>
              <a:gd name="T82" fmla="*/ 141 w 1386"/>
              <a:gd name="T83" fmla="*/ 1412 h 1482"/>
              <a:gd name="T84" fmla="*/ 120 w 1386"/>
              <a:gd name="T85" fmla="*/ 1461 h 1482"/>
              <a:gd name="T86" fmla="*/ 70 w 1386"/>
              <a:gd name="T87" fmla="*/ 1482 h 1482"/>
              <a:gd name="T88" fmla="*/ 20 w 1386"/>
              <a:gd name="T89" fmla="*/ 1461 h 1482"/>
              <a:gd name="T90" fmla="*/ 0 w 1386"/>
              <a:gd name="T91" fmla="*/ 1412 h 1482"/>
              <a:gd name="T92" fmla="*/ 9 w 1386"/>
              <a:gd name="T93" fmla="*/ 1180 h 1482"/>
              <a:gd name="T94" fmla="*/ 50 w 1386"/>
              <a:gd name="T95" fmla="*/ 1107 h 1482"/>
              <a:gd name="T96" fmla="*/ 152 w 1386"/>
              <a:gd name="T97" fmla="*/ 1025 h 1482"/>
              <a:gd name="T98" fmla="*/ 268 w 1386"/>
              <a:gd name="T99" fmla="*/ 946 h 1482"/>
              <a:gd name="T100" fmla="*/ 367 w 1386"/>
              <a:gd name="T101" fmla="*/ 888 h 1482"/>
              <a:gd name="T102" fmla="*/ 416 w 1386"/>
              <a:gd name="T103" fmla="*/ 684 h 1482"/>
              <a:gd name="T104" fmla="*/ 373 w 1386"/>
              <a:gd name="T105" fmla="*/ 612 h 1482"/>
              <a:gd name="T106" fmla="*/ 364 w 1386"/>
              <a:gd name="T107" fmla="*/ 300 h 1482"/>
              <a:gd name="T108" fmla="*/ 393 w 1386"/>
              <a:gd name="T109" fmla="*/ 174 h 1482"/>
              <a:gd name="T110" fmla="*/ 467 w 1386"/>
              <a:gd name="T111" fmla="*/ 74 h 1482"/>
              <a:gd name="T112" fmla="*/ 578 w 1386"/>
              <a:gd name="T113" fmla="*/ 13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86" h="1482">
                <a:moveTo>
                  <a:pt x="666" y="0"/>
                </a:moveTo>
                <a:lnTo>
                  <a:pt x="721" y="0"/>
                </a:lnTo>
                <a:lnTo>
                  <a:pt x="765" y="3"/>
                </a:lnTo>
                <a:lnTo>
                  <a:pt x="808" y="13"/>
                </a:lnTo>
                <a:lnTo>
                  <a:pt x="848" y="28"/>
                </a:lnTo>
                <a:lnTo>
                  <a:pt x="885" y="49"/>
                </a:lnTo>
                <a:lnTo>
                  <a:pt x="919" y="74"/>
                </a:lnTo>
                <a:lnTo>
                  <a:pt x="948" y="103"/>
                </a:lnTo>
                <a:lnTo>
                  <a:pt x="974" y="137"/>
                </a:lnTo>
                <a:lnTo>
                  <a:pt x="994" y="174"/>
                </a:lnTo>
                <a:lnTo>
                  <a:pt x="1009" y="214"/>
                </a:lnTo>
                <a:lnTo>
                  <a:pt x="1019" y="256"/>
                </a:lnTo>
                <a:lnTo>
                  <a:pt x="1022" y="300"/>
                </a:lnTo>
                <a:lnTo>
                  <a:pt x="1022" y="555"/>
                </a:lnTo>
                <a:lnTo>
                  <a:pt x="1020" y="585"/>
                </a:lnTo>
                <a:lnTo>
                  <a:pt x="1013" y="612"/>
                </a:lnTo>
                <a:lnTo>
                  <a:pt x="1002" y="639"/>
                </a:lnTo>
                <a:lnTo>
                  <a:pt x="988" y="663"/>
                </a:lnTo>
                <a:lnTo>
                  <a:pt x="970" y="684"/>
                </a:lnTo>
                <a:lnTo>
                  <a:pt x="970" y="862"/>
                </a:lnTo>
                <a:lnTo>
                  <a:pt x="993" y="874"/>
                </a:lnTo>
                <a:lnTo>
                  <a:pt x="1019" y="888"/>
                </a:lnTo>
                <a:lnTo>
                  <a:pt x="1048" y="905"/>
                </a:lnTo>
                <a:lnTo>
                  <a:pt x="1082" y="925"/>
                </a:lnTo>
                <a:lnTo>
                  <a:pt x="1117" y="946"/>
                </a:lnTo>
                <a:lnTo>
                  <a:pt x="1155" y="970"/>
                </a:lnTo>
                <a:lnTo>
                  <a:pt x="1194" y="996"/>
                </a:lnTo>
                <a:lnTo>
                  <a:pt x="1234" y="1025"/>
                </a:lnTo>
                <a:lnTo>
                  <a:pt x="1275" y="1055"/>
                </a:lnTo>
                <a:lnTo>
                  <a:pt x="1315" y="1087"/>
                </a:lnTo>
                <a:lnTo>
                  <a:pt x="1336" y="1107"/>
                </a:lnTo>
                <a:lnTo>
                  <a:pt x="1353" y="1130"/>
                </a:lnTo>
                <a:lnTo>
                  <a:pt x="1367" y="1154"/>
                </a:lnTo>
                <a:lnTo>
                  <a:pt x="1378" y="1180"/>
                </a:lnTo>
                <a:lnTo>
                  <a:pt x="1384" y="1208"/>
                </a:lnTo>
                <a:lnTo>
                  <a:pt x="1386" y="1237"/>
                </a:lnTo>
                <a:lnTo>
                  <a:pt x="1386" y="1412"/>
                </a:lnTo>
                <a:lnTo>
                  <a:pt x="1384" y="1431"/>
                </a:lnTo>
                <a:lnTo>
                  <a:pt x="1376" y="1447"/>
                </a:lnTo>
                <a:lnTo>
                  <a:pt x="1366" y="1461"/>
                </a:lnTo>
                <a:lnTo>
                  <a:pt x="1351" y="1473"/>
                </a:lnTo>
                <a:lnTo>
                  <a:pt x="1334" y="1479"/>
                </a:lnTo>
                <a:lnTo>
                  <a:pt x="1316" y="1482"/>
                </a:lnTo>
                <a:lnTo>
                  <a:pt x="1297" y="1479"/>
                </a:lnTo>
                <a:lnTo>
                  <a:pt x="1280" y="1473"/>
                </a:lnTo>
                <a:lnTo>
                  <a:pt x="1266" y="1461"/>
                </a:lnTo>
                <a:lnTo>
                  <a:pt x="1255" y="1447"/>
                </a:lnTo>
                <a:lnTo>
                  <a:pt x="1248" y="1431"/>
                </a:lnTo>
                <a:lnTo>
                  <a:pt x="1246" y="1412"/>
                </a:lnTo>
                <a:lnTo>
                  <a:pt x="1246" y="1237"/>
                </a:lnTo>
                <a:lnTo>
                  <a:pt x="1244" y="1221"/>
                </a:lnTo>
                <a:lnTo>
                  <a:pt x="1237" y="1206"/>
                </a:lnTo>
                <a:lnTo>
                  <a:pt x="1227" y="1195"/>
                </a:lnTo>
                <a:lnTo>
                  <a:pt x="1188" y="1164"/>
                </a:lnTo>
                <a:lnTo>
                  <a:pt x="1150" y="1136"/>
                </a:lnTo>
                <a:lnTo>
                  <a:pt x="1112" y="1109"/>
                </a:lnTo>
                <a:lnTo>
                  <a:pt x="1075" y="1084"/>
                </a:lnTo>
                <a:lnTo>
                  <a:pt x="1039" y="1061"/>
                </a:lnTo>
                <a:lnTo>
                  <a:pt x="1006" y="1041"/>
                </a:lnTo>
                <a:lnTo>
                  <a:pt x="975" y="1023"/>
                </a:lnTo>
                <a:lnTo>
                  <a:pt x="947" y="1008"/>
                </a:lnTo>
                <a:lnTo>
                  <a:pt x="923" y="994"/>
                </a:lnTo>
                <a:lnTo>
                  <a:pt x="902" y="984"/>
                </a:lnTo>
                <a:lnTo>
                  <a:pt x="886" y="975"/>
                </a:lnTo>
                <a:lnTo>
                  <a:pt x="876" y="970"/>
                </a:lnTo>
                <a:lnTo>
                  <a:pt x="861" y="960"/>
                </a:lnTo>
                <a:lnTo>
                  <a:pt x="848" y="948"/>
                </a:lnTo>
                <a:lnTo>
                  <a:pt x="839" y="933"/>
                </a:lnTo>
                <a:lnTo>
                  <a:pt x="832" y="915"/>
                </a:lnTo>
                <a:lnTo>
                  <a:pt x="830" y="897"/>
                </a:lnTo>
                <a:lnTo>
                  <a:pt x="830" y="651"/>
                </a:lnTo>
                <a:lnTo>
                  <a:pt x="832" y="633"/>
                </a:lnTo>
                <a:lnTo>
                  <a:pt x="839" y="618"/>
                </a:lnTo>
                <a:lnTo>
                  <a:pt x="848" y="604"/>
                </a:lnTo>
                <a:lnTo>
                  <a:pt x="862" y="592"/>
                </a:lnTo>
                <a:lnTo>
                  <a:pt x="872" y="583"/>
                </a:lnTo>
                <a:lnTo>
                  <a:pt x="879" y="569"/>
                </a:lnTo>
                <a:lnTo>
                  <a:pt x="881" y="555"/>
                </a:lnTo>
                <a:lnTo>
                  <a:pt x="881" y="300"/>
                </a:lnTo>
                <a:lnTo>
                  <a:pt x="878" y="267"/>
                </a:lnTo>
                <a:lnTo>
                  <a:pt x="869" y="237"/>
                </a:lnTo>
                <a:lnTo>
                  <a:pt x="854" y="209"/>
                </a:lnTo>
                <a:lnTo>
                  <a:pt x="834" y="186"/>
                </a:lnTo>
                <a:lnTo>
                  <a:pt x="810" y="166"/>
                </a:lnTo>
                <a:lnTo>
                  <a:pt x="784" y="152"/>
                </a:lnTo>
                <a:lnTo>
                  <a:pt x="753" y="142"/>
                </a:lnTo>
                <a:lnTo>
                  <a:pt x="721" y="139"/>
                </a:lnTo>
                <a:lnTo>
                  <a:pt x="666" y="139"/>
                </a:lnTo>
                <a:lnTo>
                  <a:pt x="633" y="142"/>
                </a:lnTo>
                <a:lnTo>
                  <a:pt x="602" y="152"/>
                </a:lnTo>
                <a:lnTo>
                  <a:pt x="576" y="166"/>
                </a:lnTo>
                <a:lnTo>
                  <a:pt x="552" y="186"/>
                </a:lnTo>
                <a:lnTo>
                  <a:pt x="533" y="209"/>
                </a:lnTo>
                <a:lnTo>
                  <a:pt x="518" y="237"/>
                </a:lnTo>
                <a:lnTo>
                  <a:pt x="509" y="267"/>
                </a:lnTo>
                <a:lnTo>
                  <a:pt x="505" y="300"/>
                </a:lnTo>
                <a:lnTo>
                  <a:pt x="505" y="555"/>
                </a:lnTo>
                <a:lnTo>
                  <a:pt x="508" y="569"/>
                </a:lnTo>
                <a:lnTo>
                  <a:pt x="514" y="583"/>
                </a:lnTo>
                <a:lnTo>
                  <a:pt x="524" y="592"/>
                </a:lnTo>
                <a:lnTo>
                  <a:pt x="538" y="604"/>
                </a:lnTo>
                <a:lnTo>
                  <a:pt x="548" y="618"/>
                </a:lnTo>
                <a:lnTo>
                  <a:pt x="554" y="633"/>
                </a:lnTo>
                <a:lnTo>
                  <a:pt x="556" y="651"/>
                </a:lnTo>
                <a:lnTo>
                  <a:pt x="556" y="897"/>
                </a:lnTo>
                <a:lnTo>
                  <a:pt x="554" y="915"/>
                </a:lnTo>
                <a:lnTo>
                  <a:pt x="548" y="932"/>
                </a:lnTo>
                <a:lnTo>
                  <a:pt x="538" y="948"/>
                </a:lnTo>
                <a:lnTo>
                  <a:pt x="526" y="960"/>
                </a:lnTo>
                <a:lnTo>
                  <a:pt x="511" y="970"/>
                </a:lnTo>
                <a:lnTo>
                  <a:pt x="500" y="975"/>
                </a:lnTo>
                <a:lnTo>
                  <a:pt x="484" y="984"/>
                </a:lnTo>
                <a:lnTo>
                  <a:pt x="464" y="994"/>
                </a:lnTo>
                <a:lnTo>
                  <a:pt x="439" y="1008"/>
                </a:lnTo>
                <a:lnTo>
                  <a:pt x="412" y="1023"/>
                </a:lnTo>
                <a:lnTo>
                  <a:pt x="381" y="1041"/>
                </a:lnTo>
                <a:lnTo>
                  <a:pt x="347" y="1061"/>
                </a:lnTo>
                <a:lnTo>
                  <a:pt x="311" y="1084"/>
                </a:lnTo>
                <a:lnTo>
                  <a:pt x="274" y="1109"/>
                </a:lnTo>
                <a:lnTo>
                  <a:pt x="236" y="1136"/>
                </a:lnTo>
                <a:lnTo>
                  <a:pt x="199" y="1164"/>
                </a:lnTo>
                <a:lnTo>
                  <a:pt x="160" y="1195"/>
                </a:lnTo>
                <a:lnTo>
                  <a:pt x="149" y="1206"/>
                </a:lnTo>
                <a:lnTo>
                  <a:pt x="143" y="1221"/>
                </a:lnTo>
                <a:lnTo>
                  <a:pt x="141" y="1237"/>
                </a:lnTo>
                <a:lnTo>
                  <a:pt x="141" y="1412"/>
                </a:lnTo>
                <a:lnTo>
                  <a:pt x="138" y="1431"/>
                </a:lnTo>
                <a:lnTo>
                  <a:pt x="131" y="1447"/>
                </a:lnTo>
                <a:lnTo>
                  <a:pt x="120" y="1461"/>
                </a:lnTo>
                <a:lnTo>
                  <a:pt x="106" y="1473"/>
                </a:lnTo>
                <a:lnTo>
                  <a:pt x="89" y="1479"/>
                </a:lnTo>
                <a:lnTo>
                  <a:pt x="70" y="1482"/>
                </a:lnTo>
                <a:lnTo>
                  <a:pt x="52" y="1479"/>
                </a:lnTo>
                <a:lnTo>
                  <a:pt x="35" y="1473"/>
                </a:lnTo>
                <a:lnTo>
                  <a:pt x="20" y="1461"/>
                </a:lnTo>
                <a:lnTo>
                  <a:pt x="10" y="1447"/>
                </a:lnTo>
                <a:lnTo>
                  <a:pt x="2" y="1431"/>
                </a:lnTo>
                <a:lnTo>
                  <a:pt x="0" y="1412"/>
                </a:lnTo>
                <a:lnTo>
                  <a:pt x="0" y="1237"/>
                </a:lnTo>
                <a:lnTo>
                  <a:pt x="2" y="1208"/>
                </a:lnTo>
                <a:lnTo>
                  <a:pt x="9" y="1180"/>
                </a:lnTo>
                <a:lnTo>
                  <a:pt x="18" y="1153"/>
                </a:lnTo>
                <a:lnTo>
                  <a:pt x="33" y="1129"/>
                </a:lnTo>
                <a:lnTo>
                  <a:pt x="50" y="1107"/>
                </a:lnTo>
                <a:lnTo>
                  <a:pt x="71" y="1087"/>
                </a:lnTo>
                <a:lnTo>
                  <a:pt x="111" y="1054"/>
                </a:lnTo>
                <a:lnTo>
                  <a:pt x="152" y="1025"/>
                </a:lnTo>
                <a:lnTo>
                  <a:pt x="192" y="996"/>
                </a:lnTo>
                <a:lnTo>
                  <a:pt x="231" y="970"/>
                </a:lnTo>
                <a:lnTo>
                  <a:pt x="268" y="946"/>
                </a:lnTo>
                <a:lnTo>
                  <a:pt x="304" y="924"/>
                </a:lnTo>
                <a:lnTo>
                  <a:pt x="338" y="905"/>
                </a:lnTo>
                <a:lnTo>
                  <a:pt x="367" y="888"/>
                </a:lnTo>
                <a:lnTo>
                  <a:pt x="394" y="873"/>
                </a:lnTo>
                <a:lnTo>
                  <a:pt x="416" y="862"/>
                </a:lnTo>
                <a:lnTo>
                  <a:pt x="416" y="684"/>
                </a:lnTo>
                <a:lnTo>
                  <a:pt x="398" y="663"/>
                </a:lnTo>
                <a:lnTo>
                  <a:pt x="383" y="639"/>
                </a:lnTo>
                <a:lnTo>
                  <a:pt x="373" y="612"/>
                </a:lnTo>
                <a:lnTo>
                  <a:pt x="366" y="585"/>
                </a:lnTo>
                <a:lnTo>
                  <a:pt x="364" y="555"/>
                </a:lnTo>
                <a:lnTo>
                  <a:pt x="364" y="300"/>
                </a:lnTo>
                <a:lnTo>
                  <a:pt x="367" y="256"/>
                </a:lnTo>
                <a:lnTo>
                  <a:pt x="377" y="214"/>
                </a:lnTo>
                <a:lnTo>
                  <a:pt x="393" y="174"/>
                </a:lnTo>
                <a:lnTo>
                  <a:pt x="413" y="137"/>
                </a:lnTo>
                <a:lnTo>
                  <a:pt x="438" y="103"/>
                </a:lnTo>
                <a:lnTo>
                  <a:pt x="467" y="74"/>
                </a:lnTo>
                <a:lnTo>
                  <a:pt x="501" y="49"/>
                </a:lnTo>
                <a:lnTo>
                  <a:pt x="538" y="28"/>
                </a:lnTo>
                <a:lnTo>
                  <a:pt x="578" y="13"/>
                </a:lnTo>
                <a:lnTo>
                  <a:pt x="621" y="3"/>
                </a:lnTo>
                <a:lnTo>
                  <a:pt x="666" y="0"/>
                </a:lnTo>
                <a:close/>
              </a:path>
            </a:pathLst>
          </a:custGeom>
          <a:solidFill>
            <a:srgbClr val="000AF5"/>
          </a:solidFill>
          <a:ln w="0">
            <a:noFill/>
            <a:prstDash val="solid"/>
            <a:round/>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2" name="Inhaltsplatzhalter 4"/>
          <p:cNvSpPr txBox="1"/>
          <p:nvPr/>
        </p:nvSpPr>
        <p:spPr>
          <a:xfrm>
            <a:off x="4802354" y="2072389"/>
            <a:ext cx="859218" cy="36933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400" b="1" dirty="0">
                <a:latin typeface="Arial" panose="020B0604020202020204" pitchFamily="34" charset="0"/>
                <a:ea typeface="思源黑体 CN Medium" panose="020B0600000000000000" pitchFamily="34" charset="-122"/>
                <a:cs typeface="+mn-ea"/>
                <a:sym typeface="Arial" panose="020B0604020202020204" pitchFamily="34" charset="0"/>
              </a:rPr>
              <a:t>20%</a:t>
            </a:r>
            <a:endParaRPr lang="en-US" sz="18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3" name="Inhaltsplatzhalter 4"/>
          <p:cNvSpPr txBox="1"/>
          <p:nvPr/>
        </p:nvSpPr>
        <p:spPr>
          <a:xfrm>
            <a:off x="4802354" y="3075023"/>
            <a:ext cx="859218" cy="36933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400" b="1" dirty="0">
                <a:latin typeface="Arial" panose="020B0604020202020204" pitchFamily="34" charset="0"/>
                <a:ea typeface="思源黑体 CN Medium" panose="020B0600000000000000" pitchFamily="34" charset="-122"/>
                <a:cs typeface="+mn-ea"/>
                <a:sym typeface="Arial" panose="020B0604020202020204" pitchFamily="34" charset="0"/>
              </a:rPr>
              <a:t>30%</a:t>
            </a:r>
            <a:endParaRPr lang="en-US" sz="18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4" name="Inhaltsplatzhalter 4"/>
          <p:cNvSpPr txBox="1"/>
          <p:nvPr/>
        </p:nvSpPr>
        <p:spPr>
          <a:xfrm>
            <a:off x="4802354" y="4110443"/>
            <a:ext cx="859218" cy="36933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400" b="1" dirty="0">
                <a:latin typeface="Arial" panose="020B0604020202020204" pitchFamily="34" charset="0"/>
                <a:ea typeface="思源黑体 CN Medium" panose="020B0600000000000000" pitchFamily="34" charset="-122"/>
                <a:cs typeface="+mn-ea"/>
                <a:sym typeface="Arial" panose="020B0604020202020204" pitchFamily="34" charset="0"/>
              </a:rPr>
              <a:t>40%</a:t>
            </a:r>
            <a:endParaRPr lang="en-US" sz="18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5" name="Inhaltsplatzhalter 4"/>
          <p:cNvSpPr txBox="1"/>
          <p:nvPr/>
        </p:nvSpPr>
        <p:spPr>
          <a:xfrm>
            <a:off x="4802354" y="5159457"/>
            <a:ext cx="859218" cy="369332"/>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400" b="1" dirty="0">
                <a:latin typeface="Arial" panose="020B0604020202020204" pitchFamily="34" charset="0"/>
                <a:ea typeface="思源黑体 CN Medium" panose="020B0600000000000000" pitchFamily="34" charset="-122"/>
                <a:cs typeface="+mn-ea"/>
                <a:sym typeface="Arial" panose="020B0604020202020204" pitchFamily="34" charset="0"/>
              </a:rPr>
              <a:t>50%</a:t>
            </a:r>
            <a:endParaRPr lang="en-US" sz="18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6" name="Freeform 24"/>
          <p:cNvSpPr/>
          <p:nvPr/>
        </p:nvSpPr>
        <p:spPr bwMode="auto">
          <a:xfrm>
            <a:off x="6447231" y="2048599"/>
            <a:ext cx="166773" cy="416914"/>
          </a:xfrm>
          <a:prstGeom prst="roundRect">
            <a:avLst/>
          </a:prstGeom>
          <a:solidFill>
            <a:srgbClr val="000AF5"/>
          </a:solidFill>
          <a:ln>
            <a:noFill/>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7" name="Freeform 25"/>
          <p:cNvSpPr/>
          <p:nvPr/>
        </p:nvSpPr>
        <p:spPr bwMode="auto">
          <a:xfrm>
            <a:off x="6447231" y="3075223"/>
            <a:ext cx="166773" cy="417727"/>
          </a:xfrm>
          <a:prstGeom prst="roundRect">
            <a:avLst/>
          </a:prstGeom>
          <a:solidFill>
            <a:srgbClr val="000AF5"/>
          </a:solidFill>
          <a:ln>
            <a:noFill/>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8" name="Freeform 26"/>
          <p:cNvSpPr/>
          <p:nvPr/>
        </p:nvSpPr>
        <p:spPr bwMode="auto">
          <a:xfrm>
            <a:off x="6447231" y="4102660"/>
            <a:ext cx="166773" cy="416914"/>
          </a:xfrm>
          <a:prstGeom prst="roundRect">
            <a:avLst/>
          </a:prstGeom>
          <a:solidFill>
            <a:srgbClr val="000AF5"/>
          </a:solidFill>
          <a:ln>
            <a:noFill/>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9" name="Freeform 27"/>
          <p:cNvSpPr/>
          <p:nvPr/>
        </p:nvSpPr>
        <p:spPr bwMode="auto">
          <a:xfrm>
            <a:off x="6447231" y="5129285"/>
            <a:ext cx="166773" cy="416914"/>
          </a:xfrm>
          <a:prstGeom prst="roundRect">
            <a:avLst/>
          </a:prstGeom>
          <a:solidFill>
            <a:srgbClr val="000AF5"/>
          </a:solidFill>
          <a:ln>
            <a:noFill/>
          </a:ln>
        </p:spPr>
        <p:txBody>
          <a:bodyPr vert="horz" wrap="square" lIns="91440" tIns="45720" rIns="91440" bIns="45720" numCol="1" anchor="t" anchorCtr="0" compatLnSpc="1"/>
          <a:lstStyle/>
          <a:p>
            <a:endParaRPr lang="en-US" sz="140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0" name="Inhaltsplatzhalter 4"/>
          <p:cNvSpPr txBox="1"/>
          <p:nvPr/>
        </p:nvSpPr>
        <p:spPr>
          <a:xfrm>
            <a:off x="6740568" y="2029537"/>
            <a:ext cx="4912895" cy="461665"/>
          </a:xfrm>
          <a:prstGeom prst="rect">
            <a:avLst/>
          </a:prstGeom>
        </p:spPr>
        <p:txBody>
          <a:bodyPr wrap="square" lIns="0" tIns="0" rIns="0" bIns="0">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8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br>
              <a:rPr lang="en-US" sz="1200" b="1"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br>
            <a:r>
              <a:rPr lang="zh-CN" altLang="en-US" sz="12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请替换文字内容。修改文字内容，也可以直接复制你的内容到此。</a:t>
            </a:r>
            <a:endParaRPr lang="en-US" sz="105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1" name="Inhaltsplatzhalter 4"/>
          <p:cNvSpPr txBox="1"/>
          <p:nvPr/>
        </p:nvSpPr>
        <p:spPr>
          <a:xfrm>
            <a:off x="6740568" y="3056432"/>
            <a:ext cx="4912895" cy="461665"/>
          </a:xfrm>
          <a:prstGeom prst="rect">
            <a:avLst/>
          </a:prstGeom>
        </p:spPr>
        <p:txBody>
          <a:bodyPr wrap="square" lIns="0" tIns="0" rIns="0" bIns="0">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8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br>
              <a:rPr lang="en-US" sz="1200" b="1"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br>
            <a:r>
              <a:rPr lang="zh-CN" altLang="en-US" sz="12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请替换文字内容。修改文字内容，也可以直接复制你的内容到此。</a:t>
            </a:r>
            <a:endParaRPr lang="en-US" sz="105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2" name="Inhaltsplatzhalter 4"/>
          <p:cNvSpPr txBox="1"/>
          <p:nvPr/>
        </p:nvSpPr>
        <p:spPr>
          <a:xfrm>
            <a:off x="6740568" y="4083327"/>
            <a:ext cx="4912895" cy="461665"/>
          </a:xfrm>
          <a:prstGeom prst="rect">
            <a:avLst/>
          </a:prstGeom>
        </p:spPr>
        <p:txBody>
          <a:bodyPr wrap="square" lIns="0" tIns="0" rIns="0" bIns="0">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8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br>
              <a:rPr lang="en-US" sz="1200" b="1"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br>
            <a:r>
              <a:rPr lang="zh-CN" altLang="en-US" sz="12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请替换文字内容。修改文字内容，也可以直接复制你的内容到此。</a:t>
            </a:r>
            <a:endParaRPr lang="en-US" sz="12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3" name="Inhaltsplatzhalter 4"/>
          <p:cNvSpPr txBox="1"/>
          <p:nvPr/>
        </p:nvSpPr>
        <p:spPr>
          <a:xfrm>
            <a:off x="6740568" y="5110223"/>
            <a:ext cx="4912895" cy="461665"/>
          </a:xfrm>
          <a:prstGeom prst="rect">
            <a:avLst/>
          </a:prstGeom>
        </p:spPr>
        <p:txBody>
          <a:bodyPr wrap="square" lIns="0" tIns="0" rIns="0" bIns="0">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00000"/>
              </a:lnSpc>
              <a:spcAft>
                <a:spcPts val="1200"/>
              </a:spcAft>
              <a:buNone/>
            </a:pPr>
            <a:r>
              <a:rPr lang="zh-CN" altLang="en-US" sz="18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点击添加标题</a:t>
            </a:r>
            <a:br>
              <a:rPr lang="en-US" sz="1200" b="1"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br>
            <a:r>
              <a:rPr lang="zh-CN" altLang="en-US" sz="12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请替换文字内容。修改文字内容，也可以直接复制你的内容到此。</a:t>
            </a:r>
            <a:endParaRPr lang="en-US" sz="105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投资收益回报</a:t>
            </a:r>
            <a:endParaRPr kumimoji="1" lang="zh-CN" altLang="en-US" sz="2400" dirty="0">
              <a:solidFill>
                <a:schemeClr val="bg1"/>
              </a:solidFill>
              <a:latin typeface="+mn-ea"/>
            </a:endParaRPr>
          </a:p>
        </p:txBody>
      </p:sp>
      <p:sp>
        <p:nvSpPr>
          <p:cNvPr id="3" name="文本框 2"/>
          <p:cNvSpPr txBox="1"/>
          <p:nvPr/>
        </p:nvSpPr>
        <p:spPr>
          <a:xfrm>
            <a:off x="1233180" y="1787385"/>
            <a:ext cx="2723823" cy="755720"/>
          </a:xfrm>
          <a:prstGeom prst="rect">
            <a:avLst/>
          </a:prstGeom>
          <a:noFill/>
        </p:spPr>
        <p:txBody>
          <a:bodyPr wrap="none" rtlCol="0">
            <a:spAutoFit/>
          </a:bodyPr>
          <a:lstStyle/>
          <a:p>
            <a:pPr>
              <a:lnSpc>
                <a:spcPct val="130000"/>
              </a:lnSpc>
            </a:pPr>
            <a:r>
              <a:rPr kumimoji="1" lang="zh-CN" altLang="en-US">
                <a:solidFill>
                  <a:schemeClr val="tx1">
                    <a:lumMod val="75000"/>
                    <a:lumOff val="25000"/>
                  </a:schemeClr>
                </a:solidFill>
                <a:latin typeface="+mj-ea"/>
                <a:ea typeface="+mj-ea"/>
              </a:rPr>
              <a:t>请您内在此处输入需要的</a:t>
            </a:r>
            <a:endParaRPr kumimoji="1" lang="en-US" altLang="zh-CN">
              <a:solidFill>
                <a:schemeClr val="tx1">
                  <a:lumMod val="75000"/>
                  <a:lumOff val="25000"/>
                </a:schemeClr>
              </a:solidFill>
              <a:latin typeface="+mj-ea"/>
              <a:ea typeface="+mj-ea"/>
            </a:endParaRPr>
          </a:p>
          <a:p>
            <a:pPr>
              <a:lnSpc>
                <a:spcPct val="130000"/>
              </a:lnSpc>
            </a:pPr>
            <a:r>
              <a:rPr kumimoji="1" lang="zh-CN" altLang="en-US">
                <a:solidFill>
                  <a:schemeClr val="tx1">
                    <a:lumMod val="75000"/>
                    <a:lumOff val="25000"/>
                  </a:schemeClr>
                </a:solidFill>
                <a:latin typeface="+mj-ea"/>
                <a:ea typeface="+mj-ea"/>
              </a:rPr>
              <a:t>标题文字内容</a:t>
            </a:r>
            <a:endParaRPr kumimoji="1" lang="zh-CN" altLang="en-US">
              <a:solidFill>
                <a:schemeClr val="tx1">
                  <a:lumMod val="75000"/>
                  <a:lumOff val="25000"/>
                </a:schemeClr>
              </a:solidFill>
              <a:latin typeface="+mj-ea"/>
              <a:ea typeface="+mj-ea"/>
            </a:endParaRPr>
          </a:p>
        </p:txBody>
      </p:sp>
      <p:sp>
        <p:nvSpPr>
          <p:cNvPr id="4" name="文本框 3"/>
          <p:cNvSpPr txBox="1"/>
          <p:nvPr/>
        </p:nvSpPr>
        <p:spPr>
          <a:xfrm>
            <a:off x="1233180" y="2651885"/>
            <a:ext cx="3866854" cy="1006879"/>
          </a:xfrm>
          <a:prstGeom prst="rect">
            <a:avLst/>
          </a:prstGeom>
          <a:noFill/>
        </p:spPr>
        <p:txBody>
          <a:bodyPr wrap="square" rtlCol="0">
            <a:spAutoFit/>
          </a:bodyPr>
          <a:lstStyle/>
          <a:p>
            <a:pPr>
              <a:lnSpc>
                <a:spcPct val="150000"/>
              </a:lnSpc>
            </a:pPr>
            <a:r>
              <a:rPr kumimoji="1" lang="zh-CN" altLang="en-US" sz="1400" dirty="0">
                <a:solidFill>
                  <a:schemeClr val="tx1">
                    <a:lumMod val="65000"/>
                    <a:lumOff val="35000"/>
                  </a:schemeClr>
                </a:solidFill>
                <a:latin typeface="+mn-ea"/>
                <a:cs typeface="+mn-ea"/>
                <a:sym typeface="+mn-lt"/>
              </a:rPr>
              <a:t>感谢您使用我们的</a:t>
            </a:r>
            <a:r>
              <a:rPr kumimoji="1" lang="en-US" altLang="zh-CN" sz="1400" dirty="0">
                <a:solidFill>
                  <a:schemeClr val="tx1">
                    <a:lumMod val="65000"/>
                    <a:lumOff val="35000"/>
                  </a:schemeClr>
                </a:solidFill>
                <a:latin typeface="+mn-ea"/>
                <a:cs typeface="+mn-ea"/>
                <a:sym typeface="+mn-lt"/>
              </a:rPr>
              <a:t>PPT</a:t>
            </a:r>
            <a:r>
              <a:rPr kumimoji="1" lang="zh-CN" altLang="en-US" sz="1400" dirty="0">
                <a:solidFill>
                  <a:schemeClr val="tx1">
                    <a:lumMod val="65000"/>
                    <a:lumOff val="35000"/>
                  </a:schemeClr>
                </a:solidFill>
                <a:latin typeface="+mn-ea"/>
                <a:cs typeface="+mn-ea"/>
                <a:sym typeface="+mn-lt"/>
              </a:rPr>
              <a:t>模板，请在此输入您需要的文字内容，感谢您使用我们的</a:t>
            </a:r>
            <a:r>
              <a:rPr kumimoji="1" lang="en-US" altLang="zh-CN" sz="1400" dirty="0">
                <a:solidFill>
                  <a:schemeClr val="tx1">
                    <a:lumMod val="65000"/>
                    <a:lumOff val="35000"/>
                  </a:schemeClr>
                </a:solidFill>
                <a:latin typeface="+mn-ea"/>
                <a:cs typeface="+mn-ea"/>
                <a:sym typeface="+mn-lt"/>
              </a:rPr>
              <a:t>PPT</a:t>
            </a:r>
            <a:r>
              <a:rPr kumimoji="1" lang="zh-CN" altLang="en-US" sz="1400" dirty="0">
                <a:solidFill>
                  <a:schemeClr val="tx1">
                    <a:lumMod val="65000"/>
                    <a:lumOff val="35000"/>
                  </a:schemeClr>
                </a:solidFill>
                <a:latin typeface="+mn-ea"/>
                <a:cs typeface="+mn-ea"/>
                <a:sym typeface="+mn-lt"/>
              </a:rPr>
              <a:t>模板，请在此输入您需要的文字内容。</a:t>
            </a:r>
            <a:endParaRPr kumimoji="1" lang="zh-CN" altLang="en-US" sz="1400" dirty="0">
              <a:solidFill>
                <a:schemeClr val="tx1">
                  <a:lumMod val="65000"/>
                  <a:lumOff val="35000"/>
                </a:schemeClr>
              </a:solidFill>
              <a:latin typeface="+mn-ea"/>
              <a:cs typeface="+mn-ea"/>
              <a:sym typeface="+mn-lt"/>
            </a:endParaRPr>
          </a:p>
        </p:txBody>
      </p:sp>
      <p:sp>
        <p:nvSpPr>
          <p:cNvPr id="5" name="文本框 4"/>
          <p:cNvSpPr txBox="1"/>
          <p:nvPr/>
        </p:nvSpPr>
        <p:spPr>
          <a:xfrm>
            <a:off x="1570428" y="4158425"/>
            <a:ext cx="1143262" cy="584775"/>
          </a:xfrm>
          <a:prstGeom prst="rect">
            <a:avLst/>
          </a:prstGeom>
          <a:noFill/>
        </p:spPr>
        <p:txBody>
          <a:bodyPr wrap="none" rtlCol="0">
            <a:spAutoFit/>
          </a:bodyPr>
          <a:lstStyle/>
          <a:p>
            <a:r>
              <a:rPr kumimoji="1" lang="en-US" altLang="zh-CN" sz="3200" dirty="0">
                <a:solidFill>
                  <a:srgbClr val="000AF5"/>
                </a:solidFill>
                <a:latin typeface="+mj-lt"/>
              </a:rPr>
              <a:t>78%</a:t>
            </a:r>
            <a:endParaRPr kumimoji="1" lang="zh-CN" altLang="en-US" sz="3200" dirty="0">
              <a:solidFill>
                <a:srgbClr val="000AF5"/>
              </a:solidFill>
              <a:latin typeface="+mj-lt"/>
            </a:endParaRPr>
          </a:p>
        </p:txBody>
      </p:sp>
      <p:sp>
        <p:nvSpPr>
          <p:cNvPr id="6" name="文本框 5"/>
          <p:cNvSpPr txBox="1"/>
          <p:nvPr/>
        </p:nvSpPr>
        <p:spPr>
          <a:xfrm>
            <a:off x="3886926" y="4158425"/>
            <a:ext cx="1143262" cy="584775"/>
          </a:xfrm>
          <a:prstGeom prst="rect">
            <a:avLst/>
          </a:prstGeom>
          <a:noFill/>
        </p:spPr>
        <p:txBody>
          <a:bodyPr wrap="none" rtlCol="0">
            <a:spAutoFit/>
          </a:bodyPr>
          <a:lstStyle/>
          <a:p>
            <a:r>
              <a:rPr kumimoji="1" lang="en-US" altLang="zh-CN" sz="3200">
                <a:solidFill>
                  <a:srgbClr val="000AF5"/>
                </a:solidFill>
                <a:latin typeface="+mj-lt"/>
              </a:rPr>
              <a:t>27%</a:t>
            </a:r>
            <a:endParaRPr kumimoji="1" lang="zh-CN" altLang="en-US" sz="3200">
              <a:solidFill>
                <a:srgbClr val="000AF5"/>
              </a:solidFill>
              <a:latin typeface="+mj-lt"/>
            </a:endParaRPr>
          </a:p>
        </p:txBody>
      </p:sp>
      <p:sp>
        <p:nvSpPr>
          <p:cNvPr id="7" name="文本框 6"/>
          <p:cNvSpPr txBox="1"/>
          <p:nvPr/>
        </p:nvSpPr>
        <p:spPr>
          <a:xfrm>
            <a:off x="1233180" y="4704563"/>
            <a:ext cx="1834156" cy="307777"/>
          </a:xfrm>
          <a:prstGeom prst="rect">
            <a:avLst/>
          </a:prstGeom>
          <a:noFill/>
        </p:spPr>
        <p:txBody>
          <a:bodyPr wrap="none" rtlCol="0">
            <a:spAutoFit/>
          </a:bodyPr>
          <a:lstStyle/>
          <a:p>
            <a:r>
              <a:rPr kumimoji="1" lang="zh-CN" altLang="en-US" sz="1400">
                <a:solidFill>
                  <a:schemeClr val="tx1">
                    <a:lumMod val="75000"/>
                    <a:lumOff val="25000"/>
                  </a:schemeClr>
                </a:solidFill>
              </a:rPr>
              <a:t>请在此输入详细数据</a:t>
            </a:r>
            <a:endParaRPr kumimoji="1" lang="zh-CN" altLang="en-US" sz="1400">
              <a:solidFill>
                <a:schemeClr val="tx1">
                  <a:lumMod val="75000"/>
                  <a:lumOff val="25000"/>
                </a:schemeClr>
              </a:solidFill>
            </a:endParaRPr>
          </a:p>
        </p:txBody>
      </p:sp>
      <p:sp>
        <p:nvSpPr>
          <p:cNvPr id="8" name="文本框 7"/>
          <p:cNvSpPr txBox="1"/>
          <p:nvPr/>
        </p:nvSpPr>
        <p:spPr>
          <a:xfrm>
            <a:off x="3530997" y="4704562"/>
            <a:ext cx="1834156" cy="307777"/>
          </a:xfrm>
          <a:prstGeom prst="rect">
            <a:avLst/>
          </a:prstGeom>
          <a:noFill/>
        </p:spPr>
        <p:txBody>
          <a:bodyPr wrap="none" rtlCol="0">
            <a:spAutoFit/>
          </a:bodyPr>
          <a:lstStyle/>
          <a:p>
            <a:r>
              <a:rPr kumimoji="1" lang="zh-CN" altLang="en-US" sz="1400">
                <a:solidFill>
                  <a:schemeClr val="tx1">
                    <a:lumMod val="75000"/>
                    <a:lumOff val="25000"/>
                  </a:schemeClr>
                </a:solidFill>
              </a:rPr>
              <a:t>请在此输入详细数据</a:t>
            </a:r>
            <a:endParaRPr kumimoji="1" lang="zh-CN" altLang="en-US" sz="1400">
              <a:solidFill>
                <a:schemeClr val="tx1">
                  <a:lumMod val="75000"/>
                  <a:lumOff val="25000"/>
                </a:schemeClr>
              </a:solidFill>
            </a:endParaRPr>
          </a:p>
        </p:txBody>
      </p:sp>
      <p:sp>
        <p:nvSpPr>
          <p:cNvPr id="9" name="矩形 8"/>
          <p:cNvSpPr/>
          <p:nvPr/>
        </p:nvSpPr>
        <p:spPr>
          <a:xfrm>
            <a:off x="5957976" y="1818396"/>
            <a:ext cx="5185205" cy="3603610"/>
          </a:xfrm>
          <a:prstGeom prst="rect">
            <a:avLst/>
          </a:prstGeom>
          <a:blipFill>
            <a:blip r:embed="rId1" cstate="screen"/>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0" name="矩形 9"/>
          <p:cNvSpPr/>
          <p:nvPr/>
        </p:nvSpPr>
        <p:spPr>
          <a:xfrm>
            <a:off x="5957976" y="4131297"/>
            <a:ext cx="1962852" cy="1146529"/>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11" name="文本框 10"/>
          <p:cNvSpPr txBox="1"/>
          <p:nvPr/>
        </p:nvSpPr>
        <p:spPr>
          <a:xfrm>
            <a:off x="6405734" y="4158425"/>
            <a:ext cx="1143262" cy="584775"/>
          </a:xfrm>
          <a:prstGeom prst="rect">
            <a:avLst/>
          </a:prstGeom>
          <a:noFill/>
        </p:spPr>
        <p:txBody>
          <a:bodyPr wrap="none" rtlCol="0">
            <a:spAutoFit/>
          </a:bodyPr>
          <a:lstStyle/>
          <a:p>
            <a:r>
              <a:rPr kumimoji="1" lang="en-US" altLang="zh-CN" sz="3200">
                <a:solidFill>
                  <a:schemeClr val="bg1"/>
                </a:solidFill>
                <a:latin typeface="+mj-lt"/>
              </a:rPr>
              <a:t>56%</a:t>
            </a:r>
            <a:endParaRPr kumimoji="1" lang="zh-CN" altLang="en-US" sz="3200">
              <a:solidFill>
                <a:schemeClr val="bg1"/>
              </a:solidFill>
              <a:latin typeface="+mj-lt"/>
            </a:endParaRPr>
          </a:p>
        </p:txBody>
      </p:sp>
      <p:sp>
        <p:nvSpPr>
          <p:cNvPr id="12" name="文本框 11"/>
          <p:cNvSpPr txBox="1"/>
          <p:nvPr/>
        </p:nvSpPr>
        <p:spPr>
          <a:xfrm>
            <a:off x="6049805" y="4704562"/>
            <a:ext cx="1834156" cy="307777"/>
          </a:xfrm>
          <a:prstGeom prst="rect">
            <a:avLst/>
          </a:prstGeom>
          <a:noFill/>
        </p:spPr>
        <p:txBody>
          <a:bodyPr wrap="none" rtlCol="0">
            <a:spAutoFit/>
          </a:bodyPr>
          <a:lstStyle/>
          <a:p>
            <a:r>
              <a:rPr kumimoji="1" lang="zh-CN" altLang="en-US" sz="1400">
                <a:solidFill>
                  <a:schemeClr val="bg1"/>
                </a:solidFill>
              </a:rPr>
              <a:t>请在此输入详细数据</a:t>
            </a:r>
            <a:endParaRPr kumimoji="1" lang="zh-CN" altLang="en-US" sz="1400">
              <a:solidFill>
                <a:schemeClr val="bg1"/>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投资收益回报</a:t>
            </a:r>
            <a:endParaRPr kumimoji="1" lang="zh-CN" altLang="en-US" sz="2400" dirty="0">
              <a:solidFill>
                <a:schemeClr val="bg1"/>
              </a:solidFill>
              <a:latin typeface="+mn-ea"/>
            </a:endParaRPr>
          </a:p>
        </p:txBody>
      </p:sp>
      <p:sp>
        <p:nvSpPr>
          <p:cNvPr id="3" name="Pentagon 1"/>
          <p:cNvSpPr/>
          <p:nvPr/>
        </p:nvSpPr>
        <p:spPr>
          <a:xfrm>
            <a:off x="921193" y="2429493"/>
            <a:ext cx="2720842" cy="351076"/>
          </a:xfrm>
          <a:prstGeom prst="homePlat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4" name="Notched Right Arrow 2"/>
          <p:cNvSpPr/>
          <p:nvPr/>
        </p:nvSpPr>
        <p:spPr>
          <a:xfrm>
            <a:off x="3529398" y="2429493"/>
            <a:ext cx="2720842" cy="351076"/>
          </a:xfrm>
          <a:prstGeom prst="notchedRightArrow">
            <a:avLst>
              <a:gd name="adj1" fmla="val 100000"/>
              <a:gd name="adj2" fmla="val 5000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cxnSp>
        <p:nvCxnSpPr>
          <p:cNvPr id="5" name="Straight Connector 4"/>
          <p:cNvCxnSpPr/>
          <p:nvPr/>
        </p:nvCxnSpPr>
        <p:spPr>
          <a:xfrm>
            <a:off x="3568479" y="2866771"/>
            <a:ext cx="0" cy="248990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142208" y="2866771"/>
            <a:ext cx="11372" cy="248990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Notched Right Arrow 6"/>
          <p:cNvSpPr/>
          <p:nvPr/>
        </p:nvSpPr>
        <p:spPr>
          <a:xfrm>
            <a:off x="6137603" y="2429493"/>
            <a:ext cx="2720842" cy="351076"/>
          </a:xfrm>
          <a:prstGeom prst="notchedRightArrow">
            <a:avLst>
              <a:gd name="adj1" fmla="val 100000"/>
              <a:gd name="adj2" fmla="val 5000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cxnSp>
        <p:nvCxnSpPr>
          <p:cNvPr id="8" name="Straight Connector 7"/>
          <p:cNvCxnSpPr/>
          <p:nvPr/>
        </p:nvCxnSpPr>
        <p:spPr>
          <a:xfrm>
            <a:off x="8727309" y="2866771"/>
            <a:ext cx="0" cy="248990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 name="Notched Right Arrow 8"/>
          <p:cNvSpPr/>
          <p:nvPr/>
        </p:nvSpPr>
        <p:spPr>
          <a:xfrm>
            <a:off x="8745807" y="2429493"/>
            <a:ext cx="2720842" cy="351076"/>
          </a:xfrm>
          <a:prstGeom prst="notchedRightArrow">
            <a:avLst>
              <a:gd name="adj1" fmla="val 100000"/>
              <a:gd name="adj2" fmla="val 50000"/>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cxnSp>
        <p:nvCxnSpPr>
          <p:cNvPr id="10" name="Straight Connector 9"/>
          <p:cNvCxnSpPr/>
          <p:nvPr/>
        </p:nvCxnSpPr>
        <p:spPr>
          <a:xfrm>
            <a:off x="11301037" y="2866771"/>
            <a:ext cx="0" cy="2489902"/>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Inhaltsplatzhalter 4"/>
          <p:cNvSpPr txBox="1"/>
          <p:nvPr/>
        </p:nvSpPr>
        <p:spPr>
          <a:xfrm>
            <a:off x="1559751" y="3041048"/>
            <a:ext cx="1443726" cy="307777"/>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2010</a:t>
            </a:r>
            <a:endParaRPr lang="en-US" sz="1600"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2" name="Inhaltsplatzhalter 4"/>
          <p:cNvSpPr txBox="1"/>
          <p:nvPr/>
        </p:nvSpPr>
        <p:spPr>
          <a:xfrm>
            <a:off x="4167956" y="3041048"/>
            <a:ext cx="1443726" cy="307777"/>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2013</a:t>
            </a:r>
            <a:endParaRPr lang="en-US" sz="1600"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3" name="Inhaltsplatzhalter 4"/>
          <p:cNvSpPr txBox="1"/>
          <p:nvPr/>
        </p:nvSpPr>
        <p:spPr>
          <a:xfrm>
            <a:off x="6776161" y="3041048"/>
            <a:ext cx="1443726" cy="307777"/>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2016</a:t>
            </a:r>
            <a:endParaRPr lang="en-US" sz="1600"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4" name="Inhaltsplatzhalter 4"/>
          <p:cNvSpPr txBox="1"/>
          <p:nvPr/>
        </p:nvSpPr>
        <p:spPr>
          <a:xfrm>
            <a:off x="9384365" y="3041048"/>
            <a:ext cx="1443726" cy="307777"/>
          </a:xfrm>
          <a:prstGeom prst="rect">
            <a:avLst/>
          </a:prstGeom>
        </p:spPr>
        <p:txBody>
          <a:bodyPr wrap="square" lIns="0" tIns="0" rIns="0" bIns="0" anchor="ctr">
            <a:spAutoFit/>
          </a:bodyPr>
          <a:lstStyle>
            <a:lvl1pPr marL="273050" indent="-273050" algn="l" defTabSz="914400" rtl="0" eaLnBrk="1" latinLnBrk="0" hangingPunct="1">
              <a:lnSpc>
                <a:spcPct val="90000"/>
              </a:lnSpc>
              <a:spcBef>
                <a:spcPts val="0"/>
              </a:spcBef>
              <a:spcAft>
                <a:spcPts val="1000"/>
              </a:spcAft>
              <a:buFont typeface="Wingdings" panose="05000000000000000000" pitchFamily="2" charset="2"/>
              <a:buChar char="§"/>
              <a:defRPr sz="2300" kern="1200">
                <a:solidFill>
                  <a:schemeClr val="bg1"/>
                </a:solidFill>
                <a:latin typeface="Calibri Light" panose="020F0302020204030204" pitchFamily="34" charset="0"/>
                <a:ea typeface="+mn-ea"/>
                <a:cs typeface="+mn-cs"/>
              </a:defRPr>
            </a:lvl1pPr>
            <a:lvl2pPr marL="807720" indent="-273050" algn="l" defTabSz="914400" rtl="0" eaLnBrk="1" latinLnBrk="0" hangingPunct="1">
              <a:lnSpc>
                <a:spcPct val="90000"/>
              </a:lnSpc>
              <a:spcBef>
                <a:spcPts val="0"/>
              </a:spcBef>
              <a:spcAft>
                <a:spcPts val="1000"/>
              </a:spcAft>
              <a:buFont typeface="Symbol" panose="05050102010706020507" pitchFamily="18" charset="2"/>
              <a:buChar char="-"/>
              <a:defRPr sz="2000" kern="1200">
                <a:solidFill>
                  <a:schemeClr val="bg1"/>
                </a:solidFill>
                <a:latin typeface="Calibri Light" panose="020F0302020204030204" pitchFamily="34" charset="0"/>
                <a:ea typeface="+mn-ea"/>
                <a:cs typeface="+mn-cs"/>
              </a:defRPr>
            </a:lvl2pPr>
            <a:lvl3pPr marL="1080770" indent="-177800" algn="l" defTabSz="914400" rtl="0" eaLnBrk="1" latinLnBrk="0" hangingPunct="1">
              <a:lnSpc>
                <a:spcPct val="90000"/>
              </a:lnSpc>
              <a:spcBef>
                <a:spcPts val="0"/>
              </a:spcBef>
              <a:spcAft>
                <a:spcPts val="1000"/>
              </a:spcAft>
              <a:buFont typeface="Symbol" panose="05050102010706020507" pitchFamily="18" charset="2"/>
              <a:buChar char="-"/>
              <a:defRPr sz="1900" kern="1200">
                <a:solidFill>
                  <a:schemeClr val="bg1"/>
                </a:solidFill>
                <a:latin typeface="Calibri Light" panose="020F0302020204030204" pitchFamily="34" charset="0"/>
                <a:ea typeface="+mn-ea"/>
                <a:cs typeface="+mn-cs"/>
              </a:defRPr>
            </a:lvl3pPr>
            <a:lvl4pPr marL="1436370" indent="-17780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4pPr>
            <a:lvl5pPr marL="1793240" indent="-179070" algn="l" defTabSz="914400" rtl="0" eaLnBrk="1" latinLnBrk="0" hangingPunct="1">
              <a:lnSpc>
                <a:spcPct val="90000"/>
              </a:lnSpc>
              <a:spcBef>
                <a:spcPts val="0"/>
              </a:spcBef>
              <a:spcAft>
                <a:spcPts val="1000"/>
              </a:spcAft>
              <a:buFont typeface="Symbol" panose="05050102010706020507" pitchFamily="18" charset="2"/>
              <a:buChar char="-"/>
              <a:defRPr sz="1600" kern="1200">
                <a:solidFill>
                  <a:schemeClr val="bg1"/>
                </a:solidFill>
                <a:latin typeface="Calibri Light" panose="020F0302020204030204" pitchFamily="34" charset="0"/>
                <a:ea typeface="+mn-ea"/>
                <a:cs typeface="+mn-cs"/>
              </a:defRPr>
            </a:lvl5pPr>
            <a:lvl6pPr marL="25139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7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93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00000"/>
              </a:lnSpc>
              <a:spcAft>
                <a:spcPts val="1200"/>
              </a:spcAft>
              <a:buNone/>
            </a:pPr>
            <a:r>
              <a:rPr lang="en-US" sz="2000" b="1"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rPr>
              <a:t>2019</a:t>
            </a:r>
            <a:endParaRPr lang="en-US" sz="1600" dirty="0">
              <a:solidFill>
                <a:schemeClr val="tx1"/>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nvGrpSpPr>
          <p:cNvPr id="15" name="Group 21"/>
          <p:cNvGrpSpPr/>
          <p:nvPr/>
        </p:nvGrpSpPr>
        <p:grpSpPr>
          <a:xfrm>
            <a:off x="7245740" y="1909331"/>
            <a:ext cx="477837" cy="398463"/>
            <a:chOff x="10987088" y="1993900"/>
            <a:chExt cx="477837" cy="398463"/>
          </a:xfrm>
          <a:solidFill>
            <a:srgbClr val="000AF5"/>
          </a:solidFill>
        </p:grpSpPr>
        <p:sp>
          <p:nvSpPr>
            <p:cNvPr id="16" name="Freeform 107"/>
            <p:cNvSpPr/>
            <p:nvPr/>
          </p:nvSpPr>
          <p:spPr bwMode="auto">
            <a:xfrm>
              <a:off x="10987088" y="1993900"/>
              <a:ext cx="396875" cy="398463"/>
            </a:xfrm>
            <a:custGeom>
              <a:avLst/>
              <a:gdLst>
                <a:gd name="T0" fmla="*/ 0 w 2745"/>
                <a:gd name="T1" fmla="*/ 0 h 2770"/>
                <a:gd name="T2" fmla="*/ 371 w 2745"/>
                <a:gd name="T3" fmla="*/ 0 h 2770"/>
                <a:gd name="T4" fmla="*/ 371 w 2745"/>
                <a:gd name="T5" fmla="*/ 2398 h 2770"/>
                <a:gd name="T6" fmla="*/ 2745 w 2745"/>
                <a:gd name="T7" fmla="*/ 2398 h 2770"/>
                <a:gd name="T8" fmla="*/ 2745 w 2745"/>
                <a:gd name="T9" fmla="*/ 2770 h 2770"/>
                <a:gd name="T10" fmla="*/ 0 w 2745"/>
                <a:gd name="T11" fmla="*/ 2770 h 2770"/>
                <a:gd name="T12" fmla="*/ 0 w 2745"/>
                <a:gd name="T13" fmla="*/ 0 h 2770"/>
              </a:gdLst>
              <a:ahLst/>
              <a:cxnLst>
                <a:cxn ang="0">
                  <a:pos x="T0" y="T1"/>
                </a:cxn>
                <a:cxn ang="0">
                  <a:pos x="T2" y="T3"/>
                </a:cxn>
                <a:cxn ang="0">
                  <a:pos x="T4" y="T5"/>
                </a:cxn>
                <a:cxn ang="0">
                  <a:pos x="T6" y="T7"/>
                </a:cxn>
                <a:cxn ang="0">
                  <a:pos x="T8" y="T9"/>
                </a:cxn>
                <a:cxn ang="0">
                  <a:pos x="T10" y="T11"/>
                </a:cxn>
                <a:cxn ang="0">
                  <a:pos x="T12" y="T13"/>
                </a:cxn>
              </a:cxnLst>
              <a:rect l="0" t="0" r="r" b="b"/>
              <a:pathLst>
                <a:path w="2745" h="2770">
                  <a:moveTo>
                    <a:pt x="0" y="0"/>
                  </a:moveTo>
                  <a:lnTo>
                    <a:pt x="371" y="0"/>
                  </a:lnTo>
                  <a:lnTo>
                    <a:pt x="371" y="2398"/>
                  </a:lnTo>
                  <a:lnTo>
                    <a:pt x="2745" y="2398"/>
                  </a:lnTo>
                  <a:lnTo>
                    <a:pt x="2745" y="2770"/>
                  </a:lnTo>
                  <a:lnTo>
                    <a:pt x="0" y="2770"/>
                  </a:lnTo>
                  <a:lnTo>
                    <a:pt x="0"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7" name="Freeform 108"/>
            <p:cNvSpPr/>
            <p:nvPr/>
          </p:nvSpPr>
          <p:spPr bwMode="auto">
            <a:xfrm>
              <a:off x="11066463" y="2047875"/>
              <a:ext cx="398462" cy="249238"/>
            </a:xfrm>
            <a:custGeom>
              <a:avLst/>
              <a:gdLst>
                <a:gd name="T0" fmla="*/ 2761 w 2761"/>
                <a:gd name="T1" fmla="*/ 0 h 1725"/>
                <a:gd name="T2" fmla="*/ 2559 w 2761"/>
                <a:gd name="T3" fmla="*/ 1146 h 1725"/>
                <a:gd name="T4" fmla="*/ 2274 w 2761"/>
                <a:gd name="T5" fmla="*/ 861 h 1725"/>
                <a:gd name="T6" fmla="*/ 1411 w 2761"/>
                <a:gd name="T7" fmla="*/ 1725 h 1725"/>
                <a:gd name="T8" fmla="*/ 864 w 2761"/>
                <a:gd name="T9" fmla="*/ 1177 h 1725"/>
                <a:gd name="T10" fmla="*/ 349 w 2761"/>
                <a:gd name="T11" fmla="*/ 1693 h 1725"/>
                <a:gd name="T12" fmla="*/ 0 w 2761"/>
                <a:gd name="T13" fmla="*/ 1341 h 1725"/>
                <a:gd name="T14" fmla="*/ 864 w 2761"/>
                <a:gd name="T15" fmla="*/ 476 h 1725"/>
                <a:gd name="T16" fmla="*/ 1411 w 2761"/>
                <a:gd name="T17" fmla="*/ 1025 h 1725"/>
                <a:gd name="T18" fmla="*/ 1924 w 2761"/>
                <a:gd name="T19" fmla="*/ 509 h 1725"/>
                <a:gd name="T20" fmla="*/ 1618 w 2761"/>
                <a:gd name="T21" fmla="*/ 202 h 1725"/>
                <a:gd name="T22" fmla="*/ 2761 w 2761"/>
                <a:gd name="T23" fmla="*/ 0 h 1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761" h="1725">
                  <a:moveTo>
                    <a:pt x="2761" y="0"/>
                  </a:moveTo>
                  <a:lnTo>
                    <a:pt x="2559" y="1146"/>
                  </a:lnTo>
                  <a:lnTo>
                    <a:pt x="2274" y="861"/>
                  </a:lnTo>
                  <a:lnTo>
                    <a:pt x="1411" y="1725"/>
                  </a:lnTo>
                  <a:lnTo>
                    <a:pt x="864" y="1177"/>
                  </a:lnTo>
                  <a:lnTo>
                    <a:pt x="349" y="1693"/>
                  </a:lnTo>
                  <a:lnTo>
                    <a:pt x="0" y="1341"/>
                  </a:lnTo>
                  <a:lnTo>
                    <a:pt x="864" y="476"/>
                  </a:lnTo>
                  <a:lnTo>
                    <a:pt x="1411" y="1025"/>
                  </a:lnTo>
                  <a:lnTo>
                    <a:pt x="1924" y="509"/>
                  </a:lnTo>
                  <a:lnTo>
                    <a:pt x="1618" y="202"/>
                  </a:lnTo>
                  <a:lnTo>
                    <a:pt x="2761"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18" name="Group 24"/>
          <p:cNvGrpSpPr/>
          <p:nvPr/>
        </p:nvGrpSpPr>
        <p:grpSpPr>
          <a:xfrm>
            <a:off x="4621790" y="1917023"/>
            <a:ext cx="463550" cy="407988"/>
            <a:chOff x="10059988" y="2759075"/>
            <a:chExt cx="463550" cy="407988"/>
          </a:xfrm>
          <a:solidFill>
            <a:srgbClr val="000AF5"/>
          </a:solidFill>
        </p:grpSpPr>
        <p:sp>
          <p:nvSpPr>
            <p:cNvPr id="19" name="Freeform 182"/>
            <p:cNvSpPr/>
            <p:nvPr/>
          </p:nvSpPr>
          <p:spPr bwMode="auto">
            <a:xfrm>
              <a:off x="10059988" y="2759075"/>
              <a:ext cx="463550" cy="168275"/>
            </a:xfrm>
            <a:custGeom>
              <a:avLst/>
              <a:gdLst>
                <a:gd name="T0" fmla="*/ 1606 w 3212"/>
                <a:gd name="T1" fmla="*/ 0 h 1164"/>
                <a:gd name="T2" fmla="*/ 1815 w 3212"/>
                <a:gd name="T3" fmla="*/ 5 h 1164"/>
                <a:gd name="T4" fmla="*/ 2016 w 3212"/>
                <a:gd name="T5" fmla="*/ 19 h 1164"/>
                <a:gd name="T6" fmla="*/ 2208 w 3212"/>
                <a:gd name="T7" fmla="*/ 43 h 1164"/>
                <a:gd name="T8" fmla="*/ 2388 w 3212"/>
                <a:gd name="T9" fmla="*/ 74 h 1164"/>
                <a:gd name="T10" fmla="*/ 2554 w 3212"/>
                <a:gd name="T11" fmla="*/ 112 h 1164"/>
                <a:gd name="T12" fmla="*/ 2706 w 3212"/>
                <a:gd name="T13" fmla="*/ 158 h 1164"/>
                <a:gd name="T14" fmla="*/ 2841 w 3212"/>
                <a:gd name="T15" fmla="*/ 210 h 1164"/>
                <a:gd name="T16" fmla="*/ 2958 w 3212"/>
                <a:gd name="T17" fmla="*/ 268 h 1164"/>
                <a:gd name="T18" fmla="*/ 3055 w 3212"/>
                <a:gd name="T19" fmla="*/ 331 h 1164"/>
                <a:gd name="T20" fmla="*/ 3130 w 3212"/>
                <a:gd name="T21" fmla="*/ 398 h 1164"/>
                <a:gd name="T22" fmla="*/ 3182 w 3212"/>
                <a:gd name="T23" fmla="*/ 469 h 1164"/>
                <a:gd name="T24" fmla="*/ 3209 w 3212"/>
                <a:gd name="T25" fmla="*/ 544 h 1164"/>
                <a:gd name="T26" fmla="*/ 3209 w 3212"/>
                <a:gd name="T27" fmla="*/ 620 h 1164"/>
                <a:gd name="T28" fmla="*/ 3182 w 3212"/>
                <a:gd name="T29" fmla="*/ 695 h 1164"/>
                <a:gd name="T30" fmla="*/ 3130 w 3212"/>
                <a:gd name="T31" fmla="*/ 766 h 1164"/>
                <a:gd name="T32" fmla="*/ 3055 w 3212"/>
                <a:gd name="T33" fmla="*/ 833 h 1164"/>
                <a:gd name="T34" fmla="*/ 2958 w 3212"/>
                <a:gd name="T35" fmla="*/ 896 h 1164"/>
                <a:gd name="T36" fmla="*/ 2841 w 3212"/>
                <a:gd name="T37" fmla="*/ 954 h 1164"/>
                <a:gd name="T38" fmla="*/ 2706 w 3212"/>
                <a:gd name="T39" fmla="*/ 1006 h 1164"/>
                <a:gd name="T40" fmla="*/ 2554 w 3212"/>
                <a:gd name="T41" fmla="*/ 1052 h 1164"/>
                <a:gd name="T42" fmla="*/ 2388 w 3212"/>
                <a:gd name="T43" fmla="*/ 1090 h 1164"/>
                <a:gd name="T44" fmla="*/ 2208 w 3212"/>
                <a:gd name="T45" fmla="*/ 1122 h 1164"/>
                <a:gd name="T46" fmla="*/ 2016 w 3212"/>
                <a:gd name="T47" fmla="*/ 1145 h 1164"/>
                <a:gd name="T48" fmla="*/ 1815 w 3212"/>
                <a:gd name="T49" fmla="*/ 1159 h 1164"/>
                <a:gd name="T50" fmla="*/ 1606 w 3212"/>
                <a:gd name="T51" fmla="*/ 1164 h 1164"/>
                <a:gd name="T52" fmla="*/ 1397 w 3212"/>
                <a:gd name="T53" fmla="*/ 1159 h 1164"/>
                <a:gd name="T54" fmla="*/ 1195 w 3212"/>
                <a:gd name="T55" fmla="*/ 1145 h 1164"/>
                <a:gd name="T56" fmla="*/ 1004 w 3212"/>
                <a:gd name="T57" fmla="*/ 1122 h 1164"/>
                <a:gd name="T58" fmla="*/ 824 w 3212"/>
                <a:gd name="T59" fmla="*/ 1090 h 1164"/>
                <a:gd name="T60" fmla="*/ 658 w 3212"/>
                <a:gd name="T61" fmla="*/ 1052 h 1164"/>
                <a:gd name="T62" fmla="*/ 506 w 3212"/>
                <a:gd name="T63" fmla="*/ 1006 h 1164"/>
                <a:gd name="T64" fmla="*/ 371 w 3212"/>
                <a:gd name="T65" fmla="*/ 954 h 1164"/>
                <a:gd name="T66" fmla="*/ 254 w 3212"/>
                <a:gd name="T67" fmla="*/ 896 h 1164"/>
                <a:gd name="T68" fmla="*/ 157 w 3212"/>
                <a:gd name="T69" fmla="*/ 833 h 1164"/>
                <a:gd name="T70" fmla="*/ 82 w 3212"/>
                <a:gd name="T71" fmla="*/ 766 h 1164"/>
                <a:gd name="T72" fmla="*/ 30 w 3212"/>
                <a:gd name="T73" fmla="*/ 695 h 1164"/>
                <a:gd name="T74" fmla="*/ 3 w 3212"/>
                <a:gd name="T75" fmla="*/ 620 h 1164"/>
                <a:gd name="T76" fmla="*/ 3 w 3212"/>
                <a:gd name="T77" fmla="*/ 544 h 1164"/>
                <a:gd name="T78" fmla="*/ 30 w 3212"/>
                <a:gd name="T79" fmla="*/ 469 h 1164"/>
                <a:gd name="T80" fmla="*/ 82 w 3212"/>
                <a:gd name="T81" fmla="*/ 398 h 1164"/>
                <a:gd name="T82" fmla="*/ 157 w 3212"/>
                <a:gd name="T83" fmla="*/ 331 h 1164"/>
                <a:gd name="T84" fmla="*/ 254 w 3212"/>
                <a:gd name="T85" fmla="*/ 268 h 1164"/>
                <a:gd name="T86" fmla="*/ 371 w 3212"/>
                <a:gd name="T87" fmla="*/ 210 h 1164"/>
                <a:gd name="T88" fmla="*/ 506 w 3212"/>
                <a:gd name="T89" fmla="*/ 158 h 1164"/>
                <a:gd name="T90" fmla="*/ 658 w 3212"/>
                <a:gd name="T91" fmla="*/ 112 h 1164"/>
                <a:gd name="T92" fmla="*/ 824 w 3212"/>
                <a:gd name="T93" fmla="*/ 74 h 1164"/>
                <a:gd name="T94" fmla="*/ 1004 w 3212"/>
                <a:gd name="T95" fmla="*/ 43 h 1164"/>
                <a:gd name="T96" fmla="*/ 1195 w 3212"/>
                <a:gd name="T97" fmla="*/ 19 h 1164"/>
                <a:gd name="T98" fmla="*/ 1397 w 3212"/>
                <a:gd name="T99" fmla="*/ 5 h 1164"/>
                <a:gd name="T100" fmla="*/ 1606 w 3212"/>
                <a:gd name="T101" fmla="*/ 0 h 1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12" h="1164">
                  <a:moveTo>
                    <a:pt x="1606" y="0"/>
                  </a:moveTo>
                  <a:lnTo>
                    <a:pt x="1606" y="0"/>
                  </a:lnTo>
                  <a:lnTo>
                    <a:pt x="1712" y="2"/>
                  </a:lnTo>
                  <a:lnTo>
                    <a:pt x="1815" y="5"/>
                  </a:lnTo>
                  <a:lnTo>
                    <a:pt x="1917" y="11"/>
                  </a:lnTo>
                  <a:lnTo>
                    <a:pt x="2016" y="19"/>
                  </a:lnTo>
                  <a:lnTo>
                    <a:pt x="2114" y="30"/>
                  </a:lnTo>
                  <a:lnTo>
                    <a:pt x="2208" y="43"/>
                  </a:lnTo>
                  <a:lnTo>
                    <a:pt x="2299" y="57"/>
                  </a:lnTo>
                  <a:lnTo>
                    <a:pt x="2388" y="74"/>
                  </a:lnTo>
                  <a:lnTo>
                    <a:pt x="2472" y="92"/>
                  </a:lnTo>
                  <a:lnTo>
                    <a:pt x="2554" y="112"/>
                  </a:lnTo>
                  <a:lnTo>
                    <a:pt x="2632" y="135"/>
                  </a:lnTo>
                  <a:lnTo>
                    <a:pt x="2706" y="158"/>
                  </a:lnTo>
                  <a:lnTo>
                    <a:pt x="2775" y="183"/>
                  </a:lnTo>
                  <a:lnTo>
                    <a:pt x="2841" y="210"/>
                  </a:lnTo>
                  <a:lnTo>
                    <a:pt x="2902" y="238"/>
                  </a:lnTo>
                  <a:lnTo>
                    <a:pt x="2958" y="268"/>
                  </a:lnTo>
                  <a:lnTo>
                    <a:pt x="3009" y="299"/>
                  </a:lnTo>
                  <a:lnTo>
                    <a:pt x="3055" y="331"/>
                  </a:lnTo>
                  <a:lnTo>
                    <a:pt x="3096" y="364"/>
                  </a:lnTo>
                  <a:lnTo>
                    <a:pt x="3130" y="398"/>
                  </a:lnTo>
                  <a:lnTo>
                    <a:pt x="3159" y="433"/>
                  </a:lnTo>
                  <a:lnTo>
                    <a:pt x="3182" y="469"/>
                  </a:lnTo>
                  <a:lnTo>
                    <a:pt x="3199" y="506"/>
                  </a:lnTo>
                  <a:lnTo>
                    <a:pt x="3209" y="544"/>
                  </a:lnTo>
                  <a:lnTo>
                    <a:pt x="3212" y="582"/>
                  </a:lnTo>
                  <a:lnTo>
                    <a:pt x="3209" y="620"/>
                  </a:lnTo>
                  <a:lnTo>
                    <a:pt x="3199" y="658"/>
                  </a:lnTo>
                  <a:lnTo>
                    <a:pt x="3182" y="695"/>
                  </a:lnTo>
                  <a:lnTo>
                    <a:pt x="3159" y="731"/>
                  </a:lnTo>
                  <a:lnTo>
                    <a:pt x="3130" y="766"/>
                  </a:lnTo>
                  <a:lnTo>
                    <a:pt x="3096" y="800"/>
                  </a:lnTo>
                  <a:lnTo>
                    <a:pt x="3055" y="833"/>
                  </a:lnTo>
                  <a:lnTo>
                    <a:pt x="3009" y="865"/>
                  </a:lnTo>
                  <a:lnTo>
                    <a:pt x="2958" y="896"/>
                  </a:lnTo>
                  <a:lnTo>
                    <a:pt x="2902" y="926"/>
                  </a:lnTo>
                  <a:lnTo>
                    <a:pt x="2841" y="954"/>
                  </a:lnTo>
                  <a:lnTo>
                    <a:pt x="2775" y="981"/>
                  </a:lnTo>
                  <a:lnTo>
                    <a:pt x="2706" y="1006"/>
                  </a:lnTo>
                  <a:lnTo>
                    <a:pt x="2632" y="1030"/>
                  </a:lnTo>
                  <a:lnTo>
                    <a:pt x="2554" y="1052"/>
                  </a:lnTo>
                  <a:lnTo>
                    <a:pt x="2472" y="1072"/>
                  </a:lnTo>
                  <a:lnTo>
                    <a:pt x="2388" y="1090"/>
                  </a:lnTo>
                  <a:lnTo>
                    <a:pt x="2299" y="1107"/>
                  </a:lnTo>
                  <a:lnTo>
                    <a:pt x="2208" y="1122"/>
                  </a:lnTo>
                  <a:lnTo>
                    <a:pt x="2114" y="1134"/>
                  </a:lnTo>
                  <a:lnTo>
                    <a:pt x="2016" y="1145"/>
                  </a:lnTo>
                  <a:lnTo>
                    <a:pt x="1917" y="1153"/>
                  </a:lnTo>
                  <a:lnTo>
                    <a:pt x="1815" y="1159"/>
                  </a:lnTo>
                  <a:lnTo>
                    <a:pt x="1712" y="1163"/>
                  </a:lnTo>
                  <a:lnTo>
                    <a:pt x="1606" y="1164"/>
                  </a:lnTo>
                  <a:lnTo>
                    <a:pt x="1500" y="1163"/>
                  </a:lnTo>
                  <a:lnTo>
                    <a:pt x="1397" y="1159"/>
                  </a:lnTo>
                  <a:lnTo>
                    <a:pt x="1295" y="1153"/>
                  </a:lnTo>
                  <a:lnTo>
                    <a:pt x="1195" y="1145"/>
                  </a:lnTo>
                  <a:lnTo>
                    <a:pt x="1098" y="1134"/>
                  </a:lnTo>
                  <a:lnTo>
                    <a:pt x="1004" y="1122"/>
                  </a:lnTo>
                  <a:lnTo>
                    <a:pt x="912" y="1107"/>
                  </a:lnTo>
                  <a:lnTo>
                    <a:pt x="824" y="1090"/>
                  </a:lnTo>
                  <a:lnTo>
                    <a:pt x="739" y="1072"/>
                  </a:lnTo>
                  <a:lnTo>
                    <a:pt x="658" y="1052"/>
                  </a:lnTo>
                  <a:lnTo>
                    <a:pt x="580" y="1030"/>
                  </a:lnTo>
                  <a:lnTo>
                    <a:pt x="506" y="1006"/>
                  </a:lnTo>
                  <a:lnTo>
                    <a:pt x="436" y="981"/>
                  </a:lnTo>
                  <a:lnTo>
                    <a:pt x="371" y="954"/>
                  </a:lnTo>
                  <a:lnTo>
                    <a:pt x="310" y="926"/>
                  </a:lnTo>
                  <a:lnTo>
                    <a:pt x="254" y="896"/>
                  </a:lnTo>
                  <a:lnTo>
                    <a:pt x="203" y="865"/>
                  </a:lnTo>
                  <a:lnTo>
                    <a:pt x="157" y="833"/>
                  </a:lnTo>
                  <a:lnTo>
                    <a:pt x="116" y="800"/>
                  </a:lnTo>
                  <a:lnTo>
                    <a:pt x="82" y="766"/>
                  </a:lnTo>
                  <a:lnTo>
                    <a:pt x="53" y="731"/>
                  </a:lnTo>
                  <a:lnTo>
                    <a:pt x="30" y="695"/>
                  </a:lnTo>
                  <a:lnTo>
                    <a:pt x="13" y="658"/>
                  </a:lnTo>
                  <a:lnTo>
                    <a:pt x="3" y="620"/>
                  </a:lnTo>
                  <a:lnTo>
                    <a:pt x="0" y="582"/>
                  </a:lnTo>
                  <a:lnTo>
                    <a:pt x="3" y="544"/>
                  </a:lnTo>
                  <a:lnTo>
                    <a:pt x="13" y="506"/>
                  </a:lnTo>
                  <a:lnTo>
                    <a:pt x="30" y="469"/>
                  </a:lnTo>
                  <a:lnTo>
                    <a:pt x="53" y="433"/>
                  </a:lnTo>
                  <a:lnTo>
                    <a:pt x="82" y="398"/>
                  </a:lnTo>
                  <a:lnTo>
                    <a:pt x="116" y="364"/>
                  </a:lnTo>
                  <a:lnTo>
                    <a:pt x="157" y="331"/>
                  </a:lnTo>
                  <a:lnTo>
                    <a:pt x="203" y="299"/>
                  </a:lnTo>
                  <a:lnTo>
                    <a:pt x="254" y="268"/>
                  </a:lnTo>
                  <a:lnTo>
                    <a:pt x="310" y="238"/>
                  </a:lnTo>
                  <a:lnTo>
                    <a:pt x="371" y="210"/>
                  </a:lnTo>
                  <a:lnTo>
                    <a:pt x="436" y="183"/>
                  </a:lnTo>
                  <a:lnTo>
                    <a:pt x="506" y="158"/>
                  </a:lnTo>
                  <a:lnTo>
                    <a:pt x="580" y="135"/>
                  </a:lnTo>
                  <a:lnTo>
                    <a:pt x="658" y="112"/>
                  </a:lnTo>
                  <a:lnTo>
                    <a:pt x="739" y="92"/>
                  </a:lnTo>
                  <a:lnTo>
                    <a:pt x="824" y="74"/>
                  </a:lnTo>
                  <a:lnTo>
                    <a:pt x="912" y="57"/>
                  </a:lnTo>
                  <a:lnTo>
                    <a:pt x="1004" y="43"/>
                  </a:lnTo>
                  <a:lnTo>
                    <a:pt x="1098" y="30"/>
                  </a:lnTo>
                  <a:lnTo>
                    <a:pt x="1195" y="19"/>
                  </a:lnTo>
                  <a:lnTo>
                    <a:pt x="1295" y="11"/>
                  </a:lnTo>
                  <a:lnTo>
                    <a:pt x="1397" y="5"/>
                  </a:lnTo>
                  <a:lnTo>
                    <a:pt x="1500" y="2"/>
                  </a:lnTo>
                  <a:lnTo>
                    <a:pt x="1606"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0" name="Freeform 183"/>
            <p:cNvSpPr/>
            <p:nvPr/>
          </p:nvSpPr>
          <p:spPr bwMode="auto">
            <a:xfrm>
              <a:off x="10059988" y="2917825"/>
              <a:ext cx="463550" cy="93663"/>
            </a:xfrm>
            <a:custGeom>
              <a:avLst/>
              <a:gdLst>
                <a:gd name="T0" fmla="*/ 87 w 3212"/>
                <a:gd name="T1" fmla="*/ 40 h 648"/>
                <a:gd name="T2" fmla="*/ 256 w 3212"/>
                <a:gd name="T3" fmla="*/ 114 h 648"/>
                <a:gd name="T4" fmla="*/ 442 w 3212"/>
                <a:gd name="T5" fmla="*/ 179 h 648"/>
                <a:gd name="T6" fmla="*/ 647 w 3212"/>
                <a:gd name="T7" fmla="*/ 233 h 648"/>
                <a:gd name="T8" fmla="*/ 869 w 3212"/>
                <a:gd name="T9" fmla="*/ 277 h 648"/>
                <a:gd name="T10" fmla="*/ 1103 w 3212"/>
                <a:gd name="T11" fmla="*/ 310 h 648"/>
                <a:gd name="T12" fmla="*/ 1349 w 3212"/>
                <a:gd name="T13" fmla="*/ 330 h 648"/>
                <a:gd name="T14" fmla="*/ 1606 w 3212"/>
                <a:gd name="T15" fmla="*/ 338 h 648"/>
                <a:gd name="T16" fmla="*/ 1862 w 3212"/>
                <a:gd name="T17" fmla="*/ 330 h 648"/>
                <a:gd name="T18" fmla="*/ 2109 w 3212"/>
                <a:gd name="T19" fmla="*/ 310 h 648"/>
                <a:gd name="T20" fmla="*/ 2343 w 3212"/>
                <a:gd name="T21" fmla="*/ 277 h 648"/>
                <a:gd name="T22" fmla="*/ 2564 w 3212"/>
                <a:gd name="T23" fmla="*/ 233 h 648"/>
                <a:gd name="T24" fmla="*/ 2769 w 3212"/>
                <a:gd name="T25" fmla="*/ 179 h 648"/>
                <a:gd name="T26" fmla="*/ 2957 w 3212"/>
                <a:gd name="T27" fmla="*/ 114 h 648"/>
                <a:gd name="T28" fmla="*/ 3125 w 3212"/>
                <a:gd name="T29" fmla="*/ 40 h 648"/>
                <a:gd name="T30" fmla="*/ 3209 w 3212"/>
                <a:gd name="T31" fmla="*/ 33 h 648"/>
                <a:gd name="T32" fmla="*/ 3209 w 3212"/>
                <a:gd name="T33" fmla="*/ 104 h 648"/>
                <a:gd name="T34" fmla="*/ 3182 w 3212"/>
                <a:gd name="T35" fmla="*/ 179 h 648"/>
                <a:gd name="T36" fmla="*/ 3130 w 3212"/>
                <a:gd name="T37" fmla="*/ 250 h 648"/>
                <a:gd name="T38" fmla="*/ 3055 w 3212"/>
                <a:gd name="T39" fmla="*/ 317 h 648"/>
                <a:gd name="T40" fmla="*/ 2958 w 3212"/>
                <a:gd name="T41" fmla="*/ 381 h 648"/>
                <a:gd name="T42" fmla="*/ 2841 w 3212"/>
                <a:gd name="T43" fmla="*/ 439 h 648"/>
                <a:gd name="T44" fmla="*/ 2706 w 3212"/>
                <a:gd name="T45" fmla="*/ 491 h 648"/>
                <a:gd name="T46" fmla="*/ 2554 w 3212"/>
                <a:gd name="T47" fmla="*/ 536 h 648"/>
                <a:gd name="T48" fmla="*/ 2388 w 3212"/>
                <a:gd name="T49" fmla="*/ 575 h 648"/>
                <a:gd name="T50" fmla="*/ 2208 w 3212"/>
                <a:gd name="T51" fmla="*/ 606 h 648"/>
                <a:gd name="T52" fmla="*/ 2016 w 3212"/>
                <a:gd name="T53" fmla="*/ 629 h 648"/>
                <a:gd name="T54" fmla="*/ 1815 w 3212"/>
                <a:gd name="T55" fmla="*/ 644 h 648"/>
                <a:gd name="T56" fmla="*/ 1606 w 3212"/>
                <a:gd name="T57" fmla="*/ 648 h 648"/>
                <a:gd name="T58" fmla="*/ 1397 w 3212"/>
                <a:gd name="T59" fmla="*/ 644 h 648"/>
                <a:gd name="T60" fmla="*/ 1195 w 3212"/>
                <a:gd name="T61" fmla="*/ 629 h 648"/>
                <a:gd name="T62" fmla="*/ 1004 w 3212"/>
                <a:gd name="T63" fmla="*/ 606 h 648"/>
                <a:gd name="T64" fmla="*/ 824 w 3212"/>
                <a:gd name="T65" fmla="*/ 575 h 648"/>
                <a:gd name="T66" fmla="*/ 658 w 3212"/>
                <a:gd name="T67" fmla="*/ 536 h 648"/>
                <a:gd name="T68" fmla="*/ 506 w 3212"/>
                <a:gd name="T69" fmla="*/ 491 h 648"/>
                <a:gd name="T70" fmla="*/ 371 w 3212"/>
                <a:gd name="T71" fmla="*/ 439 h 648"/>
                <a:gd name="T72" fmla="*/ 254 w 3212"/>
                <a:gd name="T73" fmla="*/ 381 h 648"/>
                <a:gd name="T74" fmla="*/ 157 w 3212"/>
                <a:gd name="T75" fmla="*/ 317 h 648"/>
                <a:gd name="T76" fmla="*/ 82 w 3212"/>
                <a:gd name="T77" fmla="*/ 250 h 648"/>
                <a:gd name="T78" fmla="*/ 30 w 3212"/>
                <a:gd name="T79" fmla="*/ 179 h 648"/>
                <a:gd name="T80" fmla="*/ 3 w 3212"/>
                <a:gd name="T81" fmla="*/ 104 h 648"/>
                <a:gd name="T82" fmla="*/ 3 w 3212"/>
                <a:gd name="T83" fmla="*/ 33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8">
                  <a:moveTo>
                    <a:pt x="11" y="0"/>
                  </a:moveTo>
                  <a:lnTo>
                    <a:pt x="87" y="40"/>
                  </a:lnTo>
                  <a:lnTo>
                    <a:pt x="169" y="78"/>
                  </a:lnTo>
                  <a:lnTo>
                    <a:pt x="256" y="114"/>
                  </a:lnTo>
                  <a:lnTo>
                    <a:pt x="346" y="147"/>
                  </a:lnTo>
                  <a:lnTo>
                    <a:pt x="442" y="179"/>
                  </a:lnTo>
                  <a:lnTo>
                    <a:pt x="543" y="207"/>
                  </a:lnTo>
                  <a:lnTo>
                    <a:pt x="647" y="233"/>
                  </a:lnTo>
                  <a:lnTo>
                    <a:pt x="756" y="257"/>
                  </a:lnTo>
                  <a:lnTo>
                    <a:pt x="869" y="277"/>
                  </a:lnTo>
                  <a:lnTo>
                    <a:pt x="985" y="295"/>
                  </a:lnTo>
                  <a:lnTo>
                    <a:pt x="1103" y="310"/>
                  </a:lnTo>
                  <a:lnTo>
                    <a:pt x="1225" y="322"/>
                  </a:lnTo>
                  <a:lnTo>
                    <a:pt x="1349" y="330"/>
                  </a:lnTo>
                  <a:lnTo>
                    <a:pt x="1477" y="336"/>
                  </a:lnTo>
                  <a:lnTo>
                    <a:pt x="1606" y="338"/>
                  </a:lnTo>
                  <a:lnTo>
                    <a:pt x="1735" y="336"/>
                  </a:lnTo>
                  <a:lnTo>
                    <a:pt x="1862" y="330"/>
                  </a:lnTo>
                  <a:lnTo>
                    <a:pt x="1987" y="322"/>
                  </a:lnTo>
                  <a:lnTo>
                    <a:pt x="2109" y="310"/>
                  </a:lnTo>
                  <a:lnTo>
                    <a:pt x="2228" y="295"/>
                  </a:lnTo>
                  <a:lnTo>
                    <a:pt x="2343" y="277"/>
                  </a:lnTo>
                  <a:lnTo>
                    <a:pt x="2455" y="257"/>
                  </a:lnTo>
                  <a:lnTo>
                    <a:pt x="2564" y="233"/>
                  </a:lnTo>
                  <a:lnTo>
                    <a:pt x="2669" y="207"/>
                  </a:lnTo>
                  <a:lnTo>
                    <a:pt x="2769" y="179"/>
                  </a:lnTo>
                  <a:lnTo>
                    <a:pt x="2865" y="147"/>
                  </a:lnTo>
                  <a:lnTo>
                    <a:pt x="2957" y="114"/>
                  </a:lnTo>
                  <a:lnTo>
                    <a:pt x="3044" y="78"/>
                  </a:lnTo>
                  <a:lnTo>
                    <a:pt x="3125" y="40"/>
                  </a:lnTo>
                  <a:lnTo>
                    <a:pt x="3202" y="0"/>
                  </a:lnTo>
                  <a:lnTo>
                    <a:pt x="3209" y="33"/>
                  </a:lnTo>
                  <a:lnTo>
                    <a:pt x="3212" y="66"/>
                  </a:lnTo>
                  <a:lnTo>
                    <a:pt x="3209" y="104"/>
                  </a:lnTo>
                  <a:lnTo>
                    <a:pt x="3199" y="142"/>
                  </a:lnTo>
                  <a:lnTo>
                    <a:pt x="3182" y="179"/>
                  </a:lnTo>
                  <a:lnTo>
                    <a:pt x="3159" y="215"/>
                  </a:lnTo>
                  <a:lnTo>
                    <a:pt x="3130" y="250"/>
                  </a:lnTo>
                  <a:lnTo>
                    <a:pt x="3096" y="284"/>
                  </a:lnTo>
                  <a:lnTo>
                    <a:pt x="3055" y="317"/>
                  </a:lnTo>
                  <a:lnTo>
                    <a:pt x="3009" y="350"/>
                  </a:lnTo>
                  <a:lnTo>
                    <a:pt x="2958" y="381"/>
                  </a:lnTo>
                  <a:lnTo>
                    <a:pt x="2902" y="410"/>
                  </a:lnTo>
                  <a:lnTo>
                    <a:pt x="2841" y="439"/>
                  </a:lnTo>
                  <a:lnTo>
                    <a:pt x="2775" y="465"/>
                  </a:lnTo>
                  <a:lnTo>
                    <a:pt x="2706" y="491"/>
                  </a:lnTo>
                  <a:lnTo>
                    <a:pt x="2632" y="514"/>
                  </a:lnTo>
                  <a:lnTo>
                    <a:pt x="2554" y="536"/>
                  </a:lnTo>
                  <a:lnTo>
                    <a:pt x="2472" y="557"/>
                  </a:lnTo>
                  <a:lnTo>
                    <a:pt x="2388" y="575"/>
                  </a:lnTo>
                  <a:lnTo>
                    <a:pt x="2299" y="592"/>
                  </a:lnTo>
                  <a:lnTo>
                    <a:pt x="2208" y="606"/>
                  </a:lnTo>
                  <a:lnTo>
                    <a:pt x="2114" y="619"/>
                  </a:lnTo>
                  <a:lnTo>
                    <a:pt x="2016" y="629"/>
                  </a:lnTo>
                  <a:lnTo>
                    <a:pt x="1917" y="638"/>
                  </a:lnTo>
                  <a:lnTo>
                    <a:pt x="1815" y="644"/>
                  </a:lnTo>
                  <a:lnTo>
                    <a:pt x="1712" y="647"/>
                  </a:lnTo>
                  <a:lnTo>
                    <a:pt x="1606" y="648"/>
                  </a:lnTo>
                  <a:lnTo>
                    <a:pt x="1500" y="647"/>
                  </a:lnTo>
                  <a:lnTo>
                    <a:pt x="1397" y="644"/>
                  </a:lnTo>
                  <a:lnTo>
                    <a:pt x="1295" y="638"/>
                  </a:lnTo>
                  <a:lnTo>
                    <a:pt x="1195" y="629"/>
                  </a:lnTo>
                  <a:lnTo>
                    <a:pt x="1098" y="619"/>
                  </a:lnTo>
                  <a:lnTo>
                    <a:pt x="1004" y="606"/>
                  </a:lnTo>
                  <a:lnTo>
                    <a:pt x="912" y="592"/>
                  </a:lnTo>
                  <a:lnTo>
                    <a:pt x="824" y="575"/>
                  </a:lnTo>
                  <a:lnTo>
                    <a:pt x="739" y="557"/>
                  </a:lnTo>
                  <a:lnTo>
                    <a:pt x="658" y="536"/>
                  </a:lnTo>
                  <a:lnTo>
                    <a:pt x="580" y="514"/>
                  </a:lnTo>
                  <a:lnTo>
                    <a:pt x="506" y="491"/>
                  </a:lnTo>
                  <a:lnTo>
                    <a:pt x="436" y="465"/>
                  </a:lnTo>
                  <a:lnTo>
                    <a:pt x="371" y="439"/>
                  </a:lnTo>
                  <a:lnTo>
                    <a:pt x="310" y="410"/>
                  </a:lnTo>
                  <a:lnTo>
                    <a:pt x="254" y="381"/>
                  </a:lnTo>
                  <a:lnTo>
                    <a:pt x="203" y="350"/>
                  </a:lnTo>
                  <a:lnTo>
                    <a:pt x="157" y="317"/>
                  </a:lnTo>
                  <a:lnTo>
                    <a:pt x="116" y="284"/>
                  </a:lnTo>
                  <a:lnTo>
                    <a:pt x="82" y="250"/>
                  </a:lnTo>
                  <a:lnTo>
                    <a:pt x="53" y="215"/>
                  </a:lnTo>
                  <a:lnTo>
                    <a:pt x="30" y="179"/>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1" name="Freeform 184"/>
            <p:cNvSpPr/>
            <p:nvPr/>
          </p:nvSpPr>
          <p:spPr bwMode="auto">
            <a:xfrm>
              <a:off x="10059988" y="2995613"/>
              <a:ext cx="463550" cy="93663"/>
            </a:xfrm>
            <a:custGeom>
              <a:avLst/>
              <a:gdLst>
                <a:gd name="T0" fmla="*/ 87 w 3212"/>
                <a:gd name="T1" fmla="*/ 40 h 647"/>
                <a:gd name="T2" fmla="*/ 256 w 3212"/>
                <a:gd name="T3" fmla="*/ 114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4 h 647"/>
                <a:gd name="T28" fmla="*/ 3125 w 3212"/>
                <a:gd name="T29" fmla="*/ 40 h 647"/>
                <a:gd name="T30" fmla="*/ 3209 w 3212"/>
                <a:gd name="T31" fmla="*/ 33 h 647"/>
                <a:gd name="T32" fmla="*/ 3209 w 3212"/>
                <a:gd name="T33" fmla="*/ 104 h 647"/>
                <a:gd name="T34" fmla="*/ 3182 w 3212"/>
                <a:gd name="T35" fmla="*/ 178 h 647"/>
                <a:gd name="T36" fmla="*/ 3130 w 3212"/>
                <a:gd name="T37" fmla="*/ 250 h 647"/>
                <a:gd name="T38" fmla="*/ 3055 w 3212"/>
                <a:gd name="T39" fmla="*/ 317 h 647"/>
                <a:gd name="T40" fmla="*/ 2958 w 3212"/>
                <a:gd name="T41" fmla="*/ 380 h 647"/>
                <a:gd name="T42" fmla="*/ 2841 w 3212"/>
                <a:gd name="T43" fmla="*/ 438 h 647"/>
                <a:gd name="T44" fmla="*/ 2706 w 3212"/>
                <a:gd name="T45" fmla="*/ 490 h 647"/>
                <a:gd name="T46" fmla="*/ 2554 w 3212"/>
                <a:gd name="T47" fmla="*/ 535 h 647"/>
                <a:gd name="T48" fmla="*/ 2388 w 3212"/>
                <a:gd name="T49" fmla="*/ 574 h 647"/>
                <a:gd name="T50" fmla="*/ 2208 w 3212"/>
                <a:gd name="T51" fmla="*/ 605 h 647"/>
                <a:gd name="T52" fmla="*/ 2016 w 3212"/>
                <a:gd name="T53" fmla="*/ 628 h 647"/>
                <a:gd name="T54" fmla="*/ 1815 w 3212"/>
                <a:gd name="T55" fmla="*/ 643 h 647"/>
                <a:gd name="T56" fmla="*/ 1606 w 3212"/>
                <a:gd name="T57" fmla="*/ 647 h 647"/>
                <a:gd name="T58" fmla="*/ 1397 w 3212"/>
                <a:gd name="T59" fmla="*/ 643 h 647"/>
                <a:gd name="T60" fmla="*/ 1195 w 3212"/>
                <a:gd name="T61" fmla="*/ 628 h 647"/>
                <a:gd name="T62" fmla="*/ 1004 w 3212"/>
                <a:gd name="T63" fmla="*/ 605 h 647"/>
                <a:gd name="T64" fmla="*/ 824 w 3212"/>
                <a:gd name="T65" fmla="*/ 574 h 647"/>
                <a:gd name="T66" fmla="*/ 658 w 3212"/>
                <a:gd name="T67" fmla="*/ 535 h 647"/>
                <a:gd name="T68" fmla="*/ 506 w 3212"/>
                <a:gd name="T69" fmla="*/ 490 h 647"/>
                <a:gd name="T70" fmla="*/ 371 w 3212"/>
                <a:gd name="T71" fmla="*/ 438 h 647"/>
                <a:gd name="T72" fmla="*/ 254 w 3212"/>
                <a:gd name="T73" fmla="*/ 380 h 647"/>
                <a:gd name="T74" fmla="*/ 157 w 3212"/>
                <a:gd name="T75" fmla="*/ 317 h 647"/>
                <a:gd name="T76" fmla="*/ 82 w 3212"/>
                <a:gd name="T77" fmla="*/ 250 h 647"/>
                <a:gd name="T78" fmla="*/ 30 w 3212"/>
                <a:gd name="T79" fmla="*/ 178 h 647"/>
                <a:gd name="T80" fmla="*/ 3 w 3212"/>
                <a:gd name="T81" fmla="*/ 104 h 647"/>
                <a:gd name="T82" fmla="*/ 3 w 3212"/>
                <a:gd name="T83" fmla="*/ 33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4"/>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4"/>
                  </a:lnTo>
                  <a:lnTo>
                    <a:pt x="3044" y="78"/>
                  </a:lnTo>
                  <a:lnTo>
                    <a:pt x="3125" y="40"/>
                  </a:lnTo>
                  <a:lnTo>
                    <a:pt x="3202" y="0"/>
                  </a:lnTo>
                  <a:lnTo>
                    <a:pt x="3209" y="33"/>
                  </a:lnTo>
                  <a:lnTo>
                    <a:pt x="3212" y="66"/>
                  </a:lnTo>
                  <a:lnTo>
                    <a:pt x="3209" y="104"/>
                  </a:lnTo>
                  <a:lnTo>
                    <a:pt x="3199" y="142"/>
                  </a:lnTo>
                  <a:lnTo>
                    <a:pt x="3182" y="178"/>
                  </a:lnTo>
                  <a:lnTo>
                    <a:pt x="3159" y="215"/>
                  </a:lnTo>
                  <a:lnTo>
                    <a:pt x="3130" y="250"/>
                  </a:lnTo>
                  <a:lnTo>
                    <a:pt x="3096" y="284"/>
                  </a:lnTo>
                  <a:lnTo>
                    <a:pt x="3055" y="317"/>
                  </a:lnTo>
                  <a:lnTo>
                    <a:pt x="3009" y="349"/>
                  </a:lnTo>
                  <a:lnTo>
                    <a:pt x="2958" y="380"/>
                  </a:lnTo>
                  <a:lnTo>
                    <a:pt x="2902" y="409"/>
                  </a:lnTo>
                  <a:lnTo>
                    <a:pt x="2841" y="438"/>
                  </a:lnTo>
                  <a:lnTo>
                    <a:pt x="2775" y="464"/>
                  </a:lnTo>
                  <a:lnTo>
                    <a:pt x="2706" y="490"/>
                  </a:lnTo>
                  <a:lnTo>
                    <a:pt x="2632" y="513"/>
                  </a:lnTo>
                  <a:lnTo>
                    <a:pt x="2554" y="535"/>
                  </a:lnTo>
                  <a:lnTo>
                    <a:pt x="2472" y="556"/>
                  </a:lnTo>
                  <a:lnTo>
                    <a:pt x="2388" y="574"/>
                  </a:lnTo>
                  <a:lnTo>
                    <a:pt x="2299" y="591"/>
                  </a:lnTo>
                  <a:lnTo>
                    <a:pt x="2208" y="605"/>
                  </a:lnTo>
                  <a:lnTo>
                    <a:pt x="2114" y="618"/>
                  </a:lnTo>
                  <a:lnTo>
                    <a:pt x="2016" y="628"/>
                  </a:lnTo>
                  <a:lnTo>
                    <a:pt x="1917" y="637"/>
                  </a:lnTo>
                  <a:lnTo>
                    <a:pt x="1815" y="643"/>
                  </a:lnTo>
                  <a:lnTo>
                    <a:pt x="1712" y="646"/>
                  </a:lnTo>
                  <a:lnTo>
                    <a:pt x="1606" y="647"/>
                  </a:lnTo>
                  <a:lnTo>
                    <a:pt x="1500" y="646"/>
                  </a:lnTo>
                  <a:lnTo>
                    <a:pt x="1397" y="643"/>
                  </a:lnTo>
                  <a:lnTo>
                    <a:pt x="1295" y="637"/>
                  </a:lnTo>
                  <a:lnTo>
                    <a:pt x="1195" y="628"/>
                  </a:lnTo>
                  <a:lnTo>
                    <a:pt x="1098" y="618"/>
                  </a:lnTo>
                  <a:lnTo>
                    <a:pt x="1004" y="605"/>
                  </a:lnTo>
                  <a:lnTo>
                    <a:pt x="912" y="591"/>
                  </a:lnTo>
                  <a:lnTo>
                    <a:pt x="824" y="574"/>
                  </a:lnTo>
                  <a:lnTo>
                    <a:pt x="739" y="556"/>
                  </a:lnTo>
                  <a:lnTo>
                    <a:pt x="658" y="535"/>
                  </a:lnTo>
                  <a:lnTo>
                    <a:pt x="580" y="513"/>
                  </a:lnTo>
                  <a:lnTo>
                    <a:pt x="506" y="490"/>
                  </a:lnTo>
                  <a:lnTo>
                    <a:pt x="436" y="464"/>
                  </a:lnTo>
                  <a:lnTo>
                    <a:pt x="371" y="438"/>
                  </a:lnTo>
                  <a:lnTo>
                    <a:pt x="310" y="409"/>
                  </a:lnTo>
                  <a:lnTo>
                    <a:pt x="254" y="380"/>
                  </a:lnTo>
                  <a:lnTo>
                    <a:pt x="203" y="349"/>
                  </a:lnTo>
                  <a:lnTo>
                    <a:pt x="157" y="317"/>
                  </a:lnTo>
                  <a:lnTo>
                    <a:pt x="116" y="284"/>
                  </a:lnTo>
                  <a:lnTo>
                    <a:pt x="82" y="250"/>
                  </a:lnTo>
                  <a:lnTo>
                    <a:pt x="53" y="215"/>
                  </a:lnTo>
                  <a:lnTo>
                    <a:pt x="30" y="178"/>
                  </a:lnTo>
                  <a:lnTo>
                    <a:pt x="13" y="142"/>
                  </a:lnTo>
                  <a:lnTo>
                    <a:pt x="3" y="104"/>
                  </a:lnTo>
                  <a:lnTo>
                    <a:pt x="0" y="66"/>
                  </a:lnTo>
                  <a:lnTo>
                    <a:pt x="3" y="33"/>
                  </a:lnTo>
                  <a:lnTo>
                    <a:pt x="11"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2" name="Freeform 185"/>
            <p:cNvSpPr/>
            <p:nvPr/>
          </p:nvSpPr>
          <p:spPr bwMode="auto">
            <a:xfrm>
              <a:off x="10059988" y="3074988"/>
              <a:ext cx="463550" cy="92075"/>
            </a:xfrm>
            <a:custGeom>
              <a:avLst/>
              <a:gdLst>
                <a:gd name="T0" fmla="*/ 87 w 3212"/>
                <a:gd name="T1" fmla="*/ 40 h 647"/>
                <a:gd name="T2" fmla="*/ 256 w 3212"/>
                <a:gd name="T3" fmla="*/ 113 h 647"/>
                <a:gd name="T4" fmla="*/ 442 w 3212"/>
                <a:gd name="T5" fmla="*/ 178 h 647"/>
                <a:gd name="T6" fmla="*/ 647 w 3212"/>
                <a:gd name="T7" fmla="*/ 233 h 647"/>
                <a:gd name="T8" fmla="*/ 869 w 3212"/>
                <a:gd name="T9" fmla="*/ 277 h 647"/>
                <a:gd name="T10" fmla="*/ 1103 w 3212"/>
                <a:gd name="T11" fmla="*/ 310 h 647"/>
                <a:gd name="T12" fmla="*/ 1349 w 3212"/>
                <a:gd name="T13" fmla="*/ 330 h 647"/>
                <a:gd name="T14" fmla="*/ 1606 w 3212"/>
                <a:gd name="T15" fmla="*/ 337 h 647"/>
                <a:gd name="T16" fmla="*/ 1862 w 3212"/>
                <a:gd name="T17" fmla="*/ 330 h 647"/>
                <a:gd name="T18" fmla="*/ 2109 w 3212"/>
                <a:gd name="T19" fmla="*/ 310 h 647"/>
                <a:gd name="T20" fmla="*/ 2343 w 3212"/>
                <a:gd name="T21" fmla="*/ 277 h 647"/>
                <a:gd name="T22" fmla="*/ 2564 w 3212"/>
                <a:gd name="T23" fmla="*/ 233 h 647"/>
                <a:gd name="T24" fmla="*/ 2769 w 3212"/>
                <a:gd name="T25" fmla="*/ 178 h 647"/>
                <a:gd name="T26" fmla="*/ 2957 w 3212"/>
                <a:gd name="T27" fmla="*/ 113 h 647"/>
                <a:gd name="T28" fmla="*/ 3125 w 3212"/>
                <a:gd name="T29" fmla="*/ 40 h 647"/>
                <a:gd name="T30" fmla="*/ 3209 w 3212"/>
                <a:gd name="T31" fmla="*/ 32 h 647"/>
                <a:gd name="T32" fmla="*/ 3209 w 3212"/>
                <a:gd name="T33" fmla="*/ 103 h 647"/>
                <a:gd name="T34" fmla="*/ 3182 w 3212"/>
                <a:gd name="T35" fmla="*/ 178 h 647"/>
                <a:gd name="T36" fmla="*/ 3130 w 3212"/>
                <a:gd name="T37" fmla="*/ 249 h 647"/>
                <a:gd name="T38" fmla="*/ 3055 w 3212"/>
                <a:gd name="T39" fmla="*/ 316 h 647"/>
                <a:gd name="T40" fmla="*/ 2958 w 3212"/>
                <a:gd name="T41" fmla="*/ 379 h 647"/>
                <a:gd name="T42" fmla="*/ 2841 w 3212"/>
                <a:gd name="T43" fmla="*/ 437 h 647"/>
                <a:gd name="T44" fmla="*/ 2706 w 3212"/>
                <a:gd name="T45" fmla="*/ 489 h 647"/>
                <a:gd name="T46" fmla="*/ 2554 w 3212"/>
                <a:gd name="T47" fmla="*/ 535 h 647"/>
                <a:gd name="T48" fmla="*/ 2388 w 3212"/>
                <a:gd name="T49" fmla="*/ 574 h 647"/>
                <a:gd name="T50" fmla="*/ 2208 w 3212"/>
                <a:gd name="T51" fmla="*/ 605 h 647"/>
                <a:gd name="T52" fmla="*/ 2016 w 3212"/>
                <a:gd name="T53" fmla="*/ 628 h 647"/>
                <a:gd name="T54" fmla="*/ 1815 w 3212"/>
                <a:gd name="T55" fmla="*/ 642 h 647"/>
                <a:gd name="T56" fmla="*/ 1606 w 3212"/>
                <a:gd name="T57" fmla="*/ 647 h 647"/>
                <a:gd name="T58" fmla="*/ 1397 w 3212"/>
                <a:gd name="T59" fmla="*/ 642 h 647"/>
                <a:gd name="T60" fmla="*/ 1195 w 3212"/>
                <a:gd name="T61" fmla="*/ 628 h 647"/>
                <a:gd name="T62" fmla="*/ 1004 w 3212"/>
                <a:gd name="T63" fmla="*/ 605 h 647"/>
                <a:gd name="T64" fmla="*/ 824 w 3212"/>
                <a:gd name="T65" fmla="*/ 574 h 647"/>
                <a:gd name="T66" fmla="*/ 658 w 3212"/>
                <a:gd name="T67" fmla="*/ 535 h 647"/>
                <a:gd name="T68" fmla="*/ 506 w 3212"/>
                <a:gd name="T69" fmla="*/ 489 h 647"/>
                <a:gd name="T70" fmla="*/ 371 w 3212"/>
                <a:gd name="T71" fmla="*/ 437 h 647"/>
                <a:gd name="T72" fmla="*/ 254 w 3212"/>
                <a:gd name="T73" fmla="*/ 379 h 647"/>
                <a:gd name="T74" fmla="*/ 157 w 3212"/>
                <a:gd name="T75" fmla="*/ 316 h 647"/>
                <a:gd name="T76" fmla="*/ 82 w 3212"/>
                <a:gd name="T77" fmla="*/ 249 h 647"/>
                <a:gd name="T78" fmla="*/ 30 w 3212"/>
                <a:gd name="T79" fmla="*/ 178 h 647"/>
                <a:gd name="T80" fmla="*/ 3 w 3212"/>
                <a:gd name="T81" fmla="*/ 103 h 647"/>
                <a:gd name="T82" fmla="*/ 3 w 3212"/>
                <a:gd name="T83" fmla="*/ 32 h 6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212" h="647">
                  <a:moveTo>
                    <a:pt x="11" y="0"/>
                  </a:moveTo>
                  <a:lnTo>
                    <a:pt x="87" y="40"/>
                  </a:lnTo>
                  <a:lnTo>
                    <a:pt x="169" y="78"/>
                  </a:lnTo>
                  <a:lnTo>
                    <a:pt x="256" y="113"/>
                  </a:lnTo>
                  <a:lnTo>
                    <a:pt x="346" y="147"/>
                  </a:lnTo>
                  <a:lnTo>
                    <a:pt x="442" y="178"/>
                  </a:lnTo>
                  <a:lnTo>
                    <a:pt x="543" y="207"/>
                  </a:lnTo>
                  <a:lnTo>
                    <a:pt x="647" y="233"/>
                  </a:lnTo>
                  <a:lnTo>
                    <a:pt x="756" y="257"/>
                  </a:lnTo>
                  <a:lnTo>
                    <a:pt x="869" y="277"/>
                  </a:lnTo>
                  <a:lnTo>
                    <a:pt x="985" y="295"/>
                  </a:lnTo>
                  <a:lnTo>
                    <a:pt x="1103" y="310"/>
                  </a:lnTo>
                  <a:lnTo>
                    <a:pt x="1225" y="322"/>
                  </a:lnTo>
                  <a:lnTo>
                    <a:pt x="1349" y="330"/>
                  </a:lnTo>
                  <a:lnTo>
                    <a:pt x="1477" y="335"/>
                  </a:lnTo>
                  <a:lnTo>
                    <a:pt x="1606" y="337"/>
                  </a:lnTo>
                  <a:lnTo>
                    <a:pt x="1735" y="335"/>
                  </a:lnTo>
                  <a:lnTo>
                    <a:pt x="1862" y="330"/>
                  </a:lnTo>
                  <a:lnTo>
                    <a:pt x="1987" y="322"/>
                  </a:lnTo>
                  <a:lnTo>
                    <a:pt x="2109" y="310"/>
                  </a:lnTo>
                  <a:lnTo>
                    <a:pt x="2228" y="295"/>
                  </a:lnTo>
                  <a:lnTo>
                    <a:pt x="2343" y="277"/>
                  </a:lnTo>
                  <a:lnTo>
                    <a:pt x="2455" y="257"/>
                  </a:lnTo>
                  <a:lnTo>
                    <a:pt x="2564" y="233"/>
                  </a:lnTo>
                  <a:lnTo>
                    <a:pt x="2669" y="207"/>
                  </a:lnTo>
                  <a:lnTo>
                    <a:pt x="2769" y="178"/>
                  </a:lnTo>
                  <a:lnTo>
                    <a:pt x="2865" y="147"/>
                  </a:lnTo>
                  <a:lnTo>
                    <a:pt x="2957" y="113"/>
                  </a:lnTo>
                  <a:lnTo>
                    <a:pt x="3044" y="78"/>
                  </a:lnTo>
                  <a:lnTo>
                    <a:pt x="3125" y="40"/>
                  </a:lnTo>
                  <a:lnTo>
                    <a:pt x="3202" y="0"/>
                  </a:lnTo>
                  <a:lnTo>
                    <a:pt x="3209" y="32"/>
                  </a:lnTo>
                  <a:lnTo>
                    <a:pt x="3212" y="65"/>
                  </a:lnTo>
                  <a:lnTo>
                    <a:pt x="3209" y="103"/>
                  </a:lnTo>
                  <a:lnTo>
                    <a:pt x="3199" y="141"/>
                  </a:lnTo>
                  <a:lnTo>
                    <a:pt x="3182" y="178"/>
                  </a:lnTo>
                  <a:lnTo>
                    <a:pt x="3159" y="214"/>
                  </a:lnTo>
                  <a:lnTo>
                    <a:pt x="3130" y="249"/>
                  </a:lnTo>
                  <a:lnTo>
                    <a:pt x="3096" y="283"/>
                  </a:lnTo>
                  <a:lnTo>
                    <a:pt x="3055" y="316"/>
                  </a:lnTo>
                  <a:lnTo>
                    <a:pt x="3009" y="348"/>
                  </a:lnTo>
                  <a:lnTo>
                    <a:pt x="2958" y="379"/>
                  </a:lnTo>
                  <a:lnTo>
                    <a:pt x="2902" y="409"/>
                  </a:lnTo>
                  <a:lnTo>
                    <a:pt x="2841" y="437"/>
                  </a:lnTo>
                  <a:lnTo>
                    <a:pt x="2775" y="464"/>
                  </a:lnTo>
                  <a:lnTo>
                    <a:pt x="2706" y="489"/>
                  </a:lnTo>
                  <a:lnTo>
                    <a:pt x="2632" y="513"/>
                  </a:lnTo>
                  <a:lnTo>
                    <a:pt x="2554" y="535"/>
                  </a:lnTo>
                  <a:lnTo>
                    <a:pt x="2472" y="555"/>
                  </a:lnTo>
                  <a:lnTo>
                    <a:pt x="2388" y="574"/>
                  </a:lnTo>
                  <a:lnTo>
                    <a:pt x="2299" y="590"/>
                  </a:lnTo>
                  <a:lnTo>
                    <a:pt x="2208" y="605"/>
                  </a:lnTo>
                  <a:lnTo>
                    <a:pt x="2114" y="618"/>
                  </a:lnTo>
                  <a:lnTo>
                    <a:pt x="2016" y="628"/>
                  </a:lnTo>
                  <a:lnTo>
                    <a:pt x="1917" y="636"/>
                  </a:lnTo>
                  <a:lnTo>
                    <a:pt x="1815" y="642"/>
                  </a:lnTo>
                  <a:lnTo>
                    <a:pt x="1712" y="646"/>
                  </a:lnTo>
                  <a:lnTo>
                    <a:pt x="1606" y="647"/>
                  </a:lnTo>
                  <a:lnTo>
                    <a:pt x="1500" y="646"/>
                  </a:lnTo>
                  <a:lnTo>
                    <a:pt x="1397" y="642"/>
                  </a:lnTo>
                  <a:lnTo>
                    <a:pt x="1295" y="636"/>
                  </a:lnTo>
                  <a:lnTo>
                    <a:pt x="1195" y="628"/>
                  </a:lnTo>
                  <a:lnTo>
                    <a:pt x="1098" y="618"/>
                  </a:lnTo>
                  <a:lnTo>
                    <a:pt x="1004" y="605"/>
                  </a:lnTo>
                  <a:lnTo>
                    <a:pt x="912" y="590"/>
                  </a:lnTo>
                  <a:lnTo>
                    <a:pt x="824" y="574"/>
                  </a:lnTo>
                  <a:lnTo>
                    <a:pt x="739" y="555"/>
                  </a:lnTo>
                  <a:lnTo>
                    <a:pt x="658" y="535"/>
                  </a:lnTo>
                  <a:lnTo>
                    <a:pt x="580" y="513"/>
                  </a:lnTo>
                  <a:lnTo>
                    <a:pt x="506" y="489"/>
                  </a:lnTo>
                  <a:lnTo>
                    <a:pt x="436" y="464"/>
                  </a:lnTo>
                  <a:lnTo>
                    <a:pt x="371" y="437"/>
                  </a:lnTo>
                  <a:lnTo>
                    <a:pt x="310" y="409"/>
                  </a:lnTo>
                  <a:lnTo>
                    <a:pt x="254" y="379"/>
                  </a:lnTo>
                  <a:lnTo>
                    <a:pt x="203" y="348"/>
                  </a:lnTo>
                  <a:lnTo>
                    <a:pt x="157" y="316"/>
                  </a:lnTo>
                  <a:lnTo>
                    <a:pt x="116" y="283"/>
                  </a:lnTo>
                  <a:lnTo>
                    <a:pt x="82" y="249"/>
                  </a:lnTo>
                  <a:lnTo>
                    <a:pt x="53" y="214"/>
                  </a:lnTo>
                  <a:lnTo>
                    <a:pt x="30" y="178"/>
                  </a:lnTo>
                  <a:lnTo>
                    <a:pt x="13" y="141"/>
                  </a:lnTo>
                  <a:lnTo>
                    <a:pt x="3" y="103"/>
                  </a:lnTo>
                  <a:lnTo>
                    <a:pt x="0" y="65"/>
                  </a:lnTo>
                  <a:lnTo>
                    <a:pt x="3" y="32"/>
                  </a:lnTo>
                  <a:lnTo>
                    <a:pt x="11"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23" name="Group 29"/>
          <p:cNvGrpSpPr/>
          <p:nvPr/>
        </p:nvGrpSpPr>
        <p:grpSpPr>
          <a:xfrm>
            <a:off x="9883978" y="1839235"/>
            <a:ext cx="444500" cy="439738"/>
            <a:chOff x="2587625" y="4291013"/>
            <a:chExt cx="444500" cy="439738"/>
          </a:xfrm>
          <a:solidFill>
            <a:srgbClr val="000AF5"/>
          </a:solidFill>
        </p:grpSpPr>
        <p:sp>
          <p:nvSpPr>
            <p:cNvPr id="24" name="Freeform 290"/>
            <p:cNvSpPr>
              <a:spLocks noEditPoints="1"/>
            </p:cNvSpPr>
            <p:nvPr/>
          </p:nvSpPr>
          <p:spPr bwMode="auto">
            <a:xfrm>
              <a:off x="2790825" y="4491038"/>
              <a:ext cx="241300" cy="239713"/>
            </a:xfrm>
            <a:custGeom>
              <a:avLst/>
              <a:gdLst>
                <a:gd name="T0" fmla="*/ 582 w 1676"/>
                <a:gd name="T1" fmla="*/ 282 h 1813"/>
                <a:gd name="T2" fmla="*/ 453 w 1676"/>
                <a:gd name="T3" fmla="*/ 343 h 1813"/>
                <a:gd name="T4" fmla="*/ 344 w 1676"/>
                <a:gd name="T5" fmla="*/ 449 h 1813"/>
                <a:gd name="T6" fmla="*/ 274 w 1676"/>
                <a:gd name="T7" fmla="*/ 582 h 1813"/>
                <a:gd name="T8" fmla="*/ 246 w 1676"/>
                <a:gd name="T9" fmla="*/ 729 h 1813"/>
                <a:gd name="T10" fmla="*/ 260 w 1676"/>
                <a:gd name="T11" fmla="*/ 878 h 1813"/>
                <a:gd name="T12" fmla="*/ 316 w 1676"/>
                <a:gd name="T13" fmla="*/ 1018 h 1813"/>
                <a:gd name="T14" fmla="*/ 414 w 1676"/>
                <a:gd name="T15" fmla="*/ 1136 h 1813"/>
                <a:gd name="T16" fmla="*/ 538 w 1676"/>
                <a:gd name="T17" fmla="*/ 1212 h 1813"/>
                <a:gd name="T18" fmla="*/ 673 w 1676"/>
                <a:gd name="T19" fmla="*/ 1242 h 1813"/>
                <a:gd name="T20" fmla="*/ 811 w 1676"/>
                <a:gd name="T21" fmla="*/ 1227 h 1813"/>
                <a:gd name="T22" fmla="*/ 941 w 1676"/>
                <a:gd name="T23" fmla="*/ 1166 h 1813"/>
                <a:gd name="T24" fmla="*/ 1049 w 1676"/>
                <a:gd name="T25" fmla="*/ 1061 h 1813"/>
                <a:gd name="T26" fmla="*/ 1119 w 1676"/>
                <a:gd name="T27" fmla="*/ 927 h 1813"/>
                <a:gd name="T28" fmla="*/ 1147 w 1676"/>
                <a:gd name="T29" fmla="*/ 779 h 1813"/>
                <a:gd name="T30" fmla="*/ 1133 w 1676"/>
                <a:gd name="T31" fmla="*/ 630 h 1813"/>
                <a:gd name="T32" fmla="*/ 1077 w 1676"/>
                <a:gd name="T33" fmla="*/ 491 h 1813"/>
                <a:gd name="T34" fmla="*/ 980 w 1676"/>
                <a:gd name="T35" fmla="*/ 374 h 1813"/>
                <a:gd name="T36" fmla="*/ 855 w 1676"/>
                <a:gd name="T37" fmla="*/ 298 h 1813"/>
                <a:gd name="T38" fmla="*/ 720 w 1676"/>
                <a:gd name="T39" fmla="*/ 267 h 1813"/>
                <a:gd name="T40" fmla="*/ 781 w 1676"/>
                <a:gd name="T41" fmla="*/ 5 h 1813"/>
                <a:gd name="T42" fmla="*/ 946 w 1676"/>
                <a:gd name="T43" fmla="*/ 49 h 1813"/>
                <a:gd name="T44" fmla="*/ 1099 w 1676"/>
                <a:gd name="T45" fmla="*/ 137 h 1813"/>
                <a:gd name="T46" fmla="*/ 1230 w 1676"/>
                <a:gd name="T47" fmla="*/ 267 h 1813"/>
                <a:gd name="T48" fmla="*/ 1324 w 1676"/>
                <a:gd name="T49" fmla="*/ 424 h 1813"/>
                <a:gd name="T50" fmla="*/ 1378 w 1676"/>
                <a:gd name="T51" fmla="*/ 596 h 1813"/>
                <a:gd name="T52" fmla="*/ 1393 w 1676"/>
                <a:gd name="T53" fmla="*/ 775 h 1813"/>
                <a:gd name="T54" fmla="*/ 1368 w 1676"/>
                <a:gd name="T55" fmla="*/ 953 h 1813"/>
                <a:gd name="T56" fmla="*/ 1603 w 1676"/>
                <a:gd name="T57" fmla="*/ 1363 h 1813"/>
                <a:gd name="T58" fmla="*/ 1656 w 1676"/>
                <a:gd name="T59" fmla="*/ 1449 h 1813"/>
                <a:gd name="T60" fmla="*/ 1676 w 1676"/>
                <a:gd name="T61" fmla="*/ 1550 h 1813"/>
                <a:gd name="T62" fmla="*/ 1656 w 1676"/>
                <a:gd name="T63" fmla="*/ 1651 h 1813"/>
                <a:gd name="T64" fmla="*/ 1603 w 1676"/>
                <a:gd name="T65" fmla="*/ 1737 h 1813"/>
                <a:gd name="T66" fmla="*/ 1515 w 1676"/>
                <a:gd name="T67" fmla="*/ 1798 h 1813"/>
                <a:gd name="T68" fmla="*/ 1414 w 1676"/>
                <a:gd name="T69" fmla="*/ 1813 h 1813"/>
                <a:gd name="T70" fmla="*/ 1316 w 1676"/>
                <a:gd name="T71" fmla="*/ 1783 h 1813"/>
                <a:gd name="T72" fmla="*/ 986 w 1676"/>
                <a:gd name="T73" fmla="*/ 1441 h 1813"/>
                <a:gd name="T74" fmla="*/ 826 w 1676"/>
                <a:gd name="T75" fmla="*/ 1496 h 1813"/>
                <a:gd name="T76" fmla="*/ 660 w 1676"/>
                <a:gd name="T77" fmla="*/ 1508 h 1813"/>
                <a:gd name="T78" fmla="*/ 496 w 1676"/>
                <a:gd name="T79" fmla="*/ 1477 h 1813"/>
                <a:gd name="T80" fmla="*/ 341 w 1676"/>
                <a:gd name="T81" fmla="*/ 1404 h 1813"/>
                <a:gd name="T82" fmla="*/ 204 w 1676"/>
                <a:gd name="T83" fmla="*/ 1289 h 1813"/>
                <a:gd name="T84" fmla="*/ 95 w 1676"/>
                <a:gd name="T85" fmla="*/ 1137 h 1813"/>
                <a:gd name="T86" fmla="*/ 27 w 1676"/>
                <a:gd name="T87" fmla="*/ 966 h 1813"/>
                <a:gd name="T88" fmla="*/ 0 w 1676"/>
                <a:gd name="T89" fmla="*/ 785 h 1813"/>
                <a:gd name="T90" fmla="*/ 13 w 1676"/>
                <a:gd name="T91" fmla="*/ 602 h 1813"/>
                <a:gd name="T92" fmla="*/ 67 w 1676"/>
                <a:gd name="T93" fmla="*/ 427 h 1813"/>
                <a:gd name="T94" fmla="*/ 162 w 1676"/>
                <a:gd name="T95" fmla="*/ 268 h 1813"/>
                <a:gd name="T96" fmla="*/ 294 w 1676"/>
                <a:gd name="T97" fmla="*/ 137 h 1813"/>
                <a:gd name="T98" fmla="*/ 447 w 1676"/>
                <a:gd name="T99" fmla="*/ 49 h 1813"/>
                <a:gd name="T100" fmla="*/ 612 w 1676"/>
                <a:gd name="T101" fmla="*/ 5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76" h="1813">
                  <a:moveTo>
                    <a:pt x="673" y="267"/>
                  </a:moveTo>
                  <a:lnTo>
                    <a:pt x="627" y="272"/>
                  </a:lnTo>
                  <a:lnTo>
                    <a:pt x="582" y="282"/>
                  </a:lnTo>
                  <a:lnTo>
                    <a:pt x="538" y="298"/>
                  </a:lnTo>
                  <a:lnTo>
                    <a:pt x="495" y="317"/>
                  </a:lnTo>
                  <a:lnTo>
                    <a:pt x="453" y="343"/>
                  </a:lnTo>
                  <a:lnTo>
                    <a:pt x="414" y="374"/>
                  </a:lnTo>
                  <a:lnTo>
                    <a:pt x="377" y="409"/>
                  </a:lnTo>
                  <a:lnTo>
                    <a:pt x="344" y="449"/>
                  </a:lnTo>
                  <a:lnTo>
                    <a:pt x="316" y="491"/>
                  </a:lnTo>
                  <a:lnTo>
                    <a:pt x="293" y="536"/>
                  </a:lnTo>
                  <a:lnTo>
                    <a:pt x="274" y="582"/>
                  </a:lnTo>
                  <a:lnTo>
                    <a:pt x="260" y="630"/>
                  </a:lnTo>
                  <a:lnTo>
                    <a:pt x="251" y="679"/>
                  </a:lnTo>
                  <a:lnTo>
                    <a:pt x="246" y="729"/>
                  </a:lnTo>
                  <a:lnTo>
                    <a:pt x="246" y="779"/>
                  </a:lnTo>
                  <a:lnTo>
                    <a:pt x="251" y="829"/>
                  </a:lnTo>
                  <a:lnTo>
                    <a:pt x="260" y="878"/>
                  </a:lnTo>
                  <a:lnTo>
                    <a:pt x="274" y="927"/>
                  </a:lnTo>
                  <a:lnTo>
                    <a:pt x="293" y="974"/>
                  </a:lnTo>
                  <a:lnTo>
                    <a:pt x="316" y="1018"/>
                  </a:lnTo>
                  <a:lnTo>
                    <a:pt x="344" y="1061"/>
                  </a:lnTo>
                  <a:lnTo>
                    <a:pt x="377" y="1100"/>
                  </a:lnTo>
                  <a:lnTo>
                    <a:pt x="414" y="1136"/>
                  </a:lnTo>
                  <a:lnTo>
                    <a:pt x="453" y="1166"/>
                  </a:lnTo>
                  <a:lnTo>
                    <a:pt x="495" y="1191"/>
                  </a:lnTo>
                  <a:lnTo>
                    <a:pt x="538" y="1212"/>
                  </a:lnTo>
                  <a:lnTo>
                    <a:pt x="582" y="1227"/>
                  </a:lnTo>
                  <a:lnTo>
                    <a:pt x="627" y="1237"/>
                  </a:lnTo>
                  <a:lnTo>
                    <a:pt x="673" y="1242"/>
                  </a:lnTo>
                  <a:lnTo>
                    <a:pt x="720" y="1242"/>
                  </a:lnTo>
                  <a:lnTo>
                    <a:pt x="766" y="1237"/>
                  </a:lnTo>
                  <a:lnTo>
                    <a:pt x="811" y="1227"/>
                  </a:lnTo>
                  <a:lnTo>
                    <a:pt x="855" y="1212"/>
                  </a:lnTo>
                  <a:lnTo>
                    <a:pt x="898" y="1191"/>
                  </a:lnTo>
                  <a:lnTo>
                    <a:pt x="941" y="1166"/>
                  </a:lnTo>
                  <a:lnTo>
                    <a:pt x="980" y="1136"/>
                  </a:lnTo>
                  <a:lnTo>
                    <a:pt x="1016" y="1100"/>
                  </a:lnTo>
                  <a:lnTo>
                    <a:pt x="1049" y="1061"/>
                  </a:lnTo>
                  <a:lnTo>
                    <a:pt x="1077" y="1018"/>
                  </a:lnTo>
                  <a:lnTo>
                    <a:pt x="1100" y="974"/>
                  </a:lnTo>
                  <a:lnTo>
                    <a:pt x="1119" y="927"/>
                  </a:lnTo>
                  <a:lnTo>
                    <a:pt x="1133" y="878"/>
                  </a:lnTo>
                  <a:lnTo>
                    <a:pt x="1142" y="829"/>
                  </a:lnTo>
                  <a:lnTo>
                    <a:pt x="1147" y="779"/>
                  </a:lnTo>
                  <a:lnTo>
                    <a:pt x="1147" y="729"/>
                  </a:lnTo>
                  <a:lnTo>
                    <a:pt x="1142" y="679"/>
                  </a:lnTo>
                  <a:lnTo>
                    <a:pt x="1133" y="630"/>
                  </a:lnTo>
                  <a:lnTo>
                    <a:pt x="1119" y="582"/>
                  </a:lnTo>
                  <a:lnTo>
                    <a:pt x="1100" y="536"/>
                  </a:lnTo>
                  <a:lnTo>
                    <a:pt x="1077" y="491"/>
                  </a:lnTo>
                  <a:lnTo>
                    <a:pt x="1049" y="449"/>
                  </a:lnTo>
                  <a:lnTo>
                    <a:pt x="1016" y="409"/>
                  </a:lnTo>
                  <a:lnTo>
                    <a:pt x="980" y="374"/>
                  </a:lnTo>
                  <a:lnTo>
                    <a:pt x="941" y="343"/>
                  </a:lnTo>
                  <a:lnTo>
                    <a:pt x="898" y="317"/>
                  </a:lnTo>
                  <a:lnTo>
                    <a:pt x="855" y="298"/>
                  </a:lnTo>
                  <a:lnTo>
                    <a:pt x="811" y="282"/>
                  </a:lnTo>
                  <a:lnTo>
                    <a:pt x="766" y="272"/>
                  </a:lnTo>
                  <a:lnTo>
                    <a:pt x="720" y="267"/>
                  </a:lnTo>
                  <a:lnTo>
                    <a:pt x="673" y="267"/>
                  </a:lnTo>
                  <a:close/>
                  <a:moveTo>
                    <a:pt x="725" y="0"/>
                  </a:moveTo>
                  <a:lnTo>
                    <a:pt x="781" y="5"/>
                  </a:lnTo>
                  <a:lnTo>
                    <a:pt x="837" y="15"/>
                  </a:lnTo>
                  <a:lnTo>
                    <a:pt x="892" y="29"/>
                  </a:lnTo>
                  <a:lnTo>
                    <a:pt x="946" y="49"/>
                  </a:lnTo>
                  <a:lnTo>
                    <a:pt x="999" y="74"/>
                  </a:lnTo>
                  <a:lnTo>
                    <a:pt x="1050" y="103"/>
                  </a:lnTo>
                  <a:lnTo>
                    <a:pt x="1099" y="137"/>
                  </a:lnTo>
                  <a:lnTo>
                    <a:pt x="1145" y="176"/>
                  </a:lnTo>
                  <a:lnTo>
                    <a:pt x="1190" y="219"/>
                  </a:lnTo>
                  <a:lnTo>
                    <a:pt x="1230" y="267"/>
                  </a:lnTo>
                  <a:lnTo>
                    <a:pt x="1266" y="317"/>
                  </a:lnTo>
                  <a:lnTo>
                    <a:pt x="1297" y="369"/>
                  </a:lnTo>
                  <a:lnTo>
                    <a:pt x="1324" y="424"/>
                  </a:lnTo>
                  <a:lnTo>
                    <a:pt x="1346" y="479"/>
                  </a:lnTo>
                  <a:lnTo>
                    <a:pt x="1364" y="537"/>
                  </a:lnTo>
                  <a:lnTo>
                    <a:pt x="1378" y="596"/>
                  </a:lnTo>
                  <a:lnTo>
                    <a:pt x="1387" y="655"/>
                  </a:lnTo>
                  <a:lnTo>
                    <a:pt x="1392" y="715"/>
                  </a:lnTo>
                  <a:lnTo>
                    <a:pt x="1393" y="775"/>
                  </a:lnTo>
                  <a:lnTo>
                    <a:pt x="1389" y="835"/>
                  </a:lnTo>
                  <a:lnTo>
                    <a:pt x="1381" y="895"/>
                  </a:lnTo>
                  <a:lnTo>
                    <a:pt x="1368" y="953"/>
                  </a:lnTo>
                  <a:lnTo>
                    <a:pt x="1351" y="1011"/>
                  </a:lnTo>
                  <a:lnTo>
                    <a:pt x="1330" y="1067"/>
                  </a:lnTo>
                  <a:lnTo>
                    <a:pt x="1603" y="1363"/>
                  </a:lnTo>
                  <a:lnTo>
                    <a:pt x="1625" y="1389"/>
                  </a:lnTo>
                  <a:lnTo>
                    <a:pt x="1642" y="1419"/>
                  </a:lnTo>
                  <a:lnTo>
                    <a:pt x="1656" y="1449"/>
                  </a:lnTo>
                  <a:lnTo>
                    <a:pt x="1668" y="1482"/>
                  </a:lnTo>
                  <a:lnTo>
                    <a:pt x="1674" y="1515"/>
                  </a:lnTo>
                  <a:lnTo>
                    <a:pt x="1676" y="1550"/>
                  </a:lnTo>
                  <a:lnTo>
                    <a:pt x="1674" y="1585"/>
                  </a:lnTo>
                  <a:lnTo>
                    <a:pt x="1668" y="1619"/>
                  </a:lnTo>
                  <a:lnTo>
                    <a:pt x="1656" y="1651"/>
                  </a:lnTo>
                  <a:lnTo>
                    <a:pt x="1642" y="1682"/>
                  </a:lnTo>
                  <a:lnTo>
                    <a:pt x="1625" y="1711"/>
                  </a:lnTo>
                  <a:lnTo>
                    <a:pt x="1603" y="1737"/>
                  </a:lnTo>
                  <a:lnTo>
                    <a:pt x="1576" y="1762"/>
                  </a:lnTo>
                  <a:lnTo>
                    <a:pt x="1547" y="1783"/>
                  </a:lnTo>
                  <a:lnTo>
                    <a:pt x="1515" y="1798"/>
                  </a:lnTo>
                  <a:lnTo>
                    <a:pt x="1482" y="1809"/>
                  </a:lnTo>
                  <a:lnTo>
                    <a:pt x="1449" y="1813"/>
                  </a:lnTo>
                  <a:lnTo>
                    <a:pt x="1414" y="1813"/>
                  </a:lnTo>
                  <a:lnTo>
                    <a:pt x="1380" y="1809"/>
                  </a:lnTo>
                  <a:lnTo>
                    <a:pt x="1347" y="1798"/>
                  </a:lnTo>
                  <a:lnTo>
                    <a:pt x="1316" y="1783"/>
                  </a:lnTo>
                  <a:lnTo>
                    <a:pt x="1286" y="1762"/>
                  </a:lnTo>
                  <a:lnTo>
                    <a:pt x="1259" y="1737"/>
                  </a:lnTo>
                  <a:lnTo>
                    <a:pt x="986" y="1441"/>
                  </a:lnTo>
                  <a:lnTo>
                    <a:pt x="934" y="1464"/>
                  </a:lnTo>
                  <a:lnTo>
                    <a:pt x="880" y="1483"/>
                  </a:lnTo>
                  <a:lnTo>
                    <a:pt x="826" y="1496"/>
                  </a:lnTo>
                  <a:lnTo>
                    <a:pt x="771" y="1504"/>
                  </a:lnTo>
                  <a:lnTo>
                    <a:pt x="716" y="1509"/>
                  </a:lnTo>
                  <a:lnTo>
                    <a:pt x="660" y="1508"/>
                  </a:lnTo>
                  <a:lnTo>
                    <a:pt x="605" y="1503"/>
                  </a:lnTo>
                  <a:lnTo>
                    <a:pt x="550" y="1493"/>
                  </a:lnTo>
                  <a:lnTo>
                    <a:pt x="496" y="1477"/>
                  </a:lnTo>
                  <a:lnTo>
                    <a:pt x="443" y="1458"/>
                  </a:lnTo>
                  <a:lnTo>
                    <a:pt x="391" y="1434"/>
                  </a:lnTo>
                  <a:lnTo>
                    <a:pt x="341" y="1404"/>
                  </a:lnTo>
                  <a:lnTo>
                    <a:pt x="293" y="1371"/>
                  </a:lnTo>
                  <a:lnTo>
                    <a:pt x="247" y="1332"/>
                  </a:lnTo>
                  <a:lnTo>
                    <a:pt x="204" y="1289"/>
                  </a:lnTo>
                  <a:lnTo>
                    <a:pt x="162" y="1240"/>
                  </a:lnTo>
                  <a:lnTo>
                    <a:pt x="126" y="1190"/>
                  </a:lnTo>
                  <a:lnTo>
                    <a:pt x="95" y="1137"/>
                  </a:lnTo>
                  <a:lnTo>
                    <a:pt x="68" y="1082"/>
                  </a:lnTo>
                  <a:lnTo>
                    <a:pt x="45" y="1024"/>
                  </a:lnTo>
                  <a:lnTo>
                    <a:pt x="27" y="966"/>
                  </a:lnTo>
                  <a:lnTo>
                    <a:pt x="13" y="906"/>
                  </a:lnTo>
                  <a:lnTo>
                    <a:pt x="4" y="846"/>
                  </a:lnTo>
                  <a:lnTo>
                    <a:pt x="0" y="785"/>
                  </a:lnTo>
                  <a:lnTo>
                    <a:pt x="0" y="724"/>
                  </a:lnTo>
                  <a:lnTo>
                    <a:pt x="4" y="663"/>
                  </a:lnTo>
                  <a:lnTo>
                    <a:pt x="13" y="602"/>
                  </a:lnTo>
                  <a:lnTo>
                    <a:pt x="27" y="543"/>
                  </a:lnTo>
                  <a:lnTo>
                    <a:pt x="45" y="485"/>
                  </a:lnTo>
                  <a:lnTo>
                    <a:pt x="67" y="427"/>
                  </a:lnTo>
                  <a:lnTo>
                    <a:pt x="94" y="373"/>
                  </a:lnTo>
                  <a:lnTo>
                    <a:pt x="126" y="319"/>
                  </a:lnTo>
                  <a:lnTo>
                    <a:pt x="162" y="268"/>
                  </a:lnTo>
                  <a:lnTo>
                    <a:pt x="203" y="220"/>
                  </a:lnTo>
                  <a:lnTo>
                    <a:pt x="247" y="176"/>
                  </a:lnTo>
                  <a:lnTo>
                    <a:pt x="294" y="137"/>
                  </a:lnTo>
                  <a:lnTo>
                    <a:pt x="343" y="103"/>
                  </a:lnTo>
                  <a:lnTo>
                    <a:pt x="394" y="74"/>
                  </a:lnTo>
                  <a:lnTo>
                    <a:pt x="447" y="49"/>
                  </a:lnTo>
                  <a:lnTo>
                    <a:pt x="501" y="29"/>
                  </a:lnTo>
                  <a:lnTo>
                    <a:pt x="556" y="15"/>
                  </a:lnTo>
                  <a:lnTo>
                    <a:pt x="612" y="5"/>
                  </a:lnTo>
                  <a:lnTo>
                    <a:pt x="668" y="0"/>
                  </a:lnTo>
                  <a:lnTo>
                    <a:pt x="725"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5" name="Freeform 291"/>
            <p:cNvSpPr/>
            <p:nvPr/>
          </p:nvSpPr>
          <p:spPr bwMode="auto">
            <a:xfrm>
              <a:off x="2811463" y="4335463"/>
              <a:ext cx="217488" cy="274638"/>
            </a:xfrm>
            <a:custGeom>
              <a:avLst/>
              <a:gdLst>
                <a:gd name="T0" fmla="*/ 459 w 1508"/>
                <a:gd name="T1" fmla="*/ 30 h 2083"/>
                <a:gd name="T2" fmla="*/ 619 w 1508"/>
                <a:gd name="T3" fmla="*/ 254 h 2083"/>
                <a:gd name="T4" fmla="*/ 841 w 1508"/>
                <a:gd name="T5" fmla="*/ 542 h 2083"/>
                <a:gd name="T6" fmla="*/ 960 w 1508"/>
                <a:gd name="T7" fmla="*/ 441 h 2083"/>
                <a:gd name="T8" fmla="*/ 1249 w 1508"/>
                <a:gd name="T9" fmla="*/ 400 h 2083"/>
                <a:gd name="T10" fmla="*/ 1340 w 1508"/>
                <a:gd name="T11" fmla="*/ 564 h 2083"/>
                <a:gd name="T12" fmla="*/ 1411 w 1508"/>
                <a:gd name="T13" fmla="*/ 741 h 2083"/>
                <a:gd name="T14" fmla="*/ 1464 w 1508"/>
                <a:gd name="T15" fmla="*/ 927 h 2083"/>
                <a:gd name="T16" fmla="*/ 1497 w 1508"/>
                <a:gd name="T17" fmla="*/ 1121 h 2083"/>
                <a:gd name="T18" fmla="*/ 1508 w 1508"/>
                <a:gd name="T19" fmla="*/ 1322 h 2083"/>
                <a:gd name="T20" fmla="*/ 1497 w 1508"/>
                <a:gd name="T21" fmla="*/ 1526 h 2083"/>
                <a:gd name="T22" fmla="*/ 1463 w 1508"/>
                <a:gd name="T23" fmla="*/ 1720 h 2083"/>
                <a:gd name="T24" fmla="*/ 1409 w 1508"/>
                <a:gd name="T25" fmla="*/ 1907 h 2083"/>
                <a:gd name="T26" fmla="*/ 1337 w 1508"/>
                <a:gd name="T27" fmla="*/ 2083 h 2083"/>
                <a:gd name="T28" fmla="*/ 1349 w 1508"/>
                <a:gd name="T29" fmla="*/ 1945 h 2083"/>
                <a:gd name="T30" fmla="*/ 1341 w 1508"/>
                <a:gd name="T31" fmla="*/ 1808 h 2083"/>
                <a:gd name="T32" fmla="*/ 1313 w 1508"/>
                <a:gd name="T33" fmla="*/ 1675 h 2083"/>
                <a:gd name="T34" fmla="*/ 1266 w 1508"/>
                <a:gd name="T35" fmla="*/ 1547 h 2083"/>
                <a:gd name="T36" fmla="*/ 1201 w 1508"/>
                <a:gd name="T37" fmla="*/ 1429 h 2083"/>
                <a:gd name="T38" fmla="*/ 1117 w 1508"/>
                <a:gd name="T39" fmla="*/ 1321 h 2083"/>
                <a:gd name="T40" fmla="*/ 1021 w 1508"/>
                <a:gd name="T41" fmla="*/ 1233 h 2083"/>
                <a:gd name="T42" fmla="*/ 915 w 1508"/>
                <a:gd name="T43" fmla="*/ 1162 h 2083"/>
                <a:gd name="T44" fmla="*/ 801 w 1508"/>
                <a:gd name="T45" fmla="*/ 1111 h 2083"/>
                <a:gd name="T46" fmla="*/ 680 w 1508"/>
                <a:gd name="T47" fmla="*/ 1080 h 2083"/>
                <a:gd name="T48" fmla="*/ 554 w 1508"/>
                <a:gd name="T49" fmla="*/ 1069 h 2083"/>
                <a:gd name="T50" fmla="*/ 416 w 1508"/>
                <a:gd name="T51" fmla="*/ 1082 h 2083"/>
                <a:gd name="T52" fmla="*/ 283 w 1508"/>
                <a:gd name="T53" fmla="*/ 1120 h 2083"/>
                <a:gd name="T54" fmla="*/ 160 w 1508"/>
                <a:gd name="T55" fmla="*/ 1182 h 2083"/>
                <a:gd name="T56" fmla="*/ 591 w 1508"/>
                <a:gd name="T57" fmla="*/ 812 h 2083"/>
                <a:gd name="T58" fmla="*/ 751 w 1508"/>
                <a:gd name="T59" fmla="*/ 755 h 2083"/>
                <a:gd name="T60" fmla="*/ 500 w 1508"/>
                <a:gd name="T61" fmla="*/ 407 h 2083"/>
                <a:gd name="T62" fmla="*/ 338 w 1508"/>
                <a:gd name="T63" fmla="*/ 367 h 2083"/>
                <a:gd name="T64" fmla="*/ 175 w 1508"/>
                <a:gd name="T65" fmla="*/ 519 h 2083"/>
                <a:gd name="T66" fmla="*/ 0 w 1508"/>
                <a:gd name="T67" fmla="*/ 375 h 2083"/>
                <a:gd name="T68" fmla="*/ 166 w 1508"/>
                <a:gd name="T69" fmla="*/ 151 h 2083"/>
                <a:gd name="T70" fmla="*/ 287 w 1508"/>
                <a:gd name="T71" fmla="*/ 289 h 2083"/>
                <a:gd name="T72" fmla="*/ 445 w 1508"/>
                <a:gd name="T73" fmla="*/ 351 h 2083"/>
                <a:gd name="T74" fmla="*/ 453 w 1508"/>
                <a:gd name="T75" fmla="*/ 220 h 2083"/>
                <a:gd name="T76" fmla="*/ 316 w 1508"/>
                <a:gd name="T77" fmla="*/ 0 h 2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08" h="2083">
                  <a:moveTo>
                    <a:pt x="316" y="0"/>
                  </a:moveTo>
                  <a:lnTo>
                    <a:pt x="459" y="30"/>
                  </a:lnTo>
                  <a:lnTo>
                    <a:pt x="582" y="149"/>
                  </a:lnTo>
                  <a:lnTo>
                    <a:pt x="619" y="254"/>
                  </a:lnTo>
                  <a:lnTo>
                    <a:pt x="647" y="352"/>
                  </a:lnTo>
                  <a:lnTo>
                    <a:pt x="841" y="542"/>
                  </a:lnTo>
                  <a:lnTo>
                    <a:pt x="891" y="559"/>
                  </a:lnTo>
                  <a:lnTo>
                    <a:pt x="960" y="441"/>
                  </a:lnTo>
                  <a:lnTo>
                    <a:pt x="1204" y="417"/>
                  </a:lnTo>
                  <a:lnTo>
                    <a:pt x="1249" y="400"/>
                  </a:lnTo>
                  <a:lnTo>
                    <a:pt x="1297" y="481"/>
                  </a:lnTo>
                  <a:lnTo>
                    <a:pt x="1340" y="564"/>
                  </a:lnTo>
                  <a:lnTo>
                    <a:pt x="1378" y="651"/>
                  </a:lnTo>
                  <a:lnTo>
                    <a:pt x="1411" y="741"/>
                  </a:lnTo>
                  <a:lnTo>
                    <a:pt x="1440" y="832"/>
                  </a:lnTo>
                  <a:lnTo>
                    <a:pt x="1464" y="927"/>
                  </a:lnTo>
                  <a:lnTo>
                    <a:pt x="1483" y="1022"/>
                  </a:lnTo>
                  <a:lnTo>
                    <a:pt x="1497" y="1121"/>
                  </a:lnTo>
                  <a:lnTo>
                    <a:pt x="1505" y="1221"/>
                  </a:lnTo>
                  <a:lnTo>
                    <a:pt x="1508" y="1322"/>
                  </a:lnTo>
                  <a:lnTo>
                    <a:pt x="1505" y="1425"/>
                  </a:lnTo>
                  <a:lnTo>
                    <a:pt x="1497" y="1526"/>
                  </a:lnTo>
                  <a:lnTo>
                    <a:pt x="1483" y="1623"/>
                  </a:lnTo>
                  <a:lnTo>
                    <a:pt x="1463" y="1720"/>
                  </a:lnTo>
                  <a:lnTo>
                    <a:pt x="1439" y="1815"/>
                  </a:lnTo>
                  <a:lnTo>
                    <a:pt x="1409" y="1907"/>
                  </a:lnTo>
                  <a:lnTo>
                    <a:pt x="1375" y="1996"/>
                  </a:lnTo>
                  <a:lnTo>
                    <a:pt x="1337" y="2083"/>
                  </a:lnTo>
                  <a:lnTo>
                    <a:pt x="1345" y="2015"/>
                  </a:lnTo>
                  <a:lnTo>
                    <a:pt x="1349" y="1945"/>
                  </a:lnTo>
                  <a:lnTo>
                    <a:pt x="1347" y="1877"/>
                  </a:lnTo>
                  <a:lnTo>
                    <a:pt x="1341" y="1808"/>
                  </a:lnTo>
                  <a:lnTo>
                    <a:pt x="1329" y="1741"/>
                  </a:lnTo>
                  <a:lnTo>
                    <a:pt x="1313" y="1675"/>
                  </a:lnTo>
                  <a:lnTo>
                    <a:pt x="1293" y="1610"/>
                  </a:lnTo>
                  <a:lnTo>
                    <a:pt x="1266" y="1547"/>
                  </a:lnTo>
                  <a:lnTo>
                    <a:pt x="1236" y="1486"/>
                  </a:lnTo>
                  <a:lnTo>
                    <a:pt x="1201" y="1429"/>
                  </a:lnTo>
                  <a:lnTo>
                    <a:pt x="1161" y="1373"/>
                  </a:lnTo>
                  <a:lnTo>
                    <a:pt x="1117" y="1321"/>
                  </a:lnTo>
                  <a:lnTo>
                    <a:pt x="1071" y="1276"/>
                  </a:lnTo>
                  <a:lnTo>
                    <a:pt x="1021" y="1233"/>
                  </a:lnTo>
                  <a:lnTo>
                    <a:pt x="969" y="1195"/>
                  </a:lnTo>
                  <a:lnTo>
                    <a:pt x="915" y="1162"/>
                  </a:lnTo>
                  <a:lnTo>
                    <a:pt x="859" y="1134"/>
                  </a:lnTo>
                  <a:lnTo>
                    <a:pt x="801" y="1111"/>
                  </a:lnTo>
                  <a:lnTo>
                    <a:pt x="741" y="1093"/>
                  </a:lnTo>
                  <a:lnTo>
                    <a:pt x="680" y="1080"/>
                  </a:lnTo>
                  <a:lnTo>
                    <a:pt x="617" y="1072"/>
                  </a:lnTo>
                  <a:lnTo>
                    <a:pt x="554" y="1069"/>
                  </a:lnTo>
                  <a:lnTo>
                    <a:pt x="484" y="1072"/>
                  </a:lnTo>
                  <a:lnTo>
                    <a:pt x="416" y="1082"/>
                  </a:lnTo>
                  <a:lnTo>
                    <a:pt x="349" y="1098"/>
                  </a:lnTo>
                  <a:lnTo>
                    <a:pt x="283" y="1120"/>
                  </a:lnTo>
                  <a:lnTo>
                    <a:pt x="220" y="1148"/>
                  </a:lnTo>
                  <a:lnTo>
                    <a:pt x="160" y="1182"/>
                  </a:lnTo>
                  <a:lnTo>
                    <a:pt x="338" y="952"/>
                  </a:lnTo>
                  <a:lnTo>
                    <a:pt x="591" y="812"/>
                  </a:lnTo>
                  <a:lnTo>
                    <a:pt x="738" y="833"/>
                  </a:lnTo>
                  <a:lnTo>
                    <a:pt x="751" y="755"/>
                  </a:lnTo>
                  <a:lnTo>
                    <a:pt x="570" y="556"/>
                  </a:lnTo>
                  <a:lnTo>
                    <a:pt x="500" y="407"/>
                  </a:lnTo>
                  <a:lnTo>
                    <a:pt x="400" y="407"/>
                  </a:lnTo>
                  <a:lnTo>
                    <a:pt x="338" y="367"/>
                  </a:lnTo>
                  <a:lnTo>
                    <a:pt x="203" y="345"/>
                  </a:lnTo>
                  <a:lnTo>
                    <a:pt x="175" y="519"/>
                  </a:lnTo>
                  <a:lnTo>
                    <a:pt x="12" y="484"/>
                  </a:lnTo>
                  <a:lnTo>
                    <a:pt x="0" y="375"/>
                  </a:lnTo>
                  <a:lnTo>
                    <a:pt x="125" y="345"/>
                  </a:lnTo>
                  <a:lnTo>
                    <a:pt x="166" y="151"/>
                  </a:lnTo>
                  <a:lnTo>
                    <a:pt x="291" y="207"/>
                  </a:lnTo>
                  <a:lnTo>
                    <a:pt x="287" y="289"/>
                  </a:lnTo>
                  <a:lnTo>
                    <a:pt x="382" y="332"/>
                  </a:lnTo>
                  <a:lnTo>
                    <a:pt x="445" y="351"/>
                  </a:lnTo>
                  <a:lnTo>
                    <a:pt x="522" y="308"/>
                  </a:lnTo>
                  <a:lnTo>
                    <a:pt x="453" y="220"/>
                  </a:lnTo>
                  <a:lnTo>
                    <a:pt x="313" y="71"/>
                  </a:lnTo>
                  <a:lnTo>
                    <a:pt x="316"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6" name="Freeform 292"/>
            <p:cNvSpPr/>
            <p:nvPr/>
          </p:nvSpPr>
          <p:spPr bwMode="auto">
            <a:xfrm>
              <a:off x="2786063" y="4497388"/>
              <a:ext cx="30163" cy="26988"/>
            </a:xfrm>
            <a:custGeom>
              <a:avLst/>
              <a:gdLst>
                <a:gd name="T0" fmla="*/ 118 w 208"/>
                <a:gd name="T1" fmla="*/ 0 h 197"/>
                <a:gd name="T2" fmla="*/ 208 w 208"/>
                <a:gd name="T3" fmla="*/ 45 h 197"/>
                <a:gd name="T4" fmla="*/ 186 w 208"/>
                <a:gd name="T5" fmla="*/ 66 h 197"/>
                <a:gd name="T6" fmla="*/ 165 w 208"/>
                <a:gd name="T7" fmla="*/ 89 h 197"/>
                <a:gd name="T8" fmla="*/ 147 w 208"/>
                <a:gd name="T9" fmla="*/ 109 h 197"/>
                <a:gd name="T10" fmla="*/ 130 w 208"/>
                <a:gd name="T11" fmla="*/ 131 h 197"/>
                <a:gd name="T12" fmla="*/ 81 w 208"/>
                <a:gd name="T13" fmla="*/ 132 h 197"/>
                <a:gd name="T14" fmla="*/ 29 w 208"/>
                <a:gd name="T15" fmla="*/ 197 h 197"/>
                <a:gd name="T16" fmla="*/ 0 w 208"/>
                <a:gd name="T17" fmla="*/ 61 h 197"/>
                <a:gd name="T18" fmla="*/ 118 w 208"/>
                <a:gd name="T19" fmla="*/ 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197">
                  <a:moveTo>
                    <a:pt x="118" y="0"/>
                  </a:moveTo>
                  <a:lnTo>
                    <a:pt x="208" y="45"/>
                  </a:lnTo>
                  <a:lnTo>
                    <a:pt x="186" y="66"/>
                  </a:lnTo>
                  <a:lnTo>
                    <a:pt x="165" y="89"/>
                  </a:lnTo>
                  <a:lnTo>
                    <a:pt x="147" y="109"/>
                  </a:lnTo>
                  <a:lnTo>
                    <a:pt x="130" y="131"/>
                  </a:lnTo>
                  <a:lnTo>
                    <a:pt x="81" y="132"/>
                  </a:lnTo>
                  <a:lnTo>
                    <a:pt x="29" y="197"/>
                  </a:lnTo>
                  <a:lnTo>
                    <a:pt x="0" y="61"/>
                  </a:lnTo>
                  <a:lnTo>
                    <a:pt x="118"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7" name="Freeform 293"/>
            <p:cNvSpPr/>
            <p:nvPr/>
          </p:nvSpPr>
          <p:spPr bwMode="auto">
            <a:xfrm>
              <a:off x="2860675" y="4702175"/>
              <a:ext cx="52388" cy="20638"/>
            </a:xfrm>
            <a:custGeom>
              <a:avLst/>
              <a:gdLst>
                <a:gd name="T0" fmla="*/ 368 w 368"/>
                <a:gd name="T1" fmla="*/ 0 h 153"/>
                <a:gd name="T2" fmla="*/ 298 w 368"/>
                <a:gd name="T3" fmla="*/ 38 h 153"/>
                <a:gd name="T4" fmla="*/ 227 w 368"/>
                <a:gd name="T5" fmla="*/ 73 h 153"/>
                <a:gd name="T6" fmla="*/ 152 w 368"/>
                <a:gd name="T7" fmla="*/ 105 h 153"/>
                <a:gd name="T8" fmla="*/ 77 w 368"/>
                <a:gd name="T9" fmla="*/ 131 h 153"/>
                <a:gd name="T10" fmla="*/ 0 w 368"/>
                <a:gd name="T11" fmla="*/ 153 h 153"/>
                <a:gd name="T12" fmla="*/ 28 w 368"/>
                <a:gd name="T13" fmla="*/ 44 h 153"/>
                <a:gd name="T14" fmla="*/ 83 w 368"/>
                <a:gd name="T15" fmla="*/ 5 h 153"/>
                <a:gd name="T16" fmla="*/ 148 w 368"/>
                <a:gd name="T17" fmla="*/ 13 h 153"/>
                <a:gd name="T18" fmla="*/ 215 w 368"/>
                <a:gd name="T19" fmla="*/ 16 h 153"/>
                <a:gd name="T20" fmla="*/ 266 w 368"/>
                <a:gd name="T21" fmla="*/ 14 h 153"/>
                <a:gd name="T22" fmla="*/ 317 w 368"/>
                <a:gd name="T23" fmla="*/ 9 h 153"/>
                <a:gd name="T24" fmla="*/ 368 w 368"/>
                <a:gd name="T25"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8" h="153">
                  <a:moveTo>
                    <a:pt x="368" y="0"/>
                  </a:moveTo>
                  <a:lnTo>
                    <a:pt x="298" y="38"/>
                  </a:lnTo>
                  <a:lnTo>
                    <a:pt x="227" y="73"/>
                  </a:lnTo>
                  <a:lnTo>
                    <a:pt x="152" y="105"/>
                  </a:lnTo>
                  <a:lnTo>
                    <a:pt x="77" y="131"/>
                  </a:lnTo>
                  <a:lnTo>
                    <a:pt x="0" y="153"/>
                  </a:lnTo>
                  <a:lnTo>
                    <a:pt x="28" y="44"/>
                  </a:lnTo>
                  <a:lnTo>
                    <a:pt x="83" y="5"/>
                  </a:lnTo>
                  <a:lnTo>
                    <a:pt x="148" y="13"/>
                  </a:lnTo>
                  <a:lnTo>
                    <a:pt x="215" y="16"/>
                  </a:lnTo>
                  <a:lnTo>
                    <a:pt x="266" y="14"/>
                  </a:lnTo>
                  <a:lnTo>
                    <a:pt x="317" y="9"/>
                  </a:lnTo>
                  <a:lnTo>
                    <a:pt x="368"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8" name="Freeform 294"/>
            <p:cNvSpPr/>
            <p:nvPr/>
          </p:nvSpPr>
          <p:spPr bwMode="auto">
            <a:xfrm>
              <a:off x="2587625" y="4395788"/>
              <a:ext cx="249238" cy="333375"/>
            </a:xfrm>
            <a:custGeom>
              <a:avLst/>
              <a:gdLst>
                <a:gd name="T0" fmla="*/ 210 w 1723"/>
                <a:gd name="T1" fmla="*/ 95 h 2519"/>
                <a:gd name="T2" fmla="*/ 468 w 1723"/>
                <a:gd name="T3" fmla="*/ 157 h 2519"/>
                <a:gd name="T4" fmla="*/ 884 w 1723"/>
                <a:gd name="T5" fmla="*/ 389 h 2519"/>
                <a:gd name="T6" fmla="*/ 1103 w 1723"/>
                <a:gd name="T7" fmla="*/ 976 h 2519"/>
                <a:gd name="T8" fmla="*/ 1141 w 1723"/>
                <a:gd name="T9" fmla="*/ 862 h 2519"/>
                <a:gd name="T10" fmla="*/ 1389 w 1723"/>
                <a:gd name="T11" fmla="*/ 1094 h 2519"/>
                <a:gd name="T12" fmla="*/ 1344 w 1723"/>
                <a:gd name="T13" fmla="*/ 1213 h 2519"/>
                <a:gd name="T14" fmla="*/ 1316 w 1723"/>
                <a:gd name="T15" fmla="*/ 1341 h 2519"/>
                <a:gd name="T16" fmla="*/ 1307 w 1723"/>
                <a:gd name="T17" fmla="*/ 1472 h 2519"/>
                <a:gd name="T18" fmla="*/ 1317 w 1723"/>
                <a:gd name="T19" fmla="*/ 1609 h 2519"/>
                <a:gd name="T20" fmla="*/ 1346 w 1723"/>
                <a:gd name="T21" fmla="*/ 1741 h 2519"/>
                <a:gd name="T22" fmla="*/ 1394 w 1723"/>
                <a:gd name="T23" fmla="*/ 1865 h 2519"/>
                <a:gd name="T24" fmla="*/ 1459 w 1723"/>
                <a:gd name="T25" fmla="*/ 1979 h 2519"/>
                <a:gd name="T26" fmla="*/ 1541 w 1723"/>
                <a:gd name="T27" fmla="*/ 2083 h 2519"/>
                <a:gd name="T28" fmla="*/ 1628 w 1723"/>
                <a:gd name="T29" fmla="*/ 2165 h 2519"/>
                <a:gd name="T30" fmla="*/ 1723 w 1723"/>
                <a:gd name="T31" fmla="*/ 2230 h 2519"/>
                <a:gd name="T32" fmla="*/ 1714 w 1723"/>
                <a:gd name="T33" fmla="*/ 2268 h 2519"/>
                <a:gd name="T34" fmla="*/ 1708 w 1723"/>
                <a:gd name="T35" fmla="*/ 2294 h 2519"/>
                <a:gd name="T36" fmla="*/ 1706 w 1723"/>
                <a:gd name="T37" fmla="*/ 2304 h 2519"/>
                <a:gd name="T38" fmla="*/ 1659 w 1723"/>
                <a:gd name="T39" fmla="*/ 2513 h 2519"/>
                <a:gd name="T40" fmla="*/ 1530 w 1723"/>
                <a:gd name="T41" fmla="*/ 2519 h 2519"/>
                <a:gd name="T42" fmla="*/ 1338 w 1723"/>
                <a:gd name="T43" fmla="*/ 2506 h 2519"/>
                <a:gd name="T44" fmla="*/ 1154 w 1723"/>
                <a:gd name="T45" fmla="*/ 2468 h 2519"/>
                <a:gd name="T46" fmla="*/ 977 w 1723"/>
                <a:gd name="T47" fmla="*/ 2407 h 2519"/>
                <a:gd name="T48" fmla="*/ 810 w 1723"/>
                <a:gd name="T49" fmla="*/ 2325 h 2519"/>
                <a:gd name="T50" fmla="*/ 656 w 1723"/>
                <a:gd name="T51" fmla="*/ 2222 h 2519"/>
                <a:gd name="T52" fmla="*/ 514 w 1723"/>
                <a:gd name="T53" fmla="*/ 2101 h 2519"/>
                <a:gd name="T54" fmla="*/ 387 w 1723"/>
                <a:gd name="T55" fmla="*/ 1963 h 2519"/>
                <a:gd name="T56" fmla="*/ 274 w 1723"/>
                <a:gd name="T57" fmla="*/ 1809 h 2519"/>
                <a:gd name="T58" fmla="*/ 180 w 1723"/>
                <a:gd name="T59" fmla="*/ 1641 h 2519"/>
                <a:gd name="T60" fmla="*/ 103 w 1723"/>
                <a:gd name="T61" fmla="*/ 1461 h 2519"/>
                <a:gd name="T62" fmla="*/ 47 w 1723"/>
                <a:gd name="T63" fmla="*/ 1270 h 2519"/>
                <a:gd name="T64" fmla="*/ 12 w 1723"/>
                <a:gd name="T65" fmla="*/ 1070 h 2519"/>
                <a:gd name="T66" fmla="*/ 0 w 1723"/>
                <a:gd name="T67" fmla="*/ 862 h 2519"/>
                <a:gd name="T68" fmla="*/ 11 w 1723"/>
                <a:gd name="T69" fmla="*/ 662 h 2519"/>
                <a:gd name="T70" fmla="*/ 44 w 1723"/>
                <a:gd name="T71" fmla="*/ 470 h 2519"/>
                <a:gd name="T72" fmla="*/ 96 w 1723"/>
                <a:gd name="T73" fmla="*/ 285 h 2519"/>
                <a:gd name="T74" fmla="*/ 168 w 1723"/>
                <a:gd name="T75" fmla="*/ 111 h 2519"/>
                <a:gd name="T76" fmla="*/ 320 w 1723"/>
                <a:gd name="T77" fmla="*/ 0 h 2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23" h="2519">
                  <a:moveTo>
                    <a:pt x="320" y="0"/>
                  </a:moveTo>
                  <a:lnTo>
                    <a:pt x="210" y="95"/>
                  </a:lnTo>
                  <a:lnTo>
                    <a:pt x="296" y="157"/>
                  </a:lnTo>
                  <a:lnTo>
                    <a:pt x="468" y="157"/>
                  </a:lnTo>
                  <a:lnTo>
                    <a:pt x="724" y="107"/>
                  </a:lnTo>
                  <a:lnTo>
                    <a:pt x="884" y="389"/>
                  </a:lnTo>
                  <a:lnTo>
                    <a:pt x="884" y="655"/>
                  </a:lnTo>
                  <a:lnTo>
                    <a:pt x="1103" y="976"/>
                  </a:lnTo>
                  <a:lnTo>
                    <a:pt x="1141" y="976"/>
                  </a:lnTo>
                  <a:lnTo>
                    <a:pt x="1141" y="862"/>
                  </a:lnTo>
                  <a:lnTo>
                    <a:pt x="1225" y="1054"/>
                  </a:lnTo>
                  <a:lnTo>
                    <a:pt x="1389" y="1094"/>
                  </a:lnTo>
                  <a:lnTo>
                    <a:pt x="1365" y="1153"/>
                  </a:lnTo>
                  <a:lnTo>
                    <a:pt x="1344" y="1213"/>
                  </a:lnTo>
                  <a:lnTo>
                    <a:pt x="1328" y="1277"/>
                  </a:lnTo>
                  <a:lnTo>
                    <a:pt x="1316" y="1341"/>
                  </a:lnTo>
                  <a:lnTo>
                    <a:pt x="1309" y="1406"/>
                  </a:lnTo>
                  <a:lnTo>
                    <a:pt x="1307" y="1472"/>
                  </a:lnTo>
                  <a:lnTo>
                    <a:pt x="1309" y="1542"/>
                  </a:lnTo>
                  <a:lnTo>
                    <a:pt x="1317" y="1609"/>
                  </a:lnTo>
                  <a:lnTo>
                    <a:pt x="1329" y="1676"/>
                  </a:lnTo>
                  <a:lnTo>
                    <a:pt x="1346" y="1741"/>
                  </a:lnTo>
                  <a:lnTo>
                    <a:pt x="1368" y="1803"/>
                  </a:lnTo>
                  <a:lnTo>
                    <a:pt x="1394" y="1865"/>
                  </a:lnTo>
                  <a:lnTo>
                    <a:pt x="1424" y="1923"/>
                  </a:lnTo>
                  <a:lnTo>
                    <a:pt x="1459" y="1979"/>
                  </a:lnTo>
                  <a:lnTo>
                    <a:pt x="1498" y="2032"/>
                  </a:lnTo>
                  <a:lnTo>
                    <a:pt x="1541" y="2083"/>
                  </a:lnTo>
                  <a:lnTo>
                    <a:pt x="1583" y="2126"/>
                  </a:lnTo>
                  <a:lnTo>
                    <a:pt x="1628" y="2165"/>
                  </a:lnTo>
                  <a:lnTo>
                    <a:pt x="1675" y="2200"/>
                  </a:lnTo>
                  <a:lnTo>
                    <a:pt x="1723" y="2230"/>
                  </a:lnTo>
                  <a:lnTo>
                    <a:pt x="1718" y="2251"/>
                  </a:lnTo>
                  <a:lnTo>
                    <a:pt x="1714" y="2268"/>
                  </a:lnTo>
                  <a:lnTo>
                    <a:pt x="1711" y="2283"/>
                  </a:lnTo>
                  <a:lnTo>
                    <a:pt x="1708" y="2294"/>
                  </a:lnTo>
                  <a:lnTo>
                    <a:pt x="1706" y="2302"/>
                  </a:lnTo>
                  <a:lnTo>
                    <a:pt x="1706" y="2304"/>
                  </a:lnTo>
                  <a:lnTo>
                    <a:pt x="1722" y="2505"/>
                  </a:lnTo>
                  <a:lnTo>
                    <a:pt x="1659" y="2513"/>
                  </a:lnTo>
                  <a:lnTo>
                    <a:pt x="1594" y="2517"/>
                  </a:lnTo>
                  <a:lnTo>
                    <a:pt x="1530" y="2519"/>
                  </a:lnTo>
                  <a:lnTo>
                    <a:pt x="1433" y="2516"/>
                  </a:lnTo>
                  <a:lnTo>
                    <a:pt x="1338" y="2506"/>
                  </a:lnTo>
                  <a:lnTo>
                    <a:pt x="1245" y="2490"/>
                  </a:lnTo>
                  <a:lnTo>
                    <a:pt x="1154" y="2468"/>
                  </a:lnTo>
                  <a:lnTo>
                    <a:pt x="1064" y="2441"/>
                  </a:lnTo>
                  <a:lnTo>
                    <a:pt x="977" y="2407"/>
                  </a:lnTo>
                  <a:lnTo>
                    <a:pt x="893" y="2369"/>
                  </a:lnTo>
                  <a:lnTo>
                    <a:pt x="810" y="2325"/>
                  </a:lnTo>
                  <a:lnTo>
                    <a:pt x="732" y="2276"/>
                  </a:lnTo>
                  <a:lnTo>
                    <a:pt x="656" y="2222"/>
                  </a:lnTo>
                  <a:lnTo>
                    <a:pt x="583" y="2164"/>
                  </a:lnTo>
                  <a:lnTo>
                    <a:pt x="514" y="2101"/>
                  </a:lnTo>
                  <a:lnTo>
                    <a:pt x="448" y="2034"/>
                  </a:lnTo>
                  <a:lnTo>
                    <a:pt x="387" y="1963"/>
                  </a:lnTo>
                  <a:lnTo>
                    <a:pt x="328" y="1888"/>
                  </a:lnTo>
                  <a:lnTo>
                    <a:pt x="274" y="1809"/>
                  </a:lnTo>
                  <a:lnTo>
                    <a:pt x="225" y="1727"/>
                  </a:lnTo>
                  <a:lnTo>
                    <a:pt x="180" y="1641"/>
                  </a:lnTo>
                  <a:lnTo>
                    <a:pt x="139" y="1553"/>
                  </a:lnTo>
                  <a:lnTo>
                    <a:pt x="103" y="1461"/>
                  </a:lnTo>
                  <a:lnTo>
                    <a:pt x="72" y="1367"/>
                  </a:lnTo>
                  <a:lnTo>
                    <a:pt x="47" y="1270"/>
                  </a:lnTo>
                  <a:lnTo>
                    <a:pt x="27" y="1171"/>
                  </a:lnTo>
                  <a:lnTo>
                    <a:pt x="12" y="1070"/>
                  </a:lnTo>
                  <a:lnTo>
                    <a:pt x="3" y="968"/>
                  </a:lnTo>
                  <a:lnTo>
                    <a:pt x="0" y="862"/>
                  </a:lnTo>
                  <a:lnTo>
                    <a:pt x="3" y="761"/>
                  </a:lnTo>
                  <a:lnTo>
                    <a:pt x="11" y="662"/>
                  </a:lnTo>
                  <a:lnTo>
                    <a:pt x="25" y="565"/>
                  </a:lnTo>
                  <a:lnTo>
                    <a:pt x="44" y="470"/>
                  </a:lnTo>
                  <a:lnTo>
                    <a:pt x="68" y="376"/>
                  </a:lnTo>
                  <a:lnTo>
                    <a:pt x="96" y="285"/>
                  </a:lnTo>
                  <a:lnTo>
                    <a:pt x="131" y="197"/>
                  </a:lnTo>
                  <a:lnTo>
                    <a:pt x="168" y="111"/>
                  </a:lnTo>
                  <a:lnTo>
                    <a:pt x="210" y="27"/>
                  </a:lnTo>
                  <a:lnTo>
                    <a:pt x="320"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9" name="Freeform 295"/>
            <p:cNvSpPr>
              <a:spLocks noEditPoints="1"/>
            </p:cNvSpPr>
            <p:nvPr/>
          </p:nvSpPr>
          <p:spPr bwMode="auto">
            <a:xfrm>
              <a:off x="2638425" y="4291013"/>
              <a:ext cx="263525" cy="79375"/>
            </a:xfrm>
            <a:custGeom>
              <a:avLst/>
              <a:gdLst>
                <a:gd name="T0" fmla="*/ 782 w 1831"/>
                <a:gd name="T1" fmla="*/ 179 h 603"/>
                <a:gd name="T2" fmla="*/ 779 w 1831"/>
                <a:gd name="T3" fmla="*/ 185 h 603"/>
                <a:gd name="T4" fmla="*/ 773 w 1831"/>
                <a:gd name="T5" fmla="*/ 194 h 603"/>
                <a:gd name="T6" fmla="*/ 763 w 1831"/>
                <a:gd name="T7" fmla="*/ 204 h 603"/>
                <a:gd name="T8" fmla="*/ 750 w 1831"/>
                <a:gd name="T9" fmla="*/ 214 h 603"/>
                <a:gd name="T10" fmla="*/ 737 w 1831"/>
                <a:gd name="T11" fmla="*/ 225 h 603"/>
                <a:gd name="T12" fmla="*/ 724 w 1831"/>
                <a:gd name="T13" fmla="*/ 235 h 603"/>
                <a:gd name="T14" fmla="*/ 711 w 1831"/>
                <a:gd name="T15" fmla="*/ 246 h 603"/>
                <a:gd name="T16" fmla="*/ 699 w 1831"/>
                <a:gd name="T17" fmla="*/ 254 h 603"/>
                <a:gd name="T18" fmla="*/ 690 w 1831"/>
                <a:gd name="T19" fmla="*/ 261 h 603"/>
                <a:gd name="T20" fmla="*/ 683 w 1831"/>
                <a:gd name="T21" fmla="*/ 266 h 603"/>
                <a:gd name="T22" fmla="*/ 681 w 1831"/>
                <a:gd name="T23" fmla="*/ 267 h 603"/>
                <a:gd name="T24" fmla="*/ 782 w 1831"/>
                <a:gd name="T25" fmla="*/ 331 h 603"/>
                <a:gd name="T26" fmla="*/ 990 w 1831"/>
                <a:gd name="T27" fmla="*/ 271 h 603"/>
                <a:gd name="T28" fmla="*/ 941 w 1831"/>
                <a:gd name="T29" fmla="*/ 179 h 603"/>
                <a:gd name="T30" fmla="*/ 851 w 1831"/>
                <a:gd name="T31" fmla="*/ 210 h 603"/>
                <a:gd name="T32" fmla="*/ 782 w 1831"/>
                <a:gd name="T33" fmla="*/ 179 h 603"/>
                <a:gd name="T34" fmla="*/ 1401 w 1831"/>
                <a:gd name="T35" fmla="*/ 72 h 603"/>
                <a:gd name="T36" fmla="*/ 1244 w 1831"/>
                <a:gd name="T37" fmla="*/ 166 h 603"/>
                <a:gd name="T38" fmla="*/ 1155 w 1831"/>
                <a:gd name="T39" fmla="*/ 226 h 603"/>
                <a:gd name="T40" fmla="*/ 1217 w 1831"/>
                <a:gd name="T41" fmla="*/ 270 h 603"/>
                <a:gd name="T42" fmla="*/ 1356 w 1831"/>
                <a:gd name="T43" fmla="*/ 255 h 603"/>
                <a:gd name="T44" fmla="*/ 1502 w 1831"/>
                <a:gd name="T45" fmla="*/ 135 h 603"/>
                <a:gd name="T46" fmla="*/ 1401 w 1831"/>
                <a:gd name="T47" fmla="*/ 72 h 603"/>
                <a:gd name="T48" fmla="*/ 1180 w 1831"/>
                <a:gd name="T49" fmla="*/ 0 h 603"/>
                <a:gd name="T50" fmla="*/ 1180 w 1831"/>
                <a:gd name="T51" fmla="*/ 0 h 603"/>
                <a:gd name="T52" fmla="*/ 1267 w 1831"/>
                <a:gd name="T53" fmla="*/ 4 h 603"/>
                <a:gd name="T54" fmla="*/ 1352 w 1831"/>
                <a:gd name="T55" fmla="*/ 11 h 603"/>
                <a:gd name="T56" fmla="*/ 1436 w 1831"/>
                <a:gd name="T57" fmla="*/ 24 h 603"/>
                <a:gd name="T58" fmla="*/ 1519 w 1831"/>
                <a:gd name="T59" fmla="*/ 43 h 603"/>
                <a:gd name="T60" fmla="*/ 1600 w 1831"/>
                <a:gd name="T61" fmla="*/ 66 h 603"/>
                <a:gd name="T62" fmla="*/ 1679 w 1831"/>
                <a:gd name="T63" fmla="*/ 93 h 603"/>
                <a:gd name="T64" fmla="*/ 1756 w 1831"/>
                <a:gd name="T65" fmla="*/ 124 h 603"/>
                <a:gd name="T66" fmla="*/ 1831 w 1831"/>
                <a:gd name="T67" fmla="*/ 160 h 603"/>
                <a:gd name="T68" fmla="*/ 1776 w 1831"/>
                <a:gd name="T69" fmla="*/ 169 h 603"/>
                <a:gd name="T70" fmla="*/ 1626 w 1831"/>
                <a:gd name="T71" fmla="*/ 145 h 603"/>
                <a:gd name="T72" fmla="*/ 1521 w 1831"/>
                <a:gd name="T73" fmla="*/ 221 h 603"/>
                <a:gd name="T74" fmla="*/ 1445 w 1831"/>
                <a:gd name="T75" fmla="*/ 311 h 603"/>
                <a:gd name="T76" fmla="*/ 1171 w 1831"/>
                <a:gd name="T77" fmla="*/ 338 h 603"/>
                <a:gd name="T78" fmla="*/ 1059 w 1831"/>
                <a:gd name="T79" fmla="*/ 319 h 603"/>
                <a:gd name="T80" fmla="*/ 981 w 1831"/>
                <a:gd name="T81" fmla="*/ 449 h 603"/>
                <a:gd name="T82" fmla="*/ 757 w 1831"/>
                <a:gd name="T83" fmla="*/ 463 h 603"/>
                <a:gd name="T84" fmla="*/ 616 w 1831"/>
                <a:gd name="T85" fmla="*/ 420 h 603"/>
                <a:gd name="T86" fmla="*/ 490 w 1831"/>
                <a:gd name="T87" fmla="*/ 494 h 603"/>
                <a:gd name="T88" fmla="*/ 218 w 1831"/>
                <a:gd name="T89" fmla="*/ 535 h 603"/>
                <a:gd name="T90" fmla="*/ 0 w 1831"/>
                <a:gd name="T91" fmla="*/ 603 h 603"/>
                <a:gd name="T92" fmla="*/ 0 w 1831"/>
                <a:gd name="T93" fmla="*/ 603 h 603"/>
                <a:gd name="T94" fmla="*/ 58 w 1831"/>
                <a:gd name="T95" fmla="*/ 531 h 603"/>
                <a:gd name="T96" fmla="*/ 120 w 1831"/>
                <a:gd name="T97" fmla="*/ 463 h 603"/>
                <a:gd name="T98" fmla="*/ 185 w 1831"/>
                <a:gd name="T99" fmla="*/ 399 h 603"/>
                <a:gd name="T100" fmla="*/ 253 w 1831"/>
                <a:gd name="T101" fmla="*/ 338 h 603"/>
                <a:gd name="T102" fmla="*/ 325 w 1831"/>
                <a:gd name="T103" fmla="*/ 283 h 603"/>
                <a:gd name="T104" fmla="*/ 400 w 1831"/>
                <a:gd name="T105" fmla="*/ 232 h 603"/>
                <a:gd name="T106" fmla="*/ 477 w 1831"/>
                <a:gd name="T107" fmla="*/ 185 h 603"/>
                <a:gd name="T108" fmla="*/ 558 w 1831"/>
                <a:gd name="T109" fmla="*/ 144 h 603"/>
                <a:gd name="T110" fmla="*/ 640 w 1831"/>
                <a:gd name="T111" fmla="*/ 107 h 603"/>
                <a:gd name="T112" fmla="*/ 725 w 1831"/>
                <a:gd name="T113" fmla="*/ 75 h 603"/>
                <a:gd name="T114" fmla="*/ 813 w 1831"/>
                <a:gd name="T115" fmla="*/ 49 h 603"/>
                <a:gd name="T116" fmla="*/ 902 w 1831"/>
                <a:gd name="T117" fmla="*/ 27 h 603"/>
                <a:gd name="T118" fmla="*/ 992 w 1831"/>
                <a:gd name="T119" fmla="*/ 13 h 603"/>
                <a:gd name="T120" fmla="*/ 1086 w 1831"/>
                <a:gd name="T121" fmla="*/ 4 h 603"/>
                <a:gd name="T122" fmla="*/ 1180 w 1831"/>
                <a:gd name="T123" fmla="*/ 0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31" h="603">
                  <a:moveTo>
                    <a:pt x="782" y="179"/>
                  </a:moveTo>
                  <a:lnTo>
                    <a:pt x="779" y="185"/>
                  </a:lnTo>
                  <a:lnTo>
                    <a:pt x="773" y="194"/>
                  </a:lnTo>
                  <a:lnTo>
                    <a:pt x="763" y="204"/>
                  </a:lnTo>
                  <a:lnTo>
                    <a:pt x="750" y="214"/>
                  </a:lnTo>
                  <a:lnTo>
                    <a:pt x="737" y="225"/>
                  </a:lnTo>
                  <a:lnTo>
                    <a:pt x="724" y="235"/>
                  </a:lnTo>
                  <a:lnTo>
                    <a:pt x="711" y="246"/>
                  </a:lnTo>
                  <a:lnTo>
                    <a:pt x="699" y="254"/>
                  </a:lnTo>
                  <a:lnTo>
                    <a:pt x="690" y="261"/>
                  </a:lnTo>
                  <a:lnTo>
                    <a:pt x="683" y="266"/>
                  </a:lnTo>
                  <a:lnTo>
                    <a:pt x="681" y="267"/>
                  </a:lnTo>
                  <a:lnTo>
                    <a:pt x="782" y="331"/>
                  </a:lnTo>
                  <a:lnTo>
                    <a:pt x="990" y="271"/>
                  </a:lnTo>
                  <a:lnTo>
                    <a:pt x="941" y="179"/>
                  </a:lnTo>
                  <a:lnTo>
                    <a:pt x="851" y="210"/>
                  </a:lnTo>
                  <a:lnTo>
                    <a:pt x="782" y="179"/>
                  </a:lnTo>
                  <a:close/>
                  <a:moveTo>
                    <a:pt x="1401" y="72"/>
                  </a:moveTo>
                  <a:lnTo>
                    <a:pt x="1244" y="166"/>
                  </a:lnTo>
                  <a:lnTo>
                    <a:pt x="1155" y="226"/>
                  </a:lnTo>
                  <a:lnTo>
                    <a:pt x="1217" y="270"/>
                  </a:lnTo>
                  <a:lnTo>
                    <a:pt x="1356" y="255"/>
                  </a:lnTo>
                  <a:lnTo>
                    <a:pt x="1502" y="135"/>
                  </a:lnTo>
                  <a:lnTo>
                    <a:pt x="1401" y="72"/>
                  </a:lnTo>
                  <a:close/>
                  <a:moveTo>
                    <a:pt x="1180" y="0"/>
                  </a:moveTo>
                  <a:lnTo>
                    <a:pt x="1180" y="0"/>
                  </a:lnTo>
                  <a:lnTo>
                    <a:pt x="1267" y="4"/>
                  </a:lnTo>
                  <a:lnTo>
                    <a:pt x="1352" y="11"/>
                  </a:lnTo>
                  <a:lnTo>
                    <a:pt x="1436" y="24"/>
                  </a:lnTo>
                  <a:lnTo>
                    <a:pt x="1519" y="43"/>
                  </a:lnTo>
                  <a:lnTo>
                    <a:pt x="1600" y="66"/>
                  </a:lnTo>
                  <a:lnTo>
                    <a:pt x="1679" y="93"/>
                  </a:lnTo>
                  <a:lnTo>
                    <a:pt x="1756" y="124"/>
                  </a:lnTo>
                  <a:lnTo>
                    <a:pt x="1831" y="160"/>
                  </a:lnTo>
                  <a:lnTo>
                    <a:pt x="1776" y="169"/>
                  </a:lnTo>
                  <a:lnTo>
                    <a:pt x="1626" y="145"/>
                  </a:lnTo>
                  <a:lnTo>
                    <a:pt x="1521" y="221"/>
                  </a:lnTo>
                  <a:lnTo>
                    <a:pt x="1445" y="311"/>
                  </a:lnTo>
                  <a:lnTo>
                    <a:pt x="1171" y="338"/>
                  </a:lnTo>
                  <a:lnTo>
                    <a:pt x="1059" y="319"/>
                  </a:lnTo>
                  <a:lnTo>
                    <a:pt x="981" y="449"/>
                  </a:lnTo>
                  <a:lnTo>
                    <a:pt x="757" y="463"/>
                  </a:lnTo>
                  <a:lnTo>
                    <a:pt x="616" y="420"/>
                  </a:lnTo>
                  <a:lnTo>
                    <a:pt x="490" y="494"/>
                  </a:lnTo>
                  <a:lnTo>
                    <a:pt x="218" y="535"/>
                  </a:lnTo>
                  <a:lnTo>
                    <a:pt x="0" y="603"/>
                  </a:lnTo>
                  <a:lnTo>
                    <a:pt x="0" y="603"/>
                  </a:lnTo>
                  <a:lnTo>
                    <a:pt x="58" y="531"/>
                  </a:lnTo>
                  <a:lnTo>
                    <a:pt x="120" y="463"/>
                  </a:lnTo>
                  <a:lnTo>
                    <a:pt x="185" y="399"/>
                  </a:lnTo>
                  <a:lnTo>
                    <a:pt x="253" y="338"/>
                  </a:lnTo>
                  <a:lnTo>
                    <a:pt x="325" y="283"/>
                  </a:lnTo>
                  <a:lnTo>
                    <a:pt x="400" y="232"/>
                  </a:lnTo>
                  <a:lnTo>
                    <a:pt x="477" y="185"/>
                  </a:lnTo>
                  <a:lnTo>
                    <a:pt x="558" y="144"/>
                  </a:lnTo>
                  <a:lnTo>
                    <a:pt x="640" y="107"/>
                  </a:lnTo>
                  <a:lnTo>
                    <a:pt x="725" y="75"/>
                  </a:lnTo>
                  <a:lnTo>
                    <a:pt x="813" y="49"/>
                  </a:lnTo>
                  <a:lnTo>
                    <a:pt x="902" y="27"/>
                  </a:lnTo>
                  <a:lnTo>
                    <a:pt x="992" y="13"/>
                  </a:lnTo>
                  <a:lnTo>
                    <a:pt x="1086" y="4"/>
                  </a:lnTo>
                  <a:lnTo>
                    <a:pt x="1180"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grpSp>
        <p:nvGrpSpPr>
          <p:cNvPr id="30" name="Group 36"/>
          <p:cNvGrpSpPr/>
          <p:nvPr/>
        </p:nvGrpSpPr>
        <p:grpSpPr>
          <a:xfrm>
            <a:off x="2101838" y="1818099"/>
            <a:ext cx="359552" cy="528864"/>
            <a:chOff x="9209088" y="5059363"/>
            <a:chExt cx="300038" cy="441324"/>
          </a:xfrm>
          <a:solidFill>
            <a:srgbClr val="000AF5"/>
          </a:solidFill>
        </p:grpSpPr>
        <p:sp>
          <p:nvSpPr>
            <p:cNvPr id="31" name="Freeform 412"/>
            <p:cNvSpPr/>
            <p:nvPr/>
          </p:nvSpPr>
          <p:spPr bwMode="auto">
            <a:xfrm>
              <a:off x="9313863" y="5059363"/>
              <a:ext cx="90488" cy="90487"/>
            </a:xfrm>
            <a:custGeom>
              <a:avLst/>
              <a:gdLst>
                <a:gd name="T0" fmla="*/ 343 w 686"/>
                <a:gd name="T1" fmla="*/ 0 h 686"/>
                <a:gd name="T2" fmla="*/ 390 w 686"/>
                <a:gd name="T3" fmla="*/ 3 h 686"/>
                <a:gd name="T4" fmla="*/ 435 w 686"/>
                <a:gd name="T5" fmla="*/ 12 h 686"/>
                <a:gd name="T6" fmla="*/ 477 w 686"/>
                <a:gd name="T7" fmla="*/ 27 h 686"/>
                <a:gd name="T8" fmla="*/ 517 w 686"/>
                <a:gd name="T9" fmla="*/ 46 h 686"/>
                <a:gd name="T10" fmla="*/ 553 w 686"/>
                <a:gd name="T11" fmla="*/ 71 h 686"/>
                <a:gd name="T12" fmla="*/ 586 w 686"/>
                <a:gd name="T13" fmla="*/ 100 h 686"/>
                <a:gd name="T14" fmla="*/ 615 w 686"/>
                <a:gd name="T15" fmla="*/ 133 h 686"/>
                <a:gd name="T16" fmla="*/ 640 w 686"/>
                <a:gd name="T17" fmla="*/ 169 h 686"/>
                <a:gd name="T18" fmla="*/ 659 w 686"/>
                <a:gd name="T19" fmla="*/ 209 h 686"/>
                <a:gd name="T20" fmla="*/ 674 w 686"/>
                <a:gd name="T21" fmla="*/ 251 h 686"/>
                <a:gd name="T22" fmla="*/ 683 w 686"/>
                <a:gd name="T23" fmla="*/ 296 h 686"/>
                <a:gd name="T24" fmla="*/ 686 w 686"/>
                <a:gd name="T25" fmla="*/ 342 h 686"/>
                <a:gd name="T26" fmla="*/ 683 w 686"/>
                <a:gd name="T27" fmla="*/ 389 h 686"/>
                <a:gd name="T28" fmla="*/ 674 w 686"/>
                <a:gd name="T29" fmla="*/ 434 h 686"/>
                <a:gd name="T30" fmla="*/ 659 w 686"/>
                <a:gd name="T31" fmla="*/ 476 h 686"/>
                <a:gd name="T32" fmla="*/ 640 w 686"/>
                <a:gd name="T33" fmla="*/ 516 h 686"/>
                <a:gd name="T34" fmla="*/ 615 w 686"/>
                <a:gd name="T35" fmla="*/ 552 h 686"/>
                <a:gd name="T36" fmla="*/ 586 w 686"/>
                <a:gd name="T37" fmla="*/ 585 h 686"/>
                <a:gd name="T38" fmla="*/ 553 w 686"/>
                <a:gd name="T39" fmla="*/ 614 h 686"/>
                <a:gd name="T40" fmla="*/ 517 w 686"/>
                <a:gd name="T41" fmla="*/ 639 h 686"/>
                <a:gd name="T42" fmla="*/ 477 w 686"/>
                <a:gd name="T43" fmla="*/ 659 h 686"/>
                <a:gd name="T44" fmla="*/ 435 w 686"/>
                <a:gd name="T45" fmla="*/ 674 h 686"/>
                <a:gd name="T46" fmla="*/ 390 w 686"/>
                <a:gd name="T47" fmla="*/ 682 h 686"/>
                <a:gd name="T48" fmla="*/ 343 w 686"/>
                <a:gd name="T49" fmla="*/ 686 h 686"/>
                <a:gd name="T50" fmla="*/ 296 w 686"/>
                <a:gd name="T51" fmla="*/ 682 h 686"/>
                <a:gd name="T52" fmla="*/ 252 w 686"/>
                <a:gd name="T53" fmla="*/ 674 h 686"/>
                <a:gd name="T54" fmla="*/ 210 w 686"/>
                <a:gd name="T55" fmla="*/ 659 h 686"/>
                <a:gd name="T56" fmla="*/ 170 w 686"/>
                <a:gd name="T57" fmla="*/ 639 h 686"/>
                <a:gd name="T58" fmla="*/ 134 w 686"/>
                <a:gd name="T59" fmla="*/ 614 h 686"/>
                <a:gd name="T60" fmla="*/ 101 w 686"/>
                <a:gd name="T61" fmla="*/ 585 h 686"/>
                <a:gd name="T62" fmla="*/ 72 w 686"/>
                <a:gd name="T63" fmla="*/ 552 h 686"/>
                <a:gd name="T64" fmla="*/ 48 w 686"/>
                <a:gd name="T65" fmla="*/ 516 h 686"/>
                <a:gd name="T66" fmla="*/ 27 w 686"/>
                <a:gd name="T67" fmla="*/ 476 h 686"/>
                <a:gd name="T68" fmla="*/ 13 w 686"/>
                <a:gd name="T69" fmla="*/ 434 h 686"/>
                <a:gd name="T70" fmla="*/ 4 w 686"/>
                <a:gd name="T71" fmla="*/ 389 h 686"/>
                <a:gd name="T72" fmla="*/ 0 w 686"/>
                <a:gd name="T73" fmla="*/ 342 h 686"/>
                <a:gd name="T74" fmla="*/ 4 w 686"/>
                <a:gd name="T75" fmla="*/ 296 h 686"/>
                <a:gd name="T76" fmla="*/ 13 w 686"/>
                <a:gd name="T77" fmla="*/ 251 h 686"/>
                <a:gd name="T78" fmla="*/ 27 w 686"/>
                <a:gd name="T79" fmla="*/ 209 h 686"/>
                <a:gd name="T80" fmla="*/ 48 w 686"/>
                <a:gd name="T81" fmla="*/ 169 h 686"/>
                <a:gd name="T82" fmla="*/ 72 w 686"/>
                <a:gd name="T83" fmla="*/ 133 h 686"/>
                <a:gd name="T84" fmla="*/ 101 w 686"/>
                <a:gd name="T85" fmla="*/ 100 h 686"/>
                <a:gd name="T86" fmla="*/ 134 w 686"/>
                <a:gd name="T87" fmla="*/ 71 h 686"/>
                <a:gd name="T88" fmla="*/ 170 w 686"/>
                <a:gd name="T89" fmla="*/ 46 h 686"/>
                <a:gd name="T90" fmla="*/ 210 w 686"/>
                <a:gd name="T91" fmla="*/ 27 h 686"/>
                <a:gd name="T92" fmla="*/ 252 w 686"/>
                <a:gd name="T93" fmla="*/ 12 h 686"/>
                <a:gd name="T94" fmla="*/ 296 w 686"/>
                <a:gd name="T95" fmla="*/ 3 h 686"/>
                <a:gd name="T96" fmla="*/ 343 w 686"/>
                <a:gd name="T97"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6" h="686">
                  <a:moveTo>
                    <a:pt x="343" y="0"/>
                  </a:moveTo>
                  <a:lnTo>
                    <a:pt x="390" y="3"/>
                  </a:lnTo>
                  <a:lnTo>
                    <a:pt x="435" y="12"/>
                  </a:lnTo>
                  <a:lnTo>
                    <a:pt x="477" y="27"/>
                  </a:lnTo>
                  <a:lnTo>
                    <a:pt x="517" y="46"/>
                  </a:lnTo>
                  <a:lnTo>
                    <a:pt x="553" y="71"/>
                  </a:lnTo>
                  <a:lnTo>
                    <a:pt x="586" y="100"/>
                  </a:lnTo>
                  <a:lnTo>
                    <a:pt x="615" y="133"/>
                  </a:lnTo>
                  <a:lnTo>
                    <a:pt x="640" y="169"/>
                  </a:lnTo>
                  <a:lnTo>
                    <a:pt x="659" y="209"/>
                  </a:lnTo>
                  <a:lnTo>
                    <a:pt x="674" y="251"/>
                  </a:lnTo>
                  <a:lnTo>
                    <a:pt x="683" y="296"/>
                  </a:lnTo>
                  <a:lnTo>
                    <a:pt x="686" y="342"/>
                  </a:lnTo>
                  <a:lnTo>
                    <a:pt x="683" y="389"/>
                  </a:lnTo>
                  <a:lnTo>
                    <a:pt x="674" y="434"/>
                  </a:lnTo>
                  <a:lnTo>
                    <a:pt x="659" y="476"/>
                  </a:lnTo>
                  <a:lnTo>
                    <a:pt x="640" y="516"/>
                  </a:lnTo>
                  <a:lnTo>
                    <a:pt x="615" y="552"/>
                  </a:lnTo>
                  <a:lnTo>
                    <a:pt x="586" y="585"/>
                  </a:lnTo>
                  <a:lnTo>
                    <a:pt x="553" y="614"/>
                  </a:lnTo>
                  <a:lnTo>
                    <a:pt x="517" y="639"/>
                  </a:lnTo>
                  <a:lnTo>
                    <a:pt x="477" y="659"/>
                  </a:lnTo>
                  <a:lnTo>
                    <a:pt x="435" y="674"/>
                  </a:lnTo>
                  <a:lnTo>
                    <a:pt x="390" y="682"/>
                  </a:lnTo>
                  <a:lnTo>
                    <a:pt x="343" y="686"/>
                  </a:lnTo>
                  <a:lnTo>
                    <a:pt x="296" y="682"/>
                  </a:lnTo>
                  <a:lnTo>
                    <a:pt x="252" y="674"/>
                  </a:lnTo>
                  <a:lnTo>
                    <a:pt x="210" y="659"/>
                  </a:lnTo>
                  <a:lnTo>
                    <a:pt x="170" y="639"/>
                  </a:lnTo>
                  <a:lnTo>
                    <a:pt x="134" y="614"/>
                  </a:lnTo>
                  <a:lnTo>
                    <a:pt x="101" y="585"/>
                  </a:lnTo>
                  <a:lnTo>
                    <a:pt x="72" y="552"/>
                  </a:lnTo>
                  <a:lnTo>
                    <a:pt x="48" y="516"/>
                  </a:lnTo>
                  <a:lnTo>
                    <a:pt x="27" y="476"/>
                  </a:lnTo>
                  <a:lnTo>
                    <a:pt x="13" y="434"/>
                  </a:lnTo>
                  <a:lnTo>
                    <a:pt x="4" y="389"/>
                  </a:lnTo>
                  <a:lnTo>
                    <a:pt x="0" y="342"/>
                  </a:lnTo>
                  <a:lnTo>
                    <a:pt x="4" y="296"/>
                  </a:lnTo>
                  <a:lnTo>
                    <a:pt x="13" y="251"/>
                  </a:lnTo>
                  <a:lnTo>
                    <a:pt x="27" y="209"/>
                  </a:lnTo>
                  <a:lnTo>
                    <a:pt x="48" y="169"/>
                  </a:lnTo>
                  <a:lnTo>
                    <a:pt x="72" y="133"/>
                  </a:lnTo>
                  <a:lnTo>
                    <a:pt x="101" y="100"/>
                  </a:lnTo>
                  <a:lnTo>
                    <a:pt x="134" y="71"/>
                  </a:lnTo>
                  <a:lnTo>
                    <a:pt x="170" y="46"/>
                  </a:lnTo>
                  <a:lnTo>
                    <a:pt x="210" y="27"/>
                  </a:lnTo>
                  <a:lnTo>
                    <a:pt x="252" y="12"/>
                  </a:lnTo>
                  <a:lnTo>
                    <a:pt x="296" y="3"/>
                  </a:lnTo>
                  <a:lnTo>
                    <a:pt x="343"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2" name="Freeform 413"/>
            <p:cNvSpPr/>
            <p:nvPr/>
          </p:nvSpPr>
          <p:spPr bwMode="auto">
            <a:xfrm>
              <a:off x="9288463" y="5156200"/>
              <a:ext cx="141288" cy="344487"/>
            </a:xfrm>
            <a:custGeom>
              <a:avLst/>
              <a:gdLst>
                <a:gd name="T0" fmla="*/ 925 w 1073"/>
                <a:gd name="T1" fmla="*/ 1 h 2605"/>
                <a:gd name="T2" fmla="*/ 982 w 1073"/>
                <a:gd name="T3" fmla="*/ 12 h 2605"/>
                <a:gd name="T4" fmla="*/ 1029 w 1073"/>
                <a:gd name="T5" fmla="*/ 45 h 2605"/>
                <a:gd name="T6" fmla="*/ 1061 w 1073"/>
                <a:gd name="T7" fmla="*/ 91 h 2605"/>
                <a:gd name="T8" fmla="*/ 1073 w 1073"/>
                <a:gd name="T9" fmla="*/ 149 h 2605"/>
                <a:gd name="T10" fmla="*/ 1069 w 1073"/>
                <a:gd name="T11" fmla="*/ 1419 h 2605"/>
                <a:gd name="T12" fmla="*/ 1048 w 1073"/>
                <a:gd name="T13" fmla="*/ 1472 h 2605"/>
                <a:gd name="T14" fmla="*/ 1007 w 1073"/>
                <a:gd name="T15" fmla="*/ 1512 h 2605"/>
                <a:gd name="T16" fmla="*/ 954 w 1073"/>
                <a:gd name="T17" fmla="*/ 1535 h 2605"/>
                <a:gd name="T18" fmla="*/ 900 w 1073"/>
                <a:gd name="T19" fmla="*/ 1536 h 2605"/>
                <a:gd name="T20" fmla="*/ 854 w 1073"/>
                <a:gd name="T21" fmla="*/ 1520 h 2605"/>
                <a:gd name="T22" fmla="*/ 835 w 1073"/>
                <a:gd name="T23" fmla="*/ 2456 h 2605"/>
                <a:gd name="T24" fmla="*/ 824 w 1073"/>
                <a:gd name="T25" fmla="*/ 2515 h 2605"/>
                <a:gd name="T26" fmla="*/ 792 w 1073"/>
                <a:gd name="T27" fmla="*/ 2561 h 2605"/>
                <a:gd name="T28" fmla="*/ 744 w 1073"/>
                <a:gd name="T29" fmla="*/ 2593 h 2605"/>
                <a:gd name="T30" fmla="*/ 687 w 1073"/>
                <a:gd name="T31" fmla="*/ 2605 h 2605"/>
                <a:gd name="T32" fmla="*/ 629 w 1073"/>
                <a:gd name="T33" fmla="*/ 2593 h 2605"/>
                <a:gd name="T34" fmla="*/ 582 w 1073"/>
                <a:gd name="T35" fmla="*/ 2561 h 2605"/>
                <a:gd name="T36" fmla="*/ 551 w 1073"/>
                <a:gd name="T37" fmla="*/ 2515 h 2605"/>
                <a:gd name="T38" fmla="*/ 539 w 1073"/>
                <a:gd name="T39" fmla="*/ 2456 h 2605"/>
                <a:gd name="T40" fmla="*/ 532 w 1073"/>
                <a:gd name="T41" fmla="*/ 2486 h 2605"/>
                <a:gd name="T42" fmla="*/ 509 w 1073"/>
                <a:gd name="T43" fmla="*/ 2539 h 2605"/>
                <a:gd name="T44" fmla="*/ 469 w 1073"/>
                <a:gd name="T45" fmla="*/ 2579 h 2605"/>
                <a:gd name="T46" fmla="*/ 416 w 1073"/>
                <a:gd name="T47" fmla="*/ 2602 h 2605"/>
                <a:gd name="T48" fmla="*/ 357 w 1073"/>
                <a:gd name="T49" fmla="*/ 2602 h 2605"/>
                <a:gd name="T50" fmla="*/ 304 w 1073"/>
                <a:gd name="T51" fmla="*/ 2579 h 2605"/>
                <a:gd name="T52" fmla="*/ 263 w 1073"/>
                <a:gd name="T53" fmla="*/ 2539 h 2605"/>
                <a:gd name="T54" fmla="*/ 241 w 1073"/>
                <a:gd name="T55" fmla="*/ 2486 h 2605"/>
                <a:gd name="T56" fmla="*/ 238 w 1073"/>
                <a:gd name="T57" fmla="*/ 1507 h 2605"/>
                <a:gd name="T58" fmla="*/ 197 w 1073"/>
                <a:gd name="T59" fmla="*/ 1530 h 2605"/>
                <a:gd name="T60" fmla="*/ 148 w 1073"/>
                <a:gd name="T61" fmla="*/ 1538 h 2605"/>
                <a:gd name="T62" fmla="*/ 91 w 1073"/>
                <a:gd name="T63" fmla="*/ 1526 h 2605"/>
                <a:gd name="T64" fmla="*/ 43 w 1073"/>
                <a:gd name="T65" fmla="*/ 1495 h 2605"/>
                <a:gd name="T66" fmla="*/ 12 w 1073"/>
                <a:gd name="T67" fmla="*/ 1447 h 2605"/>
                <a:gd name="T68" fmla="*/ 0 w 1073"/>
                <a:gd name="T69" fmla="*/ 1389 h 2605"/>
                <a:gd name="T70" fmla="*/ 3 w 1073"/>
                <a:gd name="T71" fmla="*/ 119 h 2605"/>
                <a:gd name="T72" fmla="*/ 25 w 1073"/>
                <a:gd name="T73" fmla="*/ 67 h 2605"/>
                <a:gd name="T74" fmla="*/ 64 w 1073"/>
                <a:gd name="T75" fmla="*/ 27 h 2605"/>
                <a:gd name="T76" fmla="*/ 116 w 1073"/>
                <a:gd name="T77" fmla="*/ 5 h 2605"/>
                <a:gd name="T78" fmla="*/ 145 w 1073"/>
                <a:gd name="T79" fmla="*/ 0 h 2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73" h="2605">
                  <a:moveTo>
                    <a:pt x="145" y="0"/>
                  </a:moveTo>
                  <a:lnTo>
                    <a:pt x="925" y="1"/>
                  </a:lnTo>
                  <a:lnTo>
                    <a:pt x="954" y="4"/>
                  </a:lnTo>
                  <a:lnTo>
                    <a:pt x="982" y="12"/>
                  </a:lnTo>
                  <a:lnTo>
                    <a:pt x="1007" y="26"/>
                  </a:lnTo>
                  <a:lnTo>
                    <a:pt x="1029" y="45"/>
                  </a:lnTo>
                  <a:lnTo>
                    <a:pt x="1048" y="66"/>
                  </a:lnTo>
                  <a:lnTo>
                    <a:pt x="1061" y="91"/>
                  </a:lnTo>
                  <a:lnTo>
                    <a:pt x="1069" y="119"/>
                  </a:lnTo>
                  <a:lnTo>
                    <a:pt x="1073" y="149"/>
                  </a:lnTo>
                  <a:lnTo>
                    <a:pt x="1073" y="1389"/>
                  </a:lnTo>
                  <a:lnTo>
                    <a:pt x="1069" y="1419"/>
                  </a:lnTo>
                  <a:lnTo>
                    <a:pt x="1061" y="1447"/>
                  </a:lnTo>
                  <a:lnTo>
                    <a:pt x="1048" y="1472"/>
                  </a:lnTo>
                  <a:lnTo>
                    <a:pt x="1029" y="1495"/>
                  </a:lnTo>
                  <a:lnTo>
                    <a:pt x="1007" y="1512"/>
                  </a:lnTo>
                  <a:lnTo>
                    <a:pt x="982" y="1526"/>
                  </a:lnTo>
                  <a:lnTo>
                    <a:pt x="954" y="1535"/>
                  </a:lnTo>
                  <a:lnTo>
                    <a:pt x="925" y="1538"/>
                  </a:lnTo>
                  <a:lnTo>
                    <a:pt x="900" y="1536"/>
                  </a:lnTo>
                  <a:lnTo>
                    <a:pt x="876" y="1530"/>
                  </a:lnTo>
                  <a:lnTo>
                    <a:pt x="854" y="1520"/>
                  </a:lnTo>
                  <a:lnTo>
                    <a:pt x="835" y="1508"/>
                  </a:lnTo>
                  <a:lnTo>
                    <a:pt x="835" y="2456"/>
                  </a:lnTo>
                  <a:lnTo>
                    <a:pt x="833" y="2486"/>
                  </a:lnTo>
                  <a:lnTo>
                    <a:pt x="824" y="2515"/>
                  </a:lnTo>
                  <a:lnTo>
                    <a:pt x="810" y="2539"/>
                  </a:lnTo>
                  <a:lnTo>
                    <a:pt x="792" y="2561"/>
                  </a:lnTo>
                  <a:lnTo>
                    <a:pt x="770" y="2579"/>
                  </a:lnTo>
                  <a:lnTo>
                    <a:pt x="744" y="2593"/>
                  </a:lnTo>
                  <a:lnTo>
                    <a:pt x="717" y="2602"/>
                  </a:lnTo>
                  <a:lnTo>
                    <a:pt x="687" y="2605"/>
                  </a:lnTo>
                  <a:lnTo>
                    <a:pt x="657" y="2602"/>
                  </a:lnTo>
                  <a:lnTo>
                    <a:pt x="629" y="2593"/>
                  </a:lnTo>
                  <a:lnTo>
                    <a:pt x="604" y="2579"/>
                  </a:lnTo>
                  <a:lnTo>
                    <a:pt x="582" y="2561"/>
                  </a:lnTo>
                  <a:lnTo>
                    <a:pt x="564" y="2539"/>
                  </a:lnTo>
                  <a:lnTo>
                    <a:pt x="551" y="2515"/>
                  </a:lnTo>
                  <a:lnTo>
                    <a:pt x="542" y="2486"/>
                  </a:lnTo>
                  <a:lnTo>
                    <a:pt x="539" y="2456"/>
                  </a:lnTo>
                  <a:lnTo>
                    <a:pt x="535" y="2456"/>
                  </a:lnTo>
                  <a:lnTo>
                    <a:pt x="532" y="2486"/>
                  </a:lnTo>
                  <a:lnTo>
                    <a:pt x="523" y="2515"/>
                  </a:lnTo>
                  <a:lnTo>
                    <a:pt x="509" y="2539"/>
                  </a:lnTo>
                  <a:lnTo>
                    <a:pt x="492" y="2561"/>
                  </a:lnTo>
                  <a:lnTo>
                    <a:pt x="469" y="2579"/>
                  </a:lnTo>
                  <a:lnTo>
                    <a:pt x="444" y="2593"/>
                  </a:lnTo>
                  <a:lnTo>
                    <a:pt x="416" y="2602"/>
                  </a:lnTo>
                  <a:lnTo>
                    <a:pt x="386" y="2605"/>
                  </a:lnTo>
                  <a:lnTo>
                    <a:pt x="357" y="2602"/>
                  </a:lnTo>
                  <a:lnTo>
                    <a:pt x="328" y="2593"/>
                  </a:lnTo>
                  <a:lnTo>
                    <a:pt x="304" y="2579"/>
                  </a:lnTo>
                  <a:lnTo>
                    <a:pt x="281" y="2561"/>
                  </a:lnTo>
                  <a:lnTo>
                    <a:pt x="263" y="2539"/>
                  </a:lnTo>
                  <a:lnTo>
                    <a:pt x="250" y="2515"/>
                  </a:lnTo>
                  <a:lnTo>
                    <a:pt x="241" y="2486"/>
                  </a:lnTo>
                  <a:lnTo>
                    <a:pt x="238" y="2456"/>
                  </a:lnTo>
                  <a:lnTo>
                    <a:pt x="238" y="1507"/>
                  </a:lnTo>
                  <a:lnTo>
                    <a:pt x="218" y="1520"/>
                  </a:lnTo>
                  <a:lnTo>
                    <a:pt x="197" y="1530"/>
                  </a:lnTo>
                  <a:lnTo>
                    <a:pt x="173" y="1536"/>
                  </a:lnTo>
                  <a:lnTo>
                    <a:pt x="148" y="1538"/>
                  </a:lnTo>
                  <a:lnTo>
                    <a:pt x="119" y="1535"/>
                  </a:lnTo>
                  <a:lnTo>
                    <a:pt x="91" y="1526"/>
                  </a:lnTo>
                  <a:lnTo>
                    <a:pt x="66" y="1512"/>
                  </a:lnTo>
                  <a:lnTo>
                    <a:pt x="43" y="1495"/>
                  </a:lnTo>
                  <a:lnTo>
                    <a:pt x="25" y="1472"/>
                  </a:lnTo>
                  <a:lnTo>
                    <a:pt x="12" y="1447"/>
                  </a:lnTo>
                  <a:lnTo>
                    <a:pt x="3" y="1419"/>
                  </a:lnTo>
                  <a:lnTo>
                    <a:pt x="0" y="1389"/>
                  </a:lnTo>
                  <a:lnTo>
                    <a:pt x="0" y="149"/>
                  </a:lnTo>
                  <a:lnTo>
                    <a:pt x="3" y="119"/>
                  </a:lnTo>
                  <a:lnTo>
                    <a:pt x="11" y="92"/>
                  </a:lnTo>
                  <a:lnTo>
                    <a:pt x="25" y="67"/>
                  </a:lnTo>
                  <a:lnTo>
                    <a:pt x="42" y="46"/>
                  </a:lnTo>
                  <a:lnTo>
                    <a:pt x="64" y="27"/>
                  </a:lnTo>
                  <a:lnTo>
                    <a:pt x="89" y="13"/>
                  </a:lnTo>
                  <a:lnTo>
                    <a:pt x="116" y="5"/>
                  </a:lnTo>
                  <a:lnTo>
                    <a:pt x="145" y="1"/>
                  </a:lnTo>
                  <a:lnTo>
                    <a:pt x="145"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3" name="Freeform 414"/>
            <p:cNvSpPr/>
            <p:nvPr/>
          </p:nvSpPr>
          <p:spPr bwMode="auto">
            <a:xfrm>
              <a:off x="9232901" y="5059363"/>
              <a:ext cx="74613" cy="82550"/>
            </a:xfrm>
            <a:custGeom>
              <a:avLst/>
              <a:gdLst>
                <a:gd name="T0" fmla="*/ 314 w 565"/>
                <a:gd name="T1" fmla="*/ 0 h 629"/>
                <a:gd name="T2" fmla="*/ 358 w 565"/>
                <a:gd name="T3" fmla="*/ 3 h 629"/>
                <a:gd name="T4" fmla="*/ 400 w 565"/>
                <a:gd name="T5" fmla="*/ 12 h 629"/>
                <a:gd name="T6" fmla="*/ 439 w 565"/>
                <a:gd name="T7" fmla="*/ 25 h 629"/>
                <a:gd name="T8" fmla="*/ 474 w 565"/>
                <a:gd name="T9" fmla="*/ 44 h 629"/>
                <a:gd name="T10" fmla="*/ 508 w 565"/>
                <a:gd name="T11" fmla="*/ 67 h 629"/>
                <a:gd name="T12" fmla="*/ 538 w 565"/>
                <a:gd name="T13" fmla="*/ 94 h 629"/>
                <a:gd name="T14" fmla="*/ 565 w 565"/>
                <a:gd name="T15" fmla="*/ 125 h 629"/>
                <a:gd name="T16" fmla="*/ 545 w 565"/>
                <a:gd name="T17" fmla="*/ 165 h 629"/>
                <a:gd name="T18" fmla="*/ 528 w 565"/>
                <a:gd name="T19" fmla="*/ 206 h 629"/>
                <a:gd name="T20" fmla="*/ 516 w 565"/>
                <a:gd name="T21" fmla="*/ 250 h 629"/>
                <a:gd name="T22" fmla="*/ 509 w 565"/>
                <a:gd name="T23" fmla="*/ 296 h 629"/>
                <a:gd name="T24" fmla="*/ 507 w 565"/>
                <a:gd name="T25" fmla="*/ 342 h 629"/>
                <a:gd name="T26" fmla="*/ 509 w 565"/>
                <a:gd name="T27" fmla="*/ 391 h 629"/>
                <a:gd name="T28" fmla="*/ 518 w 565"/>
                <a:gd name="T29" fmla="*/ 437 h 629"/>
                <a:gd name="T30" fmla="*/ 530 w 565"/>
                <a:gd name="T31" fmla="*/ 483 h 629"/>
                <a:gd name="T32" fmla="*/ 548 w 565"/>
                <a:gd name="T33" fmla="*/ 525 h 629"/>
                <a:gd name="T34" fmla="*/ 518 w 565"/>
                <a:gd name="T35" fmla="*/ 555 h 629"/>
                <a:gd name="T36" fmla="*/ 483 w 565"/>
                <a:gd name="T37" fmla="*/ 581 h 629"/>
                <a:gd name="T38" fmla="*/ 445 w 565"/>
                <a:gd name="T39" fmla="*/ 601 h 629"/>
                <a:gd name="T40" fmla="*/ 404 w 565"/>
                <a:gd name="T41" fmla="*/ 616 h 629"/>
                <a:gd name="T42" fmla="*/ 361 w 565"/>
                <a:gd name="T43" fmla="*/ 626 h 629"/>
                <a:gd name="T44" fmla="*/ 314 w 565"/>
                <a:gd name="T45" fmla="*/ 629 h 629"/>
                <a:gd name="T46" fmla="*/ 272 w 565"/>
                <a:gd name="T47" fmla="*/ 627 h 629"/>
                <a:gd name="T48" fmla="*/ 231 w 565"/>
                <a:gd name="T49" fmla="*/ 619 h 629"/>
                <a:gd name="T50" fmla="*/ 192 w 565"/>
                <a:gd name="T51" fmla="*/ 605 h 629"/>
                <a:gd name="T52" fmla="*/ 156 w 565"/>
                <a:gd name="T53" fmla="*/ 587 h 629"/>
                <a:gd name="T54" fmla="*/ 122 w 565"/>
                <a:gd name="T55" fmla="*/ 565 h 629"/>
                <a:gd name="T56" fmla="*/ 92 w 565"/>
                <a:gd name="T57" fmla="*/ 538 h 629"/>
                <a:gd name="T58" fmla="*/ 66 w 565"/>
                <a:gd name="T59" fmla="*/ 507 h 629"/>
                <a:gd name="T60" fmla="*/ 43 w 565"/>
                <a:gd name="T61" fmla="*/ 474 h 629"/>
                <a:gd name="T62" fmla="*/ 25 w 565"/>
                <a:gd name="T63" fmla="*/ 437 h 629"/>
                <a:gd name="T64" fmla="*/ 11 w 565"/>
                <a:gd name="T65" fmla="*/ 398 h 629"/>
                <a:gd name="T66" fmla="*/ 2 w 565"/>
                <a:gd name="T67" fmla="*/ 357 h 629"/>
                <a:gd name="T68" fmla="*/ 0 w 565"/>
                <a:gd name="T69" fmla="*/ 315 h 629"/>
                <a:gd name="T70" fmla="*/ 3 w 565"/>
                <a:gd name="T71" fmla="*/ 269 h 629"/>
                <a:gd name="T72" fmla="*/ 13 w 565"/>
                <a:gd name="T73" fmla="*/ 223 h 629"/>
                <a:gd name="T74" fmla="*/ 29 w 565"/>
                <a:gd name="T75" fmla="*/ 182 h 629"/>
                <a:gd name="T76" fmla="*/ 51 w 565"/>
                <a:gd name="T77" fmla="*/ 143 h 629"/>
                <a:gd name="T78" fmla="*/ 77 w 565"/>
                <a:gd name="T79" fmla="*/ 108 h 629"/>
                <a:gd name="T80" fmla="*/ 108 w 565"/>
                <a:gd name="T81" fmla="*/ 76 h 629"/>
                <a:gd name="T82" fmla="*/ 144 w 565"/>
                <a:gd name="T83" fmla="*/ 51 h 629"/>
                <a:gd name="T84" fmla="*/ 183 w 565"/>
                <a:gd name="T85" fmla="*/ 29 h 629"/>
                <a:gd name="T86" fmla="*/ 224 w 565"/>
                <a:gd name="T87" fmla="*/ 13 h 629"/>
                <a:gd name="T88" fmla="*/ 268 w 565"/>
                <a:gd name="T89" fmla="*/ 3 h 629"/>
                <a:gd name="T90" fmla="*/ 314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314" y="0"/>
                  </a:moveTo>
                  <a:lnTo>
                    <a:pt x="358" y="3"/>
                  </a:lnTo>
                  <a:lnTo>
                    <a:pt x="400" y="12"/>
                  </a:lnTo>
                  <a:lnTo>
                    <a:pt x="439" y="25"/>
                  </a:lnTo>
                  <a:lnTo>
                    <a:pt x="474" y="44"/>
                  </a:lnTo>
                  <a:lnTo>
                    <a:pt x="508" y="67"/>
                  </a:lnTo>
                  <a:lnTo>
                    <a:pt x="538" y="94"/>
                  </a:lnTo>
                  <a:lnTo>
                    <a:pt x="565" y="125"/>
                  </a:lnTo>
                  <a:lnTo>
                    <a:pt x="545" y="165"/>
                  </a:lnTo>
                  <a:lnTo>
                    <a:pt x="528" y="206"/>
                  </a:lnTo>
                  <a:lnTo>
                    <a:pt x="516" y="250"/>
                  </a:lnTo>
                  <a:lnTo>
                    <a:pt x="509" y="296"/>
                  </a:lnTo>
                  <a:lnTo>
                    <a:pt x="507" y="342"/>
                  </a:lnTo>
                  <a:lnTo>
                    <a:pt x="509" y="391"/>
                  </a:lnTo>
                  <a:lnTo>
                    <a:pt x="518" y="437"/>
                  </a:lnTo>
                  <a:lnTo>
                    <a:pt x="530" y="483"/>
                  </a:lnTo>
                  <a:lnTo>
                    <a:pt x="548" y="525"/>
                  </a:lnTo>
                  <a:lnTo>
                    <a:pt x="518" y="555"/>
                  </a:lnTo>
                  <a:lnTo>
                    <a:pt x="483" y="581"/>
                  </a:lnTo>
                  <a:lnTo>
                    <a:pt x="445" y="601"/>
                  </a:lnTo>
                  <a:lnTo>
                    <a:pt x="404" y="616"/>
                  </a:lnTo>
                  <a:lnTo>
                    <a:pt x="361" y="626"/>
                  </a:lnTo>
                  <a:lnTo>
                    <a:pt x="314" y="629"/>
                  </a:lnTo>
                  <a:lnTo>
                    <a:pt x="272" y="627"/>
                  </a:lnTo>
                  <a:lnTo>
                    <a:pt x="231" y="619"/>
                  </a:lnTo>
                  <a:lnTo>
                    <a:pt x="192" y="605"/>
                  </a:lnTo>
                  <a:lnTo>
                    <a:pt x="156" y="587"/>
                  </a:lnTo>
                  <a:lnTo>
                    <a:pt x="122" y="565"/>
                  </a:lnTo>
                  <a:lnTo>
                    <a:pt x="92" y="538"/>
                  </a:lnTo>
                  <a:lnTo>
                    <a:pt x="66" y="507"/>
                  </a:lnTo>
                  <a:lnTo>
                    <a:pt x="43" y="474"/>
                  </a:lnTo>
                  <a:lnTo>
                    <a:pt x="25" y="437"/>
                  </a:lnTo>
                  <a:lnTo>
                    <a:pt x="11" y="398"/>
                  </a:lnTo>
                  <a:lnTo>
                    <a:pt x="2" y="357"/>
                  </a:lnTo>
                  <a:lnTo>
                    <a:pt x="0" y="315"/>
                  </a:lnTo>
                  <a:lnTo>
                    <a:pt x="3" y="269"/>
                  </a:lnTo>
                  <a:lnTo>
                    <a:pt x="13" y="223"/>
                  </a:lnTo>
                  <a:lnTo>
                    <a:pt x="29" y="182"/>
                  </a:lnTo>
                  <a:lnTo>
                    <a:pt x="51" y="143"/>
                  </a:lnTo>
                  <a:lnTo>
                    <a:pt x="77" y="108"/>
                  </a:lnTo>
                  <a:lnTo>
                    <a:pt x="108" y="76"/>
                  </a:lnTo>
                  <a:lnTo>
                    <a:pt x="144" y="51"/>
                  </a:lnTo>
                  <a:lnTo>
                    <a:pt x="183" y="29"/>
                  </a:lnTo>
                  <a:lnTo>
                    <a:pt x="224" y="13"/>
                  </a:lnTo>
                  <a:lnTo>
                    <a:pt x="268" y="3"/>
                  </a:lnTo>
                  <a:lnTo>
                    <a:pt x="314"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4" name="Freeform 415"/>
            <p:cNvSpPr/>
            <p:nvPr/>
          </p:nvSpPr>
          <p:spPr bwMode="auto">
            <a:xfrm>
              <a:off x="9209088" y="5148263"/>
              <a:ext cx="96838" cy="317500"/>
            </a:xfrm>
            <a:custGeom>
              <a:avLst/>
              <a:gdLst>
                <a:gd name="T0" fmla="*/ 373 w 729"/>
                <a:gd name="T1" fmla="*/ 0 h 2394"/>
                <a:gd name="T2" fmla="*/ 510 w 729"/>
                <a:gd name="T3" fmla="*/ 0 h 2394"/>
                <a:gd name="T4" fmla="*/ 600 w 729"/>
                <a:gd name="T5" fmla="*/ 0 h 2394"/>
                <a:gd name="T6" fmla="*/ 550 w 729"/>
                <a:gd name="T7" fmla="*/ 46 h 2394"/>
                <a:gd name="T8" fmla="*/ 513 w 729"/>
                <a:gd name="T9" fmla="*/ 105 h 2394"/>
                <a:gd name="T10" fmla="*/ 494 w 729"/>
                <a:gd name="T11" fmla="*/ 172 h 2394"/>
                <a:gd name="T12" fmla="*/ 490 w 729"/>
                <a:gd name="T13" fmla="*/ 1448 h 2394"/>
                <a:gd name="T14" fmla="*/ 502 w 729"/>
                <a:gd name="T15" fmla="*/ 1526 h 2394"/>
                <a:gd name="T16" fmla="*/ 536 w 729"/>
                <a:gd name="T17" fmla="*/ 1594 h 2394"/>
                <a:gd name="T18" fmla="*/ 588 w 729"/>
                <a:gd name="T19" fmla="*/ 1648 h 2394"/>
                <a:gd name="T20" fmla="*/ 652 w 729"/>
                <a:gd name="T21" fmla="*/ 1685 h 2394"/>
                <a:gd name="T22" fmla="*/ 729 w 729"/>
                <a:gd name="T23" fmla="*/ 1702 h 2394"/>
                <a:gd name="T24" fmla="*/ 708 w 729"/>
                <a:gd name="T25" fmla="*/ 2370 h 2394"/>
                <a:gd name="T26" fmla="*/ 659 w 729"/>
                <a:gd name="T27" fmla="*/ 2392 h 2394"/>
                <a:gd name="T28" fmla="*/ 604 w 729"/>
                <a:gd name="T29" fmla="*/ 2392 h 2394"/>
                <a:gd name="T30" fmla="*/ 555 w 729"/>
                <a:gd name="T31" fmla="*/ 2372 h 2394"/>
                <a:gd name="T32" fmla="*/ 518 w 729"/>
                <a:gd name="T33" fmla="*/ 2335 h 2394"/>
                <a:gd name="T34" fmla="*/ 498 w 729"/>
                <a:gd name="T35" fmla="*/ 2285 h 2394"/>
                <a:gd name="T36" fmla="*/ 491 w 729"/>
                <a:gd name="T37" fmla="*/ 2258 h 2394"/>
                <a:gd name="T38" fmla="*/ 481 w 729"/>
                <a:gd name="T39" fmla="*/ 2311 h 2394"/>
                <a:gd name="T40" fmla="*/ 451 w 729"/>
                <a:gd name="T41" fmla="*/ 2354 h 2394"/>
                <a:gd name="T42" fmla="*/ 408 w 729"/>
                <a:gd name="T43" fmla="*/ 2383 h 2394"/>
                <a:gd name="T44" fmla="*/ 355 w 729"/>
                <a:gd name="T45" fmla="*/ 2394 h 2394"/>
                <a:gd name="T46" fmla="*/ 301 w 729"/>
                <a:gd name="T47" fmla="*/ 2383 h 2394"/>
                <a:gd name="T48" fmla="*/ 258 w 729"/>
                <a:gd name="T49" fmla="*/ 2354 h 2394"/>
                <a:gd name="T50" fmla="*/ 229 w 729"/>
                <a:gd name="T51" fmla="*/ 2311 h 2394"/>
                <a:gd name="T52" fmla="*/ 218 w 729"/>
                <a:gd name="T53" fmla="*/ 2258 h 2394"/>
                <a:gd name="T54" fmla="*/ 201 w 729"/>
                <a:gd name="T55" fmla="*/ 1397 h 2394"/>
                <a:gd name="T56" fmla="*/ 159 w 729"/>
                <a:gd name="T57" fmla="*/ 1411 h 2394"/>
                <a:gd name="T58" fmla="*/ 109 w 729"/>
                <a:gd name="T59" fmla="*/ 1410 h 2394"/>
                <a:gd name="T60" fmla="*/ 60 w 729"/>
                <a:gd name="T61" fmla="*/ 1390 h 2394"/>
                <a:gd name="T62" fmla="*/ 24 w 729"/>
                <a:gd name="T63" fmla="*/ 1353 h 2394"/>
                <a:gd name="T64" fmla="*/ 3 w 729"/>
                <a:gd name="T65" fmla="*/ 1305 h 2394"/>
                <a:gd name="T66" fmla="*/ 0 w 729"/>
                <a:gd name="T67" fmla="*/ 137 h 2394"/>
                <a:gd name="T68" fmla="*/ 11 w 729"/>
                <a:gd name="T69" fmla="*/ 84 h 2394"/>
                <a:gd name="T70" fmla="*/ 39 w 729"/>
                <a:gd name="T71" fmla="*/ 42 h 2394"/>
                <a:gd name="T72" fmla="*/ 81 w 729"/>
                <a:gd name="T73" fmla="*/ 12 h 2394"/>
                <a:gd name="T74" fmla="*/ 133 w 729"/>
                <a:gd name="T75" fmla="*/ 1 h 2394"/>
                <a:gd name="T76" fmla="*/ 289 w 729"/>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9" h="2394">
                  <a:moveTo>
                    <a:pt x="329" y="0"/>
                  </a:moveTo>
                  <a:lnTo>
                    <a:pt x="373" y="0"/>
                  </a:lnTo>
                  <a:lnTo>
                    <a:pt x="463" y="0"/>
                  </a:lnTo>
                  <a:lnTo>
                    <a:pt x="510" y="0"/>
                  </a:lnTo>
                  <a:lnTo>
                    <a:pt x="556" y="0"/>
                  </a:lnTo>
                  <a:lnTo>
                    <a:pt x="600" y="0"/>
                  </a:lnTo>
                  <a:lnTo>
                    <a:pt x="573" y="21"/>
                  </a:lnTo>
                  <a:lnTo>
                    <a:pt x="550" y="46"/>
                  </a:lnTo>
                  <a:lnTo>
                    <a:pt x="529" y="74"/>
                  </a:lnTo>
                  <a:lnTo>
                    <a:pt x="513" y="105"/>
                  </a:lnTo>
                  <a:lnTo>
                    <a:pt x="501" y="137"/>
                  </a:lnTo>
                  <a:lnTo>
                    <a:pt x="494" y="172"/>
                  </a:lnTo>
                  <a:lnTo>
                    <a:pt x="490" y="208"/>
                  </a:lnTo>
                  <a:lnTo>
                    <a:pt x="490" y="1448"/>
                  </a:lnTo>
                  <a:lnTo>
                    <a:pt x="494" y="1488"/>
                  </a:lnTo>
                  <a:lnTo>
                    <a:pt x="502" y="1526"/>
                  </a:lnTo>
                  <a:lnTo>
                    <a:pt x="516" y="1562"/>
                  </a:lnTo>
                  <a:lnTo>
                    <a:pt x="536" y="1594"/>
                  </a:lnTo>
                  <a:lnTo>
                    <a:pt x="559" y="1622"/>
                  </a:lnTo>
                  <a:lnTo>
                    <a:pt x="588" y="1648"/>
                  </a:lnTo>
                  <a:lnTo>
                    <a:pt x="619" y="1668"/>
                  </a:lnTo>
                  <a:lnTo>
                    <a:pt x="652" y="1685"/>
                  </a:lnTo>
                  <a:lnTo>
                    <a:pt x="690" y="1697"/>
                  </a:lnTo>
                  <a:lnTo>
                    <a:pt x="729" y="1702"/>
                  </a:lnTo>
                  <a:lnTo>
                    <a:pt x="729" y="2354"/>
                  </a:lnTo>
                  <a:lnTo>
                    <a:pt x="708" y="2370"/>
                  </a:lnTo>
                  <a:lnTo>
                    <a:pt x="685" y="2383"/>
                  </a:lnTo>
                  <a:lnTo>
                    <a:pt x="659" y="2392"/>
                  </a:lnTo>
                  <a:lnTo>
                    <a:pt x="632" y="2394"/>
                  </a:lnTo>
                  <a:lnTo>
                    <a:pt x="604" y="2392"/>
                  </a:lnTo>
                  <a:lnTo>
                    <a:pt x="579" y="2383"/>
                  </a:lnTo>
                  <a:lnTo>
                    <a:pt x="555" y="2372"/>
                  </a:lnTo>
                  <a:lnTo>
                    <a:pt x="535" y="2354"/>
                  </a:lnTo>
                  <a:lnTo>
                    <a:pt x="518" y="2335"/>
                  </a:lnTo>
                  <a:lnTo>
                    <a:pt x="505" y="2311"/>
                  </a:lnTo>
                  <a:lnTo>
                    <a:pt x="498" y="2285"/>
                  </a:lnTo>
                  <a:lnTo>
                    <a:pt x="495" y="2258"/>
                  </a:lnTo>
                  <a:lnTo>
                    <a:pt x="491" y="2258"/>
                  </a:lnTo>
                  <a:lnTo>
                    <a:pt x="488" y="2285"/>
                  </a:lnTo>
                  <a:lnTo>
                    <a:pt x="481" y="2311"/>
                  </a:lnTo>
                  <a:lnTo>
                    <a:pt x="469" y="2335"/>
                  </a:lnTo>
                  <a:lnTo>
                    <a:pt x="451" y="2354"/>
                  </a:lnTo>
                  <a:lnTo>
                    <a:pt x="431" y="2372"/>
                  </a:lnTo>
                  <a:lnTo>
                    <a:pt x="408" y="2383"/>
                  </a:lnTo>
                  <a:lnTo>
                    <a:pt x="382" y="2392"/>
                  </a:lnTo>
                  <a:lnTo>
                    <a:pt x="355" y="2394"/>
                  </a:lnTo>
                  <a:lnTo>
                    <a:pt x="327" y="2392"/>
                  </a:lnTo>
                  <a:lnTo>
                    <a:pt x="301" y="2383"/>
                  </a:lnTo>
                  <a:lnTo>
                    <a:pt x="279" y="2372"/>
                  </a:lnTo>
                  <a:lnTo>
                    <a:pt x="258" y="2354"/>
                  </a:lnTo>
                  <a:lnTo>
                    <a:pt x="242" y="2335"/>
                  </a:lnTo>
                  <a:lnTo>
                    <a:pt x="229" y="2311"/>
                  </a:lnTo>
                  <a:lnTo>
                    <a:pt x="221" y="2285"/>
                  </a:lnTo>
                  <a:lnTo>
                    <a:pt x="218" y="2258"/>
                  </a:lnTo>
                  <a:lnTo>
                    <a:pt x="218" y="1386"/>
                  </a:lnTo>
                  <a:lnTo>
                    <a:pt x="201" y="1397"/>
                  </a:lnTo>
                  <a:lnTo>
                    <a:pt x="180" y="1406"/>
                  </a:lnTo>
                  <a:lnTo>
                    <a:pt x="159" y="1411"/>
                  </a:lnTo>
                  <a:lnTo>
                    <a:pt x="137" y="1414"/>
                  </a:lnTo>
                  <a:lnTo>
                    <a:pt x="109" y="1410"/>
                  </a:lnTo>
                  <a:lnTo>
                    <a:pt x="83" y="1403"/>
                  </a:lnTo>
                  <a:lnTo>
                    <a:pt x="60" y="1390"/>
                  </a:lnTo>
                  <a:lnTo>
                    <a:pt x="40" y="1374"/>
                  </a:lnTo>
                  <a:lnTo>
                    <a:pt x="24" y="1353"/>
                  </a:lnTo>
                  <a:lnTo>
                    <a:pt x="11" y="1330"/>
                  </a:lnTo>
                  <a:lnTo>
                    <a:pt x="3" y="1305"/>
                  </a:lnTo>
                  <a:lnTo>
                    <a:pt x="0" y="1276"/>
                  </a:lnTo>
                  <a:lnTo>
                    <a:pt x="0" y="137"/>
                  </a:lnTo>
                  <a:lnTo>
                    <a:pt x="2" y="110"/>
                  </a:lnTo>
                  <a:lnTo>
                    <a:pt x="11" y="84"/>
                  </a:lnTo>
                  <a:lnTo>
                    <a:pt x="23" y="61"/>
                  </a:lnTo>
                  <a:lnTo>
                    <a:pt x="39" y="42"/>
                  </a:lnTo>
                  <a:lnTo>
                    <a:pt x="58" y="25"/>
                  </a:lnTo>
                  <a:lnTo>
                    <a:pt x="81" y="12"/>
                  </a:lnTo>
                  <a:lnTo>
                    <a:pt x="106" y="4"/>
                  </a:lnTo>
                  <a:lnTo>
                    <a:pt x="133" y="1"/>
                  </a:lnTo>
                  <a:lnTo>
                    <a:pt x="133" y="0"/>
                  </a:lnTo>
                  <a:lnTo>
                    <a:pt x="289" y="0"/>
                  </a:lnTo>
                  <a:lnTo>
                    <a:pt x="329"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5" name="Freeform 416"/>
            <p:cNvSpPr/>
            <p:nvPr/>
          </p:nvSpPr>
          <p:spPr bwMode="auto">
            <a:xfrm>
              <a:off x="9410701" y="5059363"/>
              <a:ext cx="74613" cy="82550"/>
            </a:xfrm>
            <a:custGeom>
              <a:avLst/>
              <a:gdLst>
                <a:gd name="T0" fmla="*/ 249 w 565"/>
                <a:gd name="T1" fmla="*/ 0 h 629"/>
                <a:gd name="T2" fmla="*/ 297 w 565"/>
                <a:gd name="T3" fmla="*/ 3 h 629"/>
                <a:gd name="T4" fmla="*/ 341 w 565"/>
                <a:gd name="T5" fmla="*/ 13 h 629"/>
                <a:gd name="T6" fmla="*/ 382 w 565"/>
                <a:gd name="T7" fmla="*/ 29 h 629"/>
                <a:gd name="T8" fmla="*/ 421 w 565"/>
                <a:gd name="T9" fmla="*/ 51 h 629"/>
                <a:gd name="T10" fmla="*/ 457 w 565"/>
                <a:gd name="T11" fmla="*/ 76 h 629"/>
                <a:gd name="T12" fmla="*/ 488 w 565"/>
                <a:gd name="T13" fmla="*/ 108 h 629"/>
                <a:gd name="T14" fmla="*/ 514 w 565"/>
                <a:gd name="T15" fmla="*/ 143 h 629"/>
                <a:gd name="T16" fmla="*/ 535 w 565"/>
                <a:gd name="T17" fmla="*/ 182 h 629"/>
                <a:gd name="T18" fmla="*/ 552 w 565"/>
                <a:gd name="T19" fmla="*/ 223 h 629"/>
                <a:gd name="T20" fmla="*/ 561 w 565"/>
                <a:gd name="T21" fmla="*/ 269 h 629"/>
                <a:gd name="T22" fmla="*/ 565 w 565"/>
                <a:gd name="T23" fmla="*/ 315 h 629"/>
                <a:gd name="T24" fmla="*/ 562 w 565"/>
                <a:gd name="T25" fmla="*/ 357 h 629"/>
                <a:gd name="T26" fmla="*/ 554 w 565"/>
                <a:gd name="T27" fmla="*/ 398 h 629"/>
                <a:gd name="T28" fmla="*/ 540 w 565"/>
                <a:gd name="T29" fmla="*/ 437 h 629"/>
                <a:gd name="T30" fmla="*/ 521 w 565"/>
                <a:gd name="T31" fmla="*/ 474 h 629"/>
                <a:gd name="T32" fmla="*/ 499 w 565"/>
                <a:gd name="T33" fmla="*/ 507 h 629"/>
                <a:gd name="T34" fmla="*/ 473 w 565"/>
                <a:gd name="T35" fmla="*/ 538 h 629"/>
                <a:gd name="T36" fmla="*/ 443 w 565"/>
                <a:gd name="T37" fmla="*/ 565 h 629"/>
                <a:gd name="T38" fmla="*/ 409 w 565"/>
                <a:gd name="T39" fmla="*/ 587 h 629"/>
                <a:gd name="T40" fmla="*/ 372 w 565"/>
                <a:gd name="T41" fmla="*/ 605 h 629"/>
                <a:gd name="T42" fmla="*/ 333 w 565"/>
                <a:gd name="T43" fmla="*/ 619 h 629"/>
                <a:gd name="T44" fmla="*/ 292 w 565"/>
                <a:gd name="T45" fmla="*/ 627 h 629"/>
                <a:gd name="T46" fmla="*/ 249 w 565"/>
                <a:gd name="T47" fmla="*/ 629 h 629"/>
                <a:gd name="T48" fmla="*/ 204 w 565"/>
                <a:gd name="T49" fmla="*/ 626 h 629"/>
                <a:gd name="T50" fmla="*/ 161 w 565"/>
                <a:gd name="T51" fmla="*/ 616 h 629"/>
                <a:gd name="T52" fmla="*/ 120 w 565"/>
                <a:gd name="T53" fmla="*/ 601 h 629"/>
                <a:gd name="T54" fmla="*/ 82 w 565"/>
                <a:gd name="T55" fmla="*/ 581 h 629"/>
                <a:gd name="T56" fmla="*/ 47 w 565"/>
                <a:gd name="T57" fmla="*/ 555 h 629"/>
                <a:gd name="T58" fmla="*/ 17 w 565"/>
                <a:gd name="T59" fmla="*/ 526 h 629"/>
                <a:gd name="T60" fmla="*/ 34 w 565"/>
                <a:gd name="T61" fmla="*/ 483 h 629"/>
                <a:gd name="T62" fmla="*/ 47 w 565"/>
                <a:gd name="T63" fmla="*/ 438 h 629"/>
                <a:gd name="T64" fmla="*/ 56 w 565"/>
                <a:gd name="T65" fmla="*/ 391 h 629"/>
                <a:gd name="T66" fmla="*/ 59 w 565"/>
                <a:gd name="T67" fmla="*/ 342 h 629"/>
                <a:gd name="T68" fmla="*/ 56 w 565"/>
                <a:gd name="T69" fmla="*/ 296 h 629"/>
                <a:gd name="T70" fmla="*/ 48 w 565"/>
                <a:gd name="T71" fmla="*/ 250 h 629"/>
                <a:gd name="T72" fmla="*/ 36 w 565"/>
                <a:gd name="T73" fmla="*/ 206 h 629"/>
                <a:gd name="T74" fmla="*/ 20 w 565"/>
                <a:gd name="T75" fmla="*/ 164 h 629"/>
                <a:gd name="T76" fmla="*/ 0 w 565"/>
                <a:gd name="T77" fmla="*/ 124 h 629"/>
                <a:gd name="T78" fmla="*/ 27 w 565"/>
                <a:gd name="T79" fmla="*/ 94 h 629"/>
                <a:gd name="T80" fmla="*/ 57 w 565"/>
                <a:gd name="T81" fmla="*/ 67 h 629"/>
                <a:gd name="T82" fmla="*/ 90 w 565"/>
                <a:gd name="T83" fmla="*/ 44 h 629"/>
                <a:gd name="T84" fmla="*/ 126 w 565"/>
                <a:gd name="T85" fmla="*/ 25 h 629"/>
                <a:gd name="T86" fmla="*/ 165 w 565"/>
                <a:gd name="T87" fmla="*/ 12 h 629"/>
                <a:gd name="T88" fmla="*/ 207 w 565"/>
                <a:gd name="T89" fmla="*/ 3 h 629"/>
                <a:gd name="T90" fmla="*/ 249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249" y="0"/>
                  </a:moveTo>
                  <a:lnTo>
                    <a:pt x="297" y="3"/>
                  </a:lnTo>
                  <a:lnTo>
                    <a:pt x="341" y="13"/>
                  </a:lnTo>
                  <a:lnTo>
                    <a:pt x="382" y="29"/>
                  </a:lnTo>
                  <a:lnTo>
                    <a:pt x="421" y="51"/>
                  </a:lnTo>
                  <a:lnTo>
                    <a:pt x="457" y="76"/>
                  </a:lnTo>
                  <a:lnTo>
                    <a:pt x="488" y="108"/>
                  </a:lnTo>
                  <a:lnTo>
                    <a:pt x="514" y="143"/>
                  </a:lnTo>
                  <a:lnTo>
                    <a:pt x="535" y="182"/>
                  </a:lnTo>
                  <a:lnTo>
                    <a:pt x="552" y="223"/>
                  </a:lnTo>
                  <a:lnTo>
                    <a:pt x="561" y="269"/>
                  </a:lnTo>
                  <a:lnTo>
                    <a:pt x="565" y="315"/>
                  </a:lnTo>
                  <a:lnTo>
                    <a:pt x="562" y="357"/>
                  </a:lnTo>
                  <a:lnTo>
                    <a:pt x="554" y="398"/>
                  </a:lnTo>
                  <a:lnTo>
                    <a:pt x="540" y="437"/>
                  </a:lnTo>
                  <a:lnTo>
                    <a:pt x="521" y="474"/>
                  </a:lnTo>
                  <a:lnTo>
                    <a:pt x="499" y="507"/>
                  </a:lnTo>
                  <a:lnTo>
                    <a:pt x="473" y="538"/>
                  </a:lnTo>
                  <a:lnTo>
                    <a:pt x="443" y="565"/>
                  </a:lnTo>
                  <a:lnTo>
                    <a:pt x="409" y="587"/>
                  </a:lnTo>
                  <a:lnTo>
                    <a:pt x="372" y="605"/>
                  </a:lnTo>
                  <a:lnTo>
                    <a:pt x="333" y="619"/>
                  </a:lnTo>
                  <a:lnTo>
                    <a:pt x="292" y="627"/>
                  </a:lnTo>
                  <a:lnTo>
                    <a:pt x="249" y="629"/>
                  </a:lnTo>
                  <a:lnTo>
                    <a:pt x="204" y="626"/>
                  </a:lnTo>
                  <a:lnTo>
                    <a:pt x="161" y="616"/>
                  </a:lnTo>
                  <a:lnTo>
                    <a:pt x="120" y="601"/>
                  </a:lnTo>
                  <a:lnTo>
                    <a:pt x="82" y="581"/>
                  </a:lnTo>
                  <a:lnTo>
                    <a:pt x="47" y="555"/>
                  </a:lnTo>
                  <a:lnTo>
                    <a:pt x="17" y="526"/>
                  </a:lnTo>
                  <a:lnTo>
                    <a:pt x="34" y="483"/>
                  </a:lnTo>
                  <a:lnTo>
                    <a:pt x="47" y="438"/>
                  </a:lnTo>
                  <a:lnTo>
                    <a:pt x="56" y="391"/>
                  </a:lnTo>
                  <a:lnTo>
                    <a:pt x="59" y="342"/>
                  </a:lnTo>
                  <a:lnTo>
                    <a:pt x="56" y="296"/>
                  </a:lnTo>
                  <a:lnTo>
                    <a:pt x="48" y="250"/>
                  </a:lnTo>
                  <a:lnTo>
                    <a:pt x="36" y="206"/>
                  </a:lnTo>
                  <a:lnTo>
                    <a:pt x="20" y="164"/>
                  </a:lnTo>
                  <a:lnTo>
                    <a:pt x="0" y="124"/>
                  </a:lnTo>
                  <a:lnTo>
                    <a:pt x="27" y="94"/>
                  </a:lnTo>
                  <a:lnTo>
                    <a:pt x="57" y="67"/>
                  </a:lnTo>
                  <a:lnTo>
                    <a:pt x="90" y="44"/>
                  </a:lnTo>
                  <a:lnTo>
                    <a:pt x="126" y="25"/>
                  </a:lnTo>
                  <a:lnTo>
                    <a:pt x="165" y="12"/>
                  </a:lnTo>
                  <a:lnTo>
                    <a:pt x="207" y="3"/>
                  </a:lnTo>
                  <a:lnTo>
                    <a:pt x="249"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6" name="Freeform 417"/>
            <p:cNvSpPr/>
            <p:nvPr/>
          </p:nvSpPr>
          <p:spPr bwMode="auto">
            <a:xfrm>
              <a:off x="9412288" y="5148263"/>
              <a:ext cx="96838" cy="317500"/>
            </a:xfrm>
            <a:custGeom>
              <a:avLst/>
              <a:gdLst>
                <a:gd name="T0" fmla="*/ 510 w 728"/>
                <a:gd name="T1" fmla="*/ 0 h 2394"/>
                <a:gd name="T2" fmla="*/ 579 w 728"/>
                <a:gd name="T3" fmla="*/ 0 h 2394"/>
                <a:gd name="T4" fmla="*/ 594 w 728"/>
                <a:gd name="T5" fmla="*/ 0 h 2394"/>
                <a:gd name="T6" fmla="*/ 621 w 728"/>
                <a:gd name="T7" fmla="*/ 4 h 2394"/>
                <a:gd name="T8" fmla="*/ 669 w 728"/>
                <a:gd name="T9" fmla="*/ 25 h 2394"/>
                <a:gd name="T10" fmla="*/ 705 w 728"/>
                <a:gd name="T11" fmla="*/ 61 h 2394"/>
                <a:gd name="T12" fmla="*/ 725 w 728"/>
                <a:gd name="T13" fmla="*/ 110 h 2394"/>
                <a:gd name="T14" fmla="*/ 728 w 728"/>
                <a:gd name="T15" fmla="*/ 1276 h 2394"/>
                <a:gd name="T16" fmla="*/ 717 w 728"/>
                <a:gd name="T17" fmla="*/ 1330 h 2394"/>
                <a:gd name="T18" fmla="*/ 688 w 728"/>
                <a:gd name="T19" fmla="*/ 1374 h 2394"/>
                <a:gd name="T20" fmla="*/ 645 w 728"/>
                <a:gd name="T21" fmla="*/ 1403 h 2394"/>
                <a:gd name="T22" fmla="*/ 592 w 728"/>
                <a:gd name="T23" fmla="*/ 1414 h 2394"/>
                <a:gd name="T24" fmla="*/ 547 w 728"/>
                <a:gd name="T25" fmla="*/ 1406 h 2394"/>
                <a:gd name="T26" fmla="*/ 509 w 728"/>
                <a:gd name="T27" fmla="*/ 1386 h 2394"/>
                <a:gd name="T28" fmla="*/ 506 w 728"/>
                <a:gd name="T29" fmla="*/ 2285 h 2394"/>
                <a:gd name="T30" fmla="*/ 486 w 728"/>
                <a:gd name="T31" fmla="*/ 2335 h 2394"/>
                <a:gd name="T32" fmla="*/ 449 w 728"/>
                <a:gd name="T33" fmla="*/ 2372 h 2394"/>
                <a:gd name="T34" fmla="*/ 401 w 728"/>
                <a:gd name="T35" fmla="*/ 2392 h 2394"/>
                <a:gd name="T36" fmla="*/ 345 w 728"/>
                <a:gd name="T37" fmla="*/ 2392 h 2394"/>
                <a:gd name="T38" fmla="*/ 297 w 728"/>
                <a:gd name="T39" fmla="*/ 2372 h 2394"/>
                <a:gd name="T40" fmla="*/ 260 w 728"/>
                <a:gd name="T41" fmla="*/ 2335 h 2394"/>
                <a:gd name="T42" fmla="*/ 240 w 728"/>
                <a:gd name="T43" fmla="*/ 2285 h 2394"/>
                <a:gd name="T44" fmla="*/ 233 w 728"/>
                <a:gd name="T45" fmla="*/ 2258 h 2394"/>
                <a:gd name="T46" fmla="*/ 222 w 728"/>
                <a:gd name="T47" fmla="*/ 2311 h 2394"/>
                <a:gd name="T48" fmla="*/ 192 w 728"/>
                <a:gd name="T49" fmla="*/ 2354 h 2394"/>
                <a:gd name="T50" fmla="*/ 149 w 728"/>
                <a:gd name="T51" fmla="*/ 2383 h 2394"/>
                <a:gd name="T52" fmla="*/ 96 w 728"/>
                <a:gd name="T53" fmla="*/ 2394 h 2394"/>
                <a:gd name="T54" fmla="*/ 43 w 728"/>
                <a:gd name="T55" fmla="*/ 2383 h 2394"/>
                <a:gd name="T56" fmla="*/ 0 w 728"/>
                <a:gd name="T57" fmla="*/ 2354 h 2394"/>
                <a:gd name="T58" fmla="*/ 39 w 728"/>
                <a:gd name="T59" fmla="*/ 1697 h 2394"/>
                <a:gd name="T60" fmla="*/ 109 w 728"/>
                <a:gd name="T61" fmla="*/ 1668 h 2394"/>
                <a:gd name="T62" fmla="*/ 168 w 728"/>
                <a:gd name="T63" fmla="*/ 1622 h 2394"/>
                <a:gd name="T64" fmla="*/ 210 w 728"/>
                <a:gd name="T65" fmla="*/ 1560 h 2394"/>
                <a:gd name="T66" fmla="*/ 234 w 728"/>
                <a:gd name="T67" fmla="*/ 1488 h 2394"/>
                <a:gd name="T68" fmla="*/ 236 w 728"/>
                <a:gd name="T69" fmla="*/ 208 h 2394"/>
                <a:gd name="T70" fmla="*/ 227 w 728"/>
                <a:gd name="T71" fmla="*/ 137 h 2394"/>
                <a:gd name="T72" fmla="*/ 199 w 728"/>
                <a:gd name="T73" fmla="*/ 74 h 2394"/>
                <a:gd name="T74" fmla="*/ 155 w 728"/>
                <a:gd name="T75" fmla="*/ 21 h 2394"/>
                <a:gd name="T76" fmla="*/ 438 w 728"/>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8" h="2394">
                  <a:moveTo>
                    <a:pt x="476" y="0"/>
                  </a:moveTo>
                  <a:lnTo>
                    <a:pt x="510" y="0"/>
                  </a:lnTo>
                  <a:lnTo>
                    <a:pt x="561" y="0"/>
                  </a:lnTo>
                  <a:lnTo>
                    <a:pt x="579" y="0"/>
                  </a:lnTo>
                  <a:lnTo>
                    <a:pt x="591" y="0"/>
                  </a:lnTo>
                  <a:lnTo>
                    <a:pt x="594" y="0"/>
                  </a:lnTo>
                  <a:lnTo>
                    <a:pt x="594" y="1"/>
                  </a:lnTo>
                  <a:lnTo>
                    <a:pt x="621" y="4"/>
                  </a:lnTo>
                  <a:lnTo>
                    <a:pt x="647" y="12"/>
                  </a:lnTo>
                  <a:lnTo>
                    <a:pt x="669" y="25"/>
                  </a:lnTo>
                  <a:lnTo>
                    <a:pt x="689" y="42"/>
                  </a:lnTo>
                  <a:lnTo>
                    <a:pt x="705" y="61"/>
                  </a:lnTo>
                  <a:lnTo>
                    <a:pt x="717" y="84"/>
                  </a:lnTo>
                  <a:lnTo>
                    <a:pt x="725" y="110"/>
                  </a:lnTo>
                  <a:lnTo>
                    <a:pt x="728" y="137"/>
                  </a:lnTo>
                  <a:lnTo>
                    <a:pt x="728" y="1276"/>
                  </a:lnTo>
                  <a:lnTo>
                    <a:pt x="725" y="1305"/>
                  </a:lnTo>
                  <a:lnTo>
                    <a:pt x="717" y="1330"/>
                  </a:lnTo>
                  <a:lnTo>
                    <a:pt x="704" y="1353"/>
                  </a:lnTo>
                  <a:lnTo>
                    <a:pt x="688" y="1374"/>
                  </a:lnTo>
                  <a:lnTo>
                    <a:pt x="667" y="1390"/>
                  </a:lnTo>
                  <a:lnTo>
                    <a:pt x="645" y="1403"/>
                  </a:lnTo>
                  <a:lnTo>
                    <a:pt x="619" y="1410"/>
                  </a:lnTo>
                  <a:lnTo>
                    <a:pt x="592" y="1414"/>
                  </a:lnTo>
                  <a:lnTo>
                    <a:pt x="569" y="1411"/>
                  </a:lnTo>
                  <a:lnTo>
                    <a:pt x="547" y="1406"/>
                  </a:lnTo>
                  <a:lnTo>
                    <a:pt x="527" y="1397"/>
                  </a:lnTo>
                  <a:lnTo>
                    <a:pt x="509" y="1386"/>
                  </a:lnTo>
                  <a:lnTo>
                    <a:pt x="509" y="2258"/>
                  </a:lnTo>
                  <a:lnTo>
                    <a:pt x="506" y="2285"/>
                  </a:lnTo>
                  <a:lnTo>
                    <a:pt x="499" y="2311"/>
                  </a:lnTo>
                  <a:lnTo>
                    <a:pt x="486" y="2335"/>
                  </a:lnTo>
                  <a:lnTo>
                    <a:pt x="470" y="2354"/>
                  </a:lnTo>
                  <a:lnTo>
                    <a:pt x="449" y="2372"/>
                  </a:lnTo>
                  <a:lnTo>
                    <a:pt x="426" y="2383"/>
                  </a:lnTo>
                  <a:lnTo>
                    <a:pt x="401" y="2392"/>
                  </a:lnTo>
                  <a:lnTo>
                    <a:pt x="372" y="2394"/>
                  </a:lnTo>
                  <a:lnTo>
                    <a:pt x="345" y="2392"/>
                  </a:lnTo>
                  <a:lnTo>
                    <a:pt x="320" y="2383"/>
                  </a:lnTo>
                  <a:lnTo>
                    <a:pt x="297" y="2372"/>
                  </a:lnTo>
                  <a:lnTo>
                    <a:pt x="276" y="2354"/>
                  </a:lnTo>
                  <a:lnTo>
                    <a:pt x="260" y="2335"/>
                  </a:lnTo>
                  <a:lnTo>
                    <a:pt x="247" y="2311"/>
                  </a:lnTo>
                  <a:lnTo>
                    <a:pt x="240" y="2285"/>
                  </a:lnTo>
                  <a:lnTo>
                    <a:pt x="236" y="2258"/>
                  </a:lnTo>
                  <a:lnTo>
                    <a:pt x="233" y="2258"/>
                  </a:lnTo>
                  <a:lnTo>
                    <a:pt x="230" y="2285"/>
                  </a:lnTo>
                  <a:lnTo>
                    <a:pt x="222" y="2311"/>
                  </a:lnTo>
                  <a:lnTo>
                    <a:pt x="209" y="2335"/>
                  </a:lnTo>
                  <a:lnTo>
                    <a:pt x="192" y="2354"/>
                  </a:lnTo>
                  <a:lnTo>
                    <a:pt x="173" y="2372"/>
                  </a:lnTo>
                  <a:lnTo>
                    <a:pt x="149" y="2383"/>
                  </a:lnTo>
                  <a:lnTo>
                    <a:pt x="123" y="2392"/>
                  </a:lnTo>
                  <a:lnTo>
                    <a:pt x="96" y="2394"/>
                  </a:lnTo>
                  <a:lnTo>
                    <a:pt x="69" y="2392"/>
                  </a:lnTo>
                  <a:lnTo>
                    <a:pt x="43" y="2383"/>
                  </a:lnTo>
                  <a:lnTo>
                    <a:pt x="19" y="2372"/>
                  </a:lnTo>
                  <a:lnTo>
                    <a:pt x="0" y="2354"/>
                  </a:lnTo>
                  <a:lnTo>
                    <a:pt x="0" y="1702"/>
                  </a:lnTo>
                  <a:lnTo>
                    <a:pt x="39" y="1697"/>
                  </a:lnTo>
                  <a:lnTo>
                    <a:pt x="75" y="1685"/>
                  </a:lnTo>
                  <a:lnTo>
                    <a:pt x="109" y="1668"/>
                  </a:lnTo>
                  <a:lnTo>
                    <a:pt x="140" y="1648"/>
                  </a:lnTo>
                  <a:lnTo>
                    <a:pt x="168" y="1622"/>
                  </a:lnTo>
                  <a:lnTo>
                    <a:pt x="191" y="1593"/>
                  </a:lnTo>
                  <a:lnTo>
                    <a:pt x="210" y="1560"/>
                  </a:lnTo>
                  <a:lnTo>
                    <a:pt x="224" y="1526"/>
                  </a:lnTo>
                  <a:lnTo>
                    <a:pt x="234" y="1488"/>
                  </a:lnTo>
                  <a:lnTo>
                    <a:pt x="236" y="1448"/>
                  </a:lnTo>
                  <a:lnTo>
                    <a:pt x="236" y="208"/>
                  </a:lnTo>
                  <a:lnTo>
                    <a:pt x="234" y="172"/>
                  </a:lnTo>
                  <a:lnTo>
                    <a:pt x="227" y="137"/>
                  </a:lnTo>
                  <a:lnTo>
                    <a:pt x="215" y="105"/>
                  </a:lnTo>
                  <a:lnTo>
                    <a:pt x="199" y="74"/>
                  </a:lnTo>
                  <a:lnTo>
                    <a:pt x="178" y="46"/>
                  </a:lnTo>
                  <a:lnTo>
                    <a:pt x="155" y="21"/>
                  </a:lnTo>
                  <a:lnTo>
                    <a:pt x="128" y="0"/>
                  </a:lnTo>
                  <a:lnTo>
                    <a:pt x="438" y="0"/>
                  </a:lnTo>
                  <a:lnTo>
                    <a:pt x="476" y="0"/>
                  </a:lnTo>
                  <a:close/>
                </a:path>
              </a:pathLst>
            </a:custGeom>
            <a:grpFill/>
            <a:ln w="0">
              <a:noFill/>
              <a:prstDash val="solid"/>
              <a:round/>
            </a:ln>
          </p:spPr>
          <p:txBody>
            <a:bodyPr vert="horz" wrap="square" lIns="91440" tIns="45720" rIns="91440" bIns="45720" numCol="1" anchor="t" anchorCtr="0" compatLnSpc="1"/>
            <a:lstStyle/>
            <a:p>
              <a:endParaRPr lang="en-US">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37" name="矩形: 圆角 14"/>
          <p:cNvSpPr/>
          <p:nvPr/>
        </p:nvSpPr>
        <p:spPr>
          <a:xfrm>
            <a:off x="1361138" y="3618118"/>
            <a:ext cx="1840953" cy="1904457"/>
          </a:xfrm>
          <a:prstGeom prst="roundRect">
            <a:avLst/>
          </a:prstGeom>
          <a:blipFill>
            <a:blip r:embed="rId1" cstate="screen"/>
            <a:stretch>
              <a:fillRect/>
            </a:stretch>
          </a:blipFill>
          <a:ln>
            <a:noFill/>
          </a:ln>
          <a:effectLst>
            <a:reflection blurRad="12700" stA="38000" endPos="28000" dist="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38" name="矩形: 圆角 42"/>
          <p:cNvSpPr/>
          <p:nvPr/>
        </p:nvSpPr>
        <p:spPr>
          <a:xfrm>
            <a:off x="3934867" y="3618118"/>
            <a:ext cx="1840953" cy="1904457"/>
          </a:xfrm>
          <a:prstGeom prst="roundRect">
            <a:avLst/>
          </a:prstGeom>
          <a:blipFill>
            <a:blip r:embed="rId2" cstate="screen"/>
            <a:stretch>
              <a:fillRect/>
            </a:stretch>
          </a:blipFill>
          <a:ln>
            <a:noFill/>
          </a:ln>
          <a:effectLst>
            <a:reflection blurRad="12700" stA="38000" endPos="28000" dist="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39" name="矩形: 圆角 43"/>
          <p:cNvSpPr/>
          <p:nvPr/>
        </p:nvSpPr>
        <p:spPr>
          <a:xfrm>
            <a:off x="6519968" y="3618118"/>
            <a:ext cx="1840953" cy="1904457"/>
          </a:xfrm>
          <a:prstGeom prst="roundRect">
            <a:avLst/>
          </a:prstGeom>
          <a:blipFill>
            <a:blip r:embed="rId3" cstate="screen"/>
            <a:stretch>
              <a:fillRect/>
            </a:stretch>
          </a:blipFill>
          <a:ln>
            <a:noFill/>
          </a:ln>
          <a:effectLst>
            <a:reflection blurRad="12700" stA="38000" endPos="28000" dist="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40" name="矩形: 圆角 44"/>
          <p:cNvSpPr/>
          <p:nvPr/>
        </p:nvSpPr>
        <p:spPr>
          <a:xfrm>
            <a:off x="9093697" y="3618118"/>
            <a:ext cx="1840953" cy="1904457"/>
          </a:xfrm>
          <a:prstGeom prst="roundRect">
            <a:avLst/>
          </a:prstGeom>
          <a:blipFill>
            <a:blip r:embed="rId4" cstate="screen"/>
            <a:stretch>
              <a:fillRect/>
            </a:stretch>
          </a:blipFill>
          <a:ln>
            <a:noFill/>
          </a:ln>
          <a:effectLst>
            <a:reflection blurRad="12700" stA="38000" endPos="28000" dist="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20000" decel="8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fltVal val="0"/>
                                          </p:val>
                                        </p:tav>
                                        <p:tav tm="100000">
                                          <p:val>
                                            <p:strVal val="#ppt_w"/>
                                          </p:val>
                                        </p:tav>
                                      </p:tavLst>
                                    </p:anim>
                                    <p:anim calcmode="lin" valueType="num">
                                      <p:cBhvr>
                                        <p:cTn id="18" dur="500" fill="hold"/>
                                        <p:tgtEl>
                                          <p:spTgt spid="11"/>
                                        </p:tgtEl>
                                        <p:attrNameLst>
                                          <p:attrName>ppt_h</p:attrName>
                                        </p:attrNameLst>
                                      </p:cBhvr>
                                      <p:tavLst>
                                        <p:tav tm="0">
                                          <p:val>
                                            <p:fltVal val="0"/>
                                          </p:val>
                                        </p:tav>
                                        <p:tav tm="100000">
                                          <p:val>
                                            <p:strVal val="#ppt_h"/>
                                          </p:val>
                                        </p:tav>
                                      </p:tavLst>
                                    </p:anim>
                                    <p:animEffect transition="in" filter="fade">
                                      <p:cBhvr>
                                        <p:cTn id="19" dur="500"/>
                                        <p:tgtEl>
                                          <p:spTgt spid="11"/>
                                        </p:tgtEl>
                                      </p:cBhvr>
                                    </p:animEffect>
                                  </p:childTnLst>
                                </p:cTn>
                              </p:par>
                            </p:childTnLst>
                          </p:cTn>
                        </p:par>
                        <p:par>
                          <p:cTn id="20" fill="hold">
                            <p:stCondLst>
                              <p:cond delay="1000"/>
                            </p:stCondLst>
                            <p:childTnLst>
                              <p:par>
                                <p:cTn id="21" presetID="2" presetClass="entr" presetSubtype="8" accel="20000" decel="8000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53" presetClass="entr" presetSubtype="16"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ppt_w</p:attrName>
                                        </p:attrNameLst>
                                      </p:cBhvr>
                                      <p:tavLst>
                                        <p:tav tm="0">
                                          <p:val>
                                            <p:fltVal val="0"/>
                                          </p:val>
                                        </p:tav>
                                        <p:tav tm="100000">
                                          <p:val>
                                            <p:strVal val="#ppt_w"/>
                                          </p:val>
                                        </p:tav>
                                      </p:tavLst>
                                    </p:anim>
                                    <p:anim calcmode="lin" valueType="num">
                                      <p:cBhvr>
                                        <p:cTn id="28" dur="500" fill="hold"/>
                                        <p:tgtEl>
                                          <p:spTgt spid="18"/>
                                        </p:tgtEl>
                                        <p:attrNameLst>
                                          <p:attrName>ppt_h</p:attrName>
                                        </p:attrNameLst>
                                      </p:cBhvr>
                                      <p:tavLst>
                                        <p:tav tm="0">
                                          <p:val>
                                            <p:fltVal val="0"/>
                                          </p:val>
                                        </p:tav>
                                        <p:tav tm="100000">
                                          <p:val>
                                            <p:strVal val="#ppt_h"/>
                                          </p:val>
                                        </p:tav>
                                      </p:tavLst>
                                    </p:anim>
                                    <p:animEffect transition="in" filter="fade">
                                      <p:cBhvr>
                                        <p:cTn id="29" dur="500"/>
                                        <p:tgtEl>
                                          <p:spTgt spid="18"/>
                                        </p:tgtEl>
                                      </p:cBhvr>
                                    </p:animEffect>
                                  </p:childTnLst>
                                </p:cTn>
                              </p:par>
                            </p:childTnLst>
                          </p:cTn>
                        </p:par>
                        <p:par>
                          <p:cTn id="30" fill="hold">
                            <p:stCondLst>
                              <p:cond delay="1500"/>
                            </p:stCondLst>
                            <p:childTnLst>
                              <p:par>
                                <p:cTn id="31" presetID="53" presetClass="entr" presetSubtype="16"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Effect transition="in" filter="fade">
                                      <p:cBhvr>
                                        <p:cTn id="35" dur="500"/>
                                        <p:tgtEl>
                                          <p:spTgt spid="12"/>
                                        </p:tgtEl>
                                      </p:cBhvr>
                                    </p:animEffect>
                                  </p:childTnLst>
                                </p:cTn>
                              </p:par>
                            </p:childTnLst>
                          </p:cTn>
                        </p:par>
                        <p:par>
                          <p:cTn id="36" fill="hold">
                            <p:stCondLst>
                              <p:cond delay="2000"/>
                            </p:stCondLst>
                            <p:childTnLst>
                              <p:par>
                                <p:cTn id="37" presetID="2" presetClass="entr" presetSubtype="8" accel="20000" decel="8000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0-#ppt_w/2"/>
                                          </p:val>
                                        </p:tav>
                                        <p:tav tm="100000">
                                          <p:val>
                                            <p:strVal val="#ppt_x"/>
                                          </p:val>
                                        </p:tav>
                                      </p:tavLst>
                                    </p:anim>
                                    <p:anim calcmode="lin" valueType="num">
                                      <p:cBhvr additive="base">
                                        <p:cTn id="40" dur="500" fill="hold"/>
                                        <p:tgtEl>
                                          <p:spTgt spid="7"/>
                                        </p:tgtEl>
                                        <p:attrNameLst>
                                          <p:attrName>ppt_y</p:attrName>
                                        </p:attrNameLst>
                                      </p:cBhvr>
                                      <p:tavLst>
                                        <p:tav tm="0">
                                          <p:val>
                                            <p:strVal val="#ppt_y"/>
                                          </p:val>
                                        </p:tav>
                                        <p:tav tm="100000">
                                          <p:val>
                                            <p:strVal val="#ppt_y"/>
                                          </p:val>
                                        </p:tav>
                                      </p:tavLst>
                                    </p:anim>
                                  </p:childTnLst>
                                </p:cTn>
                              </p:par>
                              <p:par>
                                <p:cTn id="41" presetID="53" presetClass="entr" presetSubtype="16"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par>
                          <p:cTn id="46" fill="hold">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3000"/>
                            </p:stCondLst>
                            <p:childTnLst>
                              <p:par>
                                <p:cTn id="53" presetID="2" presetClass="entr" presetSubtype="8" accel="20000" decel="80000"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0-#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par>
                                <p:cTn id="57" presetID="53" presetClass="entr" presetSubtype="16" fill="hold" nodeType="withEffect">
                                  <p:stCondLst>
                                    <p:cond delay="0"/>
                                  </p:stCondLst>
                                  <p:childTnLst>
                                    <p:set>
                                      <p:cBhvr>
                                        <p:cTn id="58" dur="1" fill="hold">
                                          <p:stCondLst>
                                            <p:cond delay="0"/>
                                          </p:stCondLst>
                                        </p:cTn>
                                        <p:tgtEl>
                                          <p:spTgt spid="23"/>
                                        </p:tgtEl>
                                        <p:attrNameLst>
                                          <p:attrName>style.visibility</p:attrName>
                                        </p:attrNameLst>
                                      </p:cBhvr>
                                      <p:to>
                                        <p:strVal val="visible"/>
                                      </p:to>
                                    </p:set>
                                    <p:anim calcmode="lin" valueType="num">
                                      <p:cBhvr>
                                        <p:cTn id="59" dur="500" fill="hold"/>
                                        <p:tgtEl>
                                          <p:spTgt spid="23"/>
                                        </p:tgtEl>
                                        <p:attrNameLst>
                                          <p:attrName>ppt_w</p:attrName>
                                        </p:attrNameLst>
                                      </p:cBhvr>
                                      <p:tavLst>
                                        <p:tav tm="0">
                                          <p:val>
                                            <p:fltVal val="0"/>
                                          </p:val>
                                        </p:tav>
                                        <p:tav tm="100000">
                                          <p:val>
                                            <p:strVal val="#ppt_w"/>
                                          </p:val>
                                        </p:tav>
                                      </p:tavLst>
                                    </p:anim>
                                    <p:anim calcmode="lin" valueType="num">
                                      <p:cBhvr>
                                        <p:cTn id="60" dur="500" fill="hold"/>
                                        <p:tgtEl>
                                          <p:spTgt spid="23"/>
                                        </p:tgtEl>
                                        <p:attrNameLst>
                                          <p:attrName>ppt_h</p:attrName>
                                        </p:attrNameLst>
                                      </p:cBhvr>
                                      <p:tavLst>
                                        <p:tav tm="0">
                                          <p:val>
                                            <p:fltVal val="0"/>
                                          </p:val>
                                        </p:tav>
                                        <p:tav tm="100000">
                                          <p:val>
                                            <p:strVal val="#ppt_h"/>
                                          </p:val>
                                        </p:tav>
                                      </p:tavLst>
                                    </p:anim>
                                    <p:animEffect transition="in" filter="fade">
                                      <p:cBhvr>
                                        <p:cTn id="61" dur="500"/>
                                        <p:tgtEl>
                                          <p:spTgt spid="23"/>
                                        </p:tgtEl>
                                      </p:cBhvr>
                                    </p:animEffect>
                                  </p:childTnLst>
                                </p:cTn>
                              </p:par>
                            </p:childTnLst>
                          </p:cTn>
                        </p:par>
                        <p:par>
                          <p:cTn id="62" fill="hold">
                            <p:stCondLst>
                              <p:cond delay="3500"/>
                            </p:stCondLst>
                            <p:childTnLst>
                              <p:par>
                                <p:cTn id="63" presetID="53" presetClass="entr" presetSubtype="16"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p:cTn id="65" dur="500" fill="hold"/>
                                        <p:tgtEl>
                                          <p:spTgt spid="14"/>
                                        </p:tgtEl>
                                        <p:attrNameLst>
                                          <p:attrName>ppt_w</p:attrName>
                                        </p:attrNameLst>
                                      </p:cBhvr>
                                      <p:tavLst>
                                        <p:tav tm="0">
                                          <p:val>
                                            <p:fltVal val="0"/>
                                          </p:val>
                                        </p:tav>
                                        <p:tav tm="100000">
                                          <p:val>
                                            <p:strVal val="#ppt_w"/>
                                          </p:val>
                                        </p:tav>
                                      </p:tavLst>
                                    </p:anim>
                                    <p:anim calcmode="lin" valueType="num">
                                      <p:cBhvr>
                                        <p:cTn id="66" dur="500" fill="hold"/>
                                        <p:tgtEl>
                                          <p:spTgt spid="14"/>
                                        </p:tgtEl>
                                        <p:attrNameLst>
                                          <p:attrName>ppt_h</p:attrName>
                                        </p:attrNameLst>
                                      </p:cBhvr>
                                      <p:tavLst>
                                        <p:tav tm="0">
                                          <p:val>
                                            <p:fltVal val="0"/>
                                          </p:val>
                                        </p:tav>
                                        <p:tav tm="100000">
                                          <p:val>
                                            <p:strVal val="#ppt_h"/>
                                          </p:val>
                                        </p:tav>
                                      </p:tavLst>
                                    </p:anim>
                                    <p:animEffect transition="in" filter="fade">
                                      <p:cBhvr>
                                        <p:cTn id="67" dur="500"/>
                                        <p:tgtEl>
                                          <p:spTgt spid="14"/>
                                        </p:tgtEl>
                                      </p:cBhvr>
                                    </p:animEffect>
                                  </p:childTnLst>
                                </p:cTn>
                              </p:par>
                            </p:childTnLst>
                          </p:cTn>
                        </p:par>
                        <p:par>
                          <p:cTn id="68" fill="hold">
                            <p:stCondLst>
                              <p:cond delay="4000"/>
                            </p:stCondLst>
                            <p:childTnLst>
                              <p:par>
                                <p:cTn id="69" presetID="53" presetClass="entr" presetSubtype="16"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 calcmode="lin" valueType="num">
                                      <p:cBhvr>
                                        <p:cTn id="71" dur="500" fill="hold"/>
                                        <p:tgtEl>
                                          <p:spTgt spid="37"/>
                                        </p:tgtEl>
                                        <p:attrNameLst>
                                          <p:attrName>ppt_w</p:attrName>
                                        </p:attrNameLst>
                                      </p:cBhvr>
                                      <p:tavLst>
                                        <p:tav tm="0">
                                          <p:val>
                                            <p:fltVal val="0"/>
                                          </p:val>
                                        </p:tav>
                                        <p:tav tm="100000">
                                          <p:val>
                                            <p:strVal val="#ppt_w"/>
                                          </p:val>
                                        </p:tav>
                                      </p:tavLst>
                                    </p:anim>
                                    <p:anim calcmode="lin" valueType="num">
                                      <p:cBhvr>
                                        <p:cTn id="72" dur="500" fill="hold"/>
                                        <p:tgtEl>
                                          <p:spTgt spid="37"/>
                                        </p:tgtEl>
                                        <p:attrNameLst>
                                          <p:attrName>ppt_h</p:attrName>
                                        </p:attrNameLst>
                                      </p:cBhvr>
                                      <p:tavLst>
                                        <p:tav tm="0">
                                          <p:val>
                                            <p:fltVal val="0"/>
                                          </p:val>
                                        </p:tav>
                                        <p:tav tm="100000">
                                          <p:val>
                                            <p:strVal val="#ppt_h"/>
                                          </p:val>
                                        </p:tav>
                                      </p:tavLst>
                                    </p:anim>
                                    <p:animEffect transition="in" filter="fade">
                                      <p:cBhvr>
                                        <p:cTn id="73" dur="500"/>
                                        <p:tgtEl>
                                          <p:spTgt spid="37"/>
                                        </p:tgtEl>
                                      </p:cBhvr>
                                    </p:animEffect>
                                  </p:childTnLst>
                                </p:cTn>
                              </p:par>
                            </p:childTnLst>
                          </p:cTn>
                        </p:par>
                        <p:par>
                          <p:cTn id="74" fill="hold">
                            <p:stCondLst>
                              <p:cond delay="4500"/>
                            </p:stCondLst>
                            <p:childTnLst>
                              <p:par>
                                <p:cTn id="75" presetID="53" presetClass="entr" presetSubtype="16"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p:cTn id="77" dur="500" fill="hold"/>
                                        <p:tgtEl>
                                          <p:spTgt spid="38"/>
                                        </p:tgtEl>
                                        <p:attrNameLst>
                                          <p:attrName>ppt_w</p:attrName>
                                        </p:attrNameLst>
                                      </p:cBhvr>
                                      <p:tavLst>
                                        <p:tav tm="0">
                                          <p:val>
                                            <p:fltVal val="0"/>
                                          </p:val>
                                        </p:tav>
                                        <p:tav tm="100000">
                                          <p:val>
                                            <p:strVal val="#ppt_w"/>
                                          </p:val>
                                        </p:tav>
                                      </p:tavLst>
                                    </p:anim>
                                    <p:anim calcmode="lin" valueType="num">
                                      <p:cBhvr>
                                        <p:cTn id="78" dur="500" fill="hold"/>
                                        <p:tgtEl>
                                          <p:spTgt spid="38"/>
                                        </p:tgtEl>
                                        <p:attrNameLst>
                                          <p:attrName>ppt_h</p:attrName>
                                        </p:attrNameLst>
                                      </p:cBhvr>
                                      <p:tavLst>
                                        <p:tav tm="0">
                                          <p:val>
                                            <p:fltVal val="0"/>
                                          </p:val>
                                        </p:tav>
                                        <p:tav tm="100000">
                                          <p:val>
                                            <p:strVal val="#ppt_h"/>
                                          </p:val>
                                        </p:tav>
                                      </p:tavLst>
                                    </p:anim>
                                    <p:animEffect transition="in" filter="fade">
                                      <p:cBhvr>
                                        <p:cTn id="79" dur="500"/>
                                        <p:tgtEl>
                                          <p:spTgt spid="38"/>
                                        </p:tgtEl>
                                      </p:cBhvr>
                                    </p:animEffect>
                                  </p:childTnLst>
                                </p:cTn>
                              </p:par>
                            </p:childTnLst>
                          </p:cTn>
                        </p:par>
                        <p:par>
                          <p:cTn id="80" fill="hold">
                            <p:stCondLst>
                              <p:cond delay="5000"/>
                            </p:stCondLst>
                            <p:childTnLst>
                              <p:par>
                                <p:cTn id="81" presetID="53" presetClass="entr" presetSubtype="16"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 calcmode="lin" valueType="num">
                                      <p:cBhvr>
                                        <p:cTn id="83" dur="500" fill="hold"/>
                                        <p:tgtEl>
                                          <p:spTgt spid="39"/>
                                        </p:tgtEl>
                                        <p:attrNameLst>
                                          <p:attrName>ppt_w</p:attrName>
                                        </p:attrNameLst>
                                      </p:cBhvr>
                                      <p:tavLst>
                                        <p:tav tm="0">
                                          <p:val>
                                            <p:fltVal val="0"/>
                                          </p:val>
                                        </p:tav>
                                        <p:tav tm="100000">
                                          <p:val>
                                            <p:strVal val="#ppt_w"/>
                                          </p:val>
                                        </p:tav>
                                      </p:tavLst>
                                    </p:anim>
                                    <p:anim calcmode="lin" valueType="num">
                                      <p:cBhvr>
                                        <p:cTn id="84" dur="500" fill="hold"/>
                                        <p:tgtEl>
                                          <p:spTgt spid="39"/>
                                        </p:tgtEl>
                                        <p:attrNameLst>
                                          <p:attrName>ppt_h</p:attrName>
                                        </p:attrNameLst>
                                      </p:cBhvr>
                                      <p:tavLst>
                                        <p:tav tm="0">
                                          <p:val>
                                            <p:fltVal val="0"/>
                                          </p:val>
                                        </p:tav>
                                        <p:tav tm="100000">
                                          <p:val>
                                            <p:strVal val="#ppt_h"/>
                                          </p:val>
                                        </p:tav>
                                      </p:tavLst>
                                    </p:anim>
                                    <p:animEffect transition="in" filter="fade">
                                      <p:cBhvr>
                                        <p:cTn id="85" dur="500"/>
                                        <p:tgtEl>
                                          <p:spTgt spid="39"/>
                                        </p:tgtEl>
                                      </p:cBhvr>
                                    </p:animEffect>
                                  </p:childTnLst>
                                </p:cTn>
                              </p:par>
                            </p:childTnLst>
                          </p:cTn>
                        </p:par>
                        <p:par>
                          <p:cTn id="86" fill="hold">
                            <p:stCondLst>
                              <p:cond delay="5500"/>
                            </p:stCondLst>
                            <p:childTnLst>
                              <p:par>
                                <p:cTn id="87" presetID="53" presetClass="entr" presetSubtype="16" fill="hold" grpId="0" nodeType="afterEffect">
                                  <p:stCondLst>
                                    <p:cond delay="0"/>
                                  </p:stCondLst>
                                  <p:childTnLst>
                                    <p:set>
                                      <p:cBhvr>
                                        <p:cTn id="88" dur="1" fill="hold">
                                          <p:stCondLst>
                                            <p:cond delay="0"/>
                                          </p:stCondLst>
                                        </p:cTn>
                                        <p:tgtEl>
                                          <p:spTgt spid="40"/>
                                        </p:tgtEl>
                                        <p:attrNameLst>
                                          <p:attrName>style.visibility</p:attrName>
                                        </p:attrNameLst>
                                      </p:cBhvr>
                                      <p:to>
                                        <p:strVal val="visible"/>
                                      </p:to>
                                    </p:set>
                                    <p:anim calcmode="lin" valueType="num">
                                      <p:cBhvr>
                                        <p:cTn id="89" dur="500" fill="hold"/>
                                        <p:tgtEl>
                                          <p:spTgt spid="40"/>
                                        </p:tgtEl>
                                        <p:attrNameLst>
                                          <p:attrName>ppt_w</p:attrName>
                                        </p:attrNameLst>
                                      </p:cBhvr>
                                      <p:tavLst>
                                        <p:tav tm="0">
                                          <p:val>
                                            <p:fltVal val="0"/>
                                          </p:val>
                                        </p:tav>
                                        <p:tav tm="100000">
                                          <p:val>
                                            <p:strVal val="#ppt_w"/>
                                          </p:val>
                                        </p:tav>
                                      </p:tavLst>
                                    </p:anim>
                                    <p:anim calcmode="lin" valueType="num">
                                      <p:cBhvr>
                                        <p:cTn id="90" dur="500" fill="hold"/>
                                        <p:tgtEl>
                                          <p:spTgt spid="40"/>
                                        </p:tgtEl>
                                        <p:attrNameLst>
                                          <p:attrName>ppt_h</p:attrName>
                                        </p:attrNameLst>
                                      </p:cBhvr>
                                      <p:tavLst>
                                        <p:tav tm="0">
                                          <p:val>
                                            <p:fltVal val="0"/>
                                          </p:val>
                                        </p:tav>
                                        <p:tav tm="100000">
                                          <p:val>
                                            <p:strVal val="#ppt_h"/>
                                          </p:val>
                                        </p:tav>
                                      </p:tavLst>
                                    </p:anim>
                                    <p:animEffect transition="in" filter="fade">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7" grpId="0" animBg="1"/>
      <p:bldP spid="9" grpId="0" animBg="1"/>
      <p:bldP spid="11" grpId="0"/>
      <p:bldP spid="12" grpId="0"/>
      <p:bldP spid="13" grpId="0"/>
      <p:bldP spid="14" grpId="0"/>
      <p:bldP spid="37" grpId="0" animBg="1"/>
      <p:bldP spid="38" grpId="0" animBg="1"/>
      <p:bldP spid="39" grpId="0" animBg="1"/>
      <p:bldP spid="4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11386"/>
            <a:ext cx="4531659" cy="1864285"/>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p:nvSpPr>
        <p:spPr>
          <a:xfrm>
            <a:off x="0" y="-11386"/>
            <a:ext cx="2420471"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 name="组合 3"/>
          <p:cNvGrpSpPr/>
          <p:nvPr/>
        </p:nvGrpSpPr>
        <p:grpSpPr>
          <a:xfrm>
            <a:off x="-1632137" y="526496"/>
            <a:ext cx="4044201" cy="2111188"/>
            <a:chOff x="-1632137" y="5531597"/>
            <a:chExt cx="4044201" cy="2111188"/>
          </a:xfrm>
        </p:grpSpPr>
        <p:cxnSp>
          <p:nvCxnSpPr>
            <p:cNvPr id="5" name="直线连接符 4"/>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 name="直线连接符 5"/>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 name="直线连接符 6"/>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直线连接符 7"/>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直线连接符 8"/>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直线连接符 9"/>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直线连接符 11"/>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直线连接符 13"/>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线连接符 14"/>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线连接符 15"/>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线连接符 16"/>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线连接符 17"/>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9" name="矩形 18"/>
          <p:cNvSpPr/>
          <p:nvPr/>
        </p:nvSpPr>
        <p:spPr>
          <a:xfrm>
            <a:off x="725020" y="4220317"/>
            <a:ext cx="2989730" cy="1994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文本框 19"/>
          <p:cNvSpPr txBox="1"/>
          <p:nvPr/>
        </p:nvSpPr>
        <p:spPr>
          <a:xfrm>
            <a:off x="632011" y="3000154"/>
            <a:ext cx="4931158" cy="1015663"/>
          </a:xfrm>
          <a:prstGeom prst="rect">
            <a:avLst/>
          </a:prstGeom>
          <a:noFill/>
        </p:spPr>
        <p:txBody>
          <a:bodyPr wrap="none" rtlCol="0">
            <a:spAutoFit/>
          </a:bodyPr>
          <a:lstStyle/>
          <a:p>
            <a:r>
              <a:rPr kumimoji="1" lang="en-US" altLang="zh-CN" sz="6000" dirty="0">
                <a:solidFill>
                  <a:srgbClr val="000AF5"/>
                </a:solidFill>
                <a:latin typeface="+mj-lt"/>
              </a:rPr>
              <a:t>CONTENTS</a:t>
            </a:r>
            <a:endParaRPr kumimoji="1" lang="zh-CN" altLang="en-US" sz="6000" dirty="0">
              <a:solidFill>
                <a:srgbClr val="000AF5"/>
              </a:solidFill>
              <a:latin typeface="+mj-lt"/>
            </a:endParaRPr>
          </a:p>
        </p:txBody>
      </p:sp>
      <p:sp>
        <p:nvSpPr>
          <p:cNvPr id="21" name="文本框 20"/>
          <p:cNvSpPr txBox="1"/>
          <p:nvPr/>
        </p:nvSpPr>
        <p:spPr>
          <a:xfrm>
            <a:off x="810186" y="4079875"/>
            <a:ext cx="2761130" cy="307777"/>
          </a:xfrm>
          <a:prstGeom prst="rect">
            <a:avLst/>
          </a:prstGeom>
          <a:noFill/>
        </p:spPr>
        <p:txBody>
          <a:bodyPr wrap="square" rtlCol="0">
            <a:spAutoFit/>
          </a:bodyPr>
          <a:lstStyle/>
          <a:p>
            <a:pPr algn="dist"/>
            <a:r>
              <a:rPr kumimoji="1" lang="en-US" altLang="zh-CN" sz="1400" dirty="0">
                <a:solidFill>
                  <a:schemeClr val="tx1">
                    <a:lumMod val="75000"/>
                    <a:lumOff val="25000"/>
                  </a:schemeClr>
                </a:solidFill>
              </a:rPr>
              <a:t>MINIMAL STYLE PPT</a:t>
            </a:r>
            <a:endParaRPr kumimoji="1" lang="zh-CN" altLang="en-US" sz="1400" dirty="0">
              <a:solidFill>
                <a:schemeClr val="tx1">
                  <a:lumMod val="75000"/>
                  <a:lumOff val="25000"/>
                </a:schemeClr>
              </a:solidFill>
            </a:endParaRPr>
          </a:p>
        </p:txBody>
      </p:sp>
      <p:sp>
        <p:nvSpPr>
          <p:cNvPr id="22" name="文本框 21"/>
          <p:cNvSpPr txBox="1"/>
          <p:nvPr/>
        </p:nvSpPr>
        <p:spPr>
          <a:xfrm>
            <a:off x="3881909" y="4012494"/>
            <a:ext cx="1231335" cy="523220"/>
          </a:xfrm>
          <a:prstGeom prst="rect">
            <a:avLst/>
          </a:prstGeom>
          <a:noFill/>
        </p:spPr>
        <p:txBody>
          <a:bodyPr wrap="square" rtlCol="0">
            <a:spAutoFit/>
          </a:bodyPr>
          <a:lstStyle/>
          <a:p>
            <a:pPr algn="dist"/>
            <a:r>
              <a:rPr kumimoji="1" lang="zh-CN" altLang="en-US" sz="2800" dirty="0">
                <a:solidFill>
                  <a:srgbClr val="002060"/>
                </a:solidFill>
              </a:rPr>
              <a:t>目录</a:t>
            </a:r>
            <a:endParaRPr kumimoji="1" lang="zh-CN" altLang="en-US" sz="2800" dirty="0">
              <a:solidFill>
                <a:srgbClr val="002060"/>
              </a:solidFill>
            </a:endParaRPr>
          </a:p>
        </p:txBody>
      </p:sp>
      <p:sp>
        <p:nvSpPr>
          <p:cNvPr id="23" name="文本框 22"/>
          <p:cNvSpPr txBox="1"/>
          <p:nvPr/>
        </p:nvSpPr>
        <p:spPr>
          <a:xfrm>
            <a:off x="6744549" y="1354584"/>
            <a:ext cx="3237186" cy="4183581"/>
          </a:xfrm>
          <a:prstGeom prst="rect">
            <a:avLst/>
          </a:prstGeom>
          <a:noFill/>
        </p:spPr>
        <p:txBody>
          <a:bodyPr wrap="square" rtlCol="0">
            <a:spAutoFit/>
          </a:bodyPr>
          <a:lstStyle/>
          <a:p>
            <a:pPr marL="342900" indent="-342900" algn="dist">
              <a:lnSpc>
                <a:spcPct val="250000"/>
              </a:lnSpc>
              <a:buFont typeface="+mj-lt"/>
              <a:buAutoNum type="arabicPeriod"/>
            </a:pPr>
            <a:r>
              <a:rPr kumimoji="1" lang="zh-CN" altLang="en-US" sz="2800" dirty="0">
                <a:solidFill>
                  <a:srgbClr val="002060"/>
                </a:solidFill>
                <a:latin typeface="+mn-ea"/>
              </a:rPr>
              <a:t> 项目综合介绍</a:t>
            </a:r>
            <a:endParaRPr kumimoji="1" lang="en-US" altLang="zh-CN" sz="2800" dirty="0">
              <a:solidFill>
                <a:srgbClr val="002060"/>
              </a:solidFill>
              <a:latin typeface="+mn-ea"/>
            </a:endParaRPr>
          </a:p>
          <a:p>
            <a:pPr marL="342900" indent="-342900" algn="dist">
              <a:lnSpc>
                <a:spcPct val="250000"/>
              </a:lnSpc>
              <a:buFont typeface="+mj-lt"/>
              <a:buAutoNum type="arabicPeriod"/>
            </a:pPr>
            <a:r>
              <a:rPr kumimoji="1" lang="zh-CN" altLang="en-US" sz="2800" dirty="0">
                <a:solidFill>
                  <a:srgbClr val="002060"/>
                </a:solidFill>
                <a:latin typeface="+mn-ea"/>
              </a:rPr>
              <a:t> 可行性分析</a:t>
            </a:r>
            <a:endParaRPr kumimoji="1" lang="en-US" altLang="zh-CN" sz="2800" dirty="0">
              <a:solidFill>
                <a:srgbClr val="002060"/>
              </a:solidFill>
              <a:latin typeface="+mn-ea"/>
            </a:endParaRPr>
          </a:p>
          <a:p>
            <a:pPr marL="342900" indent="-342900" algn="dist">
              <a:lnSpc>
                <a:spcPct val="250000"/>
              </a:lnSpc>
              <a:buFont typeface="+mj-lt"/>
              <a:buAutoNum type="arabicPeriod"/>
            </a:pPr>
            <a:r>
              <a:rPr kumimoji="1" lang="zh-CN" altLang="en-US" sz="2800" dirty="0">
                <a:solidFill>
                  <a:srgbClr val="002060"/>
                </a:solidFill>
                <a:latin typeface="+mn-ea"/>
              </a:rPr>
              <a:t> 研发进度规划</a:t>
            </a:r>
            <a:endParaRPr kumimoji="1" lang="en-US" altLang="zh-CN" sz="2800" dirty="0">
              <a:solidFill>
                <a:srgbClr val="002060"/>
              </a:solidFill>
              <a:latin typeface="+mn-ea"/>
            </a:endParaRPr>
          </a:p>
          <a:p>
            <a:pPr marL="342900" indent="-342900" algn="dist">
              <a:lnSpc>
                <a:spcPct val="250000"/>
              </a:lnSpc>
              <a:buFont typeface="+mj-lt"/>
              <a:buAutoNum type="arabicPeriod"/>
            </a:pPr>
            <a:r>
              <a:rPr kumimoji="1" lang="zh-CN" altLang="en-US" sz="2800" dirty="0">
                <a:solidFill>
                  <a:srgbClr val="002060"/>
                </a:solidFill>
                <a:latin typeface="+mn-ea"/>
              </a:rPr>
              <a:t> 投资收益回报</a:t>
            </a:r>
            <a:endParaRPr kumimoji="1" lang="en-US" altLang="zh-CN" sz="2800" dirty="0">
              <a:solidFill>
                <a:srgbClr val="002060"/>
              </a:solidFill>
              <a:latin typeface="+mn-ea"/>
            </a:endParaRPr>
          </a:p>
        </p:txBody>
      </p:sp>
      <p:sp>
        <p:nvSpPr>
          <p:cNvPr id="24" name="文本框 23"/>
          <p:cNvSpPr txBox="1"/>
          <p:nvPr/>
        </p:nvSpPr>
        <p:spPr>
          <a:xfrm>
            <a:off x="7151320" y="2224127"/>
            <a:ext cx="3237186" cy="400110"/>
          </a:xfrm>
          <a:prstGeom prst="rect">
            <a:avLst/>
          </a:prstGeom>
          <a:noFill/>
        </p:spPr>
        <p:txBody>
          <a:bodyPr wrap="square" rtlCol="0">
            <a:spAutoFit/>
          </a:bodyPr>
          <a:lstStyle/>
          <a:p>
            <a:r>
              <a:rPr lang="en-GB" altLang="zh-CN" sz="1000" dirty="0">
                <a:solidFill>
                  <a:schemeClr val="bg1">
                    <a:lumMod val="65000"/>
                  </a:schemeClr>
                </a:solidFill>
              </a:rPr>
              <a:t>enter the relevant content you need here. thank you for downloading our ppt template file.</a:t>
            </a:r>
            <a:endParaRPr lang="en-GB" altLang="zh-CN" sz="1000" dirty="0">
              <a:solidFill>
                <a:schemeClr val="bg1">
                  <a:lumMod val="65000"/>
                </a:schemeClr>
              </a:solidFill>
            </a:endParaRPr>
          </a:p>
        </p:txBody>
      </p:sp>
      <p:sp>
        <p:nvSpPr>
          <p:cNvPr id="25" name="文本框 24"/>
          <p:cNvSpPr txBox="1"/>
          <p:nvPr/>
        </p:nvSpPr>
        <p:spPr>
          <a:xfrm>
            <a:off x="7151320" y="3293725"/>
            <a:ext cx="3237186" cy="400110"/>
          </a:xfrm>
          <a:prstGeom prst="rect">
            <a:avLst/>
          </a:prstGeom>
          <a:noFill/>
        </p:spPr>
        <p:txBody>
          <a:bodyPr wrap="square" rtlCol="0">
            <a:spAutoFit/>
          </a:bodyPr>
          <a:lstStyle/>
          <a:p>
            <a:r>
              <a:rPr lang="en-GB" altLang="zh-CN" sz="1000" dirty="0">
                <a:solidFill>
                  <a:schemeClr val="bg1">
                    <a:lumMod val="65000"/>
                  </a:schemeClr>
                </a:solidFill>
              </a:rPr>
              <a:t>enter the relevant content you need here. thank you for downloading our ppt template file.</a:t>
            </a:r>
            <a:endParaRPr lang="en-GB" altLang="zh-CN" sz="1000" dirty="0">
              <a:solidFill>
                <a:schemeClr val="bg1">
                  <a:lumMod val="65000"/>
                </a:schemeClr>
              </a:solidFill>
            </a:endParaRPr>
          </a:p>
        </p:txBody>
      </p:sp>
      <p:sp>
        <p:nvSpPr>
          <p:cNvPr id="26" name="文本框 25"/>
          <p:cNvSpPr txBox="1"/>
          <p:nvPr/>
        </p:nvSpPr>
        <p:spPr>
          <a:xfrm>
            <a:off x="7151320" y="4387652"/>
            <a:ext cx="3237186" cy="400110"/>
          </a:xfrm>
          <a:prstGeom prst="rect">
            <a:avLst/>
          </a:prstGeom>
          <a:noFill/>
        </p:spPr>
        <p:txBody>
          <a:bodyPr wrap="square" rtlCol="0">
            <a:spAutoFit/>
          </a:bodyPr>
          <a:lstStyle/>
          <a:p>
            <a:r>
              <a:rPr lang="en-GB" altLang="zh-CN" sz="1000" dirty="0">
                <a:solidFill>
                  <a:schemeClr val="bg1">
                    <a:lumMod val="65000"/>
                  </a:schemeClr>
                </a:solidFill>
              </a:rPr>
              <a:t>enter the relevant content you need here. thank you for downloading our ppt template file.</a:t>
            </a:r>
            <a:endParaRPr lang="en-GB" altLang="zh-CN" sz="1000" dirty="0">
              <a:solidFill>
                <a:schemeClr val="bg1">
                  <a:lumMod val="65000"/>
                </a:schemeClr>
              </a:solidFill>
            </a:endParaRPr>
          </a:p>
        </p:txBody>
      </p:sp>
      <p:sp>
        <p:nvSpPr>
          <p:cNvPr id="27" name="文本框 26"/>
          <p:cNvSpPr txBox="1"/>
          <p:nvPr/>
        </p:nvSpPr>
        <p:spPr>
          <a:xfrm>
            <a:off x="7151320" y="5463075"/>
            <a:ext cx="3237186" cy="400110"/>
          </a:xfrm>
          <a:prstGeom prst="rect">
            <a:avLst/>
          </a:prstGeom>
          <a:noFill/>
        </p:spPr>
        <p:txBody>
          <a:bodyPr wrap="square" rtlCol="0">
            <a:spAutoFit/>
          </a:bodyPr>
          <a:lstStyle/>
          <a:p>
            <a:r>
              <a:rPr lang="en-GB" altLang="zh-CN" sz="1000" dirty="0">
                <a:solidFill>
                  <a:schemeClr val="bg1">
                    <a:lumMod val="65000"/>
                  </a:schemeClr>
                </a:solidFill>
              </a:rPr>
              <a:t>enter the relevant content you need here. thank you for downloading our ppt template file.</a:t>
            </a:r>
            <a:endParaRPr lang="en-GB" altLang="zh-CN" sz="1000" dirty="0">
              <a:solidFill>
                <a:schemeClr val="bg1">
                  <a:lumMod val="6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linds(horizontal)">
                                      <p:cBhvr>
                                        <p:cTn id="10" dur="500"/>
                                        <p:tgtEl>
                                          <p:spTgt spid="2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linds(horizontal)">
                                      <p:cBhvr>
                                        <p:cTn id="13" dur="500"/>
                                        <p:tgtEl>
                                          <p:spTgt spid="2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blinds(horizontal)">
                                      <p:cBhvr>
                                        <p:cTn id="16" dur="500"/>
                                        <p:tgtEl>
                                          <p:spTgt spid="2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blinds(horizontal)">
                                      <p:cBhvr>
                                        <p:cTn id="1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0" y="4993715"/>
            <a:ext cx="4531659" cy="1864285"/>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p:nvSpPr>
        <p:spPr>
          <a:xfrm>
            <a:off x="7660341" y="0"/>
            <a:ext cx="4531659" cy="1864285"/>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矩形 3"/>
          <p:cNvSpPr/>
          <p:nvPr/>
        </p:nvSpPr>
        <p:spPr>
          <a:xfrm>
            <a:off x="0" y="4993715"/>
            <a:ext cx="2420471"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5" name="矩形 4"/>
          <p:cNvSpPr/>
          <p:nvPr/>
        </p:nvSpPr>
        <p:spPr>
          <a:xfrm>
            <a:off x="9771529" y="932142"/>
            <a:ext cx="2420471"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6" name="组合 5"/>
          <p:cNvGrpSpPr/>
          <p:nvPr/>
        </p:nvGrpSpPr>
        <p:grpSpPr>
          <a:xfrm>
            <a:off x="-1632137" y="5531597"/>
            <a:ext cx="4044201" cy="2111188"/>
            <a:chOff x="-1632137" y="5531597"/>
            <a:chExt cx="4044201" cy="2111188"/>
          </a:xfrm>
        </p:grpSpPr>
        <p:cxnSp>
          <p:nvCxnSpPr>
            <p:cNvPr id="7" name="直线连接符 6"/>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直线连接符 7"/>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直线连接符 8"/>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直线连接符 9"/>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直线连接符 11"/>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直线连接符 13"/>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线连接符 14"/>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线连接符 15"/>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线连接符 16"/>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线连接符 17"/>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9" name="直线连接符 18"/>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0" name="直线连接符 19"/>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8959663" y="-1179046"/>
            <a:ext cx="4044201" cy="2111188"/>
            <a:chOff x="-1632137" y="5531597"/>
            <a:chExt cx="4044201" cy="2111188"/>
          </a:xfrm>
        </p:grpSpPr>
        <p:cxnSp>
          <p:nvCxnSpPr>
            <p:cNvPr id="22" name="直线连接符 21"/>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3" name="直线连接符 22"/>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4" name="直线连接符 23"/>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5" name="直线连接符 24"/>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6" name="直线连接符 25"/>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7" name="直线连接符 26"/>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8" name="直线连接符 27"/>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29" name="直线连接符 28"/>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0" name="直线连接符 29"/>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直线连接符 30"/>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2" name="直线连接符 31"/>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3" name="直线连接符 32"/>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4" name="直线连接符 33"/>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5" name="直线连接符 34"/>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896470" y="4208930"/>
            <a:ext cx="2989730" cy="1994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7" name="文本框 36"/>
          <p:cNvSpPr txBox="1"/>
          <p:nvPr/>
        </p:nvSpPr>
        <p:spPr>
          <a:xfrm>
            <a:off x="803461" y="2057399"/>
            <a:ext cx="3262432" cy="1938992"/>
          </a:xfrm>
          <a:prstGeom prst="rect">
            <a:avLst/>
          </a:prstGeom>
          <a:noFill/>
        </p:spPr>
        <p:txBody>
          <a:bodyPr wrap="none" rtlCol="0">
            <a:spAutoFit/>
          </a:bodyPr>
          <a:lstStyle/>
          <a:p>
            <a:r>
              <a:rPr kumimoji="1" lang="en-US" altLang="zh-CN" sz="6000" dirty="0">
                <a:solidFill>
                  <a:srgbClr val="000AF5"/>
                </a:solidFill>
                <a:latin typeface="+mj-lt"/>
              </a:rPr>
              <a:t>THANK</a:t>
            </a:r>
            <a:endParaRPr kumimoji="1" lang="en-US" altLang="zh-CN" sz="6000" dirty="0">
              <a:solidFill>
                <a:srgbClr val="000AF5"/>
              </a:solidFill>
              <a:latin typeface="+mj-lt"/>
            </a:endParaRPr>
          </a:p>
          <a:p>
            <a:r>
              <a:rPr kumimoji="1" lang="en-US" altLang="zh-CN" sz="6000" dirty="0">
                <a:solidFill>
                  <a:srgbClr val="000AF5"/>
                </a:solidFill>
                <a:latin typeface="+mj-lt"/>
              </a:rPr>
              <a:t>YOU</a:t>
            </a:r>
            <a:endParaRPr kumimoji="1" lang="zh-CN" altLang="en-US" sz="6000" dirty="0">
              <a:solidFill>
                <a:srgbClr val="000AF5"/>
              </a:solidFill>
              <a:latin typeface="+mj-lt"/>
            </a:endParaRPr>
          </a:p>
        </p:txBody>
      </p:sp>
      <p:sp>
        <p:nvSpPr>
          <p:cNvPr id="38" name="文本框 37"/>
          <p:cNvSpPr txBox="1"/>
          <p:nvPr/>
        </p:nvSpPr>
        <p:spPr>
          <a:xfrm>
            <a:off x="981636" y="4068488"/>
            <a:ext cx="2761130" cy="307777"/>
          </a:xfrm>
          <a:prstGeom prst="rect">
            <a:avLst/>
          </a:prstGeom>
          <a:noFill/>
        </p:spPr>
        <p:txBody>
          <a:bodyPr wrap="square" rtlCol="0">
            <a:spAutoFit/>
          </a:bodyPr>
          <a:lstStyle/>
          <a:p>
            <a:pPr algn="dist"/>
            <a:r>
              <a:rPr kumimoji="1" lang="en-US" altLang="zh-CN" sz="1400" dirty="0">
                <a:solidFill>
                  <a:schemeClr val="tx1">
                    <a:lumMod val="75000"/>
                    <a:lumOff val="25000"/>
                  </a:schemeClr>
                </a:solidFill>
              </a:rPr>
              <a:t>MINIMAL STYLE PPT</a:t>
            </a:r>
            <a:endParaRPr kumimoji="1" lang="zh-CN" altLang="en-US" sz="1400" dirty="0">
              <a:solidFill>
                <a:schemeClr val="tx1">
                  <a:lumMod val="75000"/>
                  <a:lumOff val="25000"/>
                </a:schemeClr>
              </a:solidFill>
            </a:endParaRPr>
          </a:p>
        </p:txBody>
      </p:sp>
      <p:sp>
        <p:nvSpPr>
          <p:cNvPr id="39" name="文本框 38"/>
          <p:cNvSpPr txBox="1"/>
          <p:nvPr/>
        </p:nvSpPr>
        <p:spPr>
          <a:xfrm>
            <a:off x="876745" y="704102"/>
            <a:ext cx="1172116" cy="646331"/>
          </a:xfrm>
          <a:prstGeom prst="rect">
            <a:avLst/>
          </a:prstGeom>
          <a:noFill/>
        </p:spPr>
        <p:txBody>
          <a:bodyPr wrap="none" rtlCol="0">
            <a:spAutoFit/>
          </a:bodyPr>
          <a:lstStyle/>
          <a:p>
            <a:r>
              <a:rPr kumimoji="1" lang="en-US" altLang="zh-CN" dirty="0"/>
              <a:t>Company</a:t>
            </a:r>
            <a:endParaRPr kumimoji="1" lang="en-US" altLang="zh-CN" dirty="0"/>
          </a:p>
          <a:p>
            <a:r>
              <a:rPr kumimoji="1" lang="en-US" altLang="zh-CN" dirty="0"/>
              <a:t>Logo</a:t>
            </a:r>
            <a:endParaRPr kumimoji="1" lang="zh-CN" altLang="en-US" dirty="0"/>
          </a:p>
        </p:txBody>
      </p:sp>
      <p:sp>
        <p:nvSpPr>
          <p:cNvPr id="40" name="文本框 39"/>
          <p:cNvSpPr txBox="1"/>
          <p:nvPr/>
        </p:nvSpPr>
        <p:spPr>
          <a:xfrm>
            <a:off x="7551643" y="2476730"/>
            <a:ext cx="3189755" cy="400110"/>
          </a:xfrm>
          <a:prstGeom prst="rect">
            <a:avLst/>
          </a:prstGeom>
          <a:noFill/>
        </p:spPr>
        <p:txBody>
          <a:bodyPr wrap="square" rtlCol="0">
            <a:spAutoFit/>
          </a:bodyPr>
          <a:lstStyle/>
          <a:p>
            <a:pPr algn="dist"/>
            <a:r>
              <a:rPr kumimoji="1" lang="zh-CN" altLang="en-US" sz="2000" dirty="0">
                <a:solidFill>
                  <a:srgbClr val="002060"/>
                </a:solidFill>
              </a:rPr>
              <a:t>汇报结束 感谢聆听</a:t>
            </a:r>
            <a:endParaRPr kumimoji="1" lang="zh-CN" altLang="en-US" sz="2000" dirty="0">
              <a:solidFill>
                <a:srgbClr val="002060"/>
              </a:solidFill>
            </a:endParaRPr>
          </a:p>
        </p:txBody>
      </p:sp>
      <p:cxnSp>
        <p:nvCxnSpPr>
          <p:cNvPr id="41" name="直线连接符 40"/>
          <p:cNvCxnSpPr/>
          <p:nvPr/>
        </p:nvCxnSpPr>
        <p:spPr>
          <a:xfrm>
            <a:off x="7620000" y="2932766"/>
            <a:ext cx="3107951"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7538196" y="3169310"/>
            <a:ext cx="3394262" cy="949684"/>
          </a:xfrm>
          <a:prstGeom prst="rect">
            <a:avLst/>
          </a:prstGeom>
          <a:noFill/>
        </p:spPr>
        <p:txBody>
          <a:bodyPr wrap="square" rtlCol="0">
            <a:spAutoFit/>
          </a:bodyPr>
          <a:lstStyle/>
          <a:p>
            <a:pPr>
              <a:lnSpc>
                <a:spcPct val="130000"/>
              </a:lnSpc>
            </a:pPr>
            <a:r>
              <a:rPr lang="en-GB" altLang="zh-CN" sz="1100" dirty="0">
                <a:solidFill>
                  <a:schemeClr val="bg1">
                    <a:lumMod val="65000"/>
                  </a:schemeClr>
                </a:solidFill>
              </a:rPr>
              <a:t>your content is entered here, or by copying your text, select paste in this box and choose to retain only text. your content is typed here, or by copying your text, select paste in this box.</a:t>
            </a:r>
            <a:endParaRPr lang="en-GB" altLang="zh-CN" sz="1100" dirty="0">
              <a:solidFill>
                <a:schemeClr val="bg1">
                  <a:lumMod val="65000"/>
                </a:schemeClr>
              </a:solidFill>
            </a:endParaRPr>
          </a:p>
        </p:txBody>
      </p:sp>
      <p:sp>
        <p:nvSpPr>
          <p:cNvPr id="43" name="文本框 42"/>
          <p:cNvSpPr txBox="1"/>
          <p:nvPr/>
        </p:nvSpPr>
        <p:spPr>
          <a:xfrm>
            <a:off x="7538196" y="5028085"/>
            <a:ext cx="2447925" cy="306705"/>
          </a:xfrm>
          <a:prstGeom prst="rect">
            <a:avLst/>
          </a:prstGeom>
          <a:noFill/>
        </p:spPr>
        <p:txBody>
          <a:bodyPr wrap="none" rtlCol="0">
            <a:spAutoFit/>
          </a:bodyPr>
          <a:lstStyle/>
          <a:p>
            <a:r>
              <a:rPr kumimoji="1" lang="zh-CN" altLang="en-US" sz="1400" dirty="0">
                <a:solidFill>
                  <a:srgbClr val="002060"/>
                </a:solidFill>
                <a:latin typeface="+mn-ea"/>
              </a:rPr>
              <a:t>汇报人：    日期：</a:t>
            </a:r>
            <a:r>
              <a:rPr kumimoji="1" lang="en-US" altLang="zh-CN" sz="1400" dirty="0">
                <a:solidFill>
                  <a:srgbClr val="002060"/>
                </a:solidFill>
                <a:latin typeface="+mn-ea"/>
              </a:rPr>
              <a:t>2021-xx-xx</a:t>
            </a:r>
            <a:endParaRPr kumimoji="1" lang="zh-CN" altLang="en-US" sz="1400" dirty="0">
              <a:solidFill>
                <a:srgbClr val="002060"/>
              </a:solidFill>
              <a:latin typeface="+mn-ea"/>
            </a:endParaRPr>
          </a:p>
        </p:txBody>
      </p:sp>
      <p:cxnSp>
        <p:nvCxnSpPr>
          <p:cNvPr id="44" name="直线连接符 43"/>
          <p:cNvCxnSpPr/>
          <p:nvPr/>
        </p:nvCxnSpPr>
        <p:spPr>
          <a:xfrm>
            <a:off x="7633447" y="5404690"/>
            <a:ext cx="3107951"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checkerboard(across)">
                                      <p:cBhvr>
                                        <p:cTn id="7" dur="500"/>
                                        <p:tgtEl>
                                          <p:spTgt spid="40"/>
                                        </p:tgtEl>
                                      </p:cBhvr>
                                    </p:animEffect>
                                  </p:childTnLst>
                                </p:cTn>
                              </p:par>
                              <p:par>
                                <p:cTn id="8" presetID="5" presetClass="entr" presetSubtype="10"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Effect transition="in" filter="checkerboard(across)">
                                      <p:cBhvr>
                                        <p:cTn id="10" dur="500"/>
                                        <p:tgtEl>
                                          <p:spTgt spid="41"/>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checkerboard(across)">
                                      <p:cBhvr>
                                        <p:cTn id="13" dur="500"/>
                                        <p:tgtEl>
                                          <p:spTgt spid="42"/>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checkerboard(across)">
                                      <p:cBhvr>
                                        <p:cTn id="16" dur="500"/>
                                        <p:tgtEl>
                                          <p:spTgt spid="43"/>
                                        </p:tgtEl>
                                      </p:cBhvr>
                                    </p:animEffect>
                                  </p:childTnLst>
                                </p:cTn>
                              </p:par>
                              <p:par>
                                <p:cTn id="17" presetID="5" presetClass="entr" presetSubtype="10" fill="hold"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checkerboard(across)">
                                      <p:cBhvr>
                                        <p:cTn id="19" dur="500"/>
                                        <p:tgtEl>
                                          <p:spTgt spid="44"/>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checkerboard(across)">
                                      <p:cBhvr>
                                        <p:cTn id="22" dur="500"/>
                                        <p:tgtEl>
                                          <p:spTgt spid="36"/>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37"/>
                                        </p:tgtEl>
                                        <p:attrNameLst>
                                          <p:attrName>style.visibility</p:attrName>
                                        </p:attrNameLst>
                                      </p:cBhvr>
                                      <p:to>
                                        <p:strVal val="visible"/>
                                      </p:to>
                                    </p:set>
                                    <p:animEffect transition="in" filter="checkerboard(across)">
                                      <p:cBhvr>
                                        <p:cTn id="25" dur="500"/>
                                        <p:tgtEl>
                                          <p:spTgt spid="37"/>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checkerboard(across)">
                                      <p:cBhvr>
                                        <p:cTn id="2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p:bldP spid="38" grpId="0"/>
      <p:bldP spid="40" grpId="0"/>
      <p:bldP spid="42" grpId="0"/>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660341" y="0"/>
            <a:ext cx="4531659" cy="1864285"/>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p:nvSpPr>
        <p:spPr>
          <a:xfrm>
            <a:off x="9771529" y="932142"/>
            <a:ext cx="2420471"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 name="组合 3"/>
          <p:cNvGrpSpPr/>
          <p:nvPr/>
        </p:nvGrpSpPr>
        <p:grpSpPr>
          <a:xfrm>
            <a:off x="8959663" y="-1179046"/>
            <a:ext cx="4044201" cy="2111188"/>
            <a:chOff x="-1632137" y="5531597"/>
            <a:chExt cx="4044201" cy="2111188"/>
          </a:xfrm>
        </p:grpSpPr>
        <p:cxnSp>
          <p:nvCxnSpPr>
            <p:cNvPr id="5" name="直线连接符 4"/>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 name="直线连接符 5"/>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 name="直线连接符 6"/>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直线连接符 7"/>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直线连接符 8"/>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直线连接符 9"/>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直线连接符 11"/>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直线连接符 13"/>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线连接符 14"/>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线连接符 15"/>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线连接符 16"/>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线连接符 17"/>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9" name="矩形 18"/>
          <p:cNvSpPr/>
          <p:nvPr/>
        </p:nvSpPr>
        <p:spPr>
          <a:xfrm>
            <a:off x="415737" y="4005164"/>
            <a:ext cx="2989730" cy="1994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文本框 19"/>
          <p:cNvSpPr txBox="1"/>
          <p:nvPr/>
        </p:nvSpPr>
        <p:spPr>
          <a:xfrm>
            <a:off x="1594883" y="2785001"/>
            <a:ext cx="3703258" cy="1015663"/>
          </a:xfrm>
          <a:prstGeom prst="rect">
            <a:avLst/>
          </a:prstGeom>
          <a:noFill/>
        </p:spPr>
        <p:txBody>
          <a:bodyPr wrap="none" rtlCol="0">
            <a:spAutoFit/>
          </a:bodyPr>
          <a:lstStyle/>
          <a:p>
            <a:r>
              <a:rPr kumimoji="1" lang="en-US" altLang="zh-CN" sz="6000" dirty="0">
                <a:solidFill>
                  <a:srgbClr val="000AF5"/>
                </a:solidFill>
                <a:latin typeface="+mj-lt"/>
              </a:rPr>
              <a:t>PART</a:t>
            </a:r>
            <a:r>
              <a:rPr kumimoji="1" lang="zh-CN" altLang="en-US" sz="6000" dirty="0">
                <a:solidFill>
                  <a:srgbClr val="000AF5"/>
                </a:solidFill>
                <a:latin typeface="+mj-lt"/>
              </a:rPr>
              <a:t> </a:t>
            </a:r>
            <a:r>
              <a:rPr kumimoji="1" lang="en-US" altLang="zh-CN" sz="6000" dirty="0">
                <a:solidFill>
                  <a:srgbClr val="000AF5"/>
                </a:solidFill>
                <a:latin typeface="+mj-lt"/>
              </a:rPr>
              <a:t>01</a:t>
            </a:r>
            <a:endParaRPr kumimoji="1" lang="zh-CN" altLang="en-US" sz="6000" dirty="0">
              <a:solidFill>
                <a:srgbClr val="000AF5"/>
              </a:solidFill>
              <a:latin typeface="+mj-lt"/>
            </a:endParaRPr>
          </a:p>
        </p:txBody>
      </p:sp>
      <p:sp>
        <p:nvSpPr>
          <p:cNvPr id="21" name="文本框 20"/>
          <p:cNvSpPr txBox="1"/>
          <p:nvPr/>
        </p:nvSpPr>
        <p:spPr>
          <a:xfrm>
            <a:off x="500903" y="3864722"/>
            <a:ext cx="2761130" cy="307777"/>
          </a:xfrm>
          <a:prstGeom prst="rect">
            <a:avLst/>
          </a:prstGeom>
          <a:noFill/>
        </p:spPr>
        <p:txBody>
          <a:bodyPr wrap="square" rtlCol="0">
            <a:spAutoFit/>
          </a:bodyPr>
          <a:lstStyle/>
          <a:p>
            <a:pPr algn="dist"/>
            <a:r>
              <a:rPr kumimoji="1" lang="en-US" altLang="zh-CN" sz="1400" dirty="0">
                <a:solidFill>
                  <a:schemeClr val="tx1">
                    <a:lumMod val="75000"/>
                    <a:lumOff val="25000"/>
                  </a:schemeClr>
                </a:solidFill>
              </a:rPr>
              <a:t>MINIMAL STYLE PPT</a:t>
            </a:r>
            <a:endParaRPr kumimoji="1" lang="zh-CN" altLang="en-US" sz="1400" dirty="0">
              <a:solidFill>
                <a:schemeClr val="tx1">
                  <a:lumMod val="75000"/>
                  <a:lumOff val="25000"/>
                </a:schemeClr>
              </a:solidFill>
            </a:endParaRPr>
          </a:p>
        </p:txBody>
      </p:sp>
      <p:sp>
        <p:nvSpPr>
          <p:cNvPr id="22" name="文本框 21"/>
          <p:cNvSpPr txBox="1"/>
          <p:nvPr/>
        </p:nvSpPr>
        <p:spPr>
          <a:xfrm>
            <a:off x="3572626" y="3797341"/>
            <a:ext cx="1725515" cy="523220"/>
          </a:xfrm>
          <a:prstGeom prst="rect">
            <a:avLst/>
          </a:prstGeom>
          <a:noFill/>
        </p:spPr>
        <p:txBody>
          <a:bodyPr wrap="square" rtlCol="0">
            <a:spAutoFit/>
          </a:bodyPr>
          <a:lstStyle/>
          <a:p>
            <a:pPr algn="dist"/>
            <a:r>
              <a:rPr kumimoji="1" lang="zh-CN" altLang="en-US" sz="2800" dirty="0">
                <a:solidFill>
                  <a:srgbClr val="002060"/>
                </a:solidFill>
              </a:rPr>
              <a:t>第一部分</a:t>
            </a:r>
            <a:endParaRPr kumimoji="1" lang="zh-CN" altLang="en-US" sz="2800" dirty="0">
              <a:solidFill>
                <a:srgbClr val="002060"/>
              </a:solidFill>
            </a:endParaRPr>
          </a:p>
        </p:txBody>
      </p:sp>
      <p:sp>
        <p:nvSpPr>
          <p:cNvPr id="23" name="文本框 22"/>
          <p:cNvSpPr txBox="1"/>
          <p:nvPr/>
        </p:nvSpPr>
        <p:spPr>
          <a:xfrm>
            <a:off x="6200976" y="2764003"/>
            <a:ext cx="5157663" cy="1015663"/>
          </a:xfrm>
          <a:prstGeom prst="rect">
            <a:avLst/>
          </a:prstGeom>
          <a:noFill/>
        </p:spPr>
        <p:txBody>
          <a:bodyPr wrap="square" rtlCol="0">
            <a:spAutoFit/>
          </a:bodyPr>
          <a:lstStyle/>
          <a:p>
            <a:pPr algn="dist"/>
            <a:r>
              <a:rPr kumimoji="1" lang="zh-CN" altLang="en-US" sz="6000" dirty="0">
                <a:solidFill>
                  <a:srgbClr val="002060"/>
                </a:solidFill>
                <a:latin typeface="+mn-ea"/>
              </a:rPr>
              <a:t>项目综合介绍</a:t>
            </a:r>
            <a:endParaRPr kumimoji="1" lang="en-US" altLang="zh-CN" sz="6000" dirty="0">
              <a:solidFill>
                <a:srgbClr val="002060"/>
              </a:solidFill>
              <a:latin typeface="+mn-ea"/>
            </a:endParaRPr>
          </a:p>
        </p:txBody>
      </p:sp>
      <p:sp>
        <p:nvSpPr>
          <p:cNvPr id="24" name="文本框 23"/>
          <p:cNvSpPr txBox="1"/>
          <p:nvPr/>
        </p:nvSpPr>
        <p:spPr>
          <a:xfrm>
            <a:off x="6200977" y="3810934"/>
            <a:ext cx="5517371" cy="525465"/>
          </a:xfrm>
          <a:prstGeom prst="rect">
            <a:avLst/>
          </a:prstGeom>
          <a:noFill/>
        </p:spPr>
        <p:txBody>
          <a:bodyPr wrap="square" rtlCol="0">
            <a:spAutoFit/>
          </a:bodyPr>
          <a:lstStyle/>
          <a:p>
            <a:pPr>
              <a:lnSpc>
                <a:spcPct val="150000"/>
              </a:lnSpc>
            </a:pPr>
            <a:r>
              <a:rPr lang="en-GB" altLang="zh-CN" sz="1000" dirty="0">
                <a:solidFill>
                  <a:schemeClr val="bg1">
                    <a:lumMod val="75000"/>
                  </a:schemeClr>
                </a:solidFill>
              </a:rPr>
              <a:t>your content is entered here, or by copying your text, select paste in this box and choose to retain only text. your content is typed here, or by copying your text, select paste in this box.</a:t>
            </a:r>
            <a:endParaRPr lang="en-GB" altLang="zh-CN" sz="1000" dirty="0">
              <a:solidFill>
                <a:schemeClr val="bg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ssolv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项目综合介绍</a:t>
            </a:r>
            <a:endParaRPr kumimoji="1" lang="en-US" altLang="zh-CN" sz="2400" dirty="0">
              <a:solidFill>
                <a:schemeClr val="bg1"/>
              </a:solidFill>
              <a:latin typeface="+mn-ea"/>
            </a:endParaRPr>
          </a:p>
        </p:txBody>
      </p:sp>
      <p:sp>
        <p:nvSpPr>
          <p:cNvPr id="3" name="椭圆 2"/>
          <p:cNvSpPr/>
          <p:nvPr/>
        </p:nvSpPr>
        <p:spPr>
          <a:xfrm>
            <a:off x="7364010" y="4468813"/>
            <a:ext cx="914400" cy="914400"/>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4" name="椭圆 3"/>
          <p:cNvSpPr/>
          <p:nvPr/>
        </p:nvSpPr>
        <p:spPr>
          <a:xfrm>
            <a:off x="8159348" y="3116263"/>
            <a:ext cx="914400" cy="914400"/>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5" name="椭圆 4"/>
          <p:cNvSpPr/>
          <p:nvPr/>
        </p:nvSpPr>
        <p:spPr>
          <a:xfrm>
            <a:off x="8954685" y="2030413"/>
            <a:ext cx="914400" cy="914400"/>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6" name="椭圆 5"/>
          <p:cNvSpPr/>
          <p:nvPr/>
        </p:nvSpPr>
        <p:spPr>
          <a:xfrm>
            <a:off x="9750023" y="4181475"/>
            <a:ext cx="914400" cy="914400"/>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7" name="椭圆 6"/>
          <p:cNvSpPr/>
          <p:nvPr/>
        </p:nvSpPr>
        <p:spPr>
          <a:xfrm>
            <a:off x="10545360" y="2905125"/>
            <a:ext cx="914400" cy="914400"/>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cxnSp>
        <p:nvCxnSpPr>
          <p:cNvPr id="8" name="直接连接符 93"/>
          <p:cNvCxnSpPr/>
          <p:nvPr/>
        </p:nvCxnSpPr>
        <p:spPr>
          <a:xfrm>
            <a:off x="7821210" y="0"/>
            <a:ext cx="0" cy="4464050"/>
          </a:xfrm>
          <a:prstGeom prst="line">
            <a:avLst/>
          </a:prstGeom>
          <a:noFill/>
          <a:ln w="6350" cap="flat" cmpd="sng" algn="ctr">
            <a:solidFill>
              <a:schemeClr val="bg1">
                <a:lumMod val="65000"/>
              </a:schemeClr>
            </a:solidFill>
            <a:prstDash val="solid"/>
            <a:miter lim="800000"/>
          </a:ln>
          <a:effectLst/>
        </p:spPr>
      </p:cxnSp>
      <p:cxnSp>
        <p:nvCxnSpPr>
          <p:cNvPr id="9" name="直接连接符 94"/>
          <p:cNvCxnSpPr/>
          <p:nvPr/>
        </p:nvCxnSpPr>
        <p:spPr>
          <a:xfrm>
            <a:off x="8616548" y="0"/>
            <a:ext cx="0" cy="3116263"/>
          </a:xfrm>
          <a:prstGeom prst="line">
            <a:avLst/>
          </a:prstGeom>
          <a:noFill/>
          <a:ln w="6350" cap="flat" cmpd="sng" algn="ctr">
            <a:solidFill>
              <a:schemeClr val="bg1">
                <a:lumMod val="65000"/>
              </a:schemeClr>
            </a:solidFill>
            <a:prstDash val="solid"/>
            <a:miter lim="800000"/>
          </a:ln>
          <a:effectLst/>
        </p:spPr>
      </p:cxnSp>
      <p:cxnSp>
        <p:nvCxnSpPr>
          <p:cNvPr id="10" name="直接连接符 95"/>
          <p:cNvCxnSpPr/>
          <p:nvPr/>
        </p:nvCxnSpPr>
        <p:spPr>
          <a:xfrm>
            <a:off x="9411885" y="0"/>
            <a:ext cx="0" cy="2030413"/>
          </a:xfrm>
          <a:prstGeom prst="line">
            <a:avLst/>
          </a:prstGeom>
          <a:noFill/>
          <a:ln w="6350" cap="flat" cmpd="sng" algn="ctr">
            <a:solidFill>
              <a:schemeClr val="bg1">
                <a:lumMod val="65000"/>
              </a:schemeClr>
            </a:solidFill>
            <a:prstDash val="solid"/>
            <a:miter lim="800000"/>
          </a:ln>
          <a:effectLst/>
        </p:spPr>
      </p:cxnSp>
      <p:cxnSp>
        <p:nvCxnSpPr>
          <p:cNvPr id="11" name="直接连接符 96"/>
          <p:cNvCxnSpPr/>
          <p:nvPr/>
        </p:nvCxnSpPr>
        <p:spPr>
          <a:xfrm>
            <a:off x="10207223" y="0"/>
            <a:ext cx="0" cy="4181475"/>
          </a:xfrm>
          <a:prstGeom prst="line">
            <a:avLst/>
          </a:prstGeom>
          <a:noFill/>
          <a:ln w="6350" cap="flat" cmpd="sng" algn="ctr">
            <a:solidFill>
              <a:schemeClr val="bg1">
                <a:lumMod val="65000"/>
              </a:schemeClr>
            </a:solidFill>
            <a:prstDash val="solid"/>
            <a:miter lim="800000"/>
          </a:ln>
          <a:effectLst/>
        </p:spPr>
      </p:cxnSp>
      <p:cxnSp>
        <p:nvCxnSpPr>
          <p:cNvPr id="12" name="直接连接符 97"/>
          <p:cNvCxnSpPr/>
          <p:nvPr/>
        </p:nvCxnSpPr>
        <p:spPr>
          <a:xfrm>
            <a:off x="11026373" y="0"/>
            <a:ext cx="0" cy="2905125"/>
          </a:xfrm>
          <a:prstGeom prst="line">
            <a:avLst/>
          </a:prstGeom>
          <a:noFill/>
          <a:ln w="6350" cap="flat" cmpd="sng" algn="ctr">
            <a:solidFill>
              <a:schemeClr val="bg1">
                <a:lumMod val="65000"/>
              </a:schemeClr>
            </a:solidFill>
            <a:prstDash val="solid"/>
            <a:miter lim="800000"/>
          </a:ln>
          <a:effectLst/>
        </p:spPr>
      </p:cxnSp>
      <p:grpSp>
        <p:nvGrpSpPr>
          <p:cNvPr id="13" name="组合 12"/>
          <p:cNvGrpSpPr/>
          <p:nvPr/>
        </p:nvGrpSpPr>
        <p:grpSpPr>
          <a:xfrm>
            <a:off x="7614077" y="4721364"/>
            <a:ext cx="402797" cy="360000"/>
            <a:chOff x="1730152" y="3478601"/>
            <a:chExt cx="402797" cy="360000"/>
          </a:xfrm>
          <a:solidFill>
            <a:schemeClr val="bg1"/>
          </a:solidFill>
        </p:grpSpPr>
        <p:sp>
          <p:nvSpPr>
            <p:cNvPr id="14" name="Freeform 5"/>
            <p:cNvSpPr/>
            <p:nvPr/>
          </p:nvSpPr>
          <p:spPr bwMode="auto">
            <a:xfrm>
              <a:off x="1960082" y="3556643"/>
              <a:ext cx="172867" cy="171189"/>
            </a:xfrm>
            <a:custGeom>
              <a:avLst/>
              <a:gdLst>
                <a:gd name="T0" fmla="*/ 81 w 86"/>
                <a:gd name="T1" fmla="*/ 34 h 85"/>
                <a:gd name="T2" fmla="*/ 51 w 86"/>
                <a:gd name="T3" fmla="*/ 34 h 85"/>
                <a:gd name="T4" fmla="*/ 51 w 86"/>
                <a:gd name="T5" fmla="*/ 4 h 85"/>
                <a:gd name="T6" fmla="*/ 47 w 86"/>
                <a:gd name="T7" fmla="*/ 0 h 85"/>
                <a:gd name="T8" fmla="*/ 39 w 86"/>
                <a:gd name="T9" fmla="*/ 0 h 85"/>
                <a:gd name="T10" fmla="*/ 35 w 86"/>
                <a:gd name="T11" fmla="*/ 4 h 85"/>
                <a:gd name="T12" fmla="*/ 35 w 86"/>
                <a:gd name="T13" fmla="*/ 34 h 85"/>
                <a:gd name="T14" fmla="*/ 5 w 86"/>
                <a:gd name="T15" fmla="*/ 34 h 85"/>
                <a:gd name="T16" fmla="*/ 0 w 86"/>
                <a:gd name="T17" fmla="*/ 38 h 85"/>
                <a:gd name="T18" fmla="*/ 0 w 86"/>
                <a:gd name="T19" fmla="*/ 47 h 85"/>
                <a:gd name="T20" fmla="*/ 5 w 86"/>
                <a:gd name="T21" fmla="*/ 51 h 85"/>
                <a:gd name="T22" fmla="*/ 35 w 86"/>
                <a:gd name="T23" fmla="*/ 51 h 85"/>
                <a:gd name="T24" fmla="*/ 35 w 86"/>
                <a:gd name="T25" fmla="*/ 81 h 85"/>
                <a:gd name="T26" fmla="*/ 39 w 86"/>
                <a:gd name="T27" fmla="*/ 85 h 85"/>
                <a:gd name="T28" fmla="*/ 47 w 86"/>
                <a:gd name="T29" fmla="*/ 85 h 85"/>
                <a:gd name="T30" fmla="*/ 51 w 86"/>
                <a:gd name="T31" fmla="*/ 81 h 85"/>
                <a:gd name="T32" fmla="*/ 51 w 86"/>
                <a:gd name="T33" fmla="*/ 51 h 85"/>
                <a:gd name="T34" fmla="*/ 81 w 86"/>
                <a:gd name="T35" fmla="*/ 51 h 85"/>
                <a:gd name="T36" fmla="*/ 86 w 86"/>
                <a:gd name="T37" fmla="*/ 47 h 85"/>
                <a:gd name="T38" fmla="*/ 86 w 86"/>
                <a:gd name="T39" fmla="*/ 38 h 85"/>
                <a:gd name="T40" fmla="*/ 81 w 86"/>
                <a:gd name="T41" fmla="*/ 34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6" h="85">
                  <a:moveTo>
                    <a:pt x="81" y="34"/>
                  </a:moveTo>
                  <a:cubicBezTo>
                    <a:pt x="51" y="34"/>
                    <a:pt x="51" y="34"/>
                    <a:pt x="51" y="34"/>
                  </a:cubicBezTo>
                  <a:cubicBezTo>
                    <a:pt x="51" y="4"/>
                    <a:pt x="51" y="4"/>
                    <a:pt x="51" y="4"/>
                  </a:cubicBezTo>
                  <a:cubicBezTo>
                    <a:pt x="51" y="2"/>
                    <a:pt x="50" y="0"/>
                    <a:pt x="47" y="0"/>
                  </a:cubicBezTo>
                  <a:cubicBezTo>
                    <a:pt x="39" y="0"/>
                    <a:pt x="39" y="0"/>
                    <a:pt x="39" y="0"/>
                  </a:cubicBezTo>
                  <a:cubicBezTo>
                    <a:pt x="36" y="0"/>
                    <a:pt x="35" y="2"/>
                    <a:pt x="35" y="4"/>
                  </a:cubicBezTo>
                  <a:cubicBezTo>
                    <a:pt x="35" y="34"/>
                    <a:pt x="35" y="34"/>
                    <a:pt x="35" y="34"/>
                  </a:cubicBezTo>
                  <a:cubicBezTo>
                    <a:pt x="5" y="34"/>
                    <a:pt x="5" y="34"/>
                    <a:pt x="5" y="34"/>
                  </a:cubicBezTo>
                  <a:cubicBezTo>
                    <a:pt x="2" y="34"/>
                    <a:pt x="0" y="36"/>
                    <a:pt x="0" y="38"/>
                  </a:cubicBezTo>
                  <a:cubicBezTo>
                    <a:pt x="0" y="47"/>
                    <a:pt x="0" y="47"/>
                    <a:pt x="0" y="47"/>
                  </a:cubicBezTo>
                  <a:cubicBezTo>
                    <a:pt x="0" y="49"/>
                    <a:pt x="2" y="51"/>
                    <a:pt x="5" y="51"/>
                  </a:cubicBezTo>
                  <a:cubicBezTo>
                    <a:pt x="35" y="51"/>
                    <a:pt x="35" y="51"/>
                    <a:pt x="35" y="51"/>
                  </a:cubicBezTo>
                  <a:cubicBezTo>
                    <a:pt x="35" y="81"/>
                    <a:pt x="35" y="81"/>
                    <a:pt x="35" y="81"/>
                  </a:cubicBezTo>
                  <a:cubicBezTo>
                    <a:pt x="35" y="83"/>
                    <a:pt x="36" y="85"/>
                    <a:pt x="39" y="85"/>
                  </a:cubicBezTo>
                  <a:cubicBezTo>
                    <a:pt x="47" y="85"/>
                    <a:pt x="47" y="85"/>
                    <a:pt x="47" y="85"/>
                  </a:cubicBezTo>
                  <a:cubicBezTo>
                    <a:pt x="50" y="85"/>
                    <a:pt x="51" y="83"/>
                    <a:pt x="51" y="81"/>
                  </a:cubicBezTo>
                  <a:cubicBezTo>
                    <a:pt x="51" y="51"/>
                    <a:pt x="51" y="51"/>
                    <a:pt x="51" y="51"/>
                  </a:cubicBezTo>
                  <a:cubicBezTo>
                    <a:pt x="81" y="51"/>
                    <a:pt x="81" y="51"/>
                    <a:pt x="81" y="51"/>
                  </a:cubicBezTo>
                  <a:cubicBezTo>
                    <a:pt x="84" y="51"/>
                    <a:pt x="86" y="49"/>
                    <a:pt x="86" y="47"/>
                  </a:cubicBezTo>
                  <a:cubicBezTo>
                    <a:pt x="86" y="38"/>
                    <a:pt x="86" y="38"/>
                    <a:pt x="86" y="38"/>
                  </a:cubicBezTo>
                  <a:cubicBezTo>
                    <a:pt x="86" y="36"/>
                    <a:pt x="84" y="34"/>
                    <a:pt x="81" y="34"/>
                  </a:cubicBezTo>
                  <a:close/>
                </a:path>
              </a:pathLst>
            </a:custGeom>
            <a:grpFill/>
            <a:ln>
              <a:noFill/>
            </a:ln>
          </p:spPr>
          <p:txBody>
            <a:bodyPr/>
            <a:lstStyle/>
            <a:p>
              <a:pPr eaLnBrk="1" fontAlgn="auto" hangingPunct="1">
                <a:spcBef>
                  <a:spcPts val="0"/>
                </a:spcBef>
                <a:spcAft>
                  <a:spcPts val="0"/>
                </a:spcAft>
                <a:defRPr/>
              </a:pPr>
              <a:endParaRPr lang="zh-TW" altLang="en-US">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5" name="Freeform 6"/>
            <p:cNvSpPr>
              <a:spLocks noEditPoints="1"/>
            </p:cNvSpPr>
            <p:nvPr/>
          </p:nvSpPr>
          <p:spPr bwMode="auto">
            <a:xfrm>
              <a:off x="1730152" y="3478601"/>
              <a:ext cx="240000" cy="360000"/>
            </a:xfrm>
            <a:custGeom>
              <a:avLst/>
              <a:gdLst>
                <a:gd name="T0" fmla="*/ 95 w 119"/>
                <a:gd name="T1" fmla="*/ 99 h 179"/>
                <a:gd name="T2" fmla="*/ 82 w 119"/>
                <a:gd name="T3" fmla="*/ 86 h 179"/>
                <a:gd name="T4" fmla="*/ 91 w 119"/>
                <a:gd name="T5" fmla="*/ 74 h 179"/>
                <a:gd name="T6" fmla="*/ 107 w 119"/>
                <a:gd name="T7" fmla="*/ 44 h 179"/>
                <a:gd name="T8" fmla="*/ 99 w 119"/>
                <a:gd name="T9" fmla="*/ 17 h 179"/>
                <a:gd name="T10" fmla="*/ 103 w 119"/>
                <a:gd name="T11" fmla="*/ 17 h 179"/>
                <a:gd name="T12" fmla="*/ 105 w 119"/>
                <a:gd name="T13" fmla="*/ 16 h 179"/>
                <a:gd name="T14" fmla="*/ 117 w 119"/>
                <a:gd name="T15" fmla="*/ 8 h 179"/>
                <a:gd name="T16" fmla="*/ 119 w 119"/>
                <a:gd name="T17" fmla="*/ 3 h 179"/>
                <a:gd name="T18" fmla="*/ 115 w 119"/>
                <a:gd name="T19" fmla="*/ 0 h 179"/>
                <a:gd name="T20" fmla="*/ 62 w 119"/>
                <a:gd name="T21" fmla="*/ 0 h 179"/>
                <a:gd name="T22" fmla="*/ 45 w 119"/>
                <a:gd name="T23" fmla="*/ 3 h 179"/>
                <a:gd name="T24" fmla="*/ 12 w 119"/>
                <a:gd name="T25" fmla="*/ 43 h 179"/>
                <a:gd name="T26" fmla="*/ 55 w 119"/>
                <a:gd name="T27" fmla="*/ 86 h 179"/>
                <a:gd name="T28" fmla="*/ 54 w 119"/>
                <a:gd name="T29" fmla="*/ 91 h 179"/>
                <a:gd name="T30" fmla="*/ 57 w 119"/>
                <a:gd name="T31" fmla="*/ 102 h 179"/>
                <a:gd name="T32" fmla="*/ 56 w 119"/>
                <a:gd name="T33" fmla="*/ 102 h 179"/>
                <a:gd name="T34" fmla="*/ 4 w 119"/>
                <a:gd name="T35" fmla="*/ 131 h 179"/>
                <a:gd name="T36" fmla="*/ 0 w 119"/>
                <a:gd name="T37" fmla="*/ 144 h 179"/>
                <a:gd name="T38" fmla="*/ 4 w 119"/>
                <a:gd name="T39" fmla="*/ 157 h 179"/>
                <a:gd name="T40" fmla="*/ 34 w 119"/>
                <a:gd name="T41" fmla="*/ 176 h 179"/>
                <a:gd name="T42" fmla="*/ 59 w 119"/>
                <a:gd name="T43" fmla="*/ 179 h 179"/>
                <a:gd name="T44" fmla="*/ 80 w 119"/>
                <a:gd name="T45" fmla="*/ 176 h 179"/>
                <a:gd name="T46" fmla="*/ 115 w 119"/>
                <a:gd name="T47" fmla="*/ 137 h 179"/>
                <a:gd name="T48" fmla="*/ 95 w 119"/>
                <a:gd name="T49" fmla="*/ 99 h 179"/>
                <a:gd name="T50" fmla="*/ 28 w 119"/>
                <a:gd name="T51" fmla="*/ 138 h 179"/>
                <a:gd name="T52" fmla="*/ 62 w 119"/>
                <a:gd name="T53" fmla="*/ 115 h 179"/>
                <a:gd name="T54" fmla="*/ 62 w 119"/>
                <a:gd name="T55" fmla="*/ 115 h 179"/>
                <a:gd name="T56" fmla="*/ 73 w 119"/>
                <a:gd name="T57" fmla="*/ 117 h 179"/>
                <a:gd name="T58" fmla="*/ 77 w 119"/>
                <a:gd name="T59" fmla="*/ 119 h 179"/>
                <a:gd name="T60" fmla="*/ 92 w 119"/>
                <a:gd name="T61" fmla="*/ 135 h 179"/>
                <a:gd name="T62" fmla="*/ 93 w 119"/>
                <a:gd name="T63" fmla="*/ 139 h 179"/>
                <a:gd name="T64" fmla="*/ 59 w 119"/>
                <a:gd name="T65" fmla="*/ 163 h 179"/>
                <a:gd name="T66" fmla="*/ 28 w 119"/>
                <a:gd name="T67" fmla="*/ 138 h 179"/>
                <a:gd name="T68" fmla="*/ 44 w 119"/>
                <a:gd name="T69" fmla="*/ 21 h 179"/>
                <a:gd name="T70" fmla="*/ 55 w 119"/>
                <a:gd name="T71" fmla="*/ 16 h 179"/>
                <a:gd name="T72" fmla="*/ 55 w 119"/>
                <a:gd name="T73" fmla="*/ 16 h 179"/>
                <a:gd name="T74" fmla="*/ 80 w 119"/>
                <a:gd name="T75" fmla="*/ 45 h 179"/>
                <a:gd name="T76" fmla="*/ 75 w 119"/>
                <a:gd name="T77" fmla="*/ 67 h 179"/>
                <a:gd name="T78" fmla="*/ 64 w 119"/>
                <a:gd name="T79" fmla="*/ 72 h 179"/>
                <a:gd name="T80" fmla="*/ 64 w 119"/>
                <a:gd name="T81" fmla="*/ 72 h 179"/>
                <a:gd name="T82" fmla="*/ 64 w 119"/>
                <a:gd name="T83" fmla="*/ 72 h 179"/>
                <a:gd name="T84" fmla="*/ 39 w 119"/>
                <a:gd name="T85" fmla="*/ 43 h 179"/>
                <a:gd name="T86" fmla="*/ 44 w 119"/>
                <a:gd name="T87" fmla="*/ 2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9" h="179">
                  <a:moveTo>
                    <a:pt x="95" y="99"/>
                  </a:moveTo>
                  <a:cubicBezTo>
                    <a:pt x="88" y="95"/>
                    <a:pt x="82" y="88"/>
                    <a:pt x="82" y="86"/>
                  </a:cubicBezTo>
                  <a:cubicBezTo>
                    <a:pt x="82" y="83"/>
                    <a:pt x="83" y="81"/>
                    <a:pt x="91" y="74"/>
                  </a:cubicBezTo>
                  <a:cubicBezTo>
                    <a:pt x="102" y="66"/>
                    <a:pt x="107" y="55"/>
                    <a:pt x="107" y="44"/>
                  </a:cubicBezTo>
                  <a:cubicBezTo>
                    <a:pt x="107" y="33"/>
                    <a:pt x="104" y="24"/>
                    <a:pt x="99" y="17"/>
                  </a:cubicBezTo>
                  <a:cubicBezTo>
                    <a:pt x="103" y="17"/>
                    <a:pt x="103" y="17"/>
                    <a:pt x="103" y="17"/>
                  </a:cubicBezTo>
                  <a:cubicBezTo>
                    <a:pt x="104" y="17"/>
                    <a:pt x="105" y="17"/>
                    <a:pt x="105" y="16"/>
                  </a:cubicBezTo>
                  <a:cubicBezTo>
                    <a:pt x="117" y="8"/>
                    <a:pt x="117" y="8"/>
                    <a:pt x="117" y="8"/>
                  </a:cubicBezTo>
                  <a:cubicBezTo>
                    <a:pt x="119" y="7"/>
                    <a:pt x="119" y="5"/>
                    <a:pt x="119" y="3"/>
                  </a:cubicBezTo>
                  <a:cubicBezTo>
                    <a:pt x="118" y="2"/>
                    <a:pt x="117" y="0"/>
                    <a:pt x="115" y="0"/>
                  </a:cubicBezTo>
                  <a:cubicBezTo>
                    <a:pt x="62" y="0"/>
                    <a:pt x="62" y="0"/>
                    <a:pt x="62" y="0"/>
                  </a:cubicBezTo>
                  <a:cubicBezTo>
                    <a:pt x="56" y="0"/>
                    <a:pt x="50" y="1"/>
                    <a:pt x="45" y="3"/>
                  </a:cubicBezTo>
                  <a:cubicBezTo>
                    <a:pt x="25" y="10"/>
                    <a:pt x="12" y="26"/>
                    <a:pt x="12" y="43"/>
                  </a:cubicBezTo>
                  <a:cubicBezTo>
                    <a:pt x="12" y="67"/>
                    <a:pt x="30" y="85"/>
                    <a:pt x="55" y="86"/>
                  </a:cubicBezTo>
                  <a:cubicBezTo>
                    <a:pt x="55" y="88"/>
                    <a:pt x="54" y="90"/>
                    <a:pt x="54" y="91"/>
                  </a:cubicBezTo>
                  <a:cubicBezTo>
                    <a:pt x="54" y="95"/>
                    <a:pt x="55" y="99"/>
                    <a:pt x="57" y="102"/>
                  </a:cubicBezTo>
                  <a:cubicBezTo>
                    <a:pt x="57" y="102"/>
                    <a:pt x="57" y="102"/>
                    <a:pt x="56" y="102"/>
                  </a:cubicBezTo>
                  <a:cubicBezTo>
                    <a:pt x="33" y="102"/>
                    <a:pt x="12" y="113"/>
                    <a:pt x="4" y="131"/>
                  </a:cubicBezTo>
                  <a:cubicBezTo>
                    <a:pt x="1" y="135"/>
                    <a:pt x="0" y="140"/>
                    <a:pt x="0" y="144"/>
                  </a:cubicBezTo>
                  <a:cubicBezTo>
                    <a:pt x="0" y="148"/>
                    <a:pt x="1" y="153"/>
                    <a:pt x="4" y="157"/>
                  </a:cubicBezTo>
                  <a:cubicBezTo>
                    <a:pt x="9" y="166"/>
                    <a:pt x="20" y="173"/>
                    <a:pt x="34" y="176"/>
                  </a:cubicBezTo>
                  <a:cubicBezTo>
                    <a:pt x="42" y="178"/>
                    <a:pt x="50" y="179"/>
                    <a:pt x="59" y="179"/>
                  </a:cubicBezTo>
                  <a:cubicBezTo>
                    <a:pt x="66" y="179"/>
                    <a:pt x="74" y="178"/>
                    <a:pt x="80" y="176"/>
                  </a:cubicBezTo>
                  <a:cubicBezTo>
                    <a:pt x="101" y="170"/>
                    <a:pt x="115" y="155"/>
                    <a:pt x="115" y="137"/>
                  </a:cubicBezTo>
                  <a:cubicBezTo>
                    <a:pt x="115" y="120"/>
                    <a:pt x="109" y="110"/>
                    <a:pt x="95" y="99"/>
                  </a:cubicBezTo>
                  <a:close/>
                  <a:moveTo>
                    <a:pt x="28" y="138"/>
                  </a:moveTo>
                  <a:cubicBezTo>
                    <a:pt x="28" y="126"/>
                    <a:pt x="44" y="115"/>
                    <a:pt x="62" y="115"/>
                  </a:cubicBezTo>
                  <a:cubicBezTo>
                    <a:pt x="62" y="115"/>
                    <a:pt x="62" y="115"/>
                    <a:pt x="62" y="115"/>
                  </a:cubicBezTo>
                  <a:cubicBezTo>
                    <a:pt x="66" y="115"/>
                    <a:pt x="70" y="116"/>
                    <a:pt x="73" y="117"/>
                  </a:cubicBezTo>
                  <a:cubicBezTo>
                    <a:pt x="75" y="118"/>
                    <a:pt x="76" y="119"/>
                    <a:pt x="77" y="119"/>
                  </a:cubicBezTo>
                  <a:cubicBezTo>
                    <a:pt x="85" y="125"/>
                    <a:pt x="91" y="129"/>
                    <a:pt x="92" y="135"/>
                  </a:cubicBezTo>
                  <a:cubicBezTo>
                    <a:pt x="93" y="136"/>
                    <a:pt x="93" y="138"/>
                    <a:pt x="93" y="139"/>
                  </a:cubicBezTo>
                  <a:cubicBezTo>
                    <a:pt x="93" y="155"/>
                    <a:pt x="81" y="163"/>
                    <a:pt x="59" y="163"/>
                  </a:cubicBezTo>
                  <a:cubicBezTo>
                    <a:pt x="41" y="163"/>
                    <a:pt x="28" y="152"/>
                    <a:pt x="28" y="138"/>
                  </a:cubicBezTo>
                  <a:close/>
                  <a:moveTo>
                    <a:pt x="44" y="21"/>
                  </a:moveTo>
                  <a:cubicBezTo>
                    <a:pt x="47" y="18"/>
                    <a:pt x="51" y="16"/>
                    <a:pt x="55" y="16"/>
                  </a:cubicBezTo>
                  <a:cubicBezTo>
                    <a:pt x="55" y="16"/>
                    <a:pt x="55" y="16"/>
                    <a:pt x="55" y="16"/>
                  </a:cubicBezTo>
                  <a:cubicBezTo>
                    <a:pt x="67" y="16"/>
                    <a:pt x="78" y="30"/>
                    <a:pt x="80" y="45"/>
                  </a:cubicBezTo>
                  <a:cubicBezTo>
                    <a:pt x="81" y="54"/>
                    <a:pt x="79" y="62"/>
                    <a:pt x="75" y="67"/>
                  </a:cubicBezTo>
                  <a:cubicBezTo>
                    <a:pt x="72" y="70"/>
                    <a:pt x="68" y="72"/>
                    <a:pt x="64" y="72"/>
                  </a:cubicBezTo>
                  <a:cubicBezTo>
                    <a:pt x="64" y="72"/>
                    <a:pt x="64" y="72"/>
                    <a:pt x="64" y="72"/>
                  </a:cubicBezTo>
                  <a:cubicBezTo>
                    <a:pt x="64" y="72"/>
                    <a:pt x="64" y="72"/>
                    <a:pt x="64" y="72"/>
                  </a:cubicBezTo>
                  <a:cubicBezTo>
                    <a:pt x="53" y="72"/>
                    <a:pt x="41" y="58"/>
                    <a:pt x="39" y="43"/>
                  </a:cubicBezTo>
                  <a:cubicBezTo>
                    <a:pt x="38" y="34"/>
                    <a:pt x="40" y="26"/>
                    <a:pt x="44" y="21"/>
                  </a:cubicBezTo>
                  <a:close/>
                </a:path>
              </a:pathLst>
            </a:custGeom>
            <a:grpFill/>
            <a:ln>
              <a:noFill/>
            </a:ln>
          </p:spPr>
          <p:txBody>
            <a:bodyPr/>
            <a:lstStyle/>
            <a:p>
              <a:pPr eaLnBrk="1" fontAlgn="auto" hangingPunct="1">
                <a:spcBef>
                  <a:spcPts val="0"/>
                </a:spcBef>
                <a:spcAft>
                  <a:spcPts val="0"/>
                </a:spcAft>
                <a:defRPr/>
              </a:pPr>
              <a:endParaRPr lang="zh-TW" altLang="en-US">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grpSp>
      <p:sp>
        <p:nvSpPr>
          <p:cNvPr id="16" name="Freeform 16"/>
          <p:cNvSpPr>
            <a:spLocks noChangeAspect="1"/>
          </p:cNvSpPr>
          <p:nvPr/>
        </p:nvSpPr>
        <p:spPr bwMode="auto">
          <a:xfrm>
            <a:off x="10781898" y="3176588"/>
            <a:ext cx="441325" cy="360362"/>
          </a:xfrm>
          <a:custGeom>
            <a:avLst/>
            <a:gdLst>
              <a:gd name="T0" fmla="*/ 2147483647 w 197"/>
              <a:gd name="T1" fmla="*/ 2147483647 h 160"/>
              <a:gd name="T2" fmla="*/ 2147483647 w 197"/>
              <a:gd name="T3" fmla="*/ 2147483647 h 160"/>
              <a:gd name="T4" fmla="*/ 2147483647 w 197"/>
              <a:gd name="T5" fmla="*/ 2147483647 h 160"/>
              <a:gd name="T6" fmla="*/ 2147483647 w 197"/>
              <a:gd name="T7" fmla="*/ 2147483647 h 160"/>
              <a:gd name="T8" fmla="*/ 2147483647 w 197"/>
              <a:gd name="T9" fmla="*/ 0 h 160"/>
              <a:gd name="T10" fmla="*/ 2147483647 w 197"/>
              <a:gd name="T11" fmla="*/ 2147483647 h 160"/>
              <a:gd name="T12" fmla="*/ 2147483647 w 197"/>
              <a:gd name="T13" fmla="*/ 2147483647 h 160"/>
              <a:gd name="T14" fmla="*/ 2147483647 w 197"/>
              <a:gd name="T15" fmla="*/ 2147483647 h 160"/>
              <a:gd name="T16" fmla="*/ 2147483647 w 197"/>
              <a:gd name="T17" fmla="*/ 2147483647 h 160"/>
              <a:gd name="T18" fmla="*/ 2147483647 w 197"/>
              <a:gd name="T19" fmla="*/ 2147483647 h 160"/>
              <a:gd name="T20" fmla="*/ 2147483647 w 197"/>
              <a:gd name="T21" fmla="*/ 2147483647 h 160"/>
              <a:gd name="T22" fmla="*/ 2147483647 w 197"/>
              <a:gd name="T23" fmla="*/ 2147483647 h 160"/>
              <a:gd name="T24" fmla="*/ 2147483647 w 197"/>
              <a:gd name="T25" fmla="*/ 2147483647 h 160"/>
              <a:gd name="T26" fmla="*/ 2147483647 w 197"/>
              <a:gd name="T27" fmla="*/ 2147483647 h 160"/>
              <a:gd name="T28" fmla="*/ 2147483647 w 197"/>
              <a:gd name="T29" fmla="*/ 2147483647 h 160"/>
              <a:gd name="T30" fmla="*/ 2147483647 w 197"/>
              <a:gd name="T31" fmla="*/ 2147483647 h 160"/>
              <a:gd name="T32" fmla="*/ 2147483647 w 197"/>
              <a:gd name="T33" fmla="*/ 2147483647 h 160"/>
              <a:gd name="T34" fmla="*/ 0 w 197"/>
              <a:gd name="T35" fmla="*/ 2147483647 h 160"/>
              <a:gd name="T36" fmla="*/ 2147483647 w 197"/>
              <a:gd name="T37" fmla="*/ 2147483647 h 160"/>
              <a:gd name="T38" fmla="*/ 2147483647 w 197"/>
              <a:gd name="T39" fmla="*/ 2147483647 h 160"/>
              <a:gd name="T40" fmla="*/ 2147483647 w 197"/>
              <a:gd name="T41" fmla="*/ 2147483647 h 160"/>
              <a:gd name="T42" fmla="*/ 2147483647 w 197"/>
              <a:gd name="T43" fmla="*/ 2147483647 h 160"/>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97" h="160">
                <a:moveTo>
                  <a:pt x="197" y="19"/>
                </a:moveTo>
                <a:cubicBezTo>
                  <a:pt x="190" y="22"/>
                  <a:pt x="182" y="24"/>
                  <a:pt x="174" y="25"/>
                </a:cubicBezTo>
                <a:cubicBezTo>
                  <a:pt x="182" y="20"/>
                  <a:pt x="189" y="12"/>
                  <a:pt x="192" y="3"/>
                </a:cubicBezTo>
                <a:cubicBezTo>
                  <a:pt x="184" y="8"/>
                  <a:pt x="175" y="11"/>
                  <a:pt x="166" y="13"/>
                </a:cubicBezTo>
                <a:cubicBezTo>
                  <a:pt x="158" y="5"/>
                  <a:pt x="148" y="0"/>
                  <a:pt x="136" y="0"/>
                </a:cubicBezTo>
                <a:cubicBezTo>
                  <a:pt x="114" y="0"/>
                  <a:pt x="96" y="18"/>
                  <a:pt x="96" y="40"/>
                </a:cubicBezTo>
                <a:cubicBezTo>
                  <a:pt x="96" y="44"/>
                  <a:pt x="96" y="47"/>
                  <a:pt x="97" y="50"/>
                </a:cubicBezTo>
                <a:cubicBezTo>
                  <a:pt x="63" y="48"/>
                  <a:pt x="34" y="32"/>
                  <a:pt x="14" y="7"/>
                </a:cubicBezTo>
                <a:cubicBezTo>
                  <a:pt x="10" y="13"/>
                  <a:pt x="8" y="20"/>
                  <a:pt x="8" y="28"/>
                </a:cubicBezTo>
                <a:cubicBezTo>
                  <a:pt x="8" y="42"/>
                  <a:pt x="15" y="54"/>
                  <a:pt x="26" y="61"/>
                </a:cubicBezTo>
                <a:cubicBezTo>
                  <a:pt x="20" y="61"/>
                  <a:pt x="13" y="59"/>
                  <a:pt x="8" y="56"/>
                </a:cubicBezTo>
                <a:cubicBezTo>
                  <a:pt x="8" y="56"/>
                  <a:pt x="8" y="57"/>
                  <a:pt x="8" y="57"/>
                </a:cubicBezTo>
                <a:cubicBezTo>
                  <a:pt x="8" y="76"/>
                  <a:pt x="22" y="93"/>
                  <a:pt x="40" y="96"/>
                </a:cubicBezTo>
                <a:cubicBezTo>
                  <a:pt x="37" y="97"/>
                  <a:pt x="33" y="98"/>
                  <a:pt x="30" y="98"/>
                </a:cubicBezTo>
                <a:cubicBezTo>
                  <a:pt x="27" y="98"/>
                  <a:pt x="24" y="98"/>
                  <a:pt x="22" y="97"/>
                </a:cubicBezTo>
                <a:cubicBezTo>
                  <a:pt x="27" y="113"/>
                  <a:pt x="42" y="125"/>
                  <a:pt x="60" y="125"/>
                </a:cubicBezTo>
                <a:cubicBezTo>
                  <a:pt x="46" y="136"/>
                  <a:pt x="29" y="142"/>
                  <a:pt x="10" y="142"/>
                </a:cubicBezTo>
                <a:cubicBezTo>
                  <a:pt x="6" y="142"/>
                  <a:pt x="3" y="142"/>
                  <a:pt x="0" y="142"/>
                </a:cubicBezTo>
                <a:cubicBezTo>
                  <a:pt x="18" y="153"/>
                  <a:pt x="39" y="160"/>
                  <a:pt x="62" y="160"/>
                </a:cubicBezTo>
                <a:cubicBezTo>
                  <a:pt x="136" y="160"/>
                  <a:pt x="177" y="98"/>
                  <a:pt x="177" y="45"/>
                </a:cubicBezTo>
                <a:cubicBezTo>
                  <a:pt x="177" y="43"/>
                  <a:pt x="177" y="42"/>
                  <a:pt x="177" y="40"/>
                </a:cubicBezTo>
                <a:cubicBezTo>
                  <a:pt x="185" y="34"/>
                  <a:pt x="192" y="27"/>
                  <a:pt x="197" y="19"/>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17" name="Freeform 36"/>
          <p:cNvSpPr>
            <a:spLocks noChangeAspect="1"/>
          </p:cNvSpPr>
          <p:nvPr/>
        </p:nvSpPr>
        <p:spPr bwMode="auto">
          <a:xfrm>
            <a:off x="9992910" y="4397375"/>
            <a:ext cx="420688" cy="539750"/>
          </a:xfrm>
          <a:custGeom>
            <a:avLst/>
            <a:gdLst>
              <a:gd name="T0" fmla="*/ 2147483647 w 155"/>
              <a:gd name="T1" fmla="*/ 0 h 200"/>
              <a:gd name="T2" fmla="*/ 0 w 155"/>
              <a:gd name="T3" fmla="*/ 2147483647 h 200"/>
              <a:gd name="T4" fmla="*/ 2147483647 w 155"/>
              <a:gd name="T5" fmla="*/ 2147483647 h 200"/>
              <a:gd name="T6" fmla="*/ 2147483647 w 155"/>
              <a:gd name="T7" fmla="*/ 2147483647 h 200"/>
              <a:gd name="T8" fmla="*/ 2147483647 w 155"/>
              <a:gd name="T9" fmla="*/ 2147483647 h 200"/>
              <a:gd name="T10" fmla="*/ 2147483647 w 155"/>
              <a:gd name="T11" fmla="*/ 2147483647 h 200"/>
              <a:gd name="T12" fmla="*/ 2147483647 w 155"/>
              <a:gd name="T13" fmla="*/ 2147483647 h 200"/>
              <a:gd name="T14" fmla="*/ 2147483647 w 155"/>
              <a:gd name="T15" fmla="*/ 2147483647 h 200"/>
              <a:gd name="T16" fmla="*/ 2147483647 w 155"/>
              <a:gd name="T17" fmla="*/ 2147483647 h 200"/>
              <a:gd name="T18" fmla="*/ 2147483647 w 155"/>
              <a:gd name="T19" fmla="*/ 2147483647 h 200"/>
              <a:gd name="T20" fmla="*/ 2147483647 w 155"/>
              <a:gd name="T21" fmla="*/ 2147483647 h 200"/>
              <a:gd name="T22" fmla="*/ 2147483647 w 155"/>
              <a:gd name="T23" fmla="*/ 2147483647 h 200"/>
              <a:gd name="T24" fmla="*/ 2147483647 w 155"/>
              <a:gd name="T25" fmla="*/ 2147483647 h 200"/>
              <a:gd name="T26" fmla="*/ 2147483647 w 155"/>
              <a:gd name="T27" fmla="*/ 2147483647 h 200"/>
              <a:gd name="T28" fmla="*/ 2147483647 w 155"/>
              <a:gd name="T29" fmla="*/ 2147483647 h 200"/>
              <a:gd name="T30" fmla="*/ 2147483647 w 155"/>
              <a:gd name="T31" fmla="*/ 2147483647 h 200"/>
              <a:gd name="T32" fmla="*/ 2147483647 w 155"/>
              <a:gd name="T33" fmla="*/ 2147483647 h 200"/>
              <a:gd name="T34" fmla="*/ 2147483647 w 155"/>
              <a:gd name="T35" fmla="*/ 2147483647 h 200"/>
              <a:gd name="T36" fmla="*/ 2147483647 w 155"/>
              <a:gd name="T37" fmla="*/ 2147483647 h 200"/>
              <a:gd name="T38" fmla="*/ 2147483647 w 155"/>
              <a:gd name="T39" fmla="*/ 2147483647 h 200"/>
              <a:gd name="T40" fmla="*/ 2147483647 w 155"/>
              <a:gd name="T41" fmla="*/ 2147483647 h 200"/>
              <a:gd name="T42" fmla="*/ 2147483647 w 155"/>
              <a:gd name="T43" fmla="*/ 2147483647 h 200"/>
              <a:gd name="T44" fmla="*/ 2147483647 w 155"/>
              <a:gd name="T45" fmla="*/ 0 h 20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55" h="200">
                <a:moveTo>
                  <a:pt x="82" y="0"/>
                </a:moveTo>
                <a:cubicBezTo>
                  <a:pt x="28" y="0"/>
                  <a:pt x="0" y="39"/>
                  <a:pt x="0" y="72"/>
                </a:cubicBezTo>
                <a:cubicBezTo>
                  <a:pt x="0" y="91"/>
                  <a:pt x="8" y="109"/>
                  <a:pt x="24" y="115"/>
                </a:cubicBezTo>
                <a:cubicBezTo>
                  <a:pt x="26" y="116"/>
                  <a:pt x="29" y="115"/>
                  <a:pt x="30" y="112"/>
                </a:cubicBezTo>
                <a:cubicBezTo>
                  <a:pt x="30" y="110"/>
                  <a:pt x="31" y="105"/>
                  <a:pt x="32" y="103"/>
                </a:cubicBezTo>
                <a:cubicBezTo>
                  <a:pt x="33" y="100"/>
                  <a:pt x="32" y="99"/>
                  <a:pt x="30" y="97"/>
                </a:cubicBezTo>
                <a:cubicBezTo>
                  <a:pt x="26" y="91"/>
                  <a:pt x="23" y="84"/>
                  <a:pt x="23" y="74"/>
                </a:cubicBezTo>
                <a:cubicBezTo>
                  <a:pt x="23" y="45"/>
                  <a:pt x="44" y="20"/>
                  <a:pt x="79" y="20"/>
                </a:cubicBezTo>
                <a:cubicBezTo>
                  <a:pt x="110" y="20"/>
                  <a:pt x="127" y="38"/>
                  <a:pt x="127" y="63"/>
                </a:cubicBezTo>
                <a:cubicBezTo>
                  <a:pt x="127" y="96"/>
                  <a:pt x="112" y="124"/>
                  <a:pt x="90" y="124"/>
                </a:cubicBezTo>
                <a:cubicBezTo>
                  <a:pt x="78" y="124"/>
                  <a:pt x="69" y="114"/>
                  <a:pt x="72" y="102"/>
                </a:cubicBezTo>
                <a:cubicBezTo>
                  <a:pt x="76" y="88"/>
                  <a:pt x="82" y="72"/>
                  <a:pt x="82" y="62"/>
                </a:cubicBezTo>
                <a:cubicBezTo>
                  <a:pt x="82" y="52"/>
                  <a:pt x="77" y="44"/>
                  <a:pt x="67" y="44"/>
                </a:cubicBezTo>
                <a:cubicBezTo>
                  <a:pt x="55" y="44"/>
                  <a:pt x="45" y="57"/>
                  <a:pt x="45" y="74"/>
                </a:cubicBezTo>
                <a:cubicBezTo>
                  <a:pt x="45" y="85"/>
                  <a:pt x="49" y="92"/>
                  <a:pt x="49" y="92"/>
                </a:cubicBezTo>
                <a:cubicBezTo>
                  <a:pt x="49" y="92"/>
                  <a:pt x="36" y="145"/>
                  <a:pt x="34" y="155"/>
                </a:cubicBezTo>
                <a:cubicBezTo>
                  <a:pt x="29" y="173"/>
                  <a:pt x="33" y="196"/>
                  <a:pt x="33" y="198"/>
                </a:cubicBezTo>
                <a:cubicBezTo>
                  <a:pt x="34" y="199"/>
                  <a:pt x="35" y="200"/>
                  <a:pt x="36" y="199"/>
                </a:cubicBezTo>
                <a:cubicBezTo>
                  <a:pt x="37" y="197"/>
                  <a:pt x="52" y="179"/>
                  <a:pt x="57" y="161"/>
                </a:cubicBezTo>
                <a:cubicBezTo>
                  <a:pt x="58" y="156"/>
                  <a:pt x="65" y="130"/>
                  <a:pt x="65" y="130"/>
                </a:cubicBezTo>
                <a:cubicBezTo>
                  <a:pt x="69" y="137"/>
                  <a:pt x="80" y="144"/>
                  <a:pt x="93" y="144"/>
                </a:cubicBezTo>
                <a:cubicBezTo>
                  <a:pt x="130" y="144"/>
                  <a:pt x="155" y="110"/>
                  <a:pt x="155" y="66"/>
                </a:cubicBezTo>
                <a:cubicBezTo>
                  <a:pt x="155" y="32"/>
                  <a:pt x="126" y="0"/>
                  <a:pt x="82"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grpSp>
        <p:nvGrpSpPr>
          <p:cNvPr id="18" name="组合 17"/>
          <p:cNvGrpSpPr/>
          <p:nvPr/>
        </p:nvGrpSpPr>
        <p:grpSpPr>
          <a:xfrm>
            <a:off x="9183484" y="2299317"/>
            <a:ext cx="456587" cy="360000"/>
            <a:chOff x="1741859" y="2323507"/>
            <a:chExt cx="456587" cy="360000"/>
          </a:xfrm>
          <a:solidFill>
            <a:sysClr val="window" lastClr="FFFFFF"/>
          </a:solidFill>
        </p:grpSpPr>
        <p:sp>
          <p:nvSpPr>
            <p:cNvPr id="19" name="Freeform 66"/>
            <p:cNvSpPr/>
            <p:nvPr/>
          </p:nvSpPr>
          <p:spPr bwMode="auto">
            <a:xfrm>
              <a:off x="2046981" y="2392287"/>
              <a:ext cx="83415" cy="85610"/>
            </a:xfrm>
            <a:custGeom>
              <a:avLst/>
              <a:gdLst>
                <a:gd name="T0" fmla="*/ 322 w 378"/>
                <a:gd name="T1" fmla="*/ 119 h 389"/>
                <a:gd name="T2" fmla="*/ 322 w 378"/>
                <a:gd name="T3" fmla="*/ 119 h 389"/>
                <a:gd name="T4" fmla="*/ 321 w 378"/>
                <a:gd name="T5" fmla="*/ 118 h 389"/>
                <a:gd name="T6" fmla="*/ 321 w 378"/>
                <a:gd name="T7" fmla="*/ 117 h 389"/>
                <a:gd name="T8" fmla="*/ 320 w 378"/>
                <a:gd name="T9" fmla="*/ 117 h 389"/>
                <a:gd name="T10" fmla="*/ 271 w 378"/>
                <a:gd name="T11" fmla="*/ 64 h 389"/>
                <a:gd name="T12" fmla="*/ 271 w 378"/>
                <a:gd name="T13" fmla="*/ 64 h 389"/>
                <a:gd name="T14" fmla="*/ 58 w 378"/>
                <a:gd name="T15" fmla="*/ 14 h 389"/>
                <a:gd name="T16" fmla="*/ 9 w 378"/>
                <a:gd name="T17" fmla="*/ 92 h 389"/>
                <a:gd name="T18" fmla="*/ 108 w 378"/>
                <a:gd name="T19" fmla="*/ 135 h 389"/>
                <a:gd name="T20" fmla="*/ 191 w 378"/>
                <a:gd name="T21" fmla="*/ 164 h 389"/>
                <a:gd name="T22" fmla="*/ 211 w 378"/>
                <a:gd name="T23" fmla="*/ 187 h 389"/>
                <a:gd name="T24" fmla="*/ 211 w 378"/>
                <a:gd name="T25" fmla="*/ 187 h 389"/>
                <a:gd name="T26" fmla="*/ 213 w 378"/>
                <a:gd name="T27" fmla="*/ 191 h 389"/>
                <a:gd name="T28" fmla="*/ 213 w 378"/>
                <a:gd name="T29" fmla="*/ 191 h 389"/>
                <a:gd name="T30" fmla="*/ 213 w 378"/>
                <a:gd name="T31" fmla="*/ 191 h 389"/>
                <a:gd name="T32" fmla="*/ 235 w 378"/>
                <a:gd name="T33" fmla="*/ 274 h 389"/>
                <a:gd name="T34" fmla="*/ 270 w 378"/>
                <a:gd name="T35" fmla="*/ 376 h 389"/>
                <a:gd name="T36" fmla="*/ 351 w 378"/>
                <a:gd name="T37" fmla="*/ 333 h 389"/>
                <a:gd name="T38" fmla="*/ 322 w 378"/>
                <a:gd name="T39" fmla="*/ 11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8" h="389">
                  <a:moveTo>
                    <a:pt x="322" y="119"/>
                  </a:moveTo>
                  <a:cubicBezTo>
                    <a:pt x="322" y="119"/>
                    <a:pt x="322" y="119"/>
                    <a:pt x="322" y="119"/>
                  </a:cubicBezTo>
                  <a:cubicBezTo>
                    <a:pt x="322" y="119"/>
                    <a:pt x="322" y="119"/>
                    <a:pt x="321" y="118"/>
                  </a:cubicBezTo>
                  <a:cubicBezTo>
                    <a:pt x="321" y="118"/>
                    <a:pt x="321" y="117"/>
                    <a:pt x="321" y="117"/>
                  </a:cubicBezTo>
                  <a:cubicBezTo>
                    <a:pt x="320" y="117"/>
                    <a:pt x="320" y="117"/>
                    <a:pt x="320" y="117"/>
                  </a:cubicBezTo>
                  <a:cubicBezTo>
                    <a:pt x="314" y="108"/>
                    <a:pt x="289" y="78"/>
                    <a:pt x="271" y="64"/>
                  </a:cubicBezTo>
                  <a:cubicBezTo>
                    <a:pt x="271" y="64"/>
                    <a:pt x="271" y="64"/>
                    <a:pt x="271" y="64"/>
                  </a:cubicBezTo>
                  <a:cubicBezTo>
                    <a:pt x="201" y="0"/>
                    <a:pt x="80" y="9"/>
                    <a:pt x="58" y="14"/>
                  </a:cubicBezTo>
                  <a:cubicBezTo>
                    <a:pt x="35" y="19"/>
                    <a:pt x="0" y="41"/>
                    <a:pt x="9" y="92"/>
                  </a:cubicBezTo>
                  <a:cubicBezTo>
                    <a:pt x="18" y="144"/>
                    <a:pt x="65" y="138"/>
                    <a:pt x="108" y="135"/>
                  </a:cubicBezTo>
                  <a:cubicBezTo>
                    <a:pt x="145" y="132"/>
                    <a:pt x="182" y="158"/>
                    <a:pt x="191" y="164"/>
                  </a:cubicBezTo>
                  <a:cubicBezTo>
                    <a:pt x="191" y="164"/>
                    <a:pt x="203" y="175"/>
                    <a:pt x="211" y="187"/>
                  </a:cubicBezTo>
                  <a:cubicBezTo>
                    <a:pt x="211" y="187"/>
                    <a:pt x="211" y="187"/>
                    <a:pt x="211" y="187"/>
                  </a:cubicBezTo>
                  <a:cubicBezTo>
                    <a:pt x="211" y="187"/>
                    <a:pt x="212" y="188"/>
                    <a:pt x="213" y="191"/>
                  </a:cubicBezTo>
                  <a:cubicBezTo>
                    <a:pt x="213" y="191"/>
                    <a:pt x="213" y="191"/>
                    <a:pt x="213" y="191"/>
                  </a:cubicBezTo>
                  <a:cubicBezTo>
                    <a:pt x="213" y="191"/>
                    <a:pt x="213" y="191"/>
                    <a:pt x="213" y="191"/>
                  </a:cubicBezTo>
                  <a:cubicBezTo>
                    <a:pt x="221" y="203"/>
                    <a:pt x="240" y="240"/>
                    <a:pt x="235" y="274"/>
                  </a:cubicBezTo>
                  <a:cubicBezTo>
                    <a:pt x="228" y="317"/>
                    <a:pt x="219" y="362"/>
                    <a:pt x="270" y="376"/>
                  </a:cubicBezTo>
                  <a:cubicBezTo>
                    <a:pt x="321" y="389"/>
                    <a:pt x="345" y="355"/>
                    <a:pt x="351" y="333"/>
                  </a:cubicBezTo>
                  <a:cubicBezTo>
                    <a:pt x="358" y="312"/>
                    <a:pt x="378" y="194"/>
                    <a:pt x="322" y="119"/>
                  </a:cubicBezTo>
                  <a:close/>
                </a:path>
              </a:pathLst>
            </a:custGeom>
            <a:grpFill/>
            <a:ln>
              <a:noFill/>
            </a:ln>
          </p:spPr>
          <p:txBody>
            <a:bodyPr/>
            <a:lstStyle/>
            <a:p>
              <a:pPr eaLnBrk="1" fontAlgn="auto" hangingPunct="1">
                <a:spcBef>
                  <a:spcPts val="0"/>
                </a:spcBef>
                <a:spcAft>
                  <a:spcPts val="0"/>
                </a:spcAft>
                <a:defRPr/>
              </a:pPr>
              <a:endParaRPr lang="zh-TW" altLang="en-US" kern="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0" name="Freeform 67"/>
            <p:cNvSpPr/>
            <p:nvPr/>
          </p:nvSpPr>
          <p:spPr bwMode="auto">
            <a:xfrm>
              <a:off x="2031616" y="2323507"/>
              <a:ext cx="166830" cy="172683"/>
            </a:xfrm>
            <a:custGeom>
              <a:avLst/>
              <a:gdLst>
                <a:gd name="T0" fmla="*/ 582 w 759"/>
                <a:gd name="T1" fmla="*/ 256 h 788"/>
                <a:gd name="T2" fmla="*/ 532 w 759"/>
                <a:gd name="T3" fmla="*/ 198 h 788"/>
                <a:gd name="T4" fmla="*/ 526 w 759"/>
                <a:gd name="T5" fmla="*/ 192 h 788"/>
                <a:gd name="T6" fmla="*/ 52 w 759"/>
                <a:gd name="T7" fmla="*/ 76 h 788"/>
                <a:gd name="T8" fmla="*/ 2 w 759"/>
                <a:gd name="T9" fmla="*/ 159 h 788"/>
                <a:gd name="T10" fmla="*/ 77 w 759"/>
                <a:gd name="T11" fmla="*/ 223 h 788"/>
                <a:gd name="T12" fmla="*/ 425 w 759"/>
                <a:gd name="T13" fmla="*/ 301 h 788"/>
                <a:gd name="T14" fmla="*/ 522 w 759"/>
                <a:gd name="T15" fmla="*/ 703 h 788"/>
                <a:gd name="T16" fmla="*/ 582 w 759"/>
                <a:gd name="T17" fmla="*/ 782 h 788"/>
                <a:gd name="T18" fmla="*/ 668 w 759"/>
                <a:gd name="T19" fmla="*/ 737 h 788"/>
                <a:gd name="T20" fmla="*/ 582 w 759"/>
                <a:gd name="T21" fmla="*/ 256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9" h="788">
                  <a:moveTo>
                    <a:pt x="582" y="256"/>
                  </a:moveTo>
                  <a:cubicBezTo>
                    <a:pt x="582" y="256"/>
                    <a:pt x="551" y="214"/>
                    <a:pt x="532" y="198"/>
                  </a:cubicBezTo>
                  <a:cubicBezTo>
                    <a:pt x="531" y="196"/>
                    <a:pt x="526" y="192"/>
                    <a:pt x="526" y="192"/>
                  </a:cubicBezTo>
                  <a:cubicBezTo>
                    <a:pt x="301" y="0"/>
                    <a:pt x="71" y="73"/>
                    <a:pt x="52" y="76"/>
                  </a:cubicBezTo>
                  <a:cubicBezTo>
                    <a:pt x="31" y="79"/>
                    <a:pt x="0" y="98"/>
                    <a:pt x="2" y="159"/>
                  </a:cubicBezTo>
                  <a:cubicBezTo>
                    <a:pt x="4" y="220"/>
                    <a:pt x="77" y="223"/>
                    <a:pt x="77" y="223"/>
                  </a:cubicBezTo>
                  <a:cubicBezTo>
                    <a:pt x="239" y="176"/>
                    <a:pt x="362" y="248"/>
                    <a:pt x="425" y="301"/>
                  </a:cubicBezTo>
                  <a:cubicBezTo>
                    <a:pt x="425" y="301"/>
                    <a:pt x="608" y="467"/>
                    <a:pt x="522" y="703"/>
                  </a:cubicBezTo>
                  <a:cubicBezTo>
                    <a:pt x="522" y="703"/>
                    <a:pt x="521" y="776"/>
                    <a:pt x="582" y="782"/>
                  </a:cubicBezTo>
                  <a:cubicBezTo>
                    <a:pt x="642" y="788"/>
                    <a:pt x="663" y="758"/>
                    <a:pt x="668" y="737"/>
                  </a:cubicBezTo>
                  <a:cubicBezTo>
                    <a:pt x="672" y="718"/>
                    <a:pt x="759" y="493"/>
                    <a:pt x="582" y="256"/>
                  </a:cubicBezTo>
                  <a:close/>
                </a:path>
              </a:pathLst>
            </a:custGeom>
            <a:grpFill/>
            <a:ln>
              <a:noFill/>
            </a:ln>
          </p:spPr>
          <p:txBody>
            <a:bodyPr/>
            <a:lstStyle/>
            <a:p>
              <a:pPr eaLnBrk="1" fontAlgn="auto" hangingPunct="1">
                <a:spcBef>
                  <a:spcPts val="0"/>
                </a:spcBef>
                <a:spcAft>
                  <a:spcPts val="0"/>
                </a:spcAft>
                <a:defRPr/>
              </a:pPr>
              <a:endParaRPr lang="zh-TW" altLang="en-US" kern="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1" name="Freeform 68"/>
            <p:cNvSpPr>
              <a:spLocks noEditPoints="1"/>
            </p:cNvSpPr>
            <p:nvPr/>
          </p:nvSpPr>
          <p:spPr bwMode="auto">
            <a:xfrm>
              <a:off x="1741859" y="2384239"/>
              <a:ext cx="389269" cy="299268"/>
            </a:xfrm>
            <a:custGeom>
              <a:avLst/>
              <a:gdLst>
                <a:gd name="T0" fmla="*/ 1594 w 1772"/>
                <a:gd name="T1" fmla="*/ 571 h 1365"/>
                <a:gd name="T2" fmla="*/ 1495 w 1772"/>
                <a:gd name="T3" fmla="*/ 528 h 1365"/>
                <a:gd name="T4" fmla="*/ 1503 w 1772"/>
                <a:gd name="T5" fmla="*/ 473 h 1365"/>
                <a:gd name="T6" fmla="*/ 1519 w 1772"/>
                <a:gd name="T7" fmla="*/ 367 h 1365"/>
                <a:gd name="T8" fmla="*/ 1432 w 1772"/>
                <a:gd name="T9" fmla="*/ 249 h 1365"/>
                <a:gd name="T10" fmla="*/ 1149 w 1772"/>
                <a:gd name="T11" fmla="*/ 262 h 1365"/>
                <a:gd name="T12" fmla="*/ 1035 w 1772"/>
                <a:gd name="T13" fmla="*/ 301 h 1365"/>
                <a:gd name="T14" fmla="*/ 1014 w 1772"/>
                <a:gd name="T15" fmla="*/ 266 h 1365"/>
                <a:gd name="T16" fmla="*/ 883 w 1772"/>
                <a:gd name="T17" fmla="*/ 4 h 1365"/>
                <a:gd name="T18" fmla="*/ 365 w 1772"/>
                <a:gd name="T19" fmla="*/ 275 h 1365"/>
                <a:gd name="T20" fmla="*/ 68 w 1772"/>
                <a:gd name="T21" fmla="*/ 948 h 1365"/>
                <a:gd name="T22" fmla="*/ 150 w 1772"/>
                <a:gd name="T23" fmla="*/ 1092 h 1365"/>
                <a:gd name="T24" fmla="*/ 437 w 1772"/>
                <a:gd name="T25" fmla="*/ 1286 h 1365"/>
                <a:gd name="T26" fmla="*/ 922 w 1772"/>
                <a:gd name="T27" fmla="*/ 1365 h 1365"/>
                <a:gd name="T28" fmla="*/ 1512 w 1772"/>
                <a:gd name="T29" fmla="*/ 1186 h 1365"/>
                <a:gd name="T30" fmla="*/ 1766 w 1772"/>
                <a:gd name="T31" fmla="*/ 838 h 1365"/>
                <a:gd name="T32" fmla="*/ 1594 w 1772"/>
                <a:gd name="T33" fmla="*/ 571 h 1365"/>
                <a:gd name="T34" fmla="*/ 883 w 1772"/>
                <a:gd name="T35" fmla="*/ 1248 h 1365"/>
                <a:gd name="T36" fmla="*/ 245 w 1772"/>
                <a:gd name="T37" fmla="*/ 946 h 1365"/>
                <a:gd name="T38" fmla="*/ 776 w 1772"/>
                <a:gd name="T39" fmla="*/ 482 h 1365"/>
                <a:gd name="T40" fmla="*/ 1415 w 1772"/>
                <a:gd name="T41" fmla="*/ 783 h 1365"/>
                <a:gd name="T42" fmla="*/ 883 w 1772"/>
                <a:gd name="T43" fmla="*/ 1248 h 1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772" h="1365">
                  <a:moveTo>
                    <a:pt x="1594" y="571"/>
                  </a:moveTo>
                  <a:cubicBezTo>
                    <a:pt x="1594" y="571"/>
                    <a:pt x="1502" y="538"/>
                    <a:pt x="1495" y="528"/>
                  </a:cubicBezTo>
                  <a:cubicBezTo>
                    <a:pt x="1489" y="517"/>
                    <a:pt x="1493" y="494"/>
                    <a:pt x="1503" y="473"/>
                  </a:cubicBezTo>
                  <a:cubicBezTo>
                    <a:pt x="1514" y="452"/>
                    <a:pt x="1521" y="391"/>
                    <a:pt x="1519" y="367"/>
                  </a:cubicBezTo>
                  <a:cubicBezTo>
                    <a:pt x="1516" y="343"/>
                    <a:pt x="1515" y="289"/>
                    <a:pt x="1432" y="249"/>
                  </a:cubicBezTo>
                  <a:cubicBezTo>
                    <a:pt x="1349" y="208"/>
                    <a:pt x="1172" y="252"/>
                    <a:pt x="1149" y="262"/>
                  </a:cubicBezTo>
                  <a:cubicBezTo>
                    <a:pt x="1126" y="271"/>
                    <a:pt x="1035" y="301"/>
                    <a:pt x="1035" y="301"/>
                  </a:cubicBezTo>
                  <a:cubicBezTo>
                    <a:pt x="1035" y="301"/>
                    <a:pt x="1002" y="319"/>
                    <a:pt x="1014" y="266"/>
                  </a:cubicBezTo>
                  <a:cubicBezTo>
                    <a:pt x="1025" y="212"/>
                    <a:pt x="1077" y="0"/>
                    <a:pt x="883" y="4"/>
                  </a:cubicBezTo>
                  <a:cubicBezTo>
                    <a:pt x="689" y="7"/>
                    <a:pt x="450" y="193"/>
                    <a:pt x="365" y="275"/>
                  </a:cubicBezTo>
                  <a:cubicBezTo>
                    <a:pt x="281" y="358"/>
                    <a:pt x="0" y="639"/>
                    <a:pt x="68" y="948"/>
                  </a:cubicBezTo>
                  <a:cubicBezTo>
                    <a:pt x="68" y="948"/>
                    <a:pt x="99" y="1038"/>
                    <a:pt x="150" y="1092"/>
                  </a:cubicBezTo>
                  <a:cubicBezTo>
                    <a:pt x="202" y="1145"/>
                    <a:pt x="273" y="1226"/>
                    <a:pt x="437" y="1286"/>
                  </a:cubicBezTo>
                  <a:cubicBezTo>
                    <a:pt x="600" y="1346"/>
                    <a:pt x="752" y="1365"/>
                    <a:pt x="922" y="1365"/>
                  </a:cubicBezTo>
                  <a:cubicBezTo>
                    <a:pt x="1091" y="1365"/>
                    <a:pt x="1337" y="1312"/>
                    <a:pt x="1512" y="1186"/>
                  </a:cubicBezTo>
                  <a:cubicBezTo>
                    <a:pt x="1686" y="1060"/>
                    <a:pt x="1759" y="929"/>
                    <a:pt x="1766" y="838"/>
                  </a:cubicBezTo>
                  <a:cubicBezTo>
                    <a:pt x="1772" y="747"/>
                    <a:pt x="1735" y="628"/>
                    <a:pt x="1594" y="571"/>
                  </a:cubicBezTo>
                  <a:close/>
                  <a:moveTo>
                    <a:pt x="883" y="1248"/>
                  </a:moveTo>
                  <a:cubicBezTo>
                    <a:pt x="560" y="1293"/>
                    <a:pt x="274" y="1158"/>
                    <a:pt x="245" y="946"/>
                  </a:cubicBezTo>
                  <a:cubicBezTo>
                    <a:pt x="215" y="735"/>
                    <a:pt x="453" y="527"/>
                    <a:pt x="776" y="482"/>
                  </a:cubicBezTo>
                  <a:cubicBezTo>
                    <a:pt x="1099" y="437"/>
                    <a:pt x="1385" y="572"/>
                    <a:pt x="1415" y="783"/>
                  </a:cubicBezTo>
                  <a:cubicBezTo>
                    <a:pt x="1444" y="995"/>
                    <a:pt x="1206" y="1203"/>
                    <a:pt x="883" y="1248"/>
                  </a:cubicBezTo>
                  <a:close/>
                </a:path>
              </a:pathLst>
            </a:custGeom>
            <a:grpFill/>
            <a:ln>
              <a:noFill/>
            </a:ln>
          </p:spPr>
          <p:txBody>
            <a:bodyPr/>
            <a:lstStyle/>
            <a:p>
              <a:pPr eaLnBrk="1" fontAlgn="auto" hangingPunct="1">
                <a:spcBef>
                  <a:spcPts val="0"/>
                </a:spcBef>
                <a:spcAft>
                  <a:spcPts val="0"/>
                </a:spcAft>
                <a:defRPr/>
              </a:pPr>
              <a:endParaRPr lang="zh-TW" altLang="en-US" kern="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2" name="Freeform 69"/>
            <p:cNvSpPr>
              <a:spLocks noEditPoints="1"/>
            </p:cNvSpPr>
            <p:nvPr/>
          </p:nvSpPr>
          <p:spPr bwMode="auto">
            <a:xfrm>
              <a:off x="1844298" y="2515214"/>
              <a:ext cx="147073" cy="130244"/>
            </a:xfrm>
            <a:custGeom>
              <a:avLst/>
              <a:gdLst>
                <a:gd name="T0" fmla="*/ 640 w 671"/>
                <a:gd name="T1" fmla="*/ 232 h 593"/>
                <a:gd name="T2" fmla="*/ 281 w 671"/>
                <a:gd name="T3" fmla="*/ 35 h 593"/>
                <a:gd name="T4" fmla="*/ 30 w 671"/>
                <a:gd name="T5" fmla="*/ 360 h 593"/>
                <a:gd name="T6" fmla="*/ 390 w 671"/>
                <a:gd name="T7" fmla="*/ 558 h 593"/>
                <a:gd name="T8" fmla="*/ 640 w 671"/>
                <a:gd name="T9" fmla="*/ 232 h 593"/>
                <a:gd name="T10" fmla="*/ 233 w 671"/>
                <a:gd name="T11" fmla="*/ 373 h 593"/>
                <a:gd name="T12" fmla="*/ 127 w 671"/>
                <a:gd name="T13" fmla="*/ 266 h 593"/>
                <a:gd name="T14" fmla="*/ 233 w 671"/>
                <a:gd name="T15" fmla="*/ 160 h 593"/>
                <a:gd name="T16" fmla="*/ 340 w 671"/>
                <a:gd name="T17" fmla="*/ 266 h 593"/>
                <a:gd name="T18" fmla="*/ 233 w 671"/>
                <a:gd name="T19" fmla="*/ 373 h 593"/>
                <a:gd name="T20" fmla="*/ 485 w 671"/>
                <a:gd name="T21" fmla="*/ 382 h 593"/>
                <a:gd name="T22" fmla="*/ 434 w 671"/>
                <a:gd name="T23" fmla="*/ 331 h 593"/>
                <a:gd name="T24" fmla="*/ 485 w 671"/>
                <a:gd name="T25" fmla="*/ 280 h 593"/>
                <a:gd name="T26" fmla="*/ 536 w 671"/>
                <a:gd name="T27" fmla="*/ 331 h 593"/>
                <a:gd name="T28" fmla="*/ 485 w 671"/>
                <a:gd name="T29" fmla="*/ 382 h 5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71" h="593">
                  <a:moveTo>
                    <a:pt x="640" y="232"/>
                  </a:moveTo>
                  <a:cubicBezTo>
                    <a:pt x="610" y="88"/>
                    <a:pt x="449" y="0"/>
                    <a:pt x="281" y="35"/>
                  </a:cubicBezTo>
                  <a:cubicBezTo>
                    <a:pt x="112" y="70"/>
                    <a:pt x="0" y="216"/>
                    <a:pt x="30" y="360"/>
                  </a:cubicBezTo>
                  <a:cubicBezTo>
                    <a:pt x="61" y="505"/>
                    <a:pt x="222" y="593"/>
                    <a:pt x="390" y="558"/>
                  </a:cubicBezTo>
                  <a:cubicBezTo>
                    <a:pt x="559" y="522"/>
                    <a:pt x="671" y="377"/>
                    <a:pt x="640" y="232"/>
                  </a:cubicBezTo>
                  <a:close/>
                  <a:moveTo>
                    <a:pt x="233" y="373"/>
                  </a:moveTo>
                  <a:cubicBezTo>
                    <a:pt x="174" y="373"/>
                    <a:pt x="127" y="325"/>
                    <a:pt x="127" y="266"/>
                  </a:cubicBezTo>
                  <a:cubicBezTo>
                    <a:pt x="127" y="207"/>
                    <a:pt x="174" y="160"/>
                    <a:pt x="233" y="160"/>
                  </a:cubicBezTo>
                  <a:cubicBezTo>
                    <a:pt x="292" y="160"/>
                    <a:pt x="340" y="207"/>
                    <a:pt x="340" y="266"/>
                  </a:cubicBezTo>
                  <a:cubicBezTo>
                    <a:pt x="340" y="325"/>
                    <a:pt x="292" y="373"/>
                    <a:pt x="233" y="373"/>
                  </a:cubicBezTo>
                  <a:close/>
                  <a:moveTo>
                    <a:pt x="485" y="382"/>
                  </a:moveTo>
                  <a:cubicBezTo>
                    <a:pt x="456" y="382"/>
                    <a:pt x="434" y="359"/>
                    <a:pt x="434" y="331"/>
                  </a:cubicBezTo>
                  <a:cubicBezTo>
                    <a:pt x="434" y="303"/>
                    <a:pt x="456" y="280"/>
                    <a:pt x="485" y="280"/>
                  </a:cubicBezTo>
                  <a:cubicBezTo>
                    <a:pt x="513" y="280"/>
                    <a:pt x="536" y="303"/>
                    <a:pt x="536" y="331"/>
                  </a:cubicBezTo>
                  <a:cubicBezTo>
                    <a:pt x="536" y="359"/>
                    <a:pt x="513" y="382"/>
                    <a:pt x="485" y="382"/>
                  </a:cubicBezTo>
                  <a:close/>
                </a:path>
              </a:pathLst>
            </a:custGeom>
            <a:grpFill/>
            <a:ln>
              <a:noFill/>
            </a:ln>
          </p:spPr>
          <p:txBody>
            <a:bodyPr/>
            <a:lstStyle/>
            <a:p>
              <a:pPr eaLnBrk="1" fontAlgn="auto" hangingPunct="1">
                <a:spcBef>
                  <a:spcPts val="0"/>
                </a:spcBef>
                <a:spcAft>
                  <a:spcPts val="0"/>
                </a:spcAft>
                <a:defRPr/>
              </a:pPr>
              <a:endParaRPr lang="zh-TW" altLang="en-US" kern="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grpSp>
      <p:sp>
        <p:nvSpPr>
          <p:cNvPr id="23" name="Freeform 85"/>
          <p:cNvSpPr>
            <a:spLocks noChangeAspect="1" noEditPoints="1"/>
          </p:cNvSpPr>
          <p:nvPr/>
        </p:nvSpPr>
        <p:spPr bwMode="auto">
          <a:xfrm>
            <a:off x="8435573" y="3392488"/>
            <a:ext cx="361950" cy="360362"/>
          </a:xfrm>
          <a:custGeom>
            <a:avLst/>
            <a:gdLst>
              <a:gd name="T0" fmla="*/ 2147483647 w 199"/>
              <a:gd name="T1" fmla="*/ 0 h 198"/>
              <a:gd name="T2" fmla="*/ 2147483647 w 199"/>
              <a:gd name="T3" fmla="*/ 0 h 198"/>
              <a:gd name="T4" fmla="*/ 0 w 199"/>
              <a:gd name="T5" fmla="*/ 2147483647 h 198"/>
              <a:gd name="T6" fmla="*/ 0 w 199"/>
              <a:gd name="T7" fmla="*/ 2147483647 h 198"/>
              <a:gd name="T8" fmla="*/ 0 w 199"/>
              <a:gd name="T9" fmla="*/ 2147483647 h 198"/>
              <a:gd name="T10" fmla="*/ 2147483647 w 199"/>
              <a:gd name="T11" fmla="*/ 2147483647 h 198"/>
              <a:gd name="T12" fmla="*/ 2147483647 w 199"/>
              <a:gd name="T13" fmla="*/ 2147483647 h 198"/>
              <a:gd name="T14" fmla="*/ 2147483647 w 199"/>
              <a:gd name="T15" fmla="*/ 2147483647 h 198"/>
              <a:gd name="T16" fmla="*/ 2147483647 w 199"/>
              <a:gd name="T17" fmla="*/ 2147483647 h 198"/>
              <a:gd name="T18" fmla="*/ 2147483647 w 199"/>
              <a:gd name="T19" fmla="*/ 2147483647 h 198"/>
              <a:gd name="T20" fmla="*/ 2147483647 w 199"/>
              <a:gd name="T21" fmla="*/ 0 h 198"/>
              <a:gd name="T22" fmla="*/ 2147483647 w 199"/>
              <a:gd name="T23" fmla="*/ 2147483647 h 198"/>
              <a:gd name="T24" fmla="*/ 2147483647 w 199"/>
              <a:gd name="T25" fmla="*/ 2147483647 h 198"/>
              <a:gd name="T26" fmla="*/ 2147483647 w 199"/>
              <a:gd name="T27" fmla="*/ 2147483647 h 198"/>
              <a:gd name="T28" fmla="*/ 2147483647 w 199"/>
              <a:gd name="T29" fmla="*/ 2147483647 h 198"/>
              <a:gd name="T30" fmla="*/ 2147483647 w 199"/>
              <a:gd name="T31" fmla="*/ 2147483647 h 198"/>
              <a:gd name="T32" fmla="*/ 2147483647 w 199"/>
              <a:gd name="T33" fmla="*/ 2147483647 h 198"/>
              <a:gd name="T34" fmla="*/ 2147483647 w 199"/>
              <a:gd name="T35" fmla="*/ 2147483647 h 198"/>
              <a:gd name="T36" fmla="*/ 2147483647 w 199"/>
              <a:gd name="T37" fmla="*/ 2147483647 h 198"/>
              <a:gd name="T38" fmla="*/ 2147483647 w 199"/>
              <a:gd name="T39" fmla="*/ 2147483647 h 198"/>
              <a:gd name="T40" fmla="*/ 2147483647 w 199"/>
              <a:gd name="T41" fmla="*/ 2147483647 h 198"/>
              <a:gd name="T42" fmla="*/ 2147483647 w 199"/>
              <a:gd name="T43" fmla="*/ 2147483647 h 198"/>
              <a:gd name="T44" fmla="*/ 2147483647 w 199"/>
              <a:gd name="T45" fmla="*/ 2147483647 h 198"/>
              <a:gd name="T46" fmla="*/ 2147483647 w 199"/>
              <a:gd name="T47" fmla="*/ 2147483647 h 198"/>
              <a:gd name="T48" fmla="*/ 2147483647 w 199"/>
              <a:gd name="T49" fmla="*/ 2147483647 h 198"/>
              <a:gd name="T50" fmla="*/ 2147483647 w 199"/>
              <a:gd name="T51" fmla="*/ 2147483647 h 198"/>
              <a:gd name="T52" fmla="*/ 2147483647 w 199"/>
              <a:gd name="T53" fmla="*/ 2147483647 h 198"/>
              <a:gd name="T54" fmla="*/ 2147483647 w 199"/>
              <a:gd name="T55" fmla="*/ 2147483647 h 198"/>
              <a:gd name="T56" fmla="*/ 2147483647 w 199"/>
              <a:gd name="T57" fmla="*/ 2147483647 h 198"/>
              <a:gd name="T58" fmla="*/ 2147483647 w 199"/>
              <a:gd name="T59" fmla="*/ 2147483647 h 198"/>
              <a:gd name="T60" fmla="*/ 2147483647 w 199"/>
              <a:gd name="T61" fmla="*/ 2147483647 h 198"/>
              <a:gd name="T62" fmla="*/ 2147483647 w 199"/>
              <a:gd name="T63" fmla="*/ 2147483647 h 198"/>
              <a:gd name="T64" fmla="*/ 2147483647 w 199"/>
              <a:gd name="T65" fmla="*/ 2147483647 h 198"/>
              <a:gd name="T66" fmla="*/ 2147483647 w 199"/>
              <a:gd name="T67" fmla="*/ 2147483647 h 198"/>
              <a:gd name="T68" fmla="*/ 2147483647 w 199"/>
              <a:gd name="T69" fmla="*/ 2147483647 h 198"/>
              <a:gd name="T70" fmla="*/ 2147483647 w 199"/>
              <a:gd name="T71" fmla="*/ 2147483647 h 198"/>
              <a:gd name="T72" fmla="*/ 2147483647 w 199"/>
              <a:gd name="T73" fmla="*/ 2147483647 h 19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99" h="198">
                <a:moveTo>
                  <a:pt x="160" y="0"/>
                </a:moveTo>
                <a:cubicBezTo>
                  <a:pt x="39" y="0"/>
                  <a:pt x="39" y="0"/>
                  <a:pt x="39" y="0"/>
                </a:cubicBezTo>
                <a:cubicBezTo>
                  <a:pt x="17" y="0"/>
                  <a:pt x="0" y="17"/>
                  <a:pt x="0" y="38"/>
                </a:cubicBezTo>
                <a:cubicBezTo>
                  <a:pt x="0" y="79"/>
                  <a:pt x="0" y="79"/>
                  <a:pt x="0" y="79"/>
                </a:cubicBezTo>
                <a:cubicBezTo>
                  <a:pt x="0" y="160"/>
                  <a:pt x="0" y="160"/>
                  <a:pt x="0" y="160"/>
                </a:cubicBezTo>
                <a:cubicBezTo>
                  <a:pt x="0" y="181"/>
                  <a:pt x="17" y="198"/>
                  <a:pt x="39" y="198"/>
                </a:cubicBezTo>
                <a:cubicBezTo>
                  <a:pt x="160" y="198"/>
                  <a:pt x="160" y="198"/>
                  <a:pt x="160" y="198"/>
                </a:cubicBezTo>
                <a:cubicBezTo>
                  <a:pt x="181" y="198"/>
                  <a:pt x="199" y="181"/>
                  <a:pt x="199" y="160"/>
                </a:cubicBezTo>
                <a:cubicBezTo>
                  <a:pt x="199" y="79"/>
                  <a:pt x="199" y="79"/>
                  <a:pt x="199" y="79"/>
                </a:cubicBezTo>
                <a:cubicBezTo>
                  <a:pt x="199" y="38"/>
                  <a:pt x="199" y="38"/>
                  <a:pt x="199" y="38"/>
                </a:cubicBezTo>
                <a:cubicBezTo>
                  <a:pt x="199" y="17"/>
                  <a:pt x="181" y="0"/>
                  <a:pt x="160" y="0"/>
                </a:cubicBezTo>
                <a:close/>
                <a:moveTo>
                  <a:pt x="171" y="23"/>
                </a:moveTo>
                <a:cubicBezTo>
                  <a:pt x="176" y="23"/>
                  <a:pt x="176" y="23"/>
                  <a:pt x="176" y="23"/>
                </a:cubicBezTo>
                <a:cubicBezTo>
                  <a:pt x="176" y="27"/>
                  <a:pt x="176" y="27"/>
                  <a:pt x="176" y="27"/>
                </a:cubicBezTo>
                <a:cubicBezTo>
                  <a:pt x="176" y="56"/>
                  <a:pt x="176" y="56"/>
                  <a:pt x="176" y="56"/>
                </a:cubicBezTo>
                <a:cubicBezTo>
                  <a:pt x="142" y="56"/>
                  <a:pt x="142" y="56"/>
                  <a:pt x="142" y="56"/>
                </a:cubicBezTo>
                <a:cubicBezTo>
                  <a:pt x="142" y="23"/>
                  <a:pt x="142" y="23"/>
                  <a:pt x="142" y="23"/>
                </a:cubicBezTo>
                <a:lnTo>
                  <a:pt x="171" y="23"/>
                </a:lnTo>
                <a:close/>
                <a:moveTo>
                  <a:pt x="71" y="79"/>
                </a:moveTo>
                <a:cubicBezTo>
                  <a:pt x="77" y="70"/>
                  <a:pt x="88" y="64"/>
                  <a:pt x="99" y="64"/>
                </a:cubicBezTo>
                <a:cubicBezTo>
                  <a:pt x="111" y="64"/>
                  <a:pt x="121" y="70"/>
                  <a:pt x="128" y="79"/>
                </a:cubicBezTo>
                <a:cubicBezTo>
                  <a:pt x="132" y="84"/>
                  <a:pt x="134" y="91"/>
                  <a:pt x="134" y="99"/>
                </a:cubicBezTo>
                <a:cubicBezTo>
                  <a:pt x="134" y="118"/>
                  <a:pt x="119" y="134"/>
                  <a:pt x="99" y="134"/>
                </a:cubicBezTo>
                <a:cubicBezTo>
                  <a:pt x="80" y="134"/>
                  <a:pt x="65" y="118"/>
                  <a:pt x="65" y="99"/>
                </a:cubicBezTo>
                <a:cubicBezTo>
                  <a:pt x="65" y="91"/>
                  <a:pt x="67" y="84"/>
                  <a:pt x="71" y="79"/>
                </a:cubicBezTo>
                <a:close/>
                <a:moveTo>
                  <a:pt x="179" y="160"/>
                </a:moveTo>
                <a:cubicBezTo>
                  <a:pt x="179" y="170"/>
                  <a:pt x="171" y="179"/>
                  <a:pt x="160" y="179"/>
                </a:cubicBezTo>
                <a:cubicBezTo>
                  <a:pt x="39" y="179"/>
                  <a:pt x="39" y="179"/>
                  <a:pt x="39" y="179"/>
                </a:cubicBezTo>
                <a:cubicBezTo>
                  <a:pt x="28" y="179"/>
                  <a:pt x="20" y="170"/>
                  <a:pt x="20" y="160"/>
                </a:cubicBezTo>
                <a:cubicBezTo>
                  <a:pt x="20" y="79"/>
                  <a:pt x="20" y="79"/>
                  <a:pt x="20" y="79"/>
                </a:cubicBezTo>
                <a:cubicBezTo>
                  <a:pt x="49" y="79"/>
                  <a:pt x="49" y="79"/>
                  <a:pt x="49" y="79"/>
                </a:cubicBezTo>
                <a:cubicBezTo>
                  <a:pt x="47" y="85"/>
                  <a:pt x="45" y="92"/>
                  <a:pt x="45" y="99"/>
                </a:cubicBezTo>
                <a:cubicBezTo>
                  <a:pt x="45" y="129"/>
                  <a:pt x="70" y="153"/>
                  <a:pt x="99" y="153"/>
                </a:cubicBezTo>
                <a:cubicBezTo>
                  <a:pt x="129" y="153"/>
                  <a:pt x="154" y="129"/>
                  <a:pt x="154" y="99"/>
                </a:cubicBezTo>
                <a:cubicBezTo>
                  <a:pt x="154" y="92"/>
                  <a:pt x="152" y="85"/>
                  <a:pt x="150" y="79"/>
                </a:cubicBezTo>
                <a:cubicBezTo>
                  <a:pt x="179" y="79"/>
                  <a:pt x="179" y="79"/>
                  <a:pt x="179" y="79"/>
                </a:cubicBezTo>
                <a:lnTo>
                  <a:pt x="179" y="16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24" name="PA-文本框 9"/>
          <p:cNvSpPr txBox="1"/>
          <p:nvPr>
            <p:custDataLst>
              <p:tags r:id="rId1"/>
            </p:custDataLst>
          </p:nvPr>
        </p:nvSpPr>
        <p:spPr>
          <a:xfrm>
            <a:off x="853372" y="3634723"/>
            <a:ext cx="4581826" cy="1032527"/>
          </a:xfrm>
          <a:prstGeom prst="rect">
            <a:avLst/>
          </a:prstGeom>
        </p:spPr>
        <p:txBody>
          <a:bodyPr wrap="square">
            <a:spAutoFit/>
          </a:bodyPr>
          <a:lstStyle>
            <a:defPPr>
              <a:defRPr lang="zh-CN"/>
            </a:defPPr>
            <a:lvl1pPr defTabSz="457200">
              <a:lnSpc>
                <a:spcPct val="130000"/>
              </a:lnSpc>
              <a:defRPr sz="12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dirty="0">
                <a:solidFill>
                  <a:schemeClr val="tx1">
                    <a:lumMod val="75000"/>
                    <a:lumOff val="25000"/>
                  </a:schemeClr>
                </a:solidFill>
                <a:latin typeface="Arial" panose="020B0604020202020204" pitchFamily="34" charset="0"/>
                <a:ea typeface="思源黑体 CN Medium" panose="020B0600000000000000" pitchFamily="34" charset="-122"/>
                <a:sym typeface="Arial" panose="020B0604020202020204" pitchFamily="34" charset="0"/>
              </a:rPr>
              <a:t>您的内容打在这里，或者通过复制您的文本后，在此框中选择粘贴，并选择只保留文字。在此录入上述图表的综合描述说明，在此录入上述图综合容表的打在这里，或者通过复制您的文本后，在此框中选择粘贴，并选择只保留文字。</a:t>
            </a:r>
            <a:endParaRPr lang="zh-CN" altLang="en-US" dirty="0">
              <a:solidFill>
                <a:schemeClr val="tx1">
                  <a:lumMod val="75000"/>
                  <a:lumOff val="25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5" name="TextBox 7"/>
          <p:cNvSpPr txBox="1"/>
          <p:nvPr/>
        </p:nvSpPr>
        <p:spPr>
          <a:xfrm>
            <a:off x="843211" y="2388916"/>
            <a:ext cx="3057247" cy="523220"/>
          </a:xfrm>
          <a:prstGeom prst="rect">
            <a:avLst/>
          </a:prstGeom>
          <a:noFill/>
        </p:spPr>
        <p:txBody>
          <a:bodyPr wrap="none" rtlCol="0">
            <a:spAutoFit/>
          </a:bodyPr>
          <a:lstStyle/>
          <a:p>
            <a:pPr algn="l"/>
            <a:r>
              <a:rPr lang="zh-CN" altLang="en-US" sz="2800" dirty="0">
                <a:latin typeface="Arial" panose="020B0604020202020204" pitchFamily="34" charset="0"/>
                <a:ea typeface="思源黑体 CN Medium" panose="020B0600000000000000" pitchFamily="34" charset="-122"/>
                <a:sym typeface="Arial" panose="020B0604020202020204" pitchFamily="34" charset="0"/>
              </a:rPr>
              <a:t>添加页面标题内容</a:t>
            </a:r>
            <a:endParaRPr lang="zh-CN" altLang="en-US" sz="2800" dirty="0">
              <a:latin typeface="Arial" panose="020B0604020202020204" pitchFamily="34" charset="0"/>
              <a:ea typeface="思源黑体 CN Medium" panose="020B0600000000000000" pitchFamily="34" charset="-122"/>
              <a:sym typeface="Arial" panose="020B0604020202020204" pitchFamily="34" charset="0"/>
            </a:endParaRPr>
          </a:p>
        </p:txBody>
      </p:sp>
      <p:sp>
        <p:nvSpPr>
          <p:cNvPr id="26" name="TextBox 7"/>
          <p:cNvSpPr txBox="1"/>
          <p:nvPr/>
        </p:nvSpPr>
        <p:spPr>
          <a:xfrm>
            <a:off x="853372" y="2944813"/>
            <a:ext cx="3047086" cy="369332"/>
          </a:xfrm>
          <a:prstGeom prst="rect">
            <a:avLst/>
          </a:prstGeom>
          <a:noFill/>
        </p:spPr>
        <p:txBody>
          <a:bodyPr wrap="square" rtlCol="0">
            <a:spAutoFit/>
          </a:bodyPr>
          <a:lstStyle/>
          <a:p>
            <a:pPr algn="dist"/>
            <a:r>
              <a:rPr lang="en-US" altLang="zh-CN" sz="1800" dirty="0">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rPr>
              <a:t>PUT YOUR TITLE HERE</a:t>
            </a:r>
            <a:endParaRPr lang="zh-CN" altLang="en-US" sz="1800" dirty="0">
              <a:solidFill>
                <a:schemeClr val="bg1">
                  <a:lumMod val="50000"/>
                </a:schemeClr>
              </a:solidFill>
              <a:latin typeface="Arial" panose="020B0604020202020204" pitchFamily="34" charset="0"/>
              <a:ea typeface="思源黑体 CN Medium" panose="020B0600000000000000" pitchFamily="34"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4"/>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30" dur="1000" fill="hold"/>
                                        <p:tgtEl>
                                          <p:spTgt spid="5"/>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5"/>
                                        </p:tgtEl>
                                      </p:cBhvr>
                                    </p:animEffect>
                                  </p:childTnLst>
                                </p:cTn>
                              </p:par>
                              <p:par>
                                <p:cTn id="35" presetID="25"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40" dur="1000" fill="hold"/>
                                        <p:tgtEl>
                                          <p:spTgt spid="6"/>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6"/>
                                        </p:tgtEl>
                                      </p:cBhvr>
                                    </p:animEffect>
                                  </p:childTnLst>
                                </p:cTn>
                              </p:par>
                              <p:par>
                                <p:cTn id="45" presetID="25" presetClass="entr" presetSubtype="0" fill="hold" grpId="0" nodeType="with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50" dur="1000" fill="hold"/>
                                        <p:tgtEl>
                                          <p:spTgt spid="7"/>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7"/>
                                        </p:tgtEl>
                                      </p:cBhvr>
                                    </p:animEffect>
                                  </p:childTnLst>
                                </p:cTn>
                              </p:par>
                              <p:par>
                                <p:cTn id="55" presetID="25" presetClass="entr" presetSubtype="0"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 calcmode="lin" valueType="num">
                                      <p:cBhvr>
                                        <p:cTn id="5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5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5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60" dur="1000" fill="hold"/>
                                        <p:tgtEl>
                                          <p:spTgt spid="8"/>
                                        </p:tgtEl>
                                        <p:attrNameLst>
                                          <p:attrName>ppt_h</p:attrName>
                                        </p:attrNameLst>
                                      </p:cBhvr>
                                      <p:tavLst>
                                        <p:tav tm="0">
                                          <p:val>
                                            <p:strVal val="#ppt_h"/>
                                          </p:val>
                                        </p:tav>
                                        <p:tav tm="100000">
                                          <p:val>
                                            <p:strVal val="#ppt_h"/>
                                          </p:val>
                                        </p:tav>
                                      </p:tavLst>
                                    </p:anim>
                                    <p:anim calcmode="lin" valueType="num">
                                      <p:cBhvr>
                                        <p:cTn id="6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6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6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64" dur="1000" decel="50000">
                                          <p:stCondLst>
                                            <p:cond delay="0"/>
                                          </p:stCondLst>
                                        </p:cTn>
                                        <p:tgtEl>
                                          <p:spTgt spid="8"/>
                                        </p:tgtEl>
                                      </p:cBhvr>
                                    </p:animEffect>
                                  </p:childTnLst>
                                </p:cTn>
                              </p:par>
                              <p:par>
                                <p:cTn id="65" presetID="25" presetClass="entr" presetSubtype="0" fill="hold" nodeType="with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68"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69"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70" dur="1000" fill="hold"/>
                                        <p:tgtEl>
                                          <p:spTgt spid="9"/>
                                        </p:tgtEl>
                                        <p:attrNameLst>
                                          <p:attrName>ppt_h</p:attrName>
                                        </p:attrNameLst>
                                      </p:cBhvr>
                                      <p:tavLst>
                                        <p:tav tm="0">
                                          <p:val>
                                            <p:strVal val="#ppt_h"/>
                                          </p:val>
                                        </p:tav>
                                        <p:tav tm="100000">
                                          <p:val>
                                            <p:strVal val="#ppt_h"/>
                                          </p:val>
                                        </p:tav>
                                      </p:tavLst>
                                    </p:anim>
                                    <p:anim calcmode="lin" valueType="num">
                                      <p:cBhvr>
                                        <p:cTn id="71"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72"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73"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74" dur="1000" decel="50000">
                                          <p:stCondLst>
                                            <p:cond delay="0"/>
                                          </p:stCondLst>
                                        </p:cTn>
                                        <p:tgtEl>
                                          <p:spTgt spid="9"/>
                                        </p:tgtEl>
                                      </p:cBhvr>
                                    </p:animEffect>
                                  </p:childTnLst>
                                </p:cTn>
                              </p:par>
                              <p:par>
                                <p:cTn id="75" presetID="25" presetClass="entr" presetSubtype="0" fill="hold" nodeType="withEffect">
                                  <p:stCondLst>
                                    <p:cond delay="0"/>
                                  </p:stCondLst>
                                  <p:childTnLst>
                                    <p:set>
                                      <p:cBhvr>
                                        <p:cTn id="76" dur="1" fill="hold">
                                          <p:stCondLst>
                                            <p:cond delay="0"/>
                                          </p:stCondLst>
                                        </p:cTn>
                                        <p:tgtEl>
                                          <p:spTgt spid="10"/>
                                        </p:tgtEl>
                                        <p:attrNameLst>
                                          <p:attrName>style.visibility</p:attrName>
                                        </p:attrNameLst>
                                      </p:cBhvr>
                                      <p:to>
                                        <p:strVal val="visible"/>
                                      </p:to>
                                    </p:set>
                                    <p:anim calcmode="lin" valueType="num">
                                      <p:cBhvr>
                                        <p:cTn id="7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7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7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80" dur="1000" fill="hold"/>
                                        <p:tgtEl>
                                          <p:spTgt spid="10"/>
                                        </p:tgtEl>
                                        <p:attrNameLst>
                                          <p:attrName>ppt_h</p:attrName>
                                        </p:attrNameLst>
                                      </p:cBhvr>
                                      <p:tavLst>
                                        <p:tav tm="0">
                                          <p:val>
                                            <p:strVal val="#ppt_h"/>
                                          </p:val>
                                        </p:tav>
                                        <p:tav tm="100000">
                                          <p:val>
                                            <p:strVal val="#ppt_h"/>
                                          </p:val>
                                        </p:tav>
                                      </p:tavLst>
                                    </p:anim>
                                    <p:anim calcmode="lin" valueType="num">
                                      <p:cBhvr>
                                        <p:cTn id="8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8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8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84" dur="1000" decel="50000">
                                          <p:stCondLst>
                                            <p:cond delay="0"/>
                                          </p:stCondLst>
                                        </p:cTn>
                                        <p:tgtEl>
                                          <p:spTgt spid="10"/>
                                        </p:tgtEl>
                                      </p:cBhvr>
                                    </p:animEffect>
                                  </p:childTnLst>
                                </p:cTn>
                              </p:par>
                              <p:par>
                                <p:cTn id="85" presetID="25" presetClass="entr" presetSubtype="0" fill="hold" nodeType="with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p:cTn id="8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8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8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90" dur="1000" fill="hold"/>
                                        <p:tgtEl>
                                          <p:spTgt spid="11"/>
                                        </p:tgtEl>
                                        <p:attrNameLst>
                                          <p:attrName>ppt_h</p:attrName>
                                        </p:attrNameLst>
                                      </p:cBhvr>
                                      <p:tavLst>
                                        <p:tav tm="0">
                                          <p:val>
                                            <p:strVal val="#ppt_h"/>
                                          </p:val>
                                        </p:tav>
                                        <p:tav tm="100000">
                                          <p:val>
                                            <p:strVal val="#ppt_h"/>
                                          </p:val>
                                        </p:tav>
                                      </p:tavLst>
                                    </p:anim>
                                    <p:anim calcmode="lin" valueType="num">
                                      <p:cBhvr>
                                        <p:cTn id="9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9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9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94" dur="1000" decel="50000">
                                          <p:stCondLst>
                                            <p:cond delay="0"/>
                                          </p:stCondLst>
                                        </p:cTn>
                                        <p:tgtEl>
                                          <p:spTgt spid="11"/>
                                        </p:tgtEl>
                                      </p:cBhvr>
                                    </p:animEffect>
                                  </p:childTnLst>
                                </p:cTn>
                              </p:par>
                              <p:par>
                                <p:cTn id="95" presetID="25" presetClass="entr" presetSubtype="0" fill="hold" nodeType="withEffect">
                                  <p:stCondLst>
                                    <p:cond delay="0"/>
                                  </p:stCondLst>
                                  <p:childTnLst>
                                    <p:set>
                                      <p:cBhvr>
                                        <p:cTn id="96" dur="1" fill="hold">
                                          <p:stCondLst>
                                            <p:cond delay="0"/>
                                          </p:stCondLst>
                                        </p:cTn>
                                        <p:tgtEl>
                                          <p:spTgt spid="12"/>
                                        </p:tgtEl>
                                        <p:attrNameLst>
                                          <p:attrName>style.visibility</p:attrName>
                                        </p:attrNameLst>
                                      </p:cBhvr>
                                      <p:to>
                                        <p:strVal val="visible"/>
                                      </p:to>
                                    </p:set>
                                    <p:anim calcmode="lin" valueType="num">
                                      <p:cBhvr>
                                        <p:cTn id="97"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98"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99"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100" dur="1000" fill="hold"/>
                                        <p:tgtEl>
                                          <p:spTgt spid="12"/>
                                        </p:tgtEl>
                                        <p:attrNameLst>
                                          <p:attrName>ppt_h</p:attrName>
                                        </p:attrNameLst>
                                      </p:cBhvr>
                                      <p:tavLst>
                                        <p:tav tm="0">
                                          <p:val>
                                            <p:strVal val="#ppt_h"/>
                                          </p:val>
                                        </p:tav>
                                        <p:tav tm="100000">
                                          <p:val>
                                            <p:strVal val="#ppt_h"/>
                                          </p:val>
                                        </p:tav>
                                      </p:tavLst>
                                    </p:anim>
                                    <p:anim calcmode="lin" valueType="num">
                                      <p:cBhvr>
                                        <p:cTn id="101"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102"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103"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104" dur="1000" decel="50000">
                                          <p:stCondLst>
                                            <p:cond delay="0"/>
                                          </p:stCondLst>
                                        </p:cTn>
                                        <p:tgtEl>
                                          <p:spTgt spid="12"/>
                                        </p:tgtEl>
                                      </p:cBhvr>
                                    </p:animEffect>
                                  </p:childTnLst>
                                </p:cTn>
                              </p:par>
                              <p:par>
                                <p:cTn id="105" presetID="25" presetClass="entr" presetSubtype="0" fill="hold" nodeType="withEffect">
                                  <p:stCondLst>
                                    <p:cond delay="0"/>
                                  </p:stCondLst>
                                  <p:childTnLst>
                                    <p:set>
                                      <p:cBhvr>
                                        <p:cTn id="106" dur="1" fill="hold">
                                          <p:stCondLst>
                                            <p:cond delay="0"/>
                                          </p:stCondLst>
                                        </p:cTn>
                                        <p:tgtEl>
                                          <p:spTgt spid="13"/>
                                        </p:tgtEl>
                                        <p:attrNameLst>
                                          <p:attrName>style.visibility</p:attrName>
                                        </p:attrNameLst>
                                      </p:cBhvr>
                                      <p:to>
                                        <p:strVal val="visible"/>
                                      </p:to>
                                    </p:set>
                                    <p:anim calcmode="lin" valueType="num">
                                      <p:cBhvr>
                                        <p:cTn id="107"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108"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109"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110" dur="1000" fill="hold"/>
                                        <p:tgtEl>
                                          <p:spTgt spid="13"/>
                                        </p:tgtEl>
                                        <p:attrNameLst>
                                          <p:attrName>ppt_h</p:attrName>
                                        </p:attrNameLst>
                                      </p:cBhvr>
                                      <p:tavLst>
                                        <p:tav tm="0">
                                          <p:val>
                                            <p:strVal val="#ppt_h"/>
                                          </p:val>
                                        </p:tav>
                                        <p:tav tm="100000">
                                          <p:val>
                                            <p:strVal val="#ppt_h"/>
                                          </p:val>
                                        </p:tav>
                                      </p:tavLst>
                                    </p:anim>
                                    <p:anim calcmode="lin" valueType="num">
                                      <p:cBhvr>
                                        <p:cTn id="111"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112"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113"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114" dur="1000" decel="50000">
                                          <p:stCondLst>
                                            <p:cond delay="0"/>
                                          </p:stCondLst>
                                        </p:cTn>
                                        <p:tgtEl>
                                          <p:spTgt spid="13"/>
                                        </p:tgtEl>
                                      </p:cBhvr>
                                    </p:animEffect>
                                  </p:childTnLst>
                                </p:cTn>
                              </p:par>
                              <p:par>
                                <p:cTn id="115" presetID="25" presetClass="entr" presetSubtype="0" fill="hold" grpId="0" nodeType="withEffect">
                                  <p:stCondLst>
                                    <p:cond delay="0"/>
                                  </p:stCondLst>
                                  <p:childTnLst>
                                    <p:set>
                                      <p:cBhvr>
                                        <p:cTn id="116" dur="1" fill="hold">
                                          <p:stCondLst>
                                            <p:cond delay="0"/>
                                          </p:stCondLst>
                                        </p:cTn>
                                        <p:tgtEl>
                                          <p:spTgt spid="16"/>
                                        </p:tgtEl>
                                        <p:attrNameLst>
                                          <p:attrName>style.visibility</p:attrName>
                                        </p:attrNameLst>
                                      </p:cBhvr>
                                      <p:to>
                                        <p:strVal val="visible"/>
                                      </p:to>
                                    </p:set>
                                    <p:anim calcmode="lin" valueType="num">
                                      <p:cBhvr>
                                        <p:cTn id="117" dur="500"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118" dur="500"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119" dur="500" accel="50000" fill="hold">
                                          <p:stCondLst>
                                            <p:cond delay="500"/>
                                          </p:stCondLst>
                                        </p:cTn>
                                        <p:tgtEl>
                                          <p:spTgt spid="16"/>
                                        </p:tgtEl>
                                        <p:attrNameLst>
                                          <p:attrName>ppt_w</p:attrName>
                                        </p:attrNameLst>
                                      </p:cBhvr>
                                      <p:tavLst>
                                        <p:tav tm="0">
                                          <p:val>
                                            <p:strVal val="#ppt_w*.05"/>
                                          </p:val>
                                        </p:tav>
                                        <p:tav tm="100000">
                                          <p:val>
                                            <p:strVal val="#ppt_w"/>
                                          </p:val>
                                        </p:tav>
                                      </p:tavLst>
                                    </p:anim>
                                    <p:anim calcmode="lin" valueType="num">
                                      <p:cBhvr>
                                        <p:cTn id="120" dur="1000" fill="hold"/>
                                        <p:tgtEl>
                                          <p:spTgt spid="16"/>
                                        </p:tgtEl>
                                        <p:attrNameLst>
                                          <p:attrName>ppt_h</p:attrName>
                                        </p:attrNameLst>
                                      </p:cBhvr>
                                      <p:tavLst>
                                        <p:tav tm="0">
                                          <p:val>
                                            <p:strVal val="#ppt_h"/>
                                          </p:val>
                                        </p:tav>
                                        <p:tav tm="100000">
                                          <p:val>
                                            <p:strVal val="#ppt_h"/>
                                          </p:val>
                                        </p:tav>
                                      </p:tavLst>
                                    </p:anim>
                                    <p:anim calcmode="lin" valueType="num">
                                      <p:cBhvr>
                                        <p:cTn id="121" dur="500"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122" dur="500"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123" dur="500" accel="50000" fill="hold">
                                          <p:stCondLst>
                                            <p:cond delay="500"/>
                                          </p:stCondLst>
                                        </p:cTn>
                                        <p:tgtEl>
                                          <p:spTgt spid="16"/>
                                        </p:tgtEl>
                                        <p:attrNameLst>
                                          <p:attrName>ppt_y</p:attrName>
                                        </p:attrNameLst>
                                      </p:cBhvr>
                                      <p:tavLst>
                                        <p:tav tm="0">
                                          <p:val>
                                            <p:strVal val="#ppt_y+.1"/>
                                          </p:val>
                                        </p:tav>
                                        <p:tav tm="100000">
                                          <p:val>
                                            <p:strVal val="#ppt_y"/>
                                          </p:val>
                                        </p:tav>
                                      </p:tavLst>
                                    </p:anim>
                                    <p:animEffect transition="in" filter="fade">
                                      <p:cBhvr>
                                        <p:cTn id="124" dur="1000" decel="50000">
                                          <p:stCondLst>
                                            <p:cond delay="0"/>
                                          </p:stCondLst>
                                        </p:cTn>
                                        <p:tgtEl>
                                          <p:spTgt spid="16"/>
                                        </p:tgtEl>
                                      </p:cBhvr>
                                    </p:animEffect>
                                  </p:childTnLst>
                                </p:cTn>
                              </p:par>
                              <p:par>
                                <p:cTn id="125" presetID="25" presetClass="entr" presetSubtype="0" fill="hold" grpId="0" nodeType="withEffect">
                                  <p:stCondLst>
                                    <p:cond delay="0"/>
                                  </p:stCondLst>
                                  <p:childTnLst>
                                    <p:set>
                                      <p:cBhvr>
                                        <p:cTn id="126" dur="1" fill="hold">
                                          <p:stCondLst>
                                            <p:cond delay="0"/>
                                          </p:stCondLst>
                                        </p:cTn>
                                        <p:tgtEl>
                                          <p:spTgt spid="17"/>
                                        </p:tgtEl>
                                        <p:attrNameLst>
                                          <p:attrName>style.visibility</p:attrName>
                                        </p:attrNameLst>
                                      </p:cBhvr>
                                      <p:to>
                                        <p:strVal val="visible"/>
                                      </p:to>
                                    </p:set>
                                    <p:anim calcmode="lin" valueType="num">
                                      <p:cBhvr>
                                        <p:cTn id="127" dur="500"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128" dur="500"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129" dur="500" accel="50000" fill="hold">
                                          <p:stCondLst>
                                            <p:cond delay="500"/>
                                          </p:stCondLst>
                                        </p:cTn>
                                        <p:tgtEl>
                                          <p:spTgt spid="17"/>
                                        </p:tgtEl>
                                        <p:attrNameLst>
                                          <p:attrName>ppt_w</p:attrName>
                                        </p:attrNameLst>
                                      </p:cBhvr>
                                      <p:tavLst>
                                        <p:tav tm="0">
                                          <p:val>
                                            <p:strVal val="#ppt_w*.05"/>
                                          </p:val>
                                        </p:tav>
                                        <p:tav tm="100000">
                                          <p:val>
                                            <p:strVal val="#ppt_w"/>
                                          </p:val>
                                        </p:tav>
                                      </p:tavLst>
                                    </p:anim>
                                    <p:anim calcmode="lin" valueType="num">
                                      <p:cBhvr>
                                        <p:cTn id="130" dur="1000" fill="hold"/>
                                        <p:tgtEl>
                                          <p:spTgt spid="17"/>
                                        </p:tgtEl>
                                        <p:attrNameLst>
                                          <p:attrName>ppt_h</p:attrName>
                                        </p:attrNameLst>
                                      </p:cBhvr>
                                      <p:tavLst>
                                        <p:tav tm="0">
                                          <p:val>
                                            <p:strVal val="#ppt_h"/>
                                          </p:val>
                                        </p:tav>
                                        <p:tav tm="100000">
                                          <p:val>
                                            <p:strVal val="#ppt_h"/>
                                          </p:val>
                                        </p:tav>
                                      </p:tavLst>
                                    </p:anim>
                                    <p:anim calcmode="lin" valueType="num">
                                      <p:cBhvr>
                                        <p:cTn id="131" dur="500"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132" dur="500"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133" dur="500" accel="50000" fill="hold">
                                          <p:stCondLst>
                                            <p:cond delay="500"/>
                                          </p:stCondLst>
                                        </p:cTn>
                                        <p:tgtEl>
                                          <p:spTgt spid="17"/>
                                        </p:tgtEl>
                                        <p:attrNameLst>
                                          <p:attrName>ppt_y</p:attrName>
                                        </p:attrNameLst>
                                      </p:cBhvr>
                                      <p:tavLst>
                                        <p:tav tm="0">
                                          <p:val>
                                            <p:strVal val="#ppt_y+.1"/>
                                          </p:val>
                                        </p:tav>
                                        <p:tav tm="100000">
                                          <p:val>
                                            <p:strVal val="#ppt_y"/>
                                          </p:val>
                                        </p:tav>
                                      </p:tavLst>
                                    </p:anim>
                                    <p:animEffect transition="in" filter="fade">
                                      <p:cBhvr>
                                        <p:cTn id="134" dur="1000" decel="50000">
                                          <p:stCondLst>
                                            <p:cond delay="0"/>
                                          </p:stCondLst>
                                        </p:cTn>
                                        <p:tgtEl>
                                          <p:spTgt spid="17"/>
                                        </p:tgtEl>
                                      </p:cBhvr>
                                    </p:animEffect>
                                  </p:childTnLst>
                                </p:cTn>
                              </p:par>
                              <p:par>
                                <p:cTn id="135" presetID="25" presetClass="entr" presetSubtype="0" fill="hold" nodeType="withEffect">
                                  <p:stCondLst>
                                    <p:cond delay="0"/>
                                  </p:stCondLst>
                                  <p:childTnLst>
                                    <p:set>
                                      <p:cBhvr>
                                        <p:cTn id="136" dur="1" fill="hold">
                                          <p:stCondLst>
                                            <p:cond delay="0"/>
                                          </p:stCondLst>
                                        </p:cTn>
                                        <p:tgtEl>
                                          <p:spTgt spid="18"/>
                                        </p:tgtEl>
                                        <p:attrNameLst>
                                          <p:attrName>style.visibility</p:attrName>
                                        </p:attrNameLst>
                                      </p:cBhvr>
                                      <p:to>
                                        <p:strVal val="visible"/>
                                      </p:to>
                                    </p:set>
                                    <p:anim calcmode="lin" valueType="num">
                                      <p:cBhvr>
                                        <p:cTn id="137" dur="500"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138" dur="500"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139" dur="500" accel="50000" fill="hold">
                                          <p:stCondLst>
                                            <p:cond delay="500"/>
                                          </p:stCondLst>
                                        </p:cTn>
                                        <p:tgtEl>
                                          <p:spTgt spid="18"/>
                                        </p:tgtEl>
                                        <p:attrNameLst>
                                          <p:attrName>ppt_w</p:attrName>
                                        </p:attrNameLst>
                                      </p:cBhvr>
                                      <p:tavLst>
                                        <p:tav tm="0">
                                          <p:val>
                                            <p:strVal val="#ppt_w*.05"/>
                                          </p:val>
                                        </p:tav>
                                        <p:tav tm="100000">
                                          <p:val>
                                            <p:strVal val="#ppt_w"/>
                                          </p:val>
                                        </p:tav>
                                      </p:tavLst>
                                    </p:anim>
                                    <p:anim calcmode="lin" valueType="num">
                                      <p:cBhvr>
                                        <p:cTn id="140" dur="1000" fill="hold"/>
                                        <p:tgtEl>
                                          <p:spTgt spid="18"/>
                                        </p:tgtEl>
                                        <p:attrNameLst>
                                          <p:attrName>ppt_h</p:attrName>
                                        </p:attrNameLst>
                                      </p:cBhvr>
                                      <p:tavLst>
                                        <p:tav tm="0">
                                          <p:val>
                                            <p:strVal val="#ppt_h"/>
                                          </p:val>
                                        </p:tav>
                                        <p:tav tm="100000">
                                          <p:val>
                                            <p:strVal val="#ppt_h"/>
                                          </p:val>
                                        </p:tav>
                                      </p:tavLst>
                                    </p:anim>
                                    <p:anim calcmode="lin" valueType="num">
                                      <p:cBhvr>
                                        <p:cTn id="141" dur="500"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142" dur="500"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143" dur="500" accel="50000" fill="hold">
                                          <p:stCondLst>
                                            <p:cond delay="500"/>
                                          </p:stCondLst>
                                        </p:cTn>
                                        <p:tgtEl>
                                          <p:spTgt spid="18"/>
                                        </p:tgtEl>
                                        <p:attrNameLst>
                                          <p:attrName>ppt_y</p:attrName>
                                        </p:attrNameLst>
                                      </p:cBhvr>
                                      <p:tavLst>
                                        <p:tav tm="0">
                                          <p:val>
                                            <p:strVal val="#ppt_y+.1"/>
                                          </p:val>
                                        </p:tav>
                                        <p:tav tm="100000">
                                          <p:val>
                                            <p:strVal val="#ppt_y"/>
                                          </p:val>
                                        </p:tav>
                                      </p:tavLst>
                                    </p:anim>
                                    <p:animEffect transition="in" filter="fade">
                                      <p:cBhvr>
                                        <p:cTn id="144" dur="1000" decel="50000">
                                          <p:stCondLst>
                                            <p:cond delay="0"/>
                                          </p:stCondLst>
                                        </p:cTn>
                                        <p:tgtEl>
                                          <p:spTgt spid="18"/>
                                        </p:tgtEl>
                                      </p:cBhvr>
                                    </p:animEffect>
                                  </p:childTnLst>
                                </p:cTn>
                              </p:par>
                              <p:par>
                                <p:cTn id="145" presetID="25" presetClass="entr" presetSubtype="0" fill="hold" grpId="0" nodeType="withEffect">
                                  <p:stCondLst>
                                    <p:cond delay="0"/>
                                  </p:stCondLst>
                                  <p:childTnLst>
                                    <p:set>
                                      <p:cBhvr>
                                        <p:cTn id="146" dur="1" fill="hold">
                                          <p:stCondLst>
                                            <p:cond delay="0"/>
                                          </p:stCondLst>
                                        </p:cTn>
                                        <p:tgtEl>
                                          <p:spTgt spid="23"/>
                                        </p:tgtEl>
                                        <p:attrNameLst>
                                          <p:attrName>style.visibility</p:attrName>
                                        </p:attrNameLst>
                                      </p:cBhvr>
                                      <p:to>
                                        <p:strVal val="visible"/>
                                      </p:to>
                                    </p:set>
                                    <p:anim calcmode="lin" valueType="num">
                                      <p:cBhvr>
                                        <p:cTn id="147" dur="500"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148" dur="500"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149" dur="500" accel="50000" fill="hold">
                                          <p:stCondLst>
                                            <p:cond delay="500"/>
                                          </p:stCondLst>
                                        </p:cTn>
                                        <p:tgtEl>
                                          <p:spTgt spid="23"/>
                                        </p:tgtEl>
                                        <p:attrNameLst>
                                          <p:attrName>ppt_w</p:attrName>
                                        </p:attrNameLst>
                                      </p:cBhvr>
                                      <p:tavLst>
                                        <p:tav tm="0">
                                          <p:val>
                                            <p:strVal val="#ppt_w*.05"/>
                                          </p:val>
                                        </p:tav>
                                        <p:tav tm="100000">
                                          <p:val>
                                            <p:strVal val="#ppt_w"/>
                                          </p:val>
                                        </p:tav>
                                      </p:tavLst>
                                    </p:anim>
                                    <p:anim calcmode="lin" valueType="num">
                                      <p:cBhvr>
                                        <p:cTn id="150" dur="1000" fill="hold"/>
                                        <p:tgtEl>
                                          <p:spTgt spid="23"/>
                                        </p:tgtEl>
                                        <p:attrNameLst>
                                          <p:attrName>ppt_h</p:attrName>
                                        </p:attrNameLst>
                                      </p:cBhvr>
                                      <p:tavLst>
                                        <p:tav tm="0">
                                          <p:val>
                                            <p:strVal val="#ppt_h"/>
                                          </p:val>
                                        </p:tav>
                                        <p:tav tm="100000">
                                          <p:val>
                                            <p:strVal val="#ppt_h"/>
                                          </p:val>
                                        </p:tav>
                                      </p:tavLst>
                                    </p:anim>
                                    <p:anim calcmode="lin" valueType="num">
                                      <p:cBhvr>
                                        <p:cTn id="151" dur="500"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152" dur="500"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153" dur="500" accel="50000" fill="hold">
                                          <p:stCondLst>
                                            <p:cond delay="500"/>
                                          </p:stCondLst>
                                        </p:cTn>
                                        <p:tgtEl>
                                          <p:spTgt spid="23"/>
                                        </p:tgtEl>
                                        <p:attrNameLst>
                                          <p:attrName>ppt_y</p:attrName>
                                        </p:attrNameLst>
                                      </p:cBhvr>
                                      <p:tavLst>
                                        <p:tav tm="0">
                                          <p:val>
                                            <p:strVal val="#ppt_y+.1"/>
                                          </p:val>
                                        </p:tav>
                                        <p:tav tm="100000">
                                          <p:val>
                                            <p:strVal val="#ppt_y"/>
                                          </p:val>
                                        </p:tav>
                                      </p:tavLst>
                                    </p:anim>
                                    <p:animEffect transition="in" filter="fade">
                                      <p:cBhvr>
                                        <p:cTn id="154" dur="1000" decel="50000">
                                          <p:stCondLst>
                                            <p:cond delay="0"/>
                                          </p:stCondLst>
                                        </p:cTn>
                                        <p:tgtEl>
                                          <p:spTgt spid="23"/>
                                        </p:tgtEl>
                                      </p:cBhvr>
                                    </p:animEffect>
                                  </p:childTnLst>
                                </p:cTn>
                              </p:par>
                              <p:par>
                                <p:cTn id="155" presetID="22" presetClass="entr" presetSubtype="1" fill="hold" grpId="0" nodeType="withEffect">
                                  <p:stCondLst>
                                    <p:cond delay="1500"/>
                                  </p:stCondLst>
                                  <p:childTnLst>
                                    <p:set>
                                      <p:cBhvr>
                                        <p:cTn id="156" dur="1" fill="hold">
                                          <p:stCondLst>
                                            <p:cond delay="0"/>
                                          </p:stCondLst>
                                        </p:cTn>
                                        <p:tgtEl>
                                          <p:spTgt spid="24"/>
                                        </p:tgtEl>
                                        <p:attrNameLst>
                                          <p:attrName>style.visibility</p:attrName>
                                        </p:attrNameLst>
                                      </p:cBhvr>
                                      <p:to>
                                        <p:strVal val="visible"/>
                                      </p:to>
                                    </p:set>
                                    <p:animEffect transition="in" filter="wipe(up)">
                                      <p:cBhvr>
                                        <p:cTn id="15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16" grpId="0" animBg="1"/>
      <p:bldP spid="17" grpId="0" animBg="1"/>
      <p:bldP spid="23" grpId="0" animBg="1"/>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项目综合介绍</a:t>
            </a:r>
            <a:endParaRPr kumimoji="1" lang="en-US" altLang="zh-CN" sz="2400" dirty="0">
              <a:solidFill>
                <a:schemeClr val="bg1"/>
              </a:solidFill>
              <a:latin typeface="+mn-ea"/>
            </a:endParaRPr>
          </a:p>
        </p:txBody>
      </p:sp>
      <p:pic>
        <p:nvPicPr>
          <p:cNvPr id="3" name="Picture 2" descr="C:\Users\Administrator\Desktop\ppt展示模板-8.png"/>
          <p:cNvPicPr>
            <a:picLocks noChangeAspect="1" noChangeArrowheads="1"/>
          </p:cNvPicPr>
          <p:nvPr/>
        </p:nvPicPr>
        <p:blipFill>
          <a:blip r:embed="rId1"/>
          <a:srcRect/>
          <a:stretch>
            <a:fillRect/>
          </a:stretch>
        </p:blipFill>
        <p:spPr bwMode="auto">
          <a:xfrm>
            <a:off x="6235264" y="2092224"/>
            <a:ext cx="5059808" cy="3044254"/>
          </a:xfrm>
          <a:prstGeom prst="rect">
            <a:avLst/>
          </a:prstGeom>
          <a:noFill/>
          <a:extLst>
            <a:ext uri="{909E8E84-426E-40DD-AFC4-6F175D3DCCD1}">
              <a14:hiddenFill xmlns:a14="http://schemas.microsoft.com/office/drawing/2010/main">
                <a:solidFill>
                  <a:srgbClr val="FFFFFF"/>
                </a:solidFill>
              </a14:hiddenFill>
            </a:ext>
          </a:extLst>
        </p:spPr>
      </p:pic>
      <p:cxnSp>
        <p:nvCxnSpPr>
          <p:cNvPr id="4" name="直接连接符 13"/>
          <p:cNvCxnSpPr/>
          <p:nvPr/>
        </p:nvCxnSpPr>
        <p:spPr>
          <a:xfrm>
            <a:off x="1294518" y="2734188"/>
            <a:ext cx="3608512" cy="0"/>
          </a:xfrm>
          <a:prstGeom prst="line">
            <a:avLst/>
          </a:prstGeom>
          <a:ln>
            <a:solidFill>
              <a:schemeClr val="bg1">
                <a:lumMod val="75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472547" y="1669842"/>
            <a:ext cx="1571590" cy="283224"/>
          </a:xfrm>
          <a:prstGeom prst="rect">
            <a:avLst/>
          </a:prstGeom>
          <a:solidFill>
            <a:srgbClr val="000AF5"/>
          </a:solidFill>
          <a:effectLst>
            <a:outerShdw blurRad="101600" dist="76200" dir="2700000" algn="tl" rotWithShape="0">
              <a:prstClr val="black">
                <a:alpha val="30000"/>
              </a:prstClr>
            </a:outerShdw>
          </a:effectLst>
        </p:spPr>
        <p:txBody>
          <a:bodyPr wrap="none" lIns="67181" tIns="33590" rIns="67181" bIns="33590">
            <a:spAutoFit/>
          </a:bodyPr>
          <a:lstStyle/>
          <a:p>
            <a:r>
              <a:rPr lang="zh-CN" altLang="en-US" sz="1400" dirty="0">
                <a:solidFill>
                  <a:schemeClr val="bg1"/>
                </a:solidFill>
                <a:latin typeface="Arial" panose="020B0604020202020204" pitchFamily="34" charset="0"/>
                <a:ea typeface="思源黑体 CN Regular" panose="020B0500000000000000" pitchFamily="34" charset="-122"/>
                <a:cs typeface="+mn-ea"/>
                <a:sym typeface="Arial" panose="020B0604020202020204" pitchFamily="34" charset="0"/>
              </a:rPr>
              <a:t>点击此处输入标题</a:t>
            </a:r>
            <a:endParaRPr lang="en-US" altLang="zh-CN" sz="1400" dirty="0">
              <a:solidFill>
                <a:schemeClr val="bg1"/>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cxnSp>
        <p:nvCxnSpPr>
          <p:cNvPr id="6" name="直接连接符 17"/>
          <p:cNvCxnSpPr/>
          <p:nvPr/>
        </p:nvCxnSpPr>
        <p:spPr>
          <a:xfrm>
            <a:off x="1294518" y="4297910"/>
            <a:ext cx="3608512" cy="0"/>
          </a:xfrm>
          <a:prstGeom prst="line">
            <a:avLst/>
          </a:prstGeom>
          <a:ln>
            <a:solidFill>
              <a:schemeClr val="bg1">
                <a:lumMod val="75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472547" y="3130532"/>
            <a:ext cx="1571590" cy="283224"/>
          </a:xfrm>
          <a:prstGeom prst="rect">
            <a:avLst/>
          </a:prstGeom>
          <a:solidFill>
            <a:srgbClr val="000AF5"/>
          </a:solidFill>
          <a:effectLst>
            <a:outerShdw blurRad="101600" dist="76200" dir="2700000" algn="tl" rotWithShape="0">
              <a:prstClr val="black">
                <a:alpha val="30000"/>
              </a:prstClr>
            </a:outerShdw>
          </a:effectLst>
        </p:spPr>
        <p:txBody>
          <a:bodyPr wrap="none" lIns="67181" tIns="33590" rIns="67181" bIns="33590">
            <a:spAutoFit/>
          </a:bodyPr>
          <a:lstStyle/>
          <a:p>
            <a:r>
              <a:rPr lang="zh-CN" altLang="en-US" sz="1400" dirty="0">
                <a:solidFill>
                  <a:schemeClr val="bg1"/>
                </a:solidFill>
                <a:latin typeface="Arial" panose="020B0604020202020204" pitchFamily="34" charset="0"/>
                <a:ea typeface="思源黑体 CN Regular" panose="020B0500000000000000" pitchFamily="34" charset="-122"/>
                <a:cs typeface="+mn-ea"/>
                <a:sym typeface="Arial" panose="020B0604020202020204" pitchFamily="34" charset="0"/>
              </a:rPr>
              <a:t>点击此处输入标题</a:t>
            </a:r>
            <a:endParaRPr lang="en-US" altLang="zh-CN" sz="1400" dirty="0">
              <a:solidFill>
                <a:schemeClr val="bg1"/>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cxnSp>
        <p:nvCxnSpPr>
          <p:cNvPr id="8" name="直接连接符 21"/>
          <p:cNvCxnSpPr/>
          <p:nvPr/>
        </p:nvCxnSpPr>
        <p:spPr>
          <a:xfrm>
            <a:off x="1294518" y="5727024"/>
            <a:ext cx="3608512" cy="0"/>
          </a:xfrm>
          <a:prstGeom prst="line">
            <a:avLst/>
          </a:prstGeom>
          <a:ln>
            <a:solidFill>
              <a:schemeClr val="bg1">
                <a:lumMod val="75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472547" y="4662678"/>
            <a:ext cx="1571590" cy="283224"/>
          </a:xfrm>
          <a:prstGeom prst="rect">
            <a:avLst/>
          </a:prstGeom>
          <a:solidFill>
            <a:srgbClr val="000AF5"/>
          </a:solidFill>
          <a:effectLst>
            <a:outerShdw blurRad="101600" dist="76200" dir="2700000" algn="tl" rotWithShape="0">
              <a:prstClr val="black">
                <a:alpha val="30000"/>
              </a:prstClr>
            </a:outerShdw>
          </a:effectLst>
        </p:spPr>
        <p:txBody>
          <a:bodyPr wrap="none" lIns="67181" tIns="33590" rIns="67181" bIns="33590">
            <a:spAutoFit/>
          </a:bodyPr>
          <a:lstStyle/>
          <a:p>
            <a:r>
              <a:rPr lang="zh-CN" altLang="en-US" sz="1400" dirty="0">
                <a:solidFill>
                  <a:schemeClr val="bg1"/>
                </a:solidFill>
                <a:latin typeface="Arial" panose="020B0604020202020204" pitchFamily="34" charset="0"/>
                <a:ea typeface="思源黑体 CN Regular" panose="020B0500000000000000" pitchFamily="34" charset="-122"/>
                <a:cs typeface="+mn-ea"/>
                <a:sym typeface="Arial" panose="020B0604020202020204" pitchFamily="34" charset="0"/>
              </a:rPr>
              <a:t>点击此处输入标题</a:t>
            </a:r>
            <a:endParaRPr lang="en-US" altLang="zh-CN" sz="1400" dirty="0">
              <a:solidFill>
                <a:schemeClr val="bg1"/>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0" name="PA-文本框 42"/>
          <p:cNvSpPr txBox="1"/>
          <p:nvPr>
            <p:custDataLst>
              <p:tags r:id="rId2"/>
            </p:custDataLst>
          </p:nvPr>
        </p:nvSpPr>
        <p:spPr>
          <a:xfrm>
            <a:off x="1392491" y="2037105"/>
            <a:ext cx="3902314" cy="62068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rPr>
              <a:t>此处添加详细文本描述，建议与标题相关并符合整体语言风格，语言描述尽量简洁生动。</a:t>
            </a:r>
            <a:endParaRPr lang="id-ID"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1" name="PA-文本框 42"/>
          <p:cNvSpPr txBox="1"/>
          <p:nvPr>
            <p:custDataLst>
              <p:tags r:id="rId3"/>
            </p:custDataLst>
          </p:nvPr>
        </p:nvSpPr>
        <p:spPr>
          <a:xfrm>
            <a:off x="1392491" y="3544623"/>
            <a:ext cx="3902314" cy="62068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rPr>
              <a:t>此处添加详细文本描述，建议与标题相关并符合整体语言风格，语言描述尽量简洁生动。</a:t>
            </a:r>
            <a:endParaRPr lang="id-ID"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2" name="PA-文本框 42"/>
          <p:cNvSpPr txBox="1"/>
          <p:nvPr>
            <p:custDataLst>
              <p:tags r:id="rId4"/>
            </p:custDataLst>
          </p:nvPr>
        </p:nvSpPr>
        <p:spPr>
          <a:xfrm>
            <a:off x="1392491" y="5060092"/>
            <a:ext cx="3902314" cy="620683"/>
          </a:xfrm>
          <a:prstGeom prst="rect">
            <a:avLst/>
          </a:prstGeom>
        </p:spPr>
        <p:txBody>
          <a:bodyPr wrap="square">
            <a:spAutoFit/>
          </a:bodyPr>
          <a:lstStyle>
            <a:defPPr>
              <a:defRPr lang="zh-CN"/>
            </a:defPPr>
            <a:lvl1pPr defTabSz="457200">
              <a:lnSpc>
                <a:spcPct val="130000"/>
              </a:lnSpc>
              <a:defRPr sz="1400">
                <a:solidFill>
                  <a:schemeClr val="bg1">
                    <a:lumMod val="50000"/>
                  </a:schemeClr>
                </a:solidFill>
                <a:latin typeface="思源黑体 CN Normal" panose="020B0400000000000000" pitchFamily="34" charset="-128"/>
                <a:ea typeface="思源黑体 CN Normal" panose="020B0400000000000000" pitchFamily="34" charset="-128"/>
              </a:defRPr>
            </a:lvl1pPr>
          </a:lstStyle>
          <a:p>
            <a:r>
              <a:rPr lang="zh-CN" altLang="en-US"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rPr>
              <a:t>此处添加详细文本描述，建议与标题相关并符合整体语言风格，语言描述尽量简洁生动。</a:t>
            </a:r>
            <a:endParaRPr lang="id-ID"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3" name="矩形 12"/>
          <p:cNvSpPr/>
          <p:nvPr/>
        </p:nvSpPr>
        <p:spPr>
          <a:xfrm>
            <a:off x="6928258" y="2468364"/>
            <a:ext cx="3665189" cy="2112881"/>
          </a:xfrm>
          <a:prstGeom prst="rect">
            <a:avLst/>
          </a:prstGeom>
          <a:blipFill>
            <a:blip r:embed="rId5"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sz="1800">
              <a:latin typeface="Arial" panose="020B0604020202020204" pitchFamily="34" charset="0"/>
              <a:ea typeface="思源黑体 CN Regular" panose="020B0500000000000000"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par>
                                <p:cTn id="8" presetID="5"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heckerboard(across)">
                                      <p:cBhvr>
                                        <p:cTn id="10" dur="500"/>
                                        <p:tgtEl>
                                          <p:spTgt spid="4"/>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heckerboard(across)">
                                      <p:cBhvr>
                                        <p:cTn id="13" dur="500"/>
                                        <p:tgtEl>
                                          <p:spTgt spid="5"/>
                                        </p:tgtEl>
                                      </p:cBhvr>
                                    </p:animEffect>
                                  </p:childTnLst>
                                </p:cTn>
                              </p:par>
                              <p:par>
                                <p:cTn id="14" presetID="5" presetClass="entr" presetSubtype="1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checkerboard(across)">
                                      <p:cBhvr>
                                        <p:cTn id="16" dur="500"/>
                                        <p:tgtEl>
                                          <p:spTgt spid="6"/>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heckerboard(across)">
                                      <p:cBhvr>
                                        <p:cTn id="19" dur="500"/>
                                        <p:tgtEl>
                                          <p:spTgt spid="7"/>
                                        </p:tgtEl>
                                      </p:cBhvr>
                                    </p:animEffect>
                                  </p:childTnLst>
                                </p:cTn>
                              </p:par>
                              <p:par>
                                <p:cTn id="20" presetID="5" presetClass="entr" presetSubtype="1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heckerboard(across)">
                                      <p:cBhvr>
                                        <p:cTn id="22" dur="500"/>
                                        <p:tgtEl>
                                          <p:spTgt spid="8"/>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checkerboard(across)">
                                      <p:cBhvr>
                                        <p:cTn id="25" dur="500"/>
                                        <p:tgtEl>
                                          <p:spTgt spid="9"/>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checkerboard(across)">
                                      <p:cBhvr>
                                        <p:cTn id="28" dur="500"/>
                                        <p:tgtEl>
                                          <p:spTgt spid="10"/>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checkerboard(across)">
                                      <p:cBhvr>
                                        <p:cTn id="31" dur="500"/>
                                        <p:tgtEl>
                                          <p:spTgt spid="11"/>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checkerboard(across)">
                                      <p:cBhvr>
                                        <p:cTn id="34" dur="500"/>
                                        <p:tgtEl>
                                          <p:spTgt spid="12"/>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checkerboard(across)">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0" grpId="0"/>
      <p:bldP spid="11" grpId="0"/>
      <p:bldP spid="12" grpId="0"/>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项目综合介绍</a:t>
            </a:r>
            <a:endParaRPr kumimoji="1" lang="en-US" altLang="zh-CN" sz="2400" dirty="0">
              <a:solidFill>
                <a:schemeClr val="bg1"/>
              </a:solidFill>
              <a:latin typeface="+mn-ea"/>
            </a:endParaRPr>
          </a:p>
        </p:txBody>
      </p:sp>
      <p:sp>
        <p:nvSpPr>
          <p:cNvPr id="3" name="菱形 2"/>
          <p:cNvSpPr/>
          <p:nvPr/>
        </p:nvSpPr>
        <p:spPr>
          <a:xfrm>
            <a:off x="4414119" y="3054074"/>
            <a:ext cx="1415351" cy="1415351"/>
          </a:xfrm>
          <a:prstGeom prst="diamond">
            <a:avLst/>
          </a:prstGeom>
          <a:solidFill>
            <a:srgbClr val="000AF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思源黑体 CN Regular" panose="020B0500000000000000" pitchFamily="34" charset="-122"/>
              <a:cs typeface="+mn-ea"/>
              <a:sym typeface="Arial" panose="020B0604020202020204" pitchFamily="34" charset="0"/>
            </a:endParaRPr>
          </a:p>
        </p:txBody>
      </p:sp>
      <p:pic>
        <p:nvPicPr>
          <p:cNvPr id="4" name="图片 3"/>
          <p:cNvPicPr>
            <a:picLocks noChangeAspect="1"/>
          </p:cNvPicPr>
          <p:nvPr/>
        </p:nvPicPr>
        <p:blipFill>
          <a:blip r:embed="rId1" cstate="screen"/>
          <a:stretch>
            <a:fillRect/>
          </a:stretch>
        </p:blipFill>
        <p:spPr>
          <a:xfrm>
            <a:off x="4909961" y="3538534"/>
            <a:ext cx="398636" cy="399861"/>
          </a:xfrm>
          <a:prstGeom prst="rect">
            <a:avLst/>
          </a:prstGeom>
        </p:spPr>
      </p:pic>
      <p:sp>
        <p:nvSpPr>
          <p:cNvPr id="5" name="菱形 4"/>
          <p:cNvSpPr/>
          <p:nvPr/>
        </p:nvSpPr>
        <p:spPr>
          <a:xfrm>
            <a:off x="5273877" y="2103113"/>
            <a:ext cx="1415351" cy="1415351"/>
          </a:xfrm>
          <a:prstGeom prst="diamond">
            <a:avLst/>
          </a:prstGeom>
          <a:solidFill>
            <a:srgbClr val="000AF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思源黑体 CN Regular" panose="020B0500000000000000" pitchFamily="34" charset="-122"/>
              <a:cs typeface="+mn-ea"/>
              <a:sym typeface="Arial" panose="020B0604020202020204" pitchFamily="34" charset="0"/>
            </a:endParaRPr>
          </a:p>
        </p:txBody>
      </p:sp>
      <p:pic>
        <p:nvPicPr>
          <p:cNvPr id="6" name="图片 5"/>
          <p:cNvPicPr>
            <a:picLocks noChangeAspect="1"/>
          </p:cNvPicPr>
          <p:nvPr/>
        </p:nvPicPr>
        <p:blipFill>
          <a:blip r:embed="rId2" cstate="screen"/>
          <a:stretch>
            <a:fillRect/>
          </a:stretch>
        </p:blipFill>
        <p:spPr>
          <a:xfrm>
            <a:off x="5760416" y="2609432"/>
            <a:ext cx="401476" cy="402711"/>
          </a:xfrm>
          <a:prstGeom prst="rect">
            <a:avLst/>
          </a:prstGeom>
        </p:spPr>
      </p:pic>
      <p:sp>
        <p:nvSpPr>
          <p:cNvPr id="7" name="菱形 6"/>
          <p:cNvSpPr/>
          <p:nvPr/>
        </p:nvSpPr>
        <p:spPr>
          <a:xfrm>
            <a:off x="5273877" y="3907847"/>
            <a:ext cx="1415351" cy="1415351"/>
          </a:xfrm>
          <a:prstGeom prst="diamond">
            <a:avLst/>
          </a:prstGeom>
          <a:solidFill>
            <a:srgbClr val="000AF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思源黑体 CN Regular" panose="020B0500000000000000" pitchFamily="34" charset="-122"/>
              <a:cs typeface="+mn-ea"/>
              <a:sym typeface="Arial" panose="020B0604020202020204" pitchFamily="34" charset="0"/>
            </a:endParaRPr>
          </a:p>
        </p:txBody>
      </p:sp>
      <p:pic>
        <p:nvPicPr>
          <p:cNvPr id="8" name="图片 7"/>
          <p:cNvPicPr>
            <a:picLocks noChangeAspect="1"/>
          </p:cNvPicPr>
          <p:nvPr/>
        </p:nvPicPr>
        <p:blipFill>
          <a:blip r:embed="rId3" cstate="screen"/>
          <a:stretch>
            <a:fillRect/>
          </a:stretch>
        </p:blipFill>
        <p:spPr>
          <a:xfrm>
            <a:off x="5722470" y="4364283"/>
            <a:ext cx="517208" cy="474455"/>
          </a:xfrm>
          <a:prstGeom prst="rect">
            <a:avLst/>
          </a:prstGeom>
        </p:spPr>
      </p:pic>
      <p:sp>
        <p:nvSpPr>
          <p:cNvPr id="9" name="菱形 8"/>
          <p:cNvSpPr/>
          <p:nvPr/>
        </p:nvSpPr>
        <p:spPr>
          <a:xfrm>
            <a:off x="6125120" y="3054074"/>
            <a:ext cx="1415351" cy="1415351"/>
          </a:xfrm>
          <a:prstGeom prst="diamond">
            <a:avLst/>
          </a:prstGeom>
          <a:solidFill>
            <a:srgbClr val="000AF5"/>
          </a:solidFill>
          <a:ln>
            <a:noFill/>
          </a:ln>
          <a:effectLst>
            <a:outerShdw blurRad="1016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Arial" panose="020B0604020202020204" pitchFamily="34" charset="0"/>
              <a:ea typeface="思源黑体 CN Regular" panose="020B0500000000000000" pitchFamily="34" charset="-122"/>
              <a:cs typeface="+mn-ea"/>
              <a:sym typeface="Arial" panose="020B0604020202020204" pitchFamily="34" charset="0"/>
            </a:endParaRPr>
          </a:p>
        </p:txBody>
      </p:sp>
      <p:pic>
        <p:nvPicPr>
          <p:cNvPr id="10" name="图片 9"/>
          <p:cNvPicPr>
            <a:picLocks noChangeAspect="1"/>
          </p:cNvPicPr>
          <p:nvPr/>
        </p:nvPicPr>
        <p:blipFill>
          <a:blip r:embed="rId4" cstate="screen"/>
          <a:stretch>
            <a:fillRect/>
          </a:stretch>
        </p:blipFill>
        <p:spPr>
          <a:xfrm>
            <a:off x="6662716" y="3540731"/>
            <a:ext cx="390428" cy="442035"/>
          </a:xfrm>
          <a:prstGeom prst="rect">
            <a:avLst/>
          </a:prstGeom>
        </p:spPr>
      </p:pic>
      <p:sp>
        <p:nvSpPr>
          <p:cNvPr id="11" name="文本框 10"/>
          <p:cNvSpPr txBox="1"/>
          <p:nvPr/>
        </p:nvSpPr>
        <p:spPr>
          <a:xfrm>
            <a:off x="1782598" y="2259460"/>
            <a:ext cx="1639000" cy="369332"/>
          </a:xfrm>
          <a:prstGeom prst="rect">
            <a:avLst/>
          </a:prstGeom>
          <a:noFill/>
        </p:spPr>
        <p:txBody>
          <a:bodyPr wrap="square" rtlCol="0">
            <a:spAutoFit/>
          </a:bodyPr>
          <a:lstStyle/>
          <a:p>
            <a:pPr algn="dist"/>
            <a:r>
              <a:rPr lang="zh-CN" altLang="en-US" dirty="0">
                <a:latin typeface="Arial" panose="020B0604020202020204" pitchFamily="34" charset="0"/>
                <a:ea typeface="思源黑体 CN Regular" panose="020B0500000000000000" pitchFamily="34" charset="-122"/>
                <a:cs typeface="+mn-ea"/>
                <a:sym typeface="Arial" panose="020B0604020202020204" pitchFamily="34" charset="0"/>
              </a:rPr>
              <a:t>添加标题</a:t>
            </a:r>
            <a:endParaRPr lang="zh-CN" altLang="en-US" dirty="0">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2" name="文本框 11"/>
          <p:cNvSpPr txBox="1"/>
          <p:nvPr/>
        </p:nvSpPr>
        <p:spPr>
          <a:xfrm>
            <a:off x="1851803" y="4239972"/>
            <a:ext cx="1639000" cy="369332"/>
          </a:xfrm>
          <a:prstGeom prst="rect">
            <a:avLst/>
          </a:prstGeom>
          <a:noFill/>
        </p:spPr>
        <p:txBody>
          <a:bodyPr wrap="square" rtlCol="0">
            <a:spAutoFit/>
          </a:bodyPr>
          <a:lstStyle/>
          <a:p>
            <a:pPr algn="dist"/>
            <a:r>
              <a:rPr lang="zh-CN" altLang="en-US" dirty="0">
                <a:latin typeface="Arial" panose="020B0604020202020204" pitchFamily="34" charset="0"/>
                <a:ea typeface="思源黑体 CN Regular" panose="020B0500000000000000" pitchFamily="34" charset="-122"/>
                <a:cs typeface="+mn-ea"/>
                <a:sym typeface="Arial" panose="020B0604020202020204" pitchFamily="34" charset="0"/>
              </a:rPr>
              <a:t>添加标题</a:t>
            </a:r>
            <a:endParaRPr lang="zh-CN" altLang="en-US" dirty="0">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3" name="文本框 12"/>
          <p:cNvSpPr txBox="1"/>
          <p:nvPr/>
        </p:nvSpPr>
        <p:spPr>
          <a:xfrm>
            <a:off x="8376039" y="2264466"/>
            <a:ext cx="1639000" cy="369332"/>
          </a:xfrm>
          <a:prstGeom prst="rect">
            <a:avLst/>
          </a:prstGeom>
          <a:noFill/>
        </p:spPr>
        <p:txBody>
          <a:bodyPr wrap="square" rtlCol="0">
            <a:spAutoFit/>
          </a:bodyPr>
          <a:lstStyle/>
          <a:p>
            <a:pPr algn="dist"/>
            <a:r>
              <a:rPr lang="zh-CN" altLang="en-US" dirty="0">
                <a:latin typeface="Arial" panose="020B0604020202020204" pitchFamily="34" charset="0"/>
                <a:ea typeface="思源黑体 CN Regular" panose="020B0500000000000000" pitchFamily="34" charset="-122"/>
                <a:cs typeface="+mn-ea"/>
                <a:sym typeface="Arial" panose="020B0604020202020204" pitchFamily="34" charset="0"/>
              </a:rPr>
              <a:t>添加标题</a:t>
            </a:r>
            <a:endParaRPr lang="zh-CN" altLang="en-US" dirty="0">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4" name="文本框 13"/>
          <p:cNvSpPr txBox="1"/>
          <p:nvPr/>
        </p:nvSpPr>
        <p:spPr>
          <a:xfrm>
            <a:off x="8445244" y="4224658"/>
            <a:ext cx="1639000" cy="369332"/>
          </a:xfrm>
          <a:prstGeom prst="rect">
            <a:avLst/>
          </a:prstGeom>
          <a:noFill/>
        </p:spPr>
        <p:txBody>
          <a:bodyPr wrap="square" rtlCol="0">
            <a:spAutoFit/>
          </a:bodyPr>
          <a:lstStyle/>
          <a:p>
            <a:pPr algn="dist"/>
            <a:r>
              <a:rPr lang="zh-CN" altLang="en-US" dirty="0">
                <a:latin typeface="Arial" panose="020B0604020202020204" pitchFamily="34" charset="0"/>
                <a:ea typeface="思源黑体 CN Regular" panose="020B0500000000000000" pitchFamily="34" charset="-122"/>
                <a:cs typeface="+mn-ea"/>
                <a:sym typeface="Arial" panose="020B0604020202020204" pitchFamily="34" charset="0"/>
              </a:rPr>
              <a:t>添加标题</a:t>
            </a:r>
            <a:endParaRPr lang="zh-CN" altLang="en-US" dirty="0">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5" name="文本框 14"/>
          <p:cNvSpPr txBox="1"/>
          <p:nvPr/>
        </p:nvSpPr>
        <p:spPr>
          <a:xfrm>
            <a:off x="900513" y="2682024"/>
            <a:ext cx="2580640" cy="1100045"/>
          </a:xfrm>
          <a:prstGeom prst="rect">
            <a:avLst/>
          </a:prstGeom>
          <a:noFill/>
        </p:spPr>
        <p:txBody>
          <a:bodyPr wrap="square" rtlCol="0">
            <a:spAutoFit/>
          </a:bodyPr>
          <a:lstStyle/>
          <a:p>
            <a:pPr algn="r">
              <a:lnSpc>
                <a:spcPct val="120000"/>
              </a:lnSpc>
            </a:pPr>
            <a:r>
              <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rPr>
              <a:t>单击此处添加内容，内容要与标题相符，可以直接复制粘贴，要选择有用的关键词录入。单击此处添加内容</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6" name="文本框 15"/>
          <p:cNvSpPr txBox="1"/>
          <p:nvPr/>
        </p:nvSpPr>
        <p:spPr>
          <a:xfrm>
            <a:off x="910163" y="4635201"/>
            <a:ext cx="2580640" cy="1100045"/>
          </a:xfrm>
          <a:prstGeom prst="rect">
            <a:avLst/>
          </a:prstGeom>
          <a:noFill/>
        </p:spPr>
        <p:txBody>
          <a:bodyPr wrap="square" rtlCol="0">
            <a:spAutoFit/>
          </a:bodyPr>
          <a:lstStyle/>
          <a:p>
            <a:pPr algn="r">
              <a:lnSpc>
                <a:spcPct val="120000"/>
              </a:lnSpc>
            </a:pPr>
            <a:r>
              <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rPr>
              <a:t>单击此处添加内容，内容要与标题相符，可以直接复制粘贴，要选择有用的关键词录入。单击此处添加内容</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7" name="文本框 16"/>
          <p:cNvSpPr txBox="1"/>
          <p:nvPr/>
        </p:nvSpPr>
        <p:spPr>
          <a:xfrm>
            <a:off x="8373717" y="2674507"/>
            <a:ext cx="2580640" cy="1100045"/>
          </a:xfrm>
          <a:prstGeom prst="rect">
            <a:avLst/>
          </a:prstGeom>
          <a:noFill/>
        </p:spPr>
        <p:txBody>
          <a:bodyPr wrap="square" rtlCol="0">
            <a:spAutoFit/>
          </a:bodyPr>
          <a:lstStyle/>
          <a:p>
            <a:pPr>
              <a:lnSpc>
                <a:spcPct val="120000"/>
              </a:lnSpc>
            </a:pPr>
            <a:r>
              <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rPr>
              <a:t>单击此处添加内容，内容要与标题相符，可以直接复制粘贴，要选择有用的关键词录入。单击此处添加内容</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sp>
        <p:nvSpPr>
          <p:cNvPr id="18" name="文本框 17"/>
          <p:cNvSpPr txBox="1"/>
          <p:nvPr/>
        </p:nvSpPr>
        <p:spPr>
          <a:xfrm>
            <a:off x="8373717" y="4593990"/>
            <a:ext cx="2580640" cy="1100045"/>
          </a:xfrm>
          <a:prstGeom prst="rect">
            <a:avLst/>
          </a:prstGeom>
          <a:noFill/>
        </p:spPr>
        <p:txBody>
          <a:bodyPr wrap="square" rtlCol="0">
            <a:spAutoFit/>
          </a:bodyPr>
          <a:lstStyle/>
          <a:p>
            <a:pPr>
              <a:lnSpc>
                <a:spcPct val="120000"/>
              </a:lnSpc>
            </a:pPr>
            <a:r>
              <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rPr>
              <a:t>单击此处添加内容，内容要与标题相符，可以直接复制粘贴，要选择有用的关键词录入。单击此处添加内容</a:t>
            </a:r>
            <a:endParaRPr lang="zh-CN" altLang="en-US" sz="1400" dirty="0">
              <a:solidFill>
                <a:schemeClr val="tx1">
                  <a:lumMod val="75000"/>
                  <a:lumOff val="25000"/>
                </a:schemeClr>
              </a:solidFill>
              <a:latin typeface="Arial" panose="020B0604020202020204" pitchFamily="34" charset="0"/>
              <a:ea typeface="思源黑体 CN Regular" panose="020B0500000000000000"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1000"/>
                                        <p:tgtEl>
                                          <p:spTgt spid="14"/>
                                        </p:tgtEl>
                                      </p:cBhvr>
                                    </p:animEffect>
                                    <p:anim calcmode="lin" valueType="num">
                                      <p:cBhvr>
                                        <p:cTn id="29" dur="1000" fill="hold"/>
                                        <p:tgtEl>
                                          <p:spTgt spid="14"/>
                                        </p:tgtEl>
                                        <p:attrNameLst>
                                          <p:attrName>ppt_x</p:attrName>
                                        </p:attrNameLst>
                                      </p:cBhvr>
                                      <p:tavLst>
                                        <p:tav tm="0">
                                          <p:val>
                                            <p:strVal val="#ppt_x"/>
                                          </p:val>
                                        </p:tav>
                                        <p:tav tm="100000">
                                          <p:val>
                                            <p:strVal val="#ppt_x"/>
                                          </p:val>
                                        </p:tav>
                                      </p:tavLst>
                                    </p:anim>
                                    <p:anim calcmode="lin" valueType="num">
                                      <p:cBhvr>
                                        <p:cTn id="30"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项目综合介绍</a:t>
            </a:r>
            <a:endParaRPr kumimoji="1" lang="en-US" altLang="zh-CN" sz="2400" dirty="0">
              <a:solidFill>
                <a:schemeClr val="bg1"/>
              </a:solidFill>
              <a:latin typeface="+mn-ea"/>
            </a:endParaRPr>
          </a:p>
        </p:txBody>
      </p:sp>
      <p:sp>
        <p:nvSpPr>
          <p:cNvPr id="3" name="Rounded Rectangle 7"/>
          <p:cNvSpPr/>
          <p:nvPr/>
        </p:nvSpPr>
        <p:spPr>
          <a:xfrm>
            <a:off x="883364" y="2202744"/>
            <a:ext cx="4889683" cy="888275"/>
          </a:xfrm>
          <a:prstGeom prst="roundRect">
            <a:avLst>
              <a:gd name="adj" fmla="val 10785"/>
            </a:avLst>
          </a:prstGeom>
          <a:noFill/>
          <a:ln>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5" name="Rectangle 36"/>
          <p:cNvSpPr/>
          <p:nvPr/>
        </p:nvSpPr>
        <p:spPr>
          <a:xfrm>
            <a:off x="1732449" y="2357204"/>
            <a:ext cx="4040598" cy="430887"/>
          </a:xfrm>
          <a:prstGeom prst="rect">
            <a:avLst/>
          </a:prstGeom>
        </p:spPr>
        <p:txBody>
          <a:bodyPr wrap="square">
            <a:spAutoFit/>
          </a:bodyPr>
          <a:lstStyle/>
          <a:p>
            <a:pPr algn="l"/>
            <a:r>
              <a:rPr lang="zh-CN" altLang="en-US" sz="1100" dirty="0">
                <a:solidFill>
                  <a:schemeClr val="tx1">
                    <a:lumMod val="50000"/>
                    <a:lumOff val="50000"/>
                  </a:schemeClr>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en-GB" sz="1100" dirty="0">
              <a:solidFill>
                <a:prstClr val="white">
                  <a:lumMod val="65000"/>
                </a:prst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7" name="Oval 38"/>
          <p:cNvSpPr/>
          <p:nvPr/>
        </p:nvSpPr>
        <p:spPr>
          <a:xfrm>
            <a:off x="1099036" y="2382565"/>
            <a:ext cx="528637" cy="528638"/>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grpSp>
        <p:nvGrpSpPr>
          <p:cNvPr id="8" name="Group 39"/>
          <p:cNvGrpSpPr/>
          <p:nvPr/>
        </p:nvGrpSpPr>
        <p:grpSpPr>
          <a:xfrm>
            <a:off x="1243442" y="2514291"/>
            <a:ext cx="239823" cy="239823"/>
            <a:chOff x="2900363" y="3976688"/>
            <a:chExt cx="425450" cy="425450"/>
          </a:xfrm>
          <a:solidFill>
            <a:schemeClr val="bg1"/>
          </a:solidFill>
        </p:grpSpPr>
        <p:sp>
          <p:nvSpPr>
            <p:cNvPr id="9" name="Freeform 175"/>
            <p:cNvSpPr>
              <a:spLocks noEditPoints="1"/>
            </p:cNvSpPr>
            <p:nvPr/>
          </p:nvSpPr>
          <p:spPr bwMode="auto">
            <a:xfrm>
              <a:off x="2900363" y="4033838"/>
              <a:ext cx="368300" cy="368300"/>
            </a:xfrm>
            <a:custGeom>
              <a:avLst/>
              <a:gdLst>
                <a:gd name="T0" fmla="*/ 0 w 232"/>
                <a:gd name="T1" fmla="*/ 232 h 232"/>
                <a:gd name="T2" fmla="*/ 24 w 232"/>
                <a:gd name="T3" fmla="*/ 139 h 232"/>
                <a:gd name="T4" fmla="*/ 163 w 232"/>
                <a:gd name="T5" fmla="*/ 0 h 232"/>
                <a:gd name="T6" fmla="*/ 232 w 232"/>
                <a:gd name="T7" fmla="*/ 68 h 232"/>
                <a:gd name="T8" fmla="*/ 92 w 232"/>
                <a:gd name="T9" fmla="*/ 208 h 232"/>
                <a:gd name="T10" fmla="*/ 0 w 232"/>
                <a:gd name="T11" fmla="*/ 232 h 232"/>
                <a:gd name="T12" fmla="*/ 38 w 232"/>
                <a:gd name="T13" fmla="*/ 149 h 232"/>
                <a:gd name="T14" fmla="*/ 24 w 232"/>
                <a:gd name="T15" fmla="*/ 208 h 232"/>
                <a:gd name="T16" fmla="*/ 83 w 232"/>
                <a:gd name="T17" fmla="*/ 194 h 232"/>
                <a:gd name="T18" fmla="*/ 208 w 232"/>
                <a:gd name="T19" fmla="*/ 68 h 232"/>
                <a:gd name="T20" fmla="*/ 163 w 232"/>
                <a:gd name="T21" fmla="*/ 23 h 232"/>
                <a:gd name="T22" fmla="*/ 38 w 232"/>
                <a:gd name="T23" fmla="*/ 149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2" h="232">
                  <a:moveTo>
                    <a:pt x="0" y="232"/>
                  </a:moveTo>
                  <a:lnTo>
                    <a:pt x="24" y="139"/>
                  </a:lnTo>
                  <a:lnTo>
                    <a:pt x="163" y="0"/>
                  </a:lnTo>
                  <a:lnTo>
                    <a:pt x="232" y="68"/>
                  </a:lnTo>
                  <a:lnTo>
                    <a:pt x="92" y="208"/>
                  </a:lnTo>
                  <a:lnTo>
                    <a:pt x="0" y="232"/>
                  </a:lnTo>
                  <a:close/>
                  <a:moveTo>
                    <a:pt x="38" y="149"/>
                  </a:moveTo>
                  <a:lnTo>
                    <a:pt x="24" y="208"/>
                  </a:lnTo>
                  <a:lnTo>
                    <a:pt x="83" y="194"/>
                  </a:lnTo>
                  <a:lnTo>
                    <a:pt x="208" y="68"/>
                  </a:lnTo>
                  <a:lnTo>
                    <a:pt x="163" y="23"/>
                  </a:lnTo>
                  <a:lnTo>
                    <a:pt x="38"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0" name="Freeform 176"/>
            <p:cNvSpPr/>
            <p:nvPr/>
          </p:nvSpPr>
          <p:spPr bwMode="auto">
            <a:xfrm>
              <a:off x="2944813" y="4251325"/>
              <a:ext cx="106362" cy="104775"/>
            </a:xfrm>
            <a:custGeom>
              <a:avLst/>
              <a:gdLst>
                <a:gd name="T0" fmla="*/ 20 w 28"/>
                <a:gd name="T1" fmla="*/ 28 h 28"/>
                <a:gd name="T2" fmla="*/ 0 w 28"/>
                <a:gd name="T3" fmla="*/ 8 h 28"/>
                <a:gd name="T4" fmla="*/ 2 w 28"/>
                <a:gd name="T5" fmla="*/ 0 h 28"/>
                <a:gd name="T6" fmla="*/ 28 w 28"/>
                <a:gd name="T7" fmla="*/ 26 h 28"/>
                <a:gd name="T8" fmla="*/ 20 w 28"/>
                <a:gd name="T9" fmla="*/ 28 h 28"/>
              </a:gdLst>
              <a:ahLst/>
              <a:cxnLst>
                <a:cxn ang="0">
                  <a:pos x="T0" y="T1"/>
                </a:cxn>
                <a:cxn ang="0">
                  <a:pos x="T2" y="T3"/>
                </a:cxn>
                <a:cxn ang="0">
                  <a:pos x="T4" y="T5"/>
                </a:cxn>
                <a:cxn ang="0">
                  <a:pos x="T6" y="T7"/>
                </a:cxn>
                <a:cxn ang="0">
                  <a:pos x="T8" y="T9"/>
                </a:cxn>
              </a:cxnLst>
              <a:rect l="0" t="0" r="r" b="b"/>
              <a:pathLst>
                <a:path w="28" h="28">
                  <a:moveTo>
                    <a:pt x="20" y="28"/>
                  </a:moveTo>
                  <a:cubicBezTo>
                    <a:pt x="18" y="18"/>
                    <a:pt x="10" y="10"/>
                    <a:pt x="0" y="8"/>
                  </a:cubicBezTo>
                  <a:cubicBezTo>
                    <a:pt x="2" y="0"/>
                    <a:pt x="2" y="0"/>
                    <a:pt x="2" y="0"/>
                  </a:cubicBezTo>
                  <a:cubicBezTo>
                    <a:pt x="14" y="4"/>
                    <a:pt x="24" y="14"/>
                    <a:pt x="28" y="26"/>
                  </a:cubicBezTo>
                  <a:lnTo>
                    <a:pt x="20"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1" name="Freeform 177"/>
            <p:cNvSpPr/>
            <p:nvPr/>
          </p:nvSpPr>
          <p:spPr bwMode="auto">
            <a:xfrm>
              <a:off x="2998788" y="4086225"/>
              <a:ext cx="217487" cy="217488"/>
            </a:xfrm>
            <a:custGeom>
              <a:avLst/>
              <a:gdLst>
                <a:gd name="T0" fmla="*/ 14 w 137"/>
                <a:gd name="T1" fmla="*/ 137 h 137"/>
                <a:gd name="T2" fmla="*/ 0 w 137"/>
                <a:gd name="T3" fmla="*/ 123 h 137"/>
                <a:gd name="T4" fmla="*/ 123 w 137"/>
                <a:gd name="T5" fmla="*/ 0 h 137"/>
                <a:gd name="T6" fmla="*/ 137 w 137"/>
                <a:gd name="T7" fmla="*/ 14 h 137"/>
                <a:gd name="T8" fmla="*/ 14 w 137"/>
                <a:gd name="T9" fmla="*/ 137 h 137"/>
              </a:gdLst>
              <a:ahLst/>
              <a:cxnLst>
                <a:cxn ang="0">
                  <a:pos x="T0" y="T1"/>
                </a:cxn>
                <a:cxn ang="0">
                  <a:pos x="T2" y="T3"/>
                </a:cxn>
                <a:cxn ang="0">
                  <a:pos x="T4" y="T5"/>
                </a:cxn>
                <a:cxn ang="0">
                  <a:pos x="T6" y="T7"/>
                </a:cxn>
                <a:cxn ang="0">
                  <a:pos x="T8" y="T9"/>
                </a:cxn>
              </a:cxnLst>
              <a:rect l="0" t="0" r="r" b="b"/>
              <a:pathLst>
                <a:path w="137" h="137">
                  <a:moveTo>
                    <a:pt x="14" y="137"/>
                  </a:moveTo>
                  <a:lnTo>
                    <a:pt x="0" y="123"/>
                  </a:lnTo>
                  <a:lnTo>
                    <a:pt x="123" y="0"/>
                  </a:lnTo>
                  <a:lnTo>
                    <a:pt x="137" y="14"/>
                  </a:lnTo>
                  <a:lnTo>
                    <a:pt x="14" y="1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2" name="Freeform 178"/>
            <p:cNvSpPr/>
            <p:nvPr/>
          </p:nvSpPr>
          <p:spPr bwMode="auto">
            <a:xfrm>
              <a:off x="2919413" y="4337050"/>
              <a:ext cx="44450" cy="46038"/>
            </a:xfrm>
            <a:custGeom>
              <a:avLst/>
              <a:gdLst>
                <a:gd name="T0" fmla="*/ 0 w 12"/>
                <a:gd name="T1" fmla="*/ 12 h 12"/>
                <a:gd name="T2" fmla="*/ 12 w 12"/>
                <a:gd name="T3" fmla="*/ 9 h 12"/>
                <a:gd name="T4" fmla="*/ 3 w 12"/>
                <a:gd name="T5" fmla="*/ 0 h 12"/>
                <a:gd name="T6" fmla="*/ 0 w 12"/>
                <a:gd name="T7" fmla="*/ 12 h 12"/>
              </a:gdLst>
              <a:ahLst/>
              <a:cxnLst>
                <a:cxn ang="0">
                  <a:pos x="T0" y="T1"/>
                </a:cxn>
                <a:cxn ang="0">
                  <a:pos x="T2" y="T3"/>
                </a:cxn>
                <a:cxn ang="0">
                  <a:pos x="T4" y="T5"/>
                </a:cxn>
                <a:cxn ang="0">
                  <a:pos x="T6" y="T7"/>
                </a:cxn>
              </a:cxnLst>
              <a:rect l="0" t="0" r="r" b="b"/>
              <a:pathLst>
                <a:path w="12" h="12">
                  <a:moveTo>
                    <a:pt x="0" y="12"/>
                  </a:moveTo>
                  <a:cubicBezTo>
                    <a:pt x="12" y="9"/>
                    <a:pt x="12" y="9"/>
                    <a:pt x="12" y="9"/>
                  </a:cubicBezTo>
                  <a:cubicBezTo>
                    <a:pt x="11" y="5"/>
                    <a:pt x="7" y="1"/>
                    <a:pt x="3" y="0"/>
                  </a:cubicBez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3" name="Freeform 179"/>
            <p:cNvSpPr>
              <a:spLocks noEditPoints="1"/>
            </p:cNvSpPr>
            <p:nvPr/>
          </p:nvSpPr>
          <p:spPr bwMode="auto">
            <a:xfrm>
              <a:off x="3170238" y="3976688"/>
              <a:ext cx="155575" cy="153988"/>
            </a:xfrm>
            <a:custGeom>
              <a:avLst/>
              <a:gdLst>
                <a:gd name="T0" fmla="*/ 29 w 41"/>
                <a:gd name="T1" fmla="*/ 41 h 41"/>
                <a:gd name="T2" fmla="*/ 0 w 41"/>
                <a:gd name="T3" fmla="*/ 12 h 41"/>
                <a:gd name="T4" fmla="*/ 11 w 41"/>
                <a:gd name="T5" fmla="*/ 0 h 41"/>
                <a:gd name="T6" fmla="*/ 13 w 41"/>
                <a:gd name="T7" fmla="*/ 1 h 41"/>
                <a:gd name="T8" fmla="*/ 40 w 41"/>
                <a:gd name="T9" fmla="*/ 28 h 41"/>
                <a:gd name="T10" fmla="*/ 41 w 41"/>
                <a:gd name="T11" fmla="*/ 30 h 41"/>
                <a:gd name="T12" fmla="*/ 29 w 41"/>
                <a:gd name="T13" fmla="*/ 41 h 41"/>
                <a:gd name="T14" fmla="*/ 10 w 41"/>
                <a:gd name="T15" fmla="*/ 12 h 41"/>
                <a:gd name="T16" fmla="*/ 29 w 41"/>
                <a:gd name="T17" fmla="*/ 31 h 41"/>
                <a:gd name="T18" fmla="*/ 33 w 41"/>
                <a:gd name="T19" fmla="*/ 27 h 41"/>
                <a:gd name="T20" fmla="*/ 14 w 41"/>
                <a:gd name="T21" fmla="*/ 8 h 41"/>
                <a:gd name="T22" fmla="*/ 10 w 41"/>
                <a:gd name="T2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 h="41">
                  <a:moveTo>
                    <a:pt x="29" y="41"/>
                  </a:moveTo>
                  <a:cubicBezTo>
                    <a:pt x="0" y="12"/>
                    <a:pt x="0" y="12"/>
                    <a:pt x="0" y="12"/>
                  </a:cubicBezTo>
                  <a:cubicBezTo>
                    <a:pt x="11" y="0"/>
                    <a:pt x="11" y="0"/>
                    <a:pt x="11" y="0"/>
                  </a:cubicBezTo>
                  <a:cubicBezTo>
                    <a:pt x="13" y="1"/>
                    <a:pt x="13" y="1"/>
                    <a:pt x="13" y="1"/>
                  </a:cubicBezTo>
                  <a:cubicBezTo>
                    <a:pt x="27" y="2"/>
                    <a:pt x="39" y="14"/>
                    <a:pt x="40" y="28"/>
                  </a:cubicBezTo>
                  <a:cubicBezTo>
                    <a:pt x="41" y="30"/>
                    <a:pt x="41" y="30"/>
                    <a:pt x="41" y="30"/>
                  </a:cubicBezTo>
                  <a:lnTo>
                    <a:pt x="29" y="41"/>
                  </a:lnTo>
                  <a:close/>
                  <a:moveTo>
                    <a:pt x="10" y="12"/>
                  </a:moveTo>
                  <a:cubicBezTo>
                    <a:pt x="29" y="31"/>
                    <a:pt x="29" y="31"/>
                    <a:pt x="29" y="31"/>
                  </a:cubicBezTo>
                  <a:cubicBezTo>
                    <a:pt x="33" y="27"/>
                    <a:pt x="33" y="27"/>
                    <a:pt x="33" y="27"/>
                  </a:cubicBezTo>
                  <a:cubicBezTo>
                    <a:pt x="31" y="18"/>
                    <a:pt x="23" y="10"/>
                    <a:pt x="14" y="8"/>
                  </a:cubicBezTo>
                  <a:lnTo>
                    <a:pt x="1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grpSp>
      <p:sp>
        <p:nvSpPr>
          <p:cNvPr id="14" name="Rounded Rectangle 17"/>
          <p:cNvSpPr/>
          <p:nvPr/>
        </p:nvSpPr>
        <p:spPr>
          <a:xfrm>
            <a:off x="883364" y="3391220"/>
            <a:ext cx="4889683" cy="888275"/>
          </a:xfrm>
          <a:prstGeom prst="roundRect">
            <a:avLst>
              <a:gd name="adj" fmla="val 10785"/>
            </a:avLst>
          </a:prstGeom>
          <a:noFill/>
          <a:ln>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5" name="Rounded Rectangle 28"/>
          <p:cNvSpPr/>
          <p:nvPr/>
        </p:nvSpPr>
        <p:spPr>
          <a:xfrm>
            <a:off x="883364" y="4579699"/>
            <a:ext cx="4889683" cy="888275"/>
          </a:xfrm>
          <a:prstGeom prst="roundRect">
            <a:avLst>
              <a:gd name="adj" fmla="val 10785"/>
            </a:avLst>
          </a:prstGeom>
          <a:noFill/>
          <a:ln>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6" name="Rounded Rectangle 50"/>
          <p:cNvSpPr/>
          <p:nvPr/>
        </p:nvSpPr>
        <p:spPr>
          <a:xfrm>
            <a:off x="6406460" y="2202744"/>
            <a:ext cx="4889683" cy="888275"/>
          </a:xfrm>
          <a:prstGeom prst="roundRect">
            <a:avLst>
              <a:gd name="adj" fmla="val 10785"/>
            </a:avLst>
          </a:prstGeom>
          <a:noFill/>
          <a:ln>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7" name="Rounded Rectangle 61"/>
          <p:cNvSpPr/>
          <p:nvPr/>
        </p:nvSpPr>
        <p:spPr>
          <a:xfrm>
            <a:off x="6406460" y="3391220"/>
            <a:ext cx="4889683" cy="888275"/>
          </a:xfrm>
          <a:prstGeom prst="roundRect">
            <a:avLst>
              <a:gd name="adj" fmla="val 10785"/>
            </a:avLst>
          </a:prstGeom>
          <a:noFill/>
          <a:ln>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18" name="Rounded Rectangle 72"/>
          <p:cNvSpPr/>
          <p:nvPr/>
        </p:nvSpPr>
        <p:spPr>
          <a:xfrm>
            <a:off x="6406460" y="4579699"/>
            <a:ext cx="4889683" cy="888275"/>
          </a:xfrm>
          <a:prstGeom prst="roundRect">
            <a:avLst>
              <a:gd name="adj" fmla="val 10785"/>
            </a:avLst>
          </a:prstGeom>
          <a:noFill/>
          <a:ln>
            <a:solidFill>
              <a:srgbClr val="000AF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0" name="Rectangle 53"/>
          <p:cNvSpPr/>
          <p:nvPr/>
        </p:nvSpPr>
        <p:spPr>
          <a:xfrm>
            <a:off x="1732449" y="3545681"/>
            <a:ext cx="4040598" cy="430887"/>
          </a:xfrm>
          <a:prstGeom prst="rect">
            <a:avLst/>
          </a:prstGeom>
        </p:spPr>
        <p:txBody>
          <a:bodyPr wrap="square">
            <a:spAutoFit/>
          </a:bodyPr>
          <a:lstStyle/>
          <a:p>
            <a:pPr algn="l"/>
            <a:r>
              <a:rPr lang="zh-CN" altLang="en-US" sz="1100" dirty="0">
                <a:solidFill>
                  <a:schemeClr val="tx1">
                    <a:lumMod val="50000"/>
                    <a:lumOff val="50000"/>
                  </a:schemeClr>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en-GB" sz="1100" dirty="0">
              <a:solidFill>
                <a:prstClr val="white">
                  <a:lumMod val="65000"/>
                </a:prst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2" name="Oval 55"/>
          <p:cNvSpPr/>
          <p:nvPr/>
        </p:nvSpPr>
        <p:spPr>
          <a:xfrm>
            <a:off x="1099036" y="3571042"/>
            <a:ext cx="528637" cy="528638"/>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dirty="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grpSp>
        <p:nvGrpSpPr>
          <p:cNvPr id="23" name="Group 56"/>
          <p:cNvGrpSpPr/>
          <p:nvPr/>
        </p:nvGrpSpPr>
        <p:grpSpPr>
          <a:xfrm>
            <a:off x="1213980" y="3691827"/>
            <a:ext cx="292481" cy="287066"/>
            <a:chOff x="1393825" y="3976688"/>
            <a:chExt cx="428625" cy="420688"/>
          </a:xfrm>
          <a:solidFill>
            <a:schemeClr val="bg1"/>
          </a:solidFill>
        </p:grpSpPr>
        <p:sp>
          <p:nvSpPr>
            <p:cNvPr id="24" name="Freeform 136"/>
            <p:cNvSpPr>
              <a:spLocks noEditPoints="1"/>
            </p:cNvSpPr>
            <p:nvPr/>
          </p:nvSpPr>
          <p:spPr bwMode="auto">
            <a:xfrm>
              <a:off x="1393825" y="3976688"/>
              <a:ext cx="428625" cy="420688"/>
            </a:xfrm>
            <a:custGeom>
              <a:avLst/>
              <a:gdLst>
                <a:gd name="T0" fmla="*/ 50 w 114"/>
                <a:gd name="T1" fmla="*/ 112 h 112"/>
                <a:gd name="T2" fmla="*/ 41 w 114"/>
                <a:gd name="T3" fmla="*/ 109 h 112"/>
                <a:gd name="T4" fmla="*/ 5 w 114"/>
                <a:gd name="T5" fmla="*/ 73 h 112"/>
                <a:gd name="T6" fmla="*/ 5 w 114"/>
                <a:gd name="T7" fmla="*/ 55 h 112"/>
                <a:gd name="T8" fmla="*/ 53 w 114"/>
                <a:gd name="T9" fmla="*/ 7 h 112"/>
                <a:gd name="T10" fmla="*/ 71 w 114"/>
                <a:gd name="T11" fmla="*/ 0 h 112"/>
                <a:gd name="T12" fmla="*/ 101 w 114"/>
                <a:gd name="T13" fmla="*/ 0 h 112"/>
                <a:gd name="T14" fmla="*/ 114 w 114"/>
                <a:gd name="T15" fmla="*/ 13 h 112"/>
                <a:gd name="T16" fmla="*/ 114 w 114"/>
                <a:gd name="T17" fmla="*/ 43 h 112"/>
                <a:gd name="T18" fmla="*/ 107 w 114"/>
                <a:gd name="T19" fmla="*/ 61 h 112"/>
                <a:gd name="T20" fmla="*/ 59 w 114"/>
                <a:gd name="T21" fmla="*/ 109 h 112"/>
                <a:gd name="T22" fmla="*/ 50 w 114"/>
                <a:gd name="T23" fmla="*/ 112 h 112"/>
                <a:gd name="T24" fmla="*/ 71 w 114"/>
                <a:gd name="T25" fmla="*/ 8 h 112"/>
                <a:gd name="T26" fmla="*/ 59 w 114"/>
                <a:gd name="T27" fmla="*/ 13 h 112"/>
                <a:gd name="T28" fmla="*/ 11 w 114"/>
                <a:gd name="T29" fmla="*/ 61 h 112"/>
                <a:gd name="T30" fmla="*/ 11 w 114"/>
                <a:gd name="T31" fmla="*/ 67 h 112"/>
                <a:gd name="T32" fmla="*/ 47 w 114"/>
                <a:gd name="T33" fmla="*/ 103 h 112"/>
                <a:gd name="T34" fmla="*/ 53 w 114"/>
                <a:gd name="T35" fmla="*/ 103 h 112"/>
                <a:gd name="T36" fmla="*/ 101 w 114"/>
                <a:gd name="T37" fmla="*/ 55 h 112"/>
                <a:gd name="T38" fmla="*/ 106 w 114"/>
                <a:gd name="T39" fmla="*/ 43 h 112"/>
                <a:gd name="T40" fmla="*/ 106 w 114"/>
                <a:gd name="T41" fmla="*/ 13 h 112"/>
                <a:gd name="T42" fmla="*/ 101 w 114"/>
                <a:gd name="T43" fmla="*/ 8 h 112"/>
                <a:gd name="T44" fmla="*/ 71 w 114"/>
                <a:gd name="T45" fmla="*/ 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4" h="112">
                  <a:moveTo>
                    <a:pt x="50" y="112"/>
                  </a:moveTo>
                  <a:cubicBezTo>
                    <a:pt x="47" y="112"/>
                    <a:pt x="43" y="111"/>
                    <a:pt x="41" y="109"/>
                  </a:cubicBezTo>
                  <a:cubicBezTo>
                    <a:pt x="5" y="73"/>
                    <a:pt x="5" y="73"/>
                    <a:pt x="5" y="73"/>
                  </a:cubicBezTo>
                  <a:cubicBezTo>
                    <a:pt x="0" y="68"/>
                    <a:pt x="0" y="60"/>
                    <a:pt x="5" y="55"/>
                  </a:cubicBezTo>
                  <a:cubicBezTo>
                    <a:pt x="53" y="7"/>
                    <a:pt x="53" y="7"/>
                    <a:pt x="53" y="7"/>
                  </a:cubicBezTo>
                  <a:cubicBezTo>
                    <a:pt x="57" y="3"/>
                    <a:pt x="65" y="0"/>
                    <a:pt x="71" y="0"/>
                  </a:cubicBezTo>
                  <a:cubicBezTo>
                    <a:pt x="101" y="0"/>
                    <a:pt x="101" y="0"/>
                    <a:pt x="101" y="0"/>
                  </a:cubicBezTo>
                  <a:cubicBezTo>
                    <a:pt x="108" y="0"/>
                    <a:pt x="114" y="6"/>
                    <a:pt x="114" y="13"/>
                  </a:cubicBezTo>
                  <a:cubicBezTo>
                    <a:pt x="114" y="43"/>
                    <a:pt x="114" y="43"/>
                    <a:pt x="114" y="43"/>
                  </a:cubicBezTo>
                  <a:cubicBezTo>
                    <a:pt x="114" y="49"/>
                    <a:pt x="111" y="57"/>
                    <a:pt x="107" y="61"/>
                  </a:cubicBezTo>
                  <a:cubicBezTo>
                    <a:pt x="59" y="109"/>
                    <a:pt x="59" y="109"/>
                    <a:pt x="59" y="109"/>
                  </a:cubicBezTo>
                  <a:cubicBezTo>
                    <a:pt x="57" y="111"/>
                    <a:pt x="53" y="112"/>
                    <a:pt x="50" y="112"/>
                  </a:cubicBezTo>
                  <a:close/>
                  <a:moveTo>
                    <a:pt x="71" y="8"/>
                  </a:moveTo>
                  <a:cubicBezTo>
                    <a:pt x="67" y="8"/>
                    <a:pt x="61" y="10"/>
                    <a:pt x="59" y="13"/>
                  </a:cubicBezTo>
                  <a:cubicBezTo>
                    <a:pt x="11" y="61"/>
                    <a:pt x="11" y="61"/>
                    <a:pt x="11" y="61"/>
                  </a:cubicBezTo>
                  <a:cubicBezTo>
                    <a:pt x="9" y="62"/>
                    <a:pt x="9" y="66"/>
                    <a:pt x="11" y="67"/>
                  </a:cubicBezTo>
                  <a:cubicBezTo>
                    <a:pt x="47" y="103"/>
                    <a:pt x="47" y="103"/>
                    <a:pt x="47" y="103"/>
                  </a:cubicBezTo>
                  <a:cubicBezTo>
                    <a:pt x="48" y="105"/>
                    <a:pt x="52" y="105"/>
                    <a:pt x="53" y="103"/>
                  </a:cubicBezTo>
                  <a:cubicBezTo>
                    <a:pt x="101" y="55"/>
                    <a:pt x="101" y="55"/>
                    <a:pt x="101" y="55"/>
                  </a:cubicBezTo>
                  <a:cubicBezTo>
                    <a:pt x="104" y="53"/>
                    <a:pt x="106" y="47"/>
                    <a:pt x="106" y="43"/>
                  </a:cubicBezTo>
                  <a:cubicBezTo>
                    <a:pt x="106" y="13"/>
                    <a:pt x="106" y="13"/>
                    <a:pt x="106" y="13"/>
                  </a:cubicBezTo>
                  <a:cubicBezTo>
                    <a:pt x="106" y="10"/>
                    <a:pt x="104" y="8"/>
                    <a:pt x="101" y="8"/>
                  </a:cubicBezTo>
                  <a:lnTo>
                    <a:pt x="71"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5" name="Freeform 137"/>
            <p:cNvSpPr>
              <a:spLocks noEditPoints="1"/>
            </p:cNvSpPr>
            <p:nvPr/>
          </p:nvSpPr>
          <p:spPr bwMode="auto">
            <a:xfrm>
              <a:off x="1641475" y="4037013"/>
              <a:ext cx="120650" cy="120650"/>
            </a:xfrm>
            <a:custGeom>
              <a:avLst/>
              <a:gdLst>
                <a:gd name="T0" fmla="*/ 16 w 32"/>
                <a:gd name="T1" fmla="*/ 32 h 32"/>
                <a:gd name="T2" fmla="*/ 0 w 32"/>
                <a:gd name="T3" fmla="*/ 16 h 32"/>
                <a:gd name="T4" fmla="*/ 16 w 32"/>
                <a:gd name="T5" fmla="*/ 0 h 32"/>
                <a:gd name="T6" fmla="*/ 32 w 32"/>
                <a:gd name="T7" fmla="*/ 16 h 32"/>
                <a:gd name="T8" fmla="*/ 16 w 32"/>
                <a:gd name="T9" fmla="*/ 32 h 32"/>
                <a:gd name="T10" fmla="*/ 16 w 32"/>
                <a:gd name="T11" fmla="*/ 8 h 32"/>
                <a:gd name="T12" fmla="*/ 8 w 32"/>
                <a:gd name="T13" fmla="*/ 16 h 32"/>
                <a:gd name="T14" fmla="*/ 16 w 32"/>
                <a:gd name="T15" fmla="*/ 24 h 32"/>
                <a:gd name="T16" fmla="*/ 24 w 32"/>
                <a:gd name="T17" fmla="*/ 16 h 32"/>
                <a:gd name="T18" fmla="*/ 16 w 32"/>
                <a:gd name="T19"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close/>
                  <a:moveTo>
                    <a:pt x="16" y="8"/>
                  </a:moveTo>
                  <a:cubicBezTo>
                    <a:pt x="11" y="8"/>
                    <a:pt x="8" y="11"/>
                    <a:pt x="8" y="16"/>
                  </a:cubicBezTo>
                  <a:cubicBezTo>
                    <a:pt x="8" y="21"/>
                    <a:pt x="11" y="24"/>
                    <a:pt x="16" y="24"/>
                  </a:cubicBezTo>
                  <a:cubicBezTo>
                    <a:pt x="21" y="24"/>
                    <a:pt x="24" y="21"/>
                    <a:pt x="24" y="16"/>
                  </a:cubicBezTo>
                  <a:cubicBezTo>
                    <a:pt x="24" y="11"/>
                    <a:pt x="21" y="8"/>
                    <a:pt x="16"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grpSp>
      <p:sp>
        <p:nvSpPr>
          <p:cNvPr id="27" name="Rectangle 60"/>
          <p:cNvSpPr/>
          <p:nvPr/>
        </p:nvSpPr>
        <p:spPr>
          <a:xfrm>
            <a:off x="1732449" y="4733312"/>
            <a:ext cx="4040598" cy="430887"/>
          </a:xfrm>
          <a:prstGeom prst="rect">
            <a:avLst/>
          </a:prstGeom>
        </p:spPr>
        <p:txBody>
          <a:bodyPr wrap="square">
            <a:spAutoFit/>
          </a:bodyPr>
          <a:lstStyle/>
          <a:p>
            <a:pPr algn="l"/>
            <a:r>
              <a:rPr lang="zh-CN" altLang="en-US" sz="1100" dirty="0">
                <a:solidFill>
                  <a:schemeClr val="tx1">
                    <a:lumMod val="50000"/>
                    <a:lumOff val="50000"/>
                  </a:schemeClr>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en-GB" sz="1100" dirty="0">
              <a:solidFill>
                <a:prstClr val="white">
                  <a:lumMod val="65000"/>
                </a:prst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29" name="Oval 62"/>
          <p:cNvSpPr/>
          <p:nvPr/>
        </p:nvSpPr>
        <p:spPr>
          <a:xfrm>
            <a:off x="1099036" y="4758673"/>
            <a:ext cx="528637" cy="528638"/>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0" name="Freeform 292"/>
          <p:cNvSpPr>
            <a:spLocks noEditPoints="1"/>
          </p:cNvSpPr>
          <p:nvPr/>
        </p:nvSpPr>
        <p:spPr bwMode="auto">
          <a:xfrm>
            <a:off x="1239102" y="4904065"/>
            <a:ext cx="299900" cy="237852"/>
          </a:xfrm>
          <a:custGeom>
            <a:avLst/>
            <a:gdLst>
              <a:gd name="T0" fmla="*/ 489 w 581"/>
              <a:gd name="T1" fmla="*/ 160 h 461"/>
              <a:gd name="T2" fmla="*/ 496 w 581"/>
              <a:gd name="T3" fmla="*/ 235 h 461"/>
              <a:gd name="T4" fmla="*/ 476 w 581"/>
              <a:gd name="T5" fmla="*/ 301 h 461"/>
              <a:gd name="T6" fmla="*/ 465 w 581"/>
              <a:gd name="T7" fmla="*/ 307 h 461"/>
              <a:gd name="T8" fmla="*/ 454 w 581"/>
              <a:gd name="T9" fmla="*/ 303 h 461"/>
              <a:gd name="T10" fmla="*/ 452 w 581"/>
              <a:gd name="T11" fmla="*/ 289 h 461"/>
              <a:gd name="T12" fmla="*/ 469 w 581"/>
              <a:gd name="T13" fmla="*/ 232 h 461"/>
              <a:gd name="T14" fmla="*/ 459 w 581"/>
              <a:gd name="T15" fmla="*/ 153 h 461"/>
              <a:gd name="T16" fmla="*/ 452 w 581"/>
              <a:gd name="T17" fmla="*/ 129 h 461"/>
              <a:gd name="T18" fmla="*/ 463 w 581"/>
              <a:gd name="T19" fmla="*/ 120 h 461"/>
              <a:gd name="T20" fmla="*/ 476 w 581"/>
              <a:gd name="T21" fmla="*/ 127 h 461"/>
              <a:gd name="T22" fmla="*/ 536 w 581"/>
              <a:gd name="T23" fmla="*/ 53 h 461"/>
              <a:gd name="T24" fmla="*/ 522 w 581"/>
              <a:gd name="T25" fmla="*/ 57 h 461"/>
              <a:gd name="T26" fmla="*/ 522 w 581"/>
              <a:gd name="T27" fmla="*/ 72 h 461"/>
              <a:gd name="T28" fmla="*/ 549 w 581"/>
              <a:gd name="T29" fmla="*/ 158 h 461"/>
              <a:gd name="T30" fmla="*/ 553 w 581"/>
              <a:gd name="T31" fmla="*/ 248 h 461"/>
              <a:gd name="T32" fmla="*/ 520 w 581"/>
              <a:gd name="T33" fmla="*/ 357 h 461"/>
              <a:gd name="T34" fmla="*/ 522 w 581"/>
              <a:gd name="T35" fmla="*/ 371 h 461"/>
              <a:gd name="T36" fmla="*/ 533 w 581"/>
              <a:gd name="T37" fmla="*/ 375 h 461"/>
              <a:gd name="T38" fmla="*/ 559 w 581"/>
              <a:gd name="T39" fmla="*/ 338 h 461"/>
              <a:gd name="T40" fmla="*/ 581 w 581"/>
              <a:gd name="T41" fmla="*/ 224 h 461"/>
              <a:gd name="T42" fmla="*/ 571 w 581"/>
              <a:gd name="T43" fmla="*/ 134 h 461"/>
              <a:gd name="T44" fmla="*/ 544 w 581"/>
              <a:gd name="T45" fmla="*/ 59 h 461"/>
              <a:gd name="T46" fmla="*/ 393 w 581"/>
              <a:gd name="T47" fmla="*/ 410 h 461"/>
              <a:gd name="T48" fmla="*/ 373 w 581"/>
              <a:gd name="T49" fmla="*/ 428 h 461"/>
              <a:gd name="T50" fmla="*/ 244 w 581"/>
              <a:gd name="T51" fmla="*/ 333 h 461"/>
              <a:gd name="T52" fmla="*/ 200 w 581"/>
              <a:gd name="T53" fmla="*/ 426 h 461"/>
              <a:gd name="T54" fmla="*/ 182 w 581"/>
              <a:gd name="T55" fmla="*/ 454 h 461"/>
              <a:gd name="T56" fmla="*/ 119 w 581"/>
              <a:gd name="T57" fmla="*/ 461 h 461"/>
              <a:gd name="T58" fmla="*/ 94 w 581"/>
              <a:gd name="T59" fmla="*/ 454 h 461"/>
              <a:gd name="T60" fmla="*/ 77 w 581"/>
              <a:gd name="T61" fmla="*/ 426 h 461"/>
              <a:gd name="T62" fmla="*/ 44 w 581"/>
              <a:gd name="T63" fmla="*/ 333 h 461"/>
              <a:gd name="T64" fmla="*/ 13 w 581"/>
              <a:gd name="T65" fmla="*/ 320 h 461"/>
              <a:gd name="T66" fmla="*/ 0 w 581"/>
              <a:gd name="T67" fmla="*/ 290 h 461"/>
              <a:gd name="T68" fmla="*/ 4 w 581"/>
              <a:gd name="T69" fmla="*/ 118 h 461"/>
              <a:gd name="T70" fmla="*/ 28 w 581"/>
              <a:gd name="T71" fmla="*/ 96 h 461"/>
              <a:gd name="T72" fmla="*/ 353 w 581"/>
              <a:gd name="T73" fmla="*/ 6 h 461"/>
              <a:gd name="T74" fmla="*/ 360 w 581"/>
              <a:gd name="T75" fmla="*/ 2 h 461"/>
              <a:gd name="T76" fmla="*/ 386 w 581"/>
              <a:gd name="T77" fmla="*/ 7 h 461"/>
              <a:gd name="T78" fmla="*/ 42 w 581"/>
              <a:gd name="T79" fmla="*/ 307 h 461"/>
              <a:gd name="T80" fmla="*/ 42 w 581"/>
              <a:gd name="T81" fmla="*/ 120 h 461"/>
              <a:gd name="T82" fmla="*/ 26 w 581"/>
              <a:gd name="T83" fmla="*/ 134 h 461"/>
              <a:gd name="T84" fmla="*/ 31 w 581"/>
              <a:gd name="T85" fmla="*/ 301 h 461"/>
              <a:gd name="T86" fmla="*/ 175 w 581"/>
              <a:gd name="T87" fmla="*/ 333 h 461"/>
              <a:gd name="T88" fmla="*/ 103 w 581"/>
              <a:gd name="T89" fmla="*/ 425 h 461"/>
              <a:gd name="T90" fmla="*/ 158 w 581"/>
              <a:gd name="T91" fmla="*/ 436 h 461"/>
              <a:gd name="T92" fmla="*/ 173 w 581"/>
              <a:gd name="T93" fmla="*/ 425 h 461"/>
              <a:gd name="T94" fmla="*/ 366 w 581"/>
              <a:gd name="T95" fmla="*/ 30 h 461"/>
              <a:gd name="T96" fmla="*/ 366 w 581"/>
              <a:gd name="T97" fmla="*/ 30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81" h="461">
                <a:moveTo>
                  <a:pt x="476" y="127"/>
                </a:moveTo>
                <a:lnTo>
                  <a:pt x="476" y="127"/>
                </a:lnTo>
                <a:lnTo>
                  <a:pt x="483" y="143"/>
                </a:lnTo>
                <a:lnTo>
                  <a:pt x="489" y="160"/>
                </a:lnTo>
                <a:lnTo>
                  <a:pt x="494" y="180"/>
                </a:lnTo>
                <a:lnTo>
                  <a:pt x="496" y="206"/>
                </a:lnTo>
                <a:lnTo>
                  <a:pt x="496" y="221"/>
                </a:lnTo>
                <a:lnTo>
                  <a:pt x="496" y="235"/>
                </a:lnTo>
                <a:lnTo>
                  <a:pt x="492" y="250"/>
                </a:lnTo>
                <a:lnTo>
                  <a:pt x="489" y="267"/>
                </a:lnTo>
                <a:lnTo>
                  <a:pt x="483" y="283"/>
                </a:lnTo>
                <a:lnTo>
                  <a:pt x="476" y="301"/>
                </a:lnTo>
                <a:lnTo>
                  <a:pt x="476" y="301"/>
                </a:lnTo>
                <a:lnTo>
                  <a:pt x="474" y="303"/>
                </a:lnTo>
                <a:lnTo>
                  <a:pt x="472" y="307"/>
                </a:lnTo>
                <a:lnTo>
                  <a:pt x="465" y="307"/>
                </a:lnTo>
                <a:lnTo>
                  <a:pt x="465" y="307"/>
                </a:lnTo>
                <a:lnTo>
                  <a:pt x="459" y="307"/>
                </a:lnTo>
                <a:lnTo>
                  <a:pt x="459" y="307"/>
                </a:lnTo>
                <a:lnTo>
                  <a:pt x="454" y="303"/>
                </a:lnTo>
                <a:lnTo>
                  <a:pt x="452" y="300"/>
                </a:lnTo>
                <a:lnTo>
                  <a:pt x="452" y="294"/>
                </a:lnTo>
                <a:lnTo>
                  <a:pt x="452" y="289"/>
                </a:lnTo>
                <a:lnTo>
                  <a:pt x="452" y="289"/>
                </a:lnTo>
                <a:lnTo>
                  <a:pt x="459" y="274"/>
                </a:lnTo>
                <a:lnTo>
                  <a:pt x="463" y="259"/>
                </a:lnTo>
                <a:lnTo>
                  <a:pt x="467" y="246"/>
                </a:lnTo>
                <a:lnTo>
                  <a:pt x="469" y="232"/>
                </a:lnTo>
                <a:lnTo>
                  <a:pt x="470" y="208"/>
                </a:lnTo>
                <a:lnTo>
                  <a:pt x="467" y="186"/>
                </a:lnTo>
                <a:lnTo>
                  <a:pt x="463" y="167"/>
                </a:lnTo>
                <a:lnTo>
                  <a:pt x="459" y="153"/>
                </a:lnTo>
                <a:lnTo>
                  <a:pt x="454" y="140"/>
                </a:lnTo>
                <a:lnTo>
                  <a:pt x="454" y="140"/>
                </a:lnTo>
                <a:lnTo>
                  <a:pt x="452" y="134"/>
                </a:lnTo>
                <a:lnTo>
                  <a:pt x="452" y="129"/>
                </a:lnTo>
                <a:lnTo>
                  <a:pt x="454" y="125"/>
                </a:lnTo>
                <a:lnTo>
                  <a:pt x="457" y="121"/>
                </a:lnTo>
                <a:lnTo>
                  <a:pt x="457" y="121"/>
                </a:lnTo>
                <a:lnTo>
                  <a:pt x="463" y="120"/>
                </a:lnTo>
                <a:lnTo>
                  <a:pt x="469" y="121"/>
                </a:lnTo>
                <a:lnTo>
                  <a:pt x="472" y="123"/>
                </a:lnTo>
                <a:lnTo>
                  <a:pt x="476" y="127"/>
                </a:lnTo>
                <a:lnTo>
                  <a:pt x="476" y="127"/>
                </a:lnTo>
                <a:close/>
                <a:moveTo>
                  <a:pt x="544" y="59"/>
                </a:moveTo>
                <a:lnTo>
                  <a:pt x="544" y="59"/>
                </a:lnTo>
                <a:lnTo>
                  <a:pt x="540" y="55"/>
                </a:lnTo>
                <a:lnTo>
                  <a:pt x="536" y="53"/>
                </a:lnTo>
                <a:lnTo>
                  <a:pt x="531" y="53"/>
                </a:lnTo>
                <a:lnTo>
                  <a:pt x="527" y="55"/>
                </a:lnTo>
                <a:lnTo>
                  <a:pt x="527" y="55"/>
                </a:lnTo>
                <a:lnTo>
                  <a:pt x="522" y="57"/>
                </a:lnTo>
                <a:lnTo>
                  <a:pt x="520" y="63"/>
                </a:lnTo>
                <a:lnTo>
                  <a:pt x="520" y="68"/>
                </a:lnTo>
                <a:lnTo>
                  <a:pt x="522" y="72"/>
                </a:lnTo>
                <a:lnTo>
                  <a:pt x="522" y="72"/>
                </a:lnTo>
                <a:lnTo>
                  <a:pt x="525" y="79"/>
                </a:lnTo>
                <a:lnTo>
                  <a:pt x="533" y="96"/>
                </a:lnTo>
                <a:lnTo>
                  <a:pt x="540" y="123"/>
                </a:lnTo>
                <a:lnTo>
                  <a:pt x="549" y="158"/>
                </a:lnTo>
                <a:lnTo>
                  <a:pt x="551" y="178"/>
                </a:lnTo>
                <a:lnTo>
                  <a:pt x="553" y="200"/>
                </a:lnTo>
                <a:lnTo>
                  <a:pt x="553" y="222"/>
                </a:lnTo>
                <a:lnTo>
                  <a:pt x="553" y="248"/>
                </a:lnTo>
                <a:lnTo>
                  <a:pt x="548" y="274"/>
                </a:lnTo>
                <a:lnTo>
                  <a:pt x="542" y="300"/>
                </a:lnTo>
                <a:lnTo>
                  <a:pt x="533" y="327"/>
                </a:lnTo>
                <a:lnTo>
                  <a:pt x="520" y="357"/>
                </a:lnTo>
                <a:lnTo>
                  <a:pt x="520" y="357"/>
                </a:lnTo>
                <a:lnTo>
                  <a:pt x="520" y="362"/>
                </a:lnTo>
                <a:lnTo>
                  <a:pt x="520" y="366"/>
                </a:lnTo>
                <a:lnTo>
                  <a:pt x="522" y="371"/>
                </a:lnTo>
                <a:lnTo>
                  <a:pt x="527" y="375"/>
                </a:lnTo>
                <a:lnTo>
                  <a:pt x="527" y="375"/>
                </a:lnTo>
                <a:lnTo>
                  <a:pt x="533" y="375"/>
                </a:lnTo>
                <a:lnTo>
                  <a:pt x="533" y="375"/>
                </a:lnTo>
                <a:lnTo>
                  <a:pt x="540" y="373"/>
                </a:lnTo>
                <a:lnTo>
                  <a:pt x="546" y="368"/>
                </a:lnTo>
                <a:lnTo>
                  <a:pt x="546" y="368"/>
                </a:lnTo>
                <a:lnTo>
                  <a:pt x="559" y="338"/>
                </a:lnTo>
                <a:lnTo>
                  <a:pt x="568" y="309"/>
                </a:lnTo>
                <a:lnTo>
                  <a:pt x="575" y="279"/>
                </a:lnTo>
                <a:lnTo>
                  <a:pt x="579" y="252"/>
                </a:lnTo>
                <a:lnTo>
                  <a:pt x="581" y="224"/>
                </a:lnTo>
                <a:lnTo>
                  <a:pt x="581" y="200"/>
                </a:lnTo>
                <a:lnTo>
                  <a:pt x="579" y="176"/>
                </a:lnTo>
                <a:lnTo>
                  <a:pt x="575" y="154"/>
                </a:lnTo>
                <a:lnTo>
                  <a:pt x="571" y="134"/>
                </a:lnTo>
                <a:lnTo>
                  <a:pt x="566" y="116"/>
                </a:lnTo>
                <a:lnTo>
                  <a:pt x="557" y="86"/>
                </a:lnTo>
                <a:lnTo>
                  <a:pt x="548" y="68"/>
                </a:lnTo>
                <a:lnTo>
                  <a:pt x="544" y="59"/>
                </a:lnTo>
                <a:lnTo>
                  <a:pt x="544" y="59"/>
                </a:lnTo>
                <a:close/>
                <a:moveTo>
                  <a:pt x="393" y="26"/>
                </a:moveTo>
                <a:lnTo>
                  <a:pt x="393" y="410"/>
                </a:lnTo>
                <a:lnTo>
                  <a:pt x="393" y="410"/>
                </a:lnTo>
                <a:lnTo>
                  <a:pt x="390" y="419"/>
                </a:lnTo>
                <a:lnTo>
                  <a:pt x="386" y="425"/>
                </a:lnTo>
                <a:lnTo>
                  <a:pt x="380" y="428"/>
                </a:lnTo>
                <a:lnTo>
                  <a:pt x="373" y="428"/>
                </a:lnTo>
                <a:lnTo>
                  <a:pt x="373" y="428"/>
                </a:lnTo>
                <a:lnTo>
                  <a:pt x="366" y="426"/>
                </a:lnTo>
                <a:lnTo>
                  <a:pt x="355" y="421"/>
                </a:lnTo>
                <a:lnTo>
                  <a:pt x="244" y="333"/>
                </a:lnTo>
                <a:lnTo>
                  <a:pt x="200" y="333"/>
                </a:lnTo>
                <a:lnTo>
                  <a:pt x="200" y="417"/>
                </a:lnTo>
                <a:lnTo>
                  <a:pt x="200" y="417"/>
                </a:lnTo>
                <a:lnTo>
                  <a:pt x="200" y="426"/>
                </a:lnTo>
                <a:lnTo>
                  <a:pt x="198" y="436"/>
                </a:lnTo>
                <a:lnTo>
                  <a:pt x="193" y="443"/>
                </a:lnTo>
                <a:lnTo>
                  <a:pt x="187" y="448"/>
                </a:lnTo>
                <a:lnTo>
                  <a:pt x="182" y="454"/>
                </a:lnTo>
                <a:lnTo>
                  <a:pt x="175" y="458"/>
                </a:lnTo>
                <a:lnTo>
                  <a:pt x="165" y="459"/>
                </a:lnTo>
                <a:lnTo>
                  <a:pt x="158" y="461"/>
                </a:lnTo>
                <a:lnTo>
                  <a:pt x="119" y="461"/>
                </a:lnTo>
                <a:lnTo>
                  <a:pt x="119" y="461"/>
                </a:lnTo>
                <a:lnTo>
                  <a:pt x="110" y="459"/>
                </a:lnTo>
                <a:lnTo>
                  <a:pt x="101" y="458"/>
                </a:lnTo>
                <a:lnTo>
                  <a:pt x="94" y="454"/>
                </a:lnTo>
                <a:lnTo>
                  <a:pt x="88" y="448"/>
                </a:lnTo>
                <a:lnTo>
                  <a:pt x="83" y="443"/>
                </a:lnTo>
                <a:lnTo>
                  <a:pt x="79" y="436"/>
                </a:lnTo>
                <a:lnTo>
                  <a:pt x="77" y="426"/>
                </a:lnTo>
                <a:lnTo>
                  <a:pt x="75" y="417"/>
                </a:lnTo>
                <a:lnTo>
                  <a:pt x="75" y="333"/>
                </a:lnTo>
                <a:lnTo>
                  <a:pt x="44" y="333"/>
                </a:lnTo>
                <a:lnTo>
                  <a:pt x="44" y="333"/>
                </a:lnTo>
                <a:lnTo>
                  <a:pt x="35" y="333"/>
                </a:lnTo>
                <a:lnTo>
                  <a:pt x="28" y="329"/>
                </a:lnTo>
                <a:lnTo>
                  <a:pt x="20" y="325"/>
                </a:lnTo>
                <a:lnTo>
                  <a:pt x="13" y="320"/>
                </a:lnTo>
                <a:lnTo>
                  <a:pt x="7" y="314"/>
                </a:lnTo>
                <a:lnTo>
                  <a:pt x="4" y="307"/>
                </a:lnTo>
                <a:lnTo>
                  <a:pt x="2" y="298"/>
                </a:lnTo>
                <a:lnTo>
                  <a:pt x="0" y="290"/>
                </a:lnTo>
                <a:lnTo>
                  <a:pt x="0" y="134"/>
                </a:lnTo>
                <a:lnTo>
                  <a:pt x="0" y="134"/>
                </a:lnTo>
                <a:lnTo>
                  <a:pt x="2" y="127"/>
                </a:lnTo>
                <a:lnTo>
                  <a:pt x="4" y="118"/>
                </a:lnTo>
                <a:lnTo>
                  <a:pt x="7" y="110"/>
                </a:lnTo>
                <a:lnTo>
                  <a:pt x="13" y="105"/>
                </a:lnTo>
                <a:lnTo>
                  <a:pt x="20" y="99"/>
                </a:lnTo>
                <a:lnTo>
                  <a:pt x="28" y="96"/>
                </a:lnTo>
                <a:lnTo>
                  <a:pt x="35" y="94"/>
                </a:lnTo>
                <a:lnTo>
                  <a:pt x="44" y="92"/>
                </a:lnTo>
                <a:lnTo>
                  <a:pt x="244" y="92"/>
                </a:lnTo>
                <a:lnTo>
                  <a:pt x="353" y="6"/>
                </a:lnTo>
                <a:lnTo>
                  <a:pt x="353" y="6"/>
                </a:lnTo>
                <a:lnTo>
                  <a:pt x="355" y="4"/>
                </a:lnTo>
                <a:lnTo>
                  <a:pt x="355" y="4"/>
                </a:lnTo>
                <a:lnTo>
                  <a:pt x="360" y="2"/>
                </a:lnTo>
                <a:lnTo>
                  <a:pt x="369" y="0"/>
                </a:lnTo>
                <a:lnTo>
                  <a:pt x="369" y="0"/>
                </a:lnTo>
                <a:lnTo>
                  <a:pt x="378" y="2"/>
                </a:lnTo>
                <a:lnTo>
                  <a:pt x="386" y="7"/>
                </a:lnTo>
                <a:lnTo>
                  <a:pt x="391" y="15"/>
                </a:lnTo>
                <a:lnTo>
                  <a:pt x="393" y="26"/>
                </a:lnTo>
                <a:lnTo>
                  <a:pt x="393" y="26"/>
                </a:lnTo>
                <a:close/>
                <a:moveTo>
                  <a:pt x="42" y="307"/>
                </a:moveTo>
                <a:lnTo>
                  <a:pt x="235" y="307"/>
                </a:lnTo>
                <a:lnTo>
                  <a:pt x="235" y="120"/>
                </a:lnTo>
                <a:lnTo>
                  <a:pt x="42" y="120"/>
                </a:lnTo>
                <a:lnTo>
                  <a:pt x="42" y="120"/>
                </a:lnTo>
                <a:lnTo>
                  <a:pt x="37" y="120"/>
                </a:lnTo>
                <a:lnTo>
                  <a:pt x="31" y="123"/>
                </a:lnTo>
                <a:lnTo>
                  <a:pt x="28" y="129"/>
                </a:lnTo>
                <a:lnTo>
                  <a:pt x="26" y="134"/>
                </a:lnTo>
                <a:lnTo>
                  <a:pt x="26" y="290"/>
                </a:lnTo>
                <a:lnTo>
                  <a:pt x="26" y="290"/>
                </a:lnTo>
                <a:lnTo>
                  <a:pt x="28" y="296"/>
                </a:lnTo>
                <a:lnTo>
                  <a:pt x="31" y="301"/>
                </a:lnTo>
                <a:lnTo>
                  <a:pt x="37" y="305"/>
                </a:lnTo>
                <a:lnTo>
                  <a:pt x="42" y="307"/>
                </a:lnTo>
                <a:lnTo>
                  <a:pt x="42" y="307"/>
                </a:lnTo>
                <a:close/>
                <a:moveTo>
                  <a:pt x="175" y="333"/>
                </a:moveTo>
                <a:lnTo>
                  <a:pt x="101" y="333"/>
                </a:lnTo>
                <a:lnTo>
                  <a:pt x="101" y="417"/>
                </a:lnTo>
                <a:lnTo>
                  <a:pt x="101" y="417"/>
                </a:lnTo>
                <a:lnTo>
                  <a:pt x="103" y="425"/>
                </a:lnTo>
                <a:lnTo>
                  <a:pt x="107" y="430"/>
                </a:lnTo>
                <a:lnTo>
                  <a:pt x="112" y="434"/>
                </a:lnTo>
                <a:lnTo>
                  <a:pt x="119" y="436"/>
                </a:lnTo>
                <a:lnTo>
                  <a:pt x="158" y="436"/>
                </a:lnTo>
                <a:lnTo>
                  <a:pt x="158" y="436"/>
                </a:lnTo>
                <a:lnTo>
                  <a:pt x="164" y="434"/>
                </a:lnTo>
                <a:lnTo>
                  <a:pt x="169" y="430"/>
                </a:lnTo>
                <a:lnTo>
                  <a:pt x="173" y="425"/>
                </a:lnTo>
                <a:lnTo>
                  <a:pt x="175" y="417"/>
                </a:lnTo>
                <a:lnTo>
                  <a:pt x="175" y="333"/>
                </a:lnTo>
                <a:lnTo>
                  <a:pt x="175" y="333"/>
                </a:lnTo>
                <a:close/>
                <a:moveTo>
                  <a:pt x="366" y="30"/>
                </a:moveTo>
                <a:lnTo>
                  <a:pt x="263" y="112"/>
                </a:lnTo>
                <a:lnTo>
                  <a:pt x="263" y="312"/>
                </a:lnTo>
                <a:lnTo>
                  <a:pt x="366" y="395"/>
                </a:lnTo>
                <a:lnTo>
                  <a:pt x="366" y="30"/>
                </a:lnTo>
                <a:close/>
                <a:moveTo>
                  <a:pt x="366" y="30"/>
                </a:moveTo>
                <a:lnTo>
                  <a:pt x="366" y="30"/>
                </a:lnTo>
                <a:close/>
              </a:path>
            </a:pathLst>
          </a:custGeom>
          <a:solidFill>
            <a:schemeClr val="bg1"/>
          </a:solidFill>
          <a:ln>
            <a:noFill/>
          </a:ln>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2" name="Rectangle 102"/>
          <p:cNvSpPr/>
          <p:nvPr/>
        </p:nvSpPr>
        <p:spPr>
          <a:xfrm>
            <a:off x="7262319" y="2357204"/>
            <a:ext cx="4040598" cy="430887"/>
          </a:xfrm>
          <a:prstGeom prst="rect">
            <a:avLst/>
          </a:prstGeom>
        </p:spPr>
        <p:txBody>
          <a:bodyPr wrap="square">
            <a:spAutoFit/>
          </a:bodyPr>
          <a:lstStyle/>
          <a:p>
            <a:pPr algn="l"/>
            <a:r>
              <a:rPr lang="zh-CN" altLang="en-US" sz="1100" dirty="0">
                <a:solidFill>
                  <a:schemeClr val="tx1">
                    <a:lumMod val="50000"/>
                    <a:lumOff val="50000"/>
                  </a:schemeClr>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en-GB" sz="1100" dirty="0">
              <a:solidFill>
                <a:prstClr val="white">
                  <a:lumMod val="65000"/>
                </a:prst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4" name="Oval 104"/>
          <p:cNvSpPr/>
          <p:nvPr/>
        </p:nvSpPr>
        <p:spPr>
          <a:xfrm>
            <a:off x="6628906" y="2382565"/>
            <a:ext cx="528637" cy="528638"/>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grpSp>
        <p:nvGrpSpPr>
          <p:cNvPr id="35" name="Group 105"/>
          <p:cNvGrpSpPr/>
          <p:nvPr/>
        </p:nvGrpSpPr>
        <p:grpSpPr>
          <a:xfrm>
            <a:off x="6773865" y="2495241"/>
            <a:ext cx="235381" cy="290450"/>
            <a:chOff x="4953001" y="1743075"/>
            <a:chExt cx="346075" cy="427038"/>
          </a:xfrm>
          <a:solidFill>
            <a:schemeClr val="bg1"/>
          </a:solidFill>
        </p:grpSpPr>
        <p:sp>
          <p:nvSpPr>
            <p:cNvPr id="36" name="Freeform 671"/>
            <p:cNvSpPr>
              <a:spLocks noEditPoints="1"/>
            </p:cNvSpPr>
            <p:nvPr/>
          </p:nvSpPr>
          <p:spPr bwMode="auto">
            <a:xfrm>
              <a:off x="4953001" y="1743075"/>
              <a:ext cx="346075" cy="427038"/>
            </a:xfrm>
            <a:custGeom>
              <a:avLst/>
              <a:gdLst>
                <a:gd name="T0" fmla="*/ 409 w 434"/>
                <a:gd name="T1" fmla="*/ 112 h 538"/>
                <a:gd name="T2" fmla="*/ 397 w 434"/>
                <a:gd name="T3" fmla="*/ 97 h 538"/>
                <a:gd name="T4" fmla="*/ 316 w 434"/>
                <a:gd name="T5" fmla="*/ 85 h 538"/>
                <a:gd name="T6" fmla="*/ 310 w 434"/>
                <a:gd name="T7" fmla="*/ 52 h 538"/>
                <a:gd name="T8" fmla="*/ 279 w 434"/>
                <a:gd name="T9" fmla="*/ 15 h 538"/>
                <a:gd name="T10" fmla="*/ 233 w 434"/>
                <a:gd name="T11" fmla="*/ 0 h 538"/>
                <a:gd name="T12" fmla="*/ 187 w 434"/>
                <a:gd name="T13" fmla="*/ 3 h 538"/>
                <a:gd name="T14" fmla="*/ 143 w 434"/>
                <a:gd name="T15" fmla="*/ 25 h 538"/>
                <a:gd name="T16" fmla="*/ 119 w 434"/>
                <a:gd name="T17" fmla="*/ 69 h 538"/>
                <a:gd name="T18" fmla="*/ 43 w 434"/>
                <a:gd name="T19" fmla="*/ 97 h 538"/>
                <a:gd name="T20" fmla="*/ 33 w 434"/>
                <a:gd name="T21" fmla="*/ 102 h 538"/>
                <a:gd name="T22" fmla="*/ 0 w 434"/>
                <a:gd name="T23" fmla="*/ 520 h 538"/>
                <a:gd name="T24" fmla="*/ 4 w 434"/>
                <a:gd name="T25" fmla="*/ 532 h 538"/>
                <a:gd name="T26" fmla="*/ 18 w 434"/>
                <a:gd name="T27" fmla="*/ 538 h 538"/>
                <a:gd name="T28" fmla="*/ 425 w 434"/>
                <a:gd name="T29" fmla="*/ 536 h 538"/>
                <a:gd name="T30" fmla="*/ 434 w 434"/>
                <a:gd name="T31" fmla="*/ 521 h 538"/>
                <a:gd name="T32" fmla="*/ 434 w 434"/>
                <a:gd name="T33" fmla="*/ 518 h 538"/>
                <a:gd name="T34" fmla="*/ 154 w 434"/>
                <a:gd name="T35" fmla="*/ 75 h 538"/>
                <a:gd name="T36" fmla="*/ 167 w 434"/>
                <a:gd name="T37" fmla="*/ 49 h 538"/>
                <a:gd name="T38" fmla="*/ 192 w 434"/>
                <a:gd name="T39" fmla="*/ 36 h 538"/>
                <a:gd name="T40" fmla="*/ 233 w 434"/>
                <a:gd name="T41" fmla="*/ 34 h 538"/>
                <a:gd name="T42" fmla="*/ 261 w 434"/>
                <a:gd name="T43" fmla="*/ 43 h 538"/>
                <a:gd name="T44" fmla="*/ 279 w 434"/>
                <a:gd name="T45" fmla="*/ 66 h 538"/>
                <a:gd name="T46" fmla="*/ 284 w 434"/>
                <a:gd name="T47" fmla="*/ 97 h 538"/>
                <a:gd name="T48" fmla="*/ 36 w 434"/>
                <a:gd name="T49" fmla="*/ 503 h 538"/>
                <a:gd name="T50" fmla="*/ 118 w 434"/>
                <a:gd name="T51" fmla="*/ 146 h 538"/>
                <a:gd name="T52" fmla="*/ 103 w 434"/>
                <a:gd name="T53" fmla="*/ 160 h 538"/>
                <a:gd name="T54" fmla="*/ 98 w 434"/>
                <a:gd name="T55" fmla="*/ 179 h 538"/>
                <a:gd name="T56" fmla="*/ 104 w 434"/>
                <a:gd name="T57" fmla="*/ 200 h 538"/>
                <a:gd name="T58" fmla="*/ 121 w 434"/>
                <a:gd name="T59" fmla="*/ 214 h 538"/>
                <a:gd name="T60" fmla="*/ 136 w 434"/>
                <a:gd name="T61" fmla="*/ 217 h 538"/>
                <a:gd name="T62" fmla="*/ 157 w 434"/>
                <a:gd name="T63" fmla="*/ 211 h 538"/>
                <a:gd name="T64" fmla="*/ 170 w 434"/>
                <a:gd name="T65" fmla="*/ 194 h 538"/>
                <a:gd name="T66" fmla="*/ 173 w 434"/>
                <a:gd name="T67" fmla="*/ 179 h 538"/>
                <a:gd name="T68" fmla="*/ 160 w 434"/>
                <a:gd name="T69" fmla="*/ 151 h 538"/>
                <a:gd name="T70" fmla="*/ 284 w 434"/>
                <a:gd name="T71" fmla="*/ 130 h 538"/>
                <a:gd name="T72" fmla="*/ 275 w 434"/>
                <a:gd name="T73" fmla="*/ 151 h 538"/>
                <a:gd name="T74" fmla="*/ 263 w 434"/>
                <a:gd name="T75" fmla="*/ 179 h 538"/>
                <a:gd name="T76" fmla="*/ 266 w 434"/>
                <a:gd name="T77" fmla="*/ 194 h 538"/>
                <a:gd name="T78" fmla="*/ 279 w 434"/>
                <a:gd name="T79" fmla="*/ 211 h 538"/>
                <a:gd name="T80" fmla="*/ 300 w 434"/>
                <a:gd name="T81" fmla="*/ 217 h 538"/>
                <a:gd name="T82" fmla="*/ 315 w 434"/>
                <a:gd name="T83" fmla="*/ 214 h 538"/>
                <a:gd name="T84" fmla="*/ 331 w 434"/>
                <a:gd name="T85" fmla="*/ 200 h 538"/>
                <a:gd name="T86" fmla="*/ 337 w 434"/>
                <a:gd name="T87" fmla="*/ 179 h 538"/>
                <a:gd name="T88" fmla="*/ 331 w 434"/>
                <a:gd name="T89" fmla="*/ 160 h 538"/>
                <a:gd name="T90" fmla="*/ 316 w 434"/>
                <a:gd name="T91" fmla="*/ 130 h 538"/>
                <a:gd name="T92" fmla="*/ 36 w 434"/>
                <a:gd name="T93" fmla="*/ 503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4" h="538">
                  <a:moveTo>
                    <a:pt x="434" y="518"/>
                  </a:moveTo>
                  <a:lnTo>
                    <a:pt x="409" y="112"/>
                  </a:lnTo>
                  <a:lnTo>
                    <a:pt x="409" y="112"/>
                  </a:lnTo>
                  <a:lnTo>
                    <a:pt x="406" y="106"/>
                  </a:lnTo>
                  <a:lnTo>
                    <a:pt x="403" y="102"/>
                  </a:lnTo>
                  <a:lnTo>
                    <a:pt x="397" y="97"/>
                  </a:lnTo>
                  <a:lnTo>
                    <a:pt x="391" y="97"/>
                  </a:lnTo>
                  <a:lnTo>
                    <a:pt x="316" y="97"/>
                  </a:lnTo>
                  <a:lnTo>
                    <a:pt x="316" y="85"/>
                  </a:lnTo>
                  <a:lnTo>
                    <a:pt x="316" y="85"/>
                  </a:lnTo>
                  <a:lnTo>
                    <a:pt x="315" y="69"/>
                  </a:lnTo>
                  <a:lnTo>
                    <a:pt x="310" y="52"/>
                  </a:lnTo>
                  <a:lnTo>
                    <a:pt x="303" y="39"/>
                  </a:lnTo>
                  <a:lnTo>
                    <a:pt x="293" y="25"/>
                  </a:lnTo>
                  <a:lnTo>
                    <a:pt x="279" y="15"/>
                  </a:lnTo>
                  <a:lnTo>
                    <a:pt x="266" y="7"/>
                  </a:lnTo>
                  <a:lnTo>
                    <a:pt x="249" y="3"/>
                  </a:lnTo>
                  <a:lnTo>
                    <a:pt x="233" y="0"/>
                  </a:lnTo>
                  <a:lnTo>
                    <a:pt x="203" y="0"/>
                  </a:lnTo>
                  <a:lnTo>
                    <a:pt x="203" y="0"/>
                  </a:lnTo>
                  <a:lnTo>
                    <a:pt x="187" y="3"/>
                  </a:lnTo>
                  <a:lnTo>
                    <a:pt x="170" y="7"/>
                  </a:lnTo>
                  <a:lnTo>
                    <a:pt x="155" y="15"/>
                  </a:lnTo>
                  <a:lnTo>
                    <a:pt x="143" y="25"/>
                  </a:lnTo>
                  <a:lnTo>
                    <a:pt x="133" y="39"/>
                  </a:lnTo>
                  <a:lnTo>
                    <a:pt x="125" y="52"/>
                  </a:lnTo>
                  <a:lnTo>
                    <a:pt x="119" y="69"/>
                  </a:lnTo>
                  <a:lnTo>
                    <a:pt x="118" y="85"/>
                  </a:lnTo>
                  <a:lnTo>
                    <a:pt x="118" y="97"/>
                  </a:lnTo>
                  <a:lnTo>
                    <a:pt x="43" y="97"/>
                  </a:lnTo>
                  <a:lnTo>
                    <a:pt x="43" y="97"/>
                  </a:lnTo>
                  <a:lnTo>
                    <a:pt x="37" y="97"/>
                  </a:lnTo>
                  <a:lnTo>
                    <a:pt x="33" y="102"/>
                  </a:lnTo>
                  <a:lnTo>
                    <a:pt x="28" y="106"/>
                  </a:lnTo>
                  <a:lnTo>
                    <a:pt x="27" y="112"/>
                  </a:lnTo>
                  <a:lnTo>
                    <a:pt x="0" y="520"/>
                  </a:lnTo>
                  <a:lnTo>
                    <a:pt x="0" y="520"/>
                  </a:lnTo>
                  <a:lnTo>
                    <a:pt x="1" y="526"/>
                  </a:lnTo>
                  <a:lnTo>
                    <a:pt x="4" y="532"/>
                  </a:lnTo>
                  <a:lnTo>
                    <a:pt x="4" y="532"/>
                  </a:lnTo>
                  <a:lnTo>
                    <a:pt x="10" y="536"/>
                  </a:lnTo>
                  <a:lnTo>
                    <a:pt x="18" y="538"/>
                  </a:lnTo>
                  <a:lnTo>
                    <a:pt x="418" y="538"/>
                  </a:lnTo>
                  <a:lnTo>
                    <a:pt x="418" y="538"/>
                  </a:lnTo>
                  <a:lnTo>
                    <a:pt x="425" y="536"/>
                  </a:lnTo>
                  <a:lnTo>
                    <a:pt x="430" y="533"/>
                  </a:lnTo>
                  <a:lnTo>
                    <a:pt x="434" y="527"/>
                  </a:lnTo>
                  <a:lnTo>
                    <a:pt x="434" y="521"/>
                  </a:lnTo>
                  <a:lnTo>
                    <a:pt x="434" y="521"/>
                  </a:lnTo>
                  <a:lnTo>
                    <a:pt x="434" y="518"/>
                  </a:lnTo>
                  <a:lnTo>
                    <a:pt x="434" y="518"/>
                  </a:lnTo>
                  <a:close/>
                  <a:moveTo>
                    <a:pt x="152" y="85"/>
                  </a:moveTo>
                  <a:lnTo>
                    <a:pt x="152" y="85"/>
                  </a:lnTo>
                  <a:lnTo>
                    <a:pt x="154" y="75"/>
                  </a:lnTo>
                  <a:lnTo>
                    <a:pt x="157" y="66"/>
                  </a:lnTo>
                  <a:lnTo>
                    <a:pt x="161" y="57"/>
                  </a:lnTo>
                  <a:lnTo>
                    <a:pt x="167" y="49"/>
                  </a:lnTo>
                  <a:lnTo>
                    <a:pt x="175" y="43"/>
                  </a:lnTo>
                  <a:lnTo>
                    <a:pt x="184" y="39"/>
                  </a:lnTo>
                  <a:lnTo>
                    <a:pt x="192" y="36"/>
                  </a:lnTo>
                  <a:lnTo>
                    <a:pt x="203" y="34"/>
                  </a:lnTo>
                  <a:lnTo>
                    <a:pt x="233" y="34"/>
                  </a:lnTo>
                  <a:lnTo>
                    <a:pt x="233" y="34"/>
                  </a:lnTo>
                  <a:lnTo>
                    <a:pt x="242" y="36"/>
                  </a:lnTo>
                  <a:lnTo>
                    <a:pt x="252" y="39"/>
                  </a:lnTo>
                  <a:lnTo>
                    <a:pt x="261" y="43"/>
                  </a:lnTo>
                  <a:lnTo>
                    <a:pt x="269" y="49"/>
                  </a:lnTo>
                  <a:lnTo>
                    <a:pt x="275" y="57"/>
                  </a:lnTo>
                  <a:lnTo>
                    <a:pt x="279" y="66"/>
                  </a:lnTo>
                  <a:lnTo>
                    <a:pt x="282" y="75"/>
                  </a:lnTo>
                  <a:lnTo>
                    <a:pt x="284" y="85"/>
                  </a:lnTo>
                  <a:lnTo>
                    <a:pt x="284" y="97"/>
                  </a:lnTo>
                  <a:lnTo>
                    <a:pt x="152" y="97"/>
                  </a:lnTo>
                  <a:lnTo>
                    <a:pt x="152" y="85"/>
                  </a:lnTo>
                  <a:close/>
                  <a:moveTo>
                    <a:pt x="36" y="503"/>
                  </a:moveTo>
                  <a:lnTo>
                    <a:pt x="60" y="130"/>
                  </a:lnTo>
                  <a:lnTo>
                    <a:pt x="118" y="130"/>
                  </a:lnTo>
                  <a:lnTo>
                    <a:pt x="118" y="146"/>
                  </a:lnTo>
                  <a:lnTo>
                    <a:pt x="118" y="146"/>
                  </a:lnTo>
                  <a:lnTo>
                    <a:pt x="110" y="151"/>
                  </a:lnTo>
                  <a:lnTo>
                    <a:pt x="103" y="160"/>
                  </a:lnTo>
                  <a:lnTo>
                    <a:pt x="100" y="169"/>
                  </a:lnTo>
                  <a:lnTo>
                    <a:pt x="98" y="179"/>
                  </a:lnTo>
                  <a:lnTo>
                    <a:pt x="98" y="179"/>
                  </a:lnTo>
                  <a:lnTo>
                    <a:pt x="98" y="187"/>
                  </a:lnTo>
                  <a:lnTo>
                    <a:pt x="100" y="194"/>
                  </a:lnTo>
                  <a:lnTo>
                    <a:pt x="104" y="200"/>
                  </a:lnTo>
                  <a:lnTo>
                    <a:pt x="109" y="205"/>
                  </a:lnTo>
                  <a:lnTo>
                    <a:pt x="115" y="211"/>
                  </a:lnTo>
                  <a:lnTo>
                    <a:pt x="121" y="214"/>
                  </a:lnTo>
                  <a:lnTo>
                    <a:pt x="127" y="215"/>
                  </a:lnTo>
                  <a:lnTo>
                    <a:pt x="136" y="217"/>
                  </a:lnTo>
                  <a:lnTo>
                    <a:pt x="136" y="217"/>
                  </a:lnTo>
                  <a:lnTo>
                    <a:pt x="143" y="215"/>
                  </a:lnTo>
                  <a:lnTo>
                    <a:pt x="149" y="214"/>
                  </a:lnTo>
                  <a:lnTo>
                    <a:pt x="157" y="211"/>
                  </a:lnTo>
                  <a:lnTo>
                    <a:pt x="161" y="205"/>
                  </a:lnTo>
                  <a:lnTo>
                    <a:pt x="166" y="200"/>
                  </a:lnTo>
                  <a:lnTo>
                    <a:pt x="170" y="194"/>
                  </a:lnTo>
                  <a:lnTo>
                    <a:pt x="172" y="187"/>
                  </a:lnTo>
                  <a:lnTo>
                    <a:pt x="173" y="179"/>
                  </a:lnTo>
                  <a:lnTo>
                    <a:pt x="173" y="179"/>
                  </a:lnTo>
                  <a:lnTo>
                    <a:pt x="172" y="169"/>
                  </a:lnTo>
                  <a:lnTo>
                    <a:pt x="167" y="160"/>
                  </a:lnTo>
                  <a:lnTo>
                    <a:pt x="160" y="151"/>
                  </a:lnTo>
                  <a:lnTo>
                    <a:pt x="152" y="146"/>
                  </a:lnTo>
                  <a:lnTo>
                    <a:pt x="152" y="130"/>
                  </a:lnTo>
                  <a:lnTo>
                    <a:pt x="284" y="130"/>
                  </a:lnTo>
                  <a:lnTo>
                    <a:pt x="284" y="146"/>
                  </a:lnTo>
                  <a:lnTo>
                    <a:pt x="284" y="146"/>
                  </a:lnTo>
                  <a:lnTo>
                    <a:pt x="275" y="151"/>
                  </a:lnTo>
                  <a:lnTo>
                    <a:pt x="269" y="160"/>
                  </a:lnTo>
                  <a:lnTo>
                    <a:pt x="264" y="169"/>
                  </a:lnTo>
                  <a:lnTo>
                    <a:pt x="263" y="179"/>
                  </a:lnTo>
                  <a:lnTo>
                    <a:pt x="263" y="179"/>
                  </a:lnTo>
                  <a:lnTo>
                    <a:pt x="264" y="187"/>
                  </a:lnTo>
                  <a:lnTo>
                    <a:pt x="266" y="194"/>
                  </a:lnTo>
                  <a:lnTo>
                    <a:pt x="269" y="200"/>
                  </a:lnTo>
                  <a:lnTo>
                    <a:pt x="273" y="205"/>
                  </a:lnTo>
                  <a:lnTo>
                    <a:pt x="279" y="211"/>
                  </a:lnTo>
                  <a:lnTo>
                    <a:pt x="285" y="214"/>
                  </a:lnTo>
                  <a:lnTo>
                    <a:pt x="293" y="215"/>
                  </a:lnTo>
                  <a:lnTo>
                    <a:pt x="300" y="217"/>
                  </a:lnTo>
                  <a:lnTo>
                    <a:pt x="300" y="217"/>
                  </a:lnTo>
                  <a:lnTo>
                    <a:pt x="307" y="215"/>
                  </a:lnTo>
                  <a:lnTo>
                    <a:pt x="315" y="214"/>
                  </a:lnTo>
                  <a:lnTo>
                    <a:pt x="321" y="211"/>
                  </a:lnTo>
                  <a:lnTo>
                    <a:pt x="327" y="205"/>
                  </a:lnTo>
                  <a:lnTo>
                    <a:pt x="331" y="200"/>
                  </a:lnTo>
                  <a:lnTo>
                    <a:pt x="334" y="194"/>
                  </a:lnTo>
                  <a:lnTo>
                    <a:pt x="337" y="187"/>
                  </a:lnTo>
                  <a:lnTo>
                    <a:pt x="337" y="179"/>
                  </a:lnTo>
                  <a:lnTo>
                    <a:pt x="337" y="179"/>
                  </a:lnTo>
                  <a:lnTo>
                    <a:pt x="336" y="169"/>
                  </a:lnTo>
                  <a:lnTo>
                    <a:pt x="331" y="160"/>
                  </a:lnTo>
                  <a:lnTo>
                    <a:pt x="325" y="151"/>
                  </a:lnTo>
                  <a:lnTo>
                    <a:pt x="316" y="146"/>
                  </a:lnTo>
                  <a:lnTo>
                    <a:pt x="316" y="130"/>
                  </a:lnTo>
                  <a:lnTo>
                    <a:pt x="376" y="130"/>
                  </a:lnTo>
                  <a:lnTo>
                    <a:pt x="400" y="503"/>
                  </a:lnTo>
                  <a:lnTo>
                    <a:pt x="36" y="503"/>
                  </a:lnTo>
                  <a:close/>
                  <a:moveTo>
                    <a:pt x="36" y="503"/>
                  </a:moveTo>
                  <a:lnTo>
                    <a:pt x="36" y="503"/>
                  </a:lnTo>
                  <a:close/>
                </a:path>
              </a:pathLst>
            </a:custGeom>
            <a:grpFill/>
            <a:ln>
              <a:noFill/>
            </a:ln>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37" name="Line 675"/>
            <p:cNvSpPr>
              <a:spLocks noChangeShapeType="1"/>
            </p:cNvSpPr>
            <p:nvPr/>
          </p:nvSpPr>
          <p:spPr bwMode="auto">
            <a:xfrm>
              <a:off x="4981576" y="2143125"/>
              <a:ext cx="0" cy="0"/>
            </a:xfrm>
            <a:prstGeom prst="lin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grpSp>
      <p:sp>
        <p:nvSpPr>
          <p:cNvPr id="39" name="Rectangle 109"/>
          <p:cNvSpPr/>
          <p:nvPr/>
        </p:nvSpPr>
        <p:spPr>
          <a:xfrm>
            <a:off x="7275019" y="3555841"/>
            <a:ext cx="4040598" cy="430887"/>
          </a:xfrm>
          <a:prstGeom prst="rect">
            <a:avLst/>
          </a:prstGeom>
        </p:spPr>
        <p:txBody>
          <a:bodyPr wrap="square">
            <a:spAutoFit/>
          </a:bodyPr>
          <a:lstStyle/>
          <a:p>
            <a:pPr algn="l"/>
            <a:r>
              <a:rPr lang="zh-CN" altLang="en-US" sz="1100" dirty="0">
                <a:solidFill>
                  <a:schemeClr val="tx1">
                    <a:lumMod val="50000"/>
                    <a:lumOff val="50000"/>
                  </a:schemeClr>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en-GB" sz="1100" dirty="0">
              <a:solidFill>
                <a:prstClr val="white">
                  <a:lumMod val="65000"/>
                </a:prst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41" name="Oval 111"/>
          <p:cNvSpPr/>
          <p:nvPr/>
        </p:nvSpPr>
        <p:spPr>
          <a:xfrm>
            <a:off x="6641606" y="3581202"/>
            <a:ext cx="528637" cy="528638"/>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42" name="Freeform 655"/>
          <p:cNvSpPr>
            <a:spLocks noEditPoints="1"/>
          </p:cNvSpPr>
          <p:nvPr/>
        </p:nvSpPr>
        <p:spPr bwMode="auto">
          <a:xfrm>
            <a:off x="6767513" y="3733625"/>
            <a:ext cx="299459" cy="279844"/>
          </a:xfrm>
          <a:custGeom>
            <a:avLst/>
            <a:gdLst>
              <a:gd name="T0" fmla="*/ 457 w 458"/>
              <a:gd name="T1" fmla="*/ 141 h 428"/>
              <a:gd name="T2" fmla="*/ 382 w 458"/>
              <a:gd name="T3" fmla="*/ 9 h 428"/>
              <a:gd name="T4" fmla="*/ 382 w 458"/>
              <a:gd name="T5" fmla="*/ 9 h 428"/>
              <a:gd name="T6" fmla="*/ 379 w 458"/>
              <a:gd name="T7" fmla="*/ 5 h 428"/>
              <a:gd name="T8" fmla="*/ 376 w 458"/>
              <a:gd name="T9" fmla="*/ 2 h 428"/>
              <a:gd name="T10" fmla="*/ 372 w 458"/>
              <a:gd name="T11" fmla="*/ 0 h 428"/>
              <a:gd name="T12" fmla="*/ 367 w 458"/>
              <a:gd name="T13" fmla="*/ 0 h 428"/>
              <a:gd name="T14" fmla="*/ 91 w 458"/>
              <a:gd name="T15" fmla="*/ 0 h 428"/>
              <a:gd name="T16" fmla="*/ 91 w 458"/>
              <a:gd name="T17" fmla="*/ 0 h 428"/>
              <a:gd name="T18" fmla="*/ 87 w 458"/>
              <a:gd name="T19" fmla="*/ 0 h 428"/>
              <a:gd name="T20" fmla="*/ 82 w 458"/>
              <a:gd name="T21" fmla="*/ 2 h 428"/>
              <a:gd name="T22" fmla="*/ 79 w 458"/>
              <a:gd name="T23" fmla="*/ 5 h 428"/>
              <a:gd name="T24" fmla="*/ 76 w 458"/>
              <a:gd name="T25" fmla="*/ 9 h 428"/>
              <a:gd name="T26" fmla="*/ 1 w 458"/>
              <a:gd name="T27" fmla="*/ 141 h 428"/>
              <a:gd name="T28" fmla="*/ 1 w 458"/>
              <a:gd name="T29" fmla="*/ 141 h 428"/>
              <a:gd name="T30" fmla="*/ 0 w 458"/>
              <a:gd name="T31" fmla="*/ 145 h 428"/>
              <a:gd name="T32" fmla="*/ 0 w 458"/>
              <a:gd name="T33" fmla="*/ 151 h 428"/>
              <a:gd name="T34" fmla="*/ 0 w 458"/>
              <a:gd name="T35" fmla="*/ 156 h 428"/>
              <a:gd name="T36" fmla="*/ 3 w 458"/>
              <a:gd name="T37" fmla="*/ 160 h 428"/>
              <a:gd name="T38" fmla="*/ 216 w 458"/>
              <a:gd name="T39" fmla="*/ 422 h 428"/>
              <a:gd name="T40" fmla="*/ 216 w 458"/>
              <a:gd name="T41" fmla="*/ 422 h 428"/>
              <a:gd name="T42" fmla="*/ 222 w 458"/>
              <a:gd name="T43" fmla="*/ 426 h 428"/>
              <a:gd name="T44" fmla="*/ 230 w 458"/>
              <a:gd name="T45" fmla="*/ 428 h 428"/>
              <a:gd name="T46" fmla="*/ 230 w 458"/>
              <a:gd name="T47" fmla="*/ 428 h 428"/>
              <a:gd name="T48" fmla="*/ 236 w 458"/>
              <a:gd name="T49" fmla="*/ 426 h 428"/>
              <a:gd name="T50" fmla="*/ 242 w 458"/>
              <a:gd name="T51" fmla="*/ 422 h 428"/>
              <a:gd name="T52" fmla="*/ 455 w 458"/>
              <a:gd name="T53" fmla="*/ 160 h 428"/>
              <a:gd name="T54" fmla="*/ 455 w 458"/>
              <a:gd name="T55" fmla="*/ 160 h 428"/>
              <a:gd name="T56" fmla="*/ 458 w 458"/>
              <a:gd name="T57" fmla="*/ 156 h 428"/>
              <a:gd name="T58" fmla="*/ 458 w 458"/>
              <a:gd name="T59" fmla="*/ 151 h 428"/>
              <a:gd name="T60" fmla="*/ 458 w 458"/>
              <a:gd name="T61" fmla="*/ 145 h 428"/>
              <a:gd name="T62" fmla="*/ 457 w 458"/>
              <a:gd name="T63" fmla="*/ 141 h 428"/>
              <a:gd name="T64" fmla="*/ 457 w 458"/>
              <a:gd name="T65" fmla="*/ 141 h 428"/>
              <a:gd name="T66" fmla="*/ 149 w 458"/>
              <a:gd name="T67" fmla="*/ 33 h 428"/>
              <a:gd name="T68" fmla="*/ 309 w 458"/>
              <a:gd name="T69" fmla="*/ 33 h 428"/>
              <a:gd name="T70" fmla="*/ 230 w 458"/>
              <a:gd name="T71" fmla="*/ 124 h 428"/>
              <a:gd name="T72" fmla="*/ 149 w 458"/>
              <a:gd name="T73" fmla="*/ 33 h 428"/>
              <a:gd name="T74" fmla="*/ 212 w 458"/>
              <a:gd name="T75" fmla="*/ 363 h 428"/>
              <a:gd name="T76" fmla="*/ 52 w 458"/>
              <a:gd name="T77" fmla="*/ 166 h 428"/>
              <a:gd name="T78" fmla="*/ 212 w 458"/>
              <a:gd name="T79" fmla="*/ 166 h 428"/>
              <a:gd name="T80" fmla="*/ 212 w 458"/>
              <a:gd name="T81" fmla="*/ 363 h 428"/>
              <a:gd name="T82" fmla="*/ 246 w 458"/>
              <a:gd name="T83" fmla="*/ 166 h 428"/>
              <a:gd name="T84" fmla="*/ 406 w 458"/>
              <a:gd name="T85" fmla="*/ 166 h 428"/>
              <a:gd name="T86" fmla="*/ 246 w 458"/>
              <a:gd name="T87" fmla="*/ 363 h 428"/>
              <a:gd name="T88" fmla="*/ 246 w 458"/>
              <a:gd name="T89" fmla="*/ 166 h 428"/>
              <a:gd name="T90" fmla="*/ 414 w 458"/>
              <a:gd name="T91" fmla="*/ 132 h 428"/>
              <a:gd name="T92" fmla="*/ 267 w 458"/>
              <a:gd name="T93" fmla="*/ 132 h 428"/>
              <a:gd name="T94" fmla="*/ 355 w 458"/>
              <a:gd name="T95" fmla="*/ 33 h 428"/>
              <a:gd name="T96" fmla="*/ 357 w 458"/>
              <a:gd name="T97" fmla="*/ 33 h 428"/>
              <a:gd name="T98" fmla="*/ 414 w 458"/>
              <a:gd name="T99" fmla="*/ 132 h 428"/>
              <a:gd name="T100" fmla="*/ 102 w 458"/>
              <a:gd name="T101" fmla="*/ 33 h 428"/>
              <a:gd name="T102" fmla="*/ 103 w 458"/>
              <a:gd name="T103" fmla="*/ 33 h 428"/>
              <a:gd name="T104" fmla="*/ 191 w 458"/>
              <a:gd name="T105" fmla="*/ 132 h 428"/>
              <a:gd name="T106" fmla="*/ 45 w 458"/>
              <a:gd name="T107" fmla="*/ 132 h 428"/>
              <a:gd name="T108" fmla="*/ 102 w 458"/>
              <a:gd name="T109" fmla="*/ 33 h 428"/>
              <a:gd name="T110" fmla="*/ 102 w 458"/>
              <a:gd name="T111" fmla="*/ 33 h 428"/>
              <a:gd name="T112" fmla="*/ 102 w 458"/>
              <a:gd name="T113" fmla="*/ 33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58" h="428">
                <a:moveTo>
                  <a:pt x="457" y="141"/>
                </a:moveTo>
                <a:lnTo>
                  <a:pt x="382" y="9"/>
                </a:lnTo>
                <a:lnTo>
                  <a:pt x="382" y="9"/>
                </a:lnTo>
                <a:lnTo>
                  <a:pt x="379" y="5"/>
                </a:lnTo>
                <a:lnTo>
                  <a:pt x="376" y="2"/>
                </a:lnTo>
                <a:lnTo>
                  <a:pt x="372" y="0"/>
                </a:lnTo>
                <a:lnTo>
                  <a:pt x="367" y="0"/>
                </a:lnTo>
                <a:lnTo>
                  <a:pt x="91" y="0"/>
                </a:lnTo>
                <a:lnTo>
                  <a:pt x="91" y="0"/>
                </a:lnTo>
                <a:lnTo>
                  <a:pt x="87" y="0"/>
                </a:lnTo>
                <a:lnTo>
                  <a:pt x="82" y="2"/>
                </a:lnTo>
                <a:lnTo>
                  <a:pt x="79" y="5"/>
                </a:lnTo>
                <a:lnTo>
                  <a:pt x="76" y="9"/>
                </a:lnTo>
                <a:lnTo>
                  <a:pt x="1" y="141"/>
                </a:lnTo>
                <a:lnTo>
                  <a:pt x="1" y="141"/>
                </a:lnTo>
                <a:lnTo>
                  <a:pt x="0" y="145"/>
                </a:lnTo>
                <a:lnTo>
                  <a:pt x="0" y="151"/>
                </a:lnTo>
                <a:lnTo>
                  <a:pt x="0" y="156"/>
                </a:lnTo>
                <a:lnTo>
                  <a:pt x="3" y="160"/>
                </a:lnTo>
                <a:lnTo>
                  <a:pt x="216" y="422"/>
                </a:lnTo>
                <a:lnTo>
                  <a:pt x="216" y="422"/>
                </a:lnTo>
                <a:lnTo>
                  <a:pt x="222" y="426"/>
                </a:lnTo>
                <a:lnTo>
                  <a:pt x="230" y="428"/>
                </a:lnTo>
                <a:lnTo>
                  <a:pt x="230" y="428"/>
                </a:lnTo>
                <a:lnTo>
                  <a:pt x="236" y="426"/>
                </a:lnTo>
                <a:lnTo>
                  <a:pt x="242" y="422"/>
                </a:lnTo>
                <a:lnTo>
                  <a:pt x="455" y="160"/>
                </a:lnTo>
                <a:lnTo>
                  <a:pt x="455" y="160"/>
                </a:lnTo>
                <a:lnTo>
                  <a:pt x="458" y="156"/>
                </a:lnTo>
                <a:lnTo>
                  <a:pt x="458" y="151"/>
                </a:lnTo>
                <a:lnTo>
                  <a:pt x="458" y="145"/>
                </a:lnTo>
                <a:lnTo>
                  <a:pt x="457" y="141"/>
                </a:lnTo>
                <a:lnTo>
                  <a:pt x="457" y="141"/>
                </a:lnTo>
                <a:close/>
                <a:moveTo>
                  <a:pt x="149" y="33"/>
                </a:moveTo>
                <a:lnTo>
                  <a:pt x="309" y="33"/>
                </a:lnTo>
                <a:lnTo>
                  <a:pt x="230" y="124"/>
                </a:lnTo>
                <a:lnTo>
                  <a:pt x="149" y="33"/>
                </a:lnTo>
                <a:close/>
                <a:moveTo>
                  <a:pt x="212" y="363"/>
                </a:moveTo>
                <a:lnTo>
                  <a:pt x="52" y="166"/>
                </a:lnTo>
                <a:lnTo>
                  <a:pt x="212" y="166"/>
                </a:lnTo>
                <a:lnTo>
                  <a:pt x="212" y="363"/>
                </a:lnTo>
                <a:close/>
                <a:moveTo>
                  <a:pt x="246" y="166"/>
                </a:moveTo>
                <a:lnTo>
                  <a:pt x="406" y="166"/>
                </a:lnTo>
                <a:lnTo>
                  <a:pt x="246" y="363"/>
                </a:lnTo>
                <a:lnTo>
                  <a:pt x="246" y="166"/>
                </a:lnTo>
                <a:close/>
                <a:moveTo>
                  <a:pt x="414" y="132"/>
                </a:moveTo>
                <a:lnTo>
                  <a:pt x="267" y="132"/>
                </a:lnTo>
                <a:lnTo>
                  <a:pt x="355" y="33"/>
                </a:lnTo>
                <a:lnTo>
                  <a:pt x="357" y="33"/>
                </a:lnTo>
                <a:lnTo>
                  <a:pt x="414" y="132"/>
                </a:lnTo>
                <a:close/>
                <a:moveTo>
                  <a:pt x="102" y="33"/>
                </a:moveTo>
                <a:lnTo>
                  <a:pt x="103" y="33"/>
                </a:lnTo>
                <a:lnTo>
                  <a:pt x="191" y="132"/>
                </a:lnTo>
                <a:lnTo>
                  <a:pt x="45" y="132"/>
                </a:lnTo>
                <a:lnTo>
                  <a:pt x="102" y="33"/>
                </a:lnTo>
                <a:close/>
                <a:moveTo>
                  <a:pt x="102" y="33"/>
                </a:moveTo>
                <a:lnTo>
                  <a:pt x="102" y="33"/>
                </a:lnTo>
                <a:close/>
              </a:path>
            </a:pathLst>
          </a:custGeom>
          <a:solidFill>
            <a:schemeClr val="bg1"/>
          </a:solidFill>
          <a:ln>
            <a:noFill/>
          </a:ln>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44" name="Rectangle 114"/>
          <p:cNvSpPr/>
          <p:nvPr/>
        </p:nvSpPr>
        <p:spPr>
          <a:xfrm>
            <a:off x="7255545" y="4734158"/>
            <a:ext cx="4040598" cy="430887"/>
          </a:xfrm>
          <a:prstGeom prst="rect">
            <a:avLst/>
          </a:prstGeom>
        </p:spPr>
        <p:txBody>
          <a:bodyPr wrap="square">
            <a:spAutoFit/>
          </a:bodyPr>
          <a:lstStyle/>
          <a:p>
            <a:pPr algn="l"/>
            <a:r>
              <a:rPr lang="zh-CN" altLang="en-US" sz="1100" dirty="0">
                <a:solidFill>
                  <a:schemeClr val="tx1">
                    <a:lumMod val="50000"/>
                    <a:lumOff val="50000"/>
                  </a:schemeClr>
                </a:solidFill>
                <a:latin typeface="Arial" panose="020B0604020202020204" pitchFamily="34" charset="0"/>
                <a:ea typeface="思源黑体 CN Medium" panose="020B0600000000000000" pitchFamily="34" charset="-122"/>
                <a:sym typeface="Arial" panose="020B0604020202020204" pitchFamily="34" charset="0"/>
              </a:rPr>
              <a:t>此处添加详细文本描述，建议与标题相关并符合整体语言风格，语言描述尽量简洁生动。</a:t>
            </a:r>
            <a:endParaRPr lang="en-GB" sz="1100" dirty="0">
              <a:solidFill>
                <a:prstClr val="white">
                  <a:lumMod val="65000"/>
                </a:prstClr>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46" name="Oval 116"/>
          <p:cNvSpPr/>
          <p:nvPr/>
        </p:nvSpPr>
        <p:spPr>
          <a:xfrm>
            <a:off x="6622132" y="4759519"/>
            <a:ext cx="528637" cy="528638"/>
          </a:xfrm>
          <a:prstGeom prst="ellipse">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GB" sz="2400">
              <a:solidFill>
                <a:prstClr val="white"/>
              </a:solidFill>
              <a:latin typeface="Arial" panose="020B0604020202020204" pitchFamily="34" charset="0"/>
              <a:ea typeface="思源黑体 CN Medium" panose="020B0600000000000000" pitchFamily="34" charset="-122"/>
              <a:sym typeface="Arial" panose="020B0604020202020204" pitchFamily="34" charset="0"/>
            </a:endParaRPr>
          </a:p>
        </p:txBody>
      </p:sp>
      <p:grpSp>
        <p:nvGrpSpPr>
          <p:cNvPr id="47" name="Group 117"/>
          <p:cNvGrpSpPr/>
          <p:nvPr/>
        </p:nvGrpSpPr>
        <p:grpSpPr>
          <a:xfrm>
            <a:off x="6738516" y="4941164"/>
            <a:ext cx="306908" cy="165345"/>
            <a:chOff x="2774951" y="1935163"/>
            <a:chExt cx="430213" cy="231775"/>
          </a:xfrm>
          <a:solidFill>
            <a:schemeClr val="bg1"/>
          </a:solidFill>
        </p:grpSpPr>
        <p:sp>
          <p:nvSpPr>
            <p:cNvPr id="48" name="Freeform 686"/>
            <p:cNvSpPr>
              <a:spLocks noEditPoints="1"/>
            </p:cNvSpPr>
            <p:nvPr/>
          </p:nvSpPr>
          <p:spPr bwMode="auto">
            <a:xfrm>
              <a:off x="2774951" y="1935163"/>
              <a:ext cx="430213" cy="231775"/>
            </a:xfrm>
            <a:custGeom>
              <a:avLst/>
              <a:gdLst>
                <a:gd name="T0" fmla="*/ 514 w 544"/>
                <a:gd name="T1" fmla="*/ 45 h 293"/>
                <a:gd name="T2" fmla="*/ 512 w 544"/>
                <a:gd name="T3" fmla="*/ 36 h 293"/>
                <a:gd name="T4" fmla="*/ 506 w 544"/>
                <a:gd name="T5" fmla="*/ 19 h 293"/>
                <a:gd name="T6" fmla="*/ 496 w 544"/>
                <a:gd name="T7" fmla="*/ 7 h 293"/>
                <a:gd name="T8" fmla="*/ 479 w 544"/>
                <a:gd name="T9" fmla="*/ 1 h 293"/>
                <a:gd name="T10" fmla="*/ 42 w 544"/>
                <a:gd name="T11" fmla="*/ 0 h 293"/>
                <a:gd name="T12" fmla="*/ 33 w 544"/>
                <a:gd name="T13" fmla="*/ 1 h 293"/>
                <a:gd name="T14" fmla="*/ 18 w 544"/>
                <a:gd name="T15" fmla="*/ 7 h 293"/>
                <a:gd name="T16" fmla="*/ 8 w 544"/>
                <a:gd name="T17" fmla="*/ 19 h 293"/>
                <a:gd name="T18" fmla="*/ 2 w 544"/>
                <a:gd name="T19" fmla="*/ 36 h 293"/>
                <a:gd name="T20" fmla="*/ 0 w 544"/>
                <a:gd name="T21" fmla="*/ 251 h 293"/>
                <a:gd name="T22" fmla="*/ 2 w 544"/>
                <a:gd name="T23" fmla="*/ 260 h 293"/>
                <a:gd name="T24" fmla="*/ 8 w 544"/>
                <a:gd name="T25" fmla="*/ 275 h 293"/>
                <a:gd name="T26" fmla="*/ 18 w 544"/>
                <a:gd name="T27" fmla="*/ 287 h 293"/>
                <a:gd name="T28" fmla="*/ 33 w 544"/>
                <a:gd name="T29" fmla="*/ 291 h 293"/>
                <a:gd name="T30" fmla="*/ 470 w 544"/>
                <a:gd name="T31" fmla="*/ 293 h 293"/>
                <a:gd name="T32" fmla="*/ 479 w 544"/>
                <a:gd name="T33" fmla="*/ 291 h 293"/>
                <a:gd name="T34" fmla="*/ 496 w 544"/>
                <a:gd name="T35" fmla="*/ 287 h 293"/>
                <a:gd name="T36" fmla="*/ 506 w 544"/>
                <a:gd name="T37" fmla="*/ 275 h 293"/>
                <a:gd name="T38" fmla="*/ 512 w 544"/>
                <a:gd name="T39" fmla="*/ 260 h 293"/>
                <a:gd name="T40" fmla="*/ 514 w 544"/>
                <a:gd name="T41" fmla="*/ 203 h 293"/>
                <a:gd name="T42" fmla="*/ 520 w 544"/>
                <a:gd name="T43" fmla="*/ 203 h 293"/>
                <a:gd name="T44" fmla="*/ 532 w 544"/>
                <a:gd name="T45" fmla="*/ 197 h 293"/>
                <a:gd name="T46" fmla="*/ 539 w 544"/>
                <a:gd name="T47" fmla="*/ 190 h 293"/>
                <a:gd name="T48" fmla="*/ 544 w 544"/>
                <a:gd name="T49" fmla="*/ 179 h 293"/>
                <a:gd name="T50" fmla="*/ 544 w 544"/>
                <a:gd name="T51" fmla="*/ 122 h 293"/>
                <a:gd name="T52" fmla="*/ 544 w 544"/>
                <a:gd name="T53" fmla="*/ 116 h 293"/>
                <a:gd name="T54" fmla="*/ 539 w 544"/>
                <a:gd name="T55" fmla="*/ 106 h 293"/>
                <a:gd name="T56" fmla="*/ 532 w 544"/>
                <a:gd name="T57" fmla="*/ 98 h 293"/>
                <a:gd name="T58" fmla="*/ 520 w 544"/>
                <a:gd name="T59" fmla="*/ 94 h 293"/>
                <a:gd name="T60" fmla="*/ 514 w 544"/>
                <a:gd name="T61" fmla="*/ 92 h 293"/>
                <a:gd name="T62" fmla="*/ 478 w 544"/>
                <a:gd name="T63" fmla="*/ 252 h 293"/>
                <a:gd name="T64" fmla="*/ 475 w 544"/>
                <a:gd name="T65" fmla="*/ 260 h 293"/>
                <a:gd name="T66" fmla="*/ 467 w 544"/>
                <a:gd name="T67" fmla="*/ 263 h 293"/>
                <a:gd name="T68" fmla="*/ 40 w 544"/>
                <a:gd name="T69" fmla="*/ 263 h 293"/>
                <a:gd name="T70" fmla="*/ 33 w 544"/>
                <a:gd name="T71" fmla="*/ 260 h 293"/>
                <a:gd name="T72" fmla="*/ 30 w 544"/>
                <a:gd name="T73" fmla="*/ 252 h 293"/>
                <a:gd name="T74" fmla="*/ 30 w 544"/>
                <a:gd name="T75" fmla="*/ 46 h 293"/>
                <a:gd name="T76" fmla="*/ 33 w 544"/>
                <a:gd name="T77" fmla="*/ 39 h 293"/>
                <a:gd name="T78" fmla="*/ 40 w 544"/>
                <a:gd name="T79" fmla="*/ 36 h 293"/>
                <a:gd name="T80" fmla="*/ 467 w 544"/>
                <a:gd name="T81" fmla="*/ 36 h 293"/>
                <a:gd name="T82" fmla="*/ 475 w 544"/>
                <a:gd name="T83" fmla="*/ 39 h 293"/>
                <a:gd name="T84" fmla="*/ 478 w 544"/>
                <a:gd name="T85" fmla="*/ 46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4" h="293">
                  <a:moveTo>
                    <a:pt x="514" y="92"/>
                  </a:moveTo>
                  <a:lnTo>
                    <a:pt x="514" y="45"/>
                  </a:lnTo>
                  <a:lnTo>
                    <a:pt x="514" y="45"/>
                  </a:lnTo>
                  <a:lnTo>
                    <a:pt x="512" y="36"/>
                  </a:lnTo>
                  <a:lnTo>
                    <a:pt x="511" y="27"/>
                  </a:lnTo>
                  <a:lnTo>
                    <a:pt x="506" y="19"/>
                  </a:lnTo>
                  <a:lnTo>
                    <a:pt x="502" y="13"/>
                  </a:lnTo>
                  <a:lnTo>
                    <a:pt x="496" y="7"/>
                  </a:lnTo>
                  <a:lnTo>
                    <a:pt x="488" y="3"/>
                  </a:lnTo>
                  <a:lnTo>
                    <a:pt x="479" y="1"/>
                  </a:lnTo>
                  <a:lnTo>
                    <a:pt x="470" y="0"/>
                  </a:lnTo>
                  <a:lnTo>
                    <a:pt x="42" y="0"/>
                  </a:lnTo>
                  <a:lnTo>
                    <a:pt x="42" y="0"/>
                  </a:lnTo>
                  <a:lnTo>
                    <a:pt x="33" y="1"/>
                  </a:lnTo>
                  <a:lnTo>
                    <a:pt x="25" y="3"/>
                  </a:lnTo>
                  <a:lnTo>
                    <a:pt x="18" y="7"/>
                  </a:lnTo>
                  <a:lnTo>
                    <a:pt x="12" y="13"/>
                  </a:lnTo>
                  <a:lnTo>
                    <a:pt x="8" y="19"/>
                  </a:lnTo>
                  <a:lnTo>
                    <a:pt x="3" y="27"/>
                  </a:lnTo>
                  <a:lnTo>
                    <a:pt x="2" y="36"/>
                  </a:lnTo>
                  <a:lnTo>
                    <a:pt x="0" y="45"/>
                  </a:lnTo>
                  <a:lnTo>
                    <a:pt x="0" y="251"/>
                  </a:lnTo>
                  <a:lnTo>
                    <a:pt x="0" y="251"/>
                  </a:lnTo>
                  <a:lnTo>
                    <a:pt x="2" y="260"/>
                  </a:lnTo>
                  <a:lnTo>
                    <a:pt x="3" y="269"/>
                  </a:lnTo>
                  <a:lnTo>
                    <a:pt x="8" y="275"/>
                  </a:lnTo>
                  <a:lnTo>
                    <a:pt x="12" y="281"/>
                  </a:lnTo>
                  <a:lnTo>
                    <a:pt x="18" y="287"/>
                  </a:lnTo>
                  <a:lnTo>
                    <a:pt x="25" y="290"/>
                  </a:lnTo>
                  <a:lnTo>
                    <a:pt x="33" y="291"/>
                  </a:lnTo>
                  <a:lnTo>
                    <a:pt x="42" y="293"/>
                  </a:lnTo>
                  <a:lnTo>
                    <a:pt x="470" y="293"/>
                  </a:lnTo>
                  <a:lnTo>
                    <a:pt x="470" y="293"/>
                  </a:lnTo>
                  <a:lnTo>
                    <a:pt x="479" y="291"/>
                  </a:lnTo>
                  <a:lnTo>
                    <a:pt x="488" y="290"/>
                  </a:lnTo>
                  <a:lnTo>
                    <a:pt x="496" y="287"/>
                  </a:lnTo>
                  <a:lnTo>
                    <a:pt x="502" y="281"/>
                  </a:lnTo>
                  <a:lnTo>
                    <a:pt x="506" y="275"/>
                  </a:lnTo>
                  <a:lnTo>
                    <a:pt x="511" y="269"/>
                  </a:lnTo>
                  <a:lnTo>
                    <a:pt x="512" y="260"/>
                  </a:lnTo>
                  <a:lnTo>
                    <a:pt x="514" y="251"/>
                  </a:lnTo>
                  <a:lnTo>
                    <a:pt x="514" y="203"/>
                  </a:lnTo>
                  <a:lnTo>
                    <a:pt x="514" y="203"/>
                  </a:lnTo>
                  <a:lnTo>
                    <a:pt x="520" y="203"/>
                  </a:lnTo>
                  <a:lnTo>
                    <a:pt x="526" y="200"/>
                  </a:lnTo>
                  <a:lnTo>
                    <a:pt x="532" y="197"/>
                  </a:lnTo>
                  <a:lnTo>
                    <a:pt x="535" y="194"/>
                  </a:lnTo>
                  <a:lnTo>
                    <a:pt x="539" y="190"/>
                  </a:lnTo>
                  <a:lnTo>
                    <a:pt x="542" y="184"/>
                  </a:lnTo>
                  <a:lnTo>
                    <a:pt x="544" y="179"/>
                  </a:lnTo>
                  <a:lnTo>
                    <a:pt x="544" y="173"/>
                  </a:lnTo>
                  <a:lnTo>
                    <a:pt x="544" y="122"/>
                  </a:lnTo>
                  <a:lnTo>
                    <a:pt x="544" y="122"/>
                  </a:lnTo>
                  <a:lnTo>
                    <a:pt x="544" y="116"/>
                  </a:lnTo>
                  <a:lnTo>
                    <a:pt x="542" y="112"/>
                  </a:lnTo>
                  <a:lnTo>
                    <a:pt x="539" y="106"/>
                  </a:lnTo>
                  <a:lnTo>
                    <a:pt x="535" y="101"/>
                  </a:lnTo>
                  <a:lnTo>
                    <a:pt x="532" y="98"/>
                  </a:lnTo>
                  <a:lnTo>
                    <a:pt x="526" y="95"/>
                  </a:lnTo>
                  <a:lnTo>
                    <a:pt x="520" y="94"/>
                  </a:lnTo>
                  <a:lnTo>
                    <a:pt x="514" y="92"/>
                  </a:lnTo>
                  <a:lnTo>
                    <a:pt x="514" y="92"/>
                  </a:lnTo>
                  <a:close/>
                  <a:moveTo>
                    <a:pt x="478" y="252"/>
                  </a:moveTo>
                  <a:lnTo>
                    <a:pt x="478" y="252"/>
                  </a:lnTo>
                  <a:lnTo>
                    <a:pt x="476" y="257"/>
                  </a:lnTo>
                  <a:lnTo>
                    <a:pt x="475" y="260"/>
                  </a:lnTo>
                  <a:lnTo>
                    <a:pt x="472" y="261"/>
                  </a:lnTo>
                  <a:lnTo>
                    <a:pt x="467" y="263"/>
                  </a:lnTo>
                  <a:lnTo>
                    <a:pt x="40" y="263"/>
                  </a:lnTo>
                  <a:lnTo>
                    <a:pt x="40" y="263"/>
                  </a:lnTo>
                  <a:lnTo>
                    <a:pt x="36" y="261"/>
                  </a:lnTo>
                  <a:lnTo>
                    <a:pt x="33" y="260"/>
                  </a:lnTo>
                  <a:lnTo>
                    <a:pt x="31" y="257"/>
                  </a:lnTo>
                  <a:lnTo>
                    <a:pt x="30" y="252"/>
                  </a:lnTo>
                  <a:lnTo>
                    <a:pt x="30" y="46"/>
                  </a:lnTo>
                  <a:lnTo>
                    <a:pt x="30" y="46"/>
                  </a:lnTo>
                  <a:lnTo>
                    <a:pt x="31" y="42"/>
                  </a:lnTo>
                  <a:lnTo>
                    <a:pt x="33" y="39"/>
                  </a:lnTo>
                  <a:lnTo>
                    <a:pt x="36" y="37"/>
                  </a:lnTo>
                  <a:lnTo>
                    <a:pt x="40" y="36"/>
                  </a:lnTo>
                  <a:lnTo>
                    <a:pt x="467" y="36"/>
                  </a:lnTo>
                  <a:lnTo>
                    <a:pt x="467" y="36"/>
                  </a:lnTo>
                  <a:lnTo>
                    <a:pt x="472" y="37"/>
                  </a:lnTo>
                  <a:lnTo>
                    <a:pt x="475" y="39"/>
                  </a:lnTo>
                  <a:lnTo>
                    <a:pt x="476" y="42"/>
                  </a:lnTo>
                  <a:lnTo>
                    <a:pt x="478" y="46"/>
                  </a:lnTo>
                  <a:lnTo>
                    <a:pt x="478" y="252"/>
                  </a:lnTo>
                  <a:close/>
                </a:path>
              </a:pathLst>
            </a:custGeom>
            <a:grpFill/>
            <a:ln>
              <a:noFill/>
            </a:ln>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49" name="Freeform 687"/>
            <p:cNvSpPr/>
            <p:nvPr/>
          </p:nvSpPr>
          <p:spPr bwMode="auto">
            <a:xfrm>
              <a:off x="2849563" y="1993900"/>
              <a:ext cx="28575" cy="115888"/>
            </a:xfrm>
            <a:custGeom>
              <a:avLst/>
              <a:gdLst>
                <a:gd name="T0" fmla="*/ 18 w 35"/>
                <a:gd name="T1" fmla="*/ 0 h 146"/>
                <a:gd name="T2" fmla="*/ 18 w 35"/>
                <a:gd name="T3" fmla="*/ 0 h 146"/>
                <a:gd name="T4" fmla="*/ 10 w 35"/>
                <a:gd name="T5" fmla="*/ 1 h 146"/>
                <a:gd name="T6" fmla="*/ 6 w 35"/>
                <a:gd name="T7" fmla="*/ 4 h 146"/>
                <a:gd name="T8" fmla="*/ 1 w 35"/>
                <a:gd name="T9" fmla="*/ 10 h 146"/>
                <a:gd name="T10" fmla="*/ 0 w 35"/>
                <a:gd name="T11" fmla="*/ 16 h 146"/>
                <a:gd name="T12" fmla="*/ 0 w 35"/>
                <a:gd name="T13" fmla="*/ 129 h 146"/>
                <a:gd name="T14" fmla="*/ 0 w 35"/>
                <a:gd name="T15" fmla="*/ 129 h 146"/>
                <a:gd name="T16" fmla="*/ 1 w 35"/>
                <a:gd name="T17" fmla="*/ 135 h 146"/>
                <a:gd name="T18" fmla="*/ 6 w 35"/>
                <a:gd name="T19" fmla="*/ 141 h 146"/>
                <a:gd name="T20" fmla="*/ 10 w 35"/>
                <a:gd name="T21" fmla="*/ 146 h 146"/>
                <a:gd name="T22" fmla="*/ 18 w 35"/>
                <a:gd name="T23" fmla="*/ 146 h 146"/>
                <a:gd name="T24" fmla="*/ 18 w 35"/>
                <a:gd name="T25" fmla="*/ 146 h 146"/>
                <a:gd name="T26" fmla="*/ 25 w 35"/>
                <a:gd name="T27" fmla="*/ 146 h 146"/>
                <a:gd name="T28" fmla="*/ 29 w 35"/>
                <a:gd name="T29" fmla="*/ 141 h 146"/>
                <a:gd name="T30" fmla="*/ 34 w 35"/>
                <a:gd name="T31" fmla="*/ 135 h 146"/>
                <a:gd name="T32" fmla="*/ 35 w 35"/>
                <a:gd name="T33" fmla="*/ 129 h 146"/>
                <a:gd name="T34" fmla="*/ 35 w 35"/>
                <a:gd name="T35" fmla="*/ 16 h 146"/>
                <a:gd name="T36" fmla="*/ 35 w 35"/>
                <a:gd name="T37" fmla="*/ 16 h 146"/>
                <a:gd name="T38" fmla="*/ 34 w 35"/>
                <a:gd name="T39" fmla="*/ 10 h 146"/>
                <a:gd name="T40" fmla="*/ 29 w 35"/>
                <a:gd name="T41" fmla="*/ 4 h 146"/>
                <a:gd name="T42" fmla="*/ 25 w 35"/>
                <a:gd name="T43" fmla="*/ 1 h 146"/>
                <a:gd name="T44" fmla="*/ 18 w 35"/>
                <a:gd name="T45" fmla="*/ 0 h 146"/>
                <a:gd name="T46" fmla="*/ 18 w 35"/>
                <a:gd name="T4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 h="146">
                  <a:moveTo>
                    <a:pt x="18" y="0"/>
                  </a:moveTo>
                  <a:lnTo>
                    <a:pt x="18" y="0"/>
                  </a:lnTo>
                  <a:lnTo>
                    <a:pt x="10" y="1"/>
                  </a:lnTo>
                  <a:lnTo>
                    <a:pt x="6" y="4"/>
                  </a:lnTo>
                  <a:lnTo>
                    <a:pt x="1" y="10"/>
                  </a:lnTo>
                  <a:lnTo>
                    <a:pt x="0" y="16"/>
                  </a:lnTo>
                  <a:lnTo>
                    <a:pt x="0" y="129"/>
                  </a:lnTo>
                  <a:lnTo>
                    <a:pt x="0" y="129"/>
                  </a:lnTo>
                  <a:lnTo>
                    <a:pt x="1" y="135"/>
                  </a:lnTo>
                  <a:lnTo>
                    <a:pt x="6" y="141"/>
                  </a:lnTo>
                  <a:lnTo>
                    <a:pt x="10" y="146"/>
                  </a:lnTo>
                  <a:lnTo>
                    <a:pt x="18" y="146"/>
                  </a:lnTo>
                  <a:lnTo>
                    <a:pt x="18" y="146"/>
                  </a:lnTo>
                  <a:lnTo>
                    <a:pt x="25" y="146"/>
                  </a:lnTo>
                  <a:lnTo>
                    <a:pt x="29" y="141"/>
                  </a:lnTo>
                  <a:lnTo>
                    <a:pt x="34" y="135"/>
                  </a:lnTo>
                  <a:lnTo>
                    <a:pt x="35" y="129"/>
                  </a:lnTo>
                  <a:lnTo>
                    <a:pt x="35" y="16"/>
                  </a:lnTo>
                  <a:lnTo>
                    <a:pt x="35" y="16"/>
                  </a:lnTo>
                  <a:lnTo>
                    <a:pt x="34" y="10"/>
                  </a:lnTo>
                  <a:lnTo>
                    <a:pt x="29" y="4"/>
                  </a:lnTo>
                  <a:lnTo>
                    <a:pt x="25" y="1"/>
                  </a:lnTo>
                  <a:lnTo>
                    <a:pt x="18" y="0"/>
                  </a:lnTo>
                  <a:lnTo>
                    <a:pt x="18" y="0"/>
                  </a:lnTo>
                  <a:close/>
                </a:path>
              </a:pathLst>
            </a:custGeom>
            <a:grpFill/>
            <a:ln>
              <a:noFill/>
            </a:ln>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50" name="Freeform 688"/>
            <p:cNvSpPr/>
            <p:nvPr/>
          </p:nvSpPr>
          <p:spPr bwMode="auto">
            <a:xfrm>
              <a:off x="2925763" y="1993900"/>
              <a:ext cx="28575" cy="115888"/>
            </a:xfrm>
            <a:custGeom>
              <a:avLst/>
              <a:gdLst>
                <a:gd name="T0" fmla="*/ 18 w 36"/>
                <a:gd name="T1" fmla="*/ 0 h 146"/>
                <a:gd name="T2" fmla="*/ 18 w 36"/>
                <a:gd name="T3" fmla="*/ 0 h 146"/>
                <a:gd name="T4" fmla="*/ 11 w 36"/>
                <a:gd name="T5" fmla="*/ 1 h 146"/>
                <a:gd name="T6" fmla="*/ 6 w 36"/>
                <a:gd name="T7" fmla="*/ 4 h 146"/>
                <a:gd name="T8" fmla="*/ 2 w 36"/>
                <a:gd name="T9" fmla="*/ 10 h 146"/>
                <a:gd name="T10" fmla="*/ 0 w 36"/>
                <a:gd name="T11" fmla="*/ 16 h 146"/>
                <a:gd name="T12" fmla="*/ 0 w 36"/>
                <a:gd name="T13" fmla="*/ 129 h 146"/>
                <a:gd name="T14" fmla="*/ 0 w 36"/>
                <a:gd name="T15" fmla="*/ 129 h 146"/>
                <a:gd name="T16" fmla="*/ 2 w 36"/>
                <a:gd name="T17" fmla="*/ 135 h 146"/>
                <a:gd name="T18" fmla="*/ 6 w 36"/>
                <a:gd name="T19" fmla="*/ 141 h 146"/>
                <a:gd name="T20" fmla="*/ 11 w 36"/>
                <a:gd name="T21" fmla="*/ 146 h 146"/>
                <a:gd name="T22" fmla="*/ 18 w 36"/>
                <a:gd name="T23" fmla="*/ 146 h 146"/>
                <a:gd name="T24" fmla="*/ 18 w 36"/>
                <a:gd name="T25" fmla="*/ 146 h 146"/>
                <a:gd name="T26" fmla="*/ 26 w 36"/>
                <a:gd name="T27" fmla="*/ 146 h 146"/>
                <a:gd name="T28" fmla="*/ 30 w 36"/>
                <a:gd name="T29" fmla="*/ 141 h 146"/>
                <a:gd name="T30" fmla="*/ 34 w 36"/>
                <a:gd name="T31" fmla="*/ 135 h 146"/>
                <a:gd name="T32" fmla="*/ 36 w 36"/>
                <a:gd name="T33" fmla="*/ 129 h 146"/>
                <a:gd name="T34" fmla="*/ 36 w 36"/>
                <a:gd name="T35" fmla="*/ 16 h 146"/>
                <a:gd name="T36" fmla="*/ 36 w 36"/>
                <a:gd name="T37" fmla="*/ 16 h 146"/>
                <a:gd name="T38" fmla="*/ 34 w 36"/>
                <a:gd name="T39" fmla="*/ 10 h 146"/>
                <a:gd name="T40" fmla="*/ 30 w 36"/>
                <a:gd name="T41" fmla="*/ 4 h 146"/>
                <a:gd name="T42" fmla="*/ 26 w 36"/>
                <a:gd name="T43" fmla="*/ 1 h 146"/>
                <a:gd name="T44" fmla="*/ 18 w 36"/>
                <a:gd name="T45" fmla="*/ 0 h 146"/>
                <a:gd name="T46" fmla="*/ 18 w 36"/>
                <a:gd name="T4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146">
                  <a:moveTo>
                    <a:pt x="18" y="0"/>
                  </a:moveTo>
                  <a:lnTo>
                    <a:pt x="18" y="0"/>
                  </a:lnTo>
                  <a:lnTo>
                    <a:pt x="11" y="1"/>
                  </a:lnTo>
                  <a:lnTo>
                    <a:pt x="6" y="4"/>
                  </a:lnTo>
                  <a:lnTo>
                    <a:pt x="2" y="10"/>
                  </a:lnTo>
                  <a:lnTo>
                    <a:pt x="0" y="16"/>
                  </a:lnTo>
                  <a:lnTo>
                    <a:pt x="0" y="129"/>
                  </a:lnTo>
                  <a:lnTo>
                    <a:pt x="0" y="129"/>
                  </a:lnTo>
                  <a:lnTo>
                    <a:pt x="2" y="135"/>
                  </a:lnTo>
                  <a:lnTo>
                    <a:pt x="6" y="141"/>
                  </a:lnTo>
                  <a:lnTo>
                    <a:pt x="11" y="146"/>
                  </a:lnTo>
                  <a:lnTo>
                    <a:pt x="18" y="146"/>
                  </a:lnTo>
                  <a:lnTo>
                    <a:pt x="18" y="146"/>
                  </a:lnTo>
                  <a:lnTo>
                    <a:pt x="26" y="146"/>
                  </a:lnTo>
                  <a:lnTo>
                    <a:pt x="30" y="141"/>
                  </a:lnTo>
                  <a:lnTo>
                    <a:pt x="34" y="135"/>
                  </a:lnTo>
                  <a:lnTo>
                    <a:pt x="36" y="129"/>
                  </a:lnTo>
                  <a:lnTo>
                    <a:pt x="36" y="16"/>
                  </a:lnTo>
                  <a:lnTo>
                    <a:pt x="36" y="16"/>
                  </a:lnTo>
                  <a:lnTo>
                    <a:pt x="34" y="10"/>
                  </a:lnTo>
                  <a:lnTo>
                    <a:pt x="30" y="4"/>
                  </a:lnTo>
                  <a:lnTo>
                    <a:pt x="26" y="1"/>
                  </a:lnTo>
                  <a:lnTo>
                    <a:pt x="18" y="0"/>
                  </a:lnTo>
                  <a:lnTo>
                    <a:pt x="18" y="0"/>
                  </a:lnTo>
                  <a:close/>
                </a:path>
              </a:pathLst>
            </a:custGeom>
            <a:grpFill/>
            <a:ln>
              <a:noFill/>
            </a:ln>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51" name="Freeform 689"/>
            <p:cNvSpPr/>
            <p:nvPr/>
          </p:nvSpPr>
          <p:spPr bwMode="auto">
            <a:xfrm>
              <a:off x="3001963" y="1993900"/>
              <a:ext cx="28575" cy="115888"/>
            </a:xfrm>
            <a:custGeom>
              <a:avLst/>
              <a:gdLst>
                <a:gd name="T0" fmla="*/ 18 w 36"/>
                <a:gd name="T1" fmla="*/ 0 h 146"/>
                <a:gd name="T2" fmla="*/ 18 w 36"/>
                <a:gd name="T3" fmla="*/ 0 h 146"/>
                <a:gd name="T4" fmla="*/ 10 w 36"/>
                <a:gd name="T5" fmla="*/ 1 h 146"/>
                <a:gd name="T6" fmla="*/ 6 w 36"/>
                <a:gd name="T7" fmla="*/ 4 h 146"/>
                <a:gd name="T8" fmla="*/ 1 w 36"/>
                <a:gd name="T9" fmla="*/ 10 h 146"/>
                <a:gd name="T10" fmla="*/ 0 w 36"/>
                <a:gd name="T11" fmla="*/ 16 h 146"/>
                <a:gd name="T12" fmla="*/ 0 w 36"/>
                <a:gd name="T13" fmla="*/ 129 h 146"/>
                <a:gd name="T14" fmla="*/ 0 w 36"/>
                <a:gd name="T15" fmla="*/ 129 h 146"/>
                <a:gd name="T16" fmla="*/ 1 w 36"/>
                <a:gd name="T17" fmla="*/ 135 h 146"/>
                <a:gd name="T18" fmla="*/ 6 w 36"/>
                <a:gd name="T19" fmla="*/ 141 h 146"/>
                <a:gd name="T20" fmla="*/ 10 w 36"/>
                <a:gd name="T21" fmla="*/ 146 h 146"/>
                <a:gd name="T22" fmla="*/ 18 w 36"/>
                <a:gd name="T23" fmla="*/ 146 h 146"/>
                <a:gd name="T24" fmla="*/ 18 w 36"/>
                <a:gd name="T25" fmla="*/ 146 h 146"/>
                <a:gd name="T26" fmla="*/ 25 w 36"/>
                <a:gd name="T27" fmla="*/ 146 h 146"/>
                <a:gd name="T28" fmla="*/ 30 w 36"/>
                <a:gd name="T29" fmla="*/ 141 h 146"/>
                <a:gd name="T30" fmla="*/ 34 w 36"/>
                <a:gd name="T31" fmla="*/ 135 h 146"/>
                <a:gd name="T32" fmla="*/ 36 w 36"/>
                <a:gd name="T33" fmla="*/ 129 h 146"/>
                <a:gd name="T34" fmla="*/ 36 w 36"/>
                <a:gd name="T35" fmla="*/ 16 h 146"/>
                <a:gd name="T36" fmla="*/ 36 w 36"/>
                <a:gd name="T37" fmla="*/ 16 h 146"/>
                <a:gd name="T38" fmla="*/ 34 w 36"/>
                <a:gd name="T39" fmla="*/ 10 h 146"/>
                <a:gd name="T40" fmla="*/ 30 w 36"/>
                <a:gd name="T41" fmla="*/ 4 h 146"/>
                <a:gd name="T42" fmla="*/ 25 w 36"/>
                <a:gd name="T43" fmla="*/ 1 h 146"/>
                <a:gd name="T44" fmla="*/ 18 w 36"/>
                <a:gd name="T45" fmla="*/ 0 h 146"/>
                <a:gd name="T46" fmla="*/ 18 w 36"/>
                <a:gd name="T4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146">
                  <a:moveTo>
                    <a:pt x="18" y="0"/>
                  </a:moveTo>
                  <a:lnTo>
                    <a:pt x="18" y="0"/>
                  </a:lnTo>
                  <a:lnTo>
                    <a:pt x="10" y="1"/>
                  </a:lnTo>
                  <a:lnTo>
                    <a:pt x="6" y="4"/>
                  </a:lnTo>
                  <a:lnTo>
                    <a:pt x="1" y="10"/>
                  </a:lnTo>
                  <a:lnTo>
                    <a:pt x="0" y="16"/>
                  </a:lnTo>
                  <a:lnTo>
                    <a:pt x="0" y="129"/>
                  </a:lnTo>
                  <a:lnTo>
                    <a:pt x="0" y="129"/>
                  </a:lnTo>
                  <a:lnTo>
                    <a:pt x="1" y="135"/>
                  </a:lnTo>
                  <a:lnTo>
                    <a:pt x="6" y="141"/>
                  </a:lnTo>
                  <a:lnTo>
                    <a:pt x="10" y="146"/>
                  </a:lnTo>
                  <a:lnTo>
                    <a:pt x="18" y="146"/>
                  </a:lnTo>
                  <a:lnTo>
                    <a:pt x="18" y="146"/>
                  </a:lnTo>
                  <a:lnTo>
                    <a:pt x="25" y="146"/>
                  </a:lnTo>
                  <a:lnTo>
                    <a:pt x="30" y="141"/>
                  </a:lnTo>
                  <a:lnTo>
                    <a:pt x="34" y="135"/>
                  </a:lnTo>
                  <a:lnTo>
                    <a:pt x="36" y="129"/>
                  </a:lnTo>
                  <a:lnTo>
                    <a:pt x="36" y="16"/>
                  </a:lnTo>
                  <a:lnTo>
                    <a:pt x="36" y="16"/>
                  </a:lnTo>
                  <a:lnTo>
                    <a:pt x="34" y="10"/>
                  </a:lnTo>
                  <a:lnTo>
                    <a:pt x="30" y="4"/>
                  </a:lnTo>
                  <a:lnTo>
                    <a:pt x="25" y="1"/>
                  </a:lnTo>
                  <a:lnTo>
                    <a:pt x="18" y="0"/>
                  </a:lnTo>
                  <a:lnTo>
                    <a:pt x="18" y="0"/>
                  </a:lnTo>
                  <a:close/>
                </a:path>
              </a:pathLst>
            </a:custGeom>
            <a:grpFill/>
            <a:ln>
              <a:noFill/>
            </a:ln>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sp>
          <p:nvSpPr>
            <p:cNvPr id="52" name="Freeform 690"/>
            <p:cNvSpPr/>
            <p:nvPr/>
          </p:nvSpPr>
          <p:spPr bwMode="auto">
            <a:xfrm>
              <a:off x="3078163" y="1993900"/>
              <a:ext cx="28575" cy="115888"/>
            </a:xfrm>
            <a:custGeom>
              <a:avLst/>
              <a:gdLst>
                <a:gd name="T0" fmla="*/ 18 w 36"/>
                <a:gd name="T1" fmla="*/ 0 h 146"/>
                <a:gd name="T2" fmla="*/ 18 w 36"/>
                <a:gd name="T3" fmla="*/ 0 h 146"/>
                <a:gd name="T4" fmla="*/ 11 w 36"/>
                <a:gd name="T5" fmla="*/ 1 h 146"/>
                <a:gd name="T6" fmla="*/ 6 w 36"/>
                <a:gd name="T7" fmla="*/ 4 h 146"/>
                <a:gd name="T8" fmla="*/ 2 w 36"/>
                <a:gd name="T9" fmla="*/ 10 h 146"/>
                <a:gd name="T10" fmla="*/ 0 w 36"/>
                <a:gd name="T11" fmla="*/ 16 h 146"/>
                <a:gd name="T12" fmla="*/ 0 w 36"/>
                <a:gd name="T13" fmla="*/ 129 h 146"/>
                <a:gd name="T14" fmla="*/ 0 w 36"/>
                <a:gd name="T15" fmla="*/ 129 h 146"/>
                <a:gd name="T16" fmla="*/ 2 w 36"/>
                <a:gd name="T17" fmla="*/ 135 h 146"/>
                <a:gd name="T18" fmla="*/ 6 w 36"/>
                <a:gd name="T19" fmla="*/ 141 h 146"/>
                <a:gd name="T20" fmla="*/ 11 w 36"/>
                <a:gd name="T21" fmla="*/ 146 h 146"/>
                <a:gd name="T22" fmla="*/ 18 w 36"/>
                <a:gd name="T23" fmla="*/ 146 h 146"/>
                <a:gd name="T24" fmla="*/ 18 w 36"/>
                <a:gd name="T25" fmla="*/ 146 h 146"/>
                <a:gd name="T26" fmla="*/ 26 w 36"/>
                <a:gd name="T27" fmla="*/ 146 h 146"/>
                <a:gd name="T28" fmla="*/ 30 w 36"/>
                <a:gd name="T29" fmla="*/ 141 h 146"/>
                <a:gd name="T30" fmla="*/ 35 w 36"/>
                <a:gd name="T31" fmla="*/ 135 h 146"/>
                <a:gd name="T32" fmla="*/ 36 w 36"/>
                <a:gd name="T33" fmla="*/ 129 h 146"/>
                <a:gd name="T34" fmla="*/ 36 w 36"/>
                <a:gd name="T35" fmla="*/ 16 h 146"/>
                <a:gd name="T36" fmla="*/ 36 w 36"/>
                <a:gd name="T37" fmla="*/ 16 h 146"/>
                <a:gd name="T38" fmla="*/ 35 w 36"/>
                <a:gd name="T39" fmla="*/ 10 h 146"/>
                <a:gd name="T40" fmla="*/ 30 w 36"/>
                <a:gd name="T41" fmla="*/ 4 h 146"/>
                <a:gd name="T42" fmla="*/ 26 w 36"/>
                <a:gd name="T43" fmla="*/ 1 h 146"/>
                <a:gd name="T44" fmla="*/ 18 w 36"/>
                <a:gd name="T45" fmla="*/ 0 h 146"/>
                <a:gd name="T46" fmla="*/ 18 w 36"/>
                <a:gd name="T4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146">
                  <a:moveTo>
                    <a:pt x="18" y="0"/>
                  </a:moveTo>
                  <a:lnTo>
                    <a:pt x="18" y="0"/>
                  </a:lnTo>
                  <a:lnTo>
                    <a:pt x="11" y="1"/>
                  </a:lnTo>
                  <a:lnTo>
                    <a:pt x="6" y="4"/>
                  </a:lnTo>
                  <a:lnTo>
                    <a:pt x="2" y="10"/>
                  </a:lnTo>
                  <a:lnTo>
                    <a:pt x="0" y="16"/>
                  </a:lnTo>
                  <a:lnTo>
                    <a:pt x="0" y="129"/>
                  </a:lnTo>
                  <a:lnTo>
                    <a:pt x="0" y="129"/>
                  </a:lnTo>
                  <a:lnTo>
                    <a:pt x="2" y="135"/>
                  </a:lnTo>
                  <a:lnTo>
                    <a:pt x="6" y="141"/>
                  </a:lnTo>
                  <a:lnTo>
                    <a:pt x="11" y="146"/>
                  </a:lnTo>
                  <a:lnTo>
                    <a:pt x="18" y="146"/>
                  </a:lnTo>
                  <a:lnTo>
                    <a:pt x="18" y="146"/>
                  </a:lnTo>
                  <a:lnTo>
                    <a:pt x="26" y="146"/>
                  </a:lnTo>
                  <a:lnTo>
                    <a:pt x="30" y="141"/>
                  </a:lnTo>
                  <a:lnTo>
                    <a:pt x="35" y="135"/>
                  </a:lnTo>
                  <a:lnTo>
                    <a:pt x="36" y="129"/>
                  </a:lnTo>
                  <a:lnTo>
                    <a:pt x="36" y="16"/>
                  </a:lnTo>
                  <a:lnTo>
                    <a:pt x="36" y="16"/>
                  </a:lnTo>
                  <a:lnTo>
                    <a:pt x="35" y="10"/>
                  </a:lnTo>
                  <a:lnTo>
                    <a:pt x="30" y="4"/>
                  </a:lnTo>
                  <a:lnTo>
                    <a:pt x="26" y="1"/>
                  </a:lnTo>
                  <a:lnTo>
                    <a:pt x="18" y="0"/>
                  </a:lnTo>
                  <a:lnTo>
                    <a:pt x="18" y="0"/>
                  </a:lnTo>
                  <a:close/>
                </a:path>
              </a:pathLst>
            </a:custGeom>
            <a:grpFill/>
            <a:ln>
              <a:noFill/>
            </a:ln>
          </p:spPr>
          <p:txBody>
            <a:bodyPr vert="horz" wrap="square" lIns="91440" tIns="45720" rIns="91440" bIns="45720" numCol="1" anchor="t" anchorCtr="0" compatLnSpc="1"/>
            <a:lstStyle/>
            <a:p>
              <a:pPr defTabSz="914400"/>
              <a:endParaRPr lang="en-IN" sz="2400" dirty="0">
                <a:solidFill>
                  <a:prstClr val="black"/>
                </a:solidFill>
                <a:latin typeface="Arial" panose="020B0604020202020204" pitchFamily="34" charset="0"/>
                <a:ea typeface="思源黑体 CN Medium" panose="020B0600000000000000" pitchFamily="34" charset="-122"/>
                <a:sym typeface="Arial" panose="020B0604020202020204" pitchFamily="34" charset="0"/>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80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120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200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0" presetClass="entr" presetSubtype="0" fill="hold" grpId="0" nodeType="withEffect">
                                  <p:stCondLst>
                                    <p:cond delay="240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par>
                                <p:cTn id="20" presetID="10" presetClass="entr" presetSubtype="0" fill="hold" grpId="0" nodeType="withEffect">
                                  <p:stCondLst>
                                    <p:cond delay="280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animBg="1"/>
      <p:bldP spid="15" grpId="0" bldLvl="0" animBg="1"/>
      <p:bldP spid="16" grpId="0" bldLvl="0" animBg="1"/>
      <p:bldP spid="17" grpId="0" bldLvl="0" animBg="1"/>
      <p:bldP spid="1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矩形 1"/>
          <p:cNvSpPr/>
          <p:nvPr/>
        </p:nvSpPr>
        <p:spPr>
          <a:xfrm>
            <a:off x="7660341" y="0"/>
            <a:ext cx="4531659" cy="1864285"/>
          </a:xfrm>
          <a:prstGeom prst="rect">
            <a:avLst/>
          </a:prstGeom>
          <a:solidFill>
            <a:srgbClr val="000A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矩形 2"/>
          <p:cNvSpPr/>
          <p:nvPr/>
        </p:nvSpPr>
        <p:spPr>
          <a:xfrm>
            <a:off x="9771529" y="932142"/>
            <a:ext cx="2420471" cy="537882"/>
          </a:xfrm>
          <a:prstGeom prst="rect">
            <a:avLst/>
          </a:prstGeom>
          <a:solidFill>
            <a:srgbClr val="2E54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grpSp>
        <p:nvGrpSpPr>
          <p:cNvPr id="4" name="组合 3"/>
          <p:cNvGrpSpPr/>
          <p:nvPr/>
        </p:nvGrpSpPr>
        <p:grpSpPr>
          <a:xfrm>
            <a:off x="8959663" y="-1179046"/>
            <a:ext cx="4044201" cy="2111188"/>
            <a:chOff x="-1632137" y="5531597"/>
            <a:chExt cx="4044201" cy="2111188"/>
          </a:xfrm>
        </p:grpSpPr>
        <p:cxnSp>
          <p:nvCxnSpPr>
            <p:cNvPr id="5" name="直线连接符 4"/>
            <p:cNvCxnSpPr/>
            <p:nvPr/>
          </p:nvCxnSpPr>
          <p:spPr>
            <a:xfrm flipH="1">
              <a:off x="289114"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6" name="直线连接符 5"/>
            <p:cNvCxnSpPr/>
            <p:nvPr/>
          </p:nvCxnSpPr>
          <p:spPr>
            <a:xfrm flipH="1">
              <a:off x="110939"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7" name="直线连接符 6"/>
            <p:cNvCxnSpPr/>
            <p:nvPr/>
          </p:nvCxnSpPr>
          <p:spPr>
            <a:xfrm flipH="1">
              <a:off x="-80683"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8" name="直线连接符 7"/>
            <p:cNvCxnSpPr/>
            <p:nvPr/>
          </p:nvCxnSpPr>
          <p:spPr>
            <a:xfrm flipH="1">
              <a:off x="-24877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直线连接符 8"/>
            <p:cNvCxnSpPr/>
            <p:nvPr/>
          </p:nvCxnSpPr>
          <p:spPr>
            <a:xfrm flipH="1">
              <a:off x="-420220"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直线连接符 9"/>
            <p:cNvCxnSpPr/>
            <p:nvPr/>
          </p:nvCxnSpPr>
          <p:spPr>
            <a:xfrm flipH="1">
              <a:off x="-59839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直线连接符 10"/>
            <p:cNvCxnSpPr/>
            <p:nvPr/>
          </p:nvCxnSpPr>
          <p:spPr>
            <a:xfrm flipH="1">
              <a:off x="-779928"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直线连接符 11"/>
            <p:cNvCxnSpPr/>
            <p:nvPr/>
          </p:nvCxnSpPr>
          <p:spPr>
            <a:xfrm flipH="1">
              <a:off x="-964825"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直线连接符 12"/>
            <p:cNvCxnSpPr/>
            <p:nvPr/>
          </p:nvCxnSpPr>
          <p:spPr>
            <a:xfrm flipH="1">
              <a:off x="-113627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直线连接符 13"/>
            <p:cNvCxnSpPr/>
            <p:nvPr/>
          </p:nvCxnSpPr>
          <p:spPr>
            <a:xfrm flipH="1">
              <a:off x="-130604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5" name="直线连接符 14"/>
            <p:cNvCxnSpPr/>
            <p:nvPr/>
          </p:nvCxnSpPr>
          <p:spPr>
            <a:xfrm flipH="1">
              <a:off x="-1489261"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6" name="直线连接符 15"/>
            <p:cNvCxnSpPr/>
            <p:nvPr/>
          </p:nvCxnSpPr>
          <p:spPr>
            <a:xfrm flipH="1">
              <a:off x="-163213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7" name="直线连接符 16"/>
            <p:cNvCxnSpPr/>
            <p:nvPr/>
          </p:nvCxnSpPr>
          <p:spPr>
            <a:xfrm flipH="1">
              <a:off x="463927"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8" name="直线连接符 17"/>
            <p:cNvCxnSpPr/>
            <p:nvPr/>
          </p:nvCxnSpPr>
          <p:spPr>
            <a:xfrm flipH="1">
              <a:off x="643776" y="5531597"/>
              <a:ext cx="1768288" cy="2111188"/>
            </a:xfrm>
            <a:prstGeom prst="line">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
        <p:nvSpPr>
          <p:cNvPr id="19" name="矩形 18"/>
          <p:cNvSpPr/>
          <p:nvPr/>
        </p:nvSpPr>
        <p:spPr>
          <a:xfrm>
            <a:off x="415737" y="4005164"/>
            <a:ext cx="2989730" cy="199464"/>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0" name="文本框 19"/>
          <p:cNvSpPr txBox="1"/>
          <p:nvPr/>
        </p:nvSpPr>
        <p:spPr>
          <a:xfrm>
            <a:off x="1594883" y="2785001"/>
            <a:ext cx="3703258" cy="1015663"/>
          </a:xfrm>
          <a:prstGeom prst="rect">
            <a:avLst/>
          </a:prstGeom>
          <a:noFill/>
        </p:spPr>
        <p:txBody>
          <a:bodyPr wrap="none" rtlCol="0">
            <a:spAutoFit/>
          </a:bodyPr>
          <a:lstStyle/>
          <a:p>
            <a:r>
              <a:rPr kumimoji="1" lang="en-US" altLang="zh-CN" sz="6000" dirty="0">
                <a:solidFill>
                  <a:srgbClr val="000AF5"/>
                </a:solidFill>
                <a:latin typeface="+mj-lt"/>
              </a:rPr>
              <a:t>PART</a:t>
            </a:r>
            <a:r>
              <a:rPr kumimoji="1" lang="zh-CN" altLang="en-US" sz="6000" dirty="0">
                <a:solidFill>
                  <a:srgbClr val="000AF5"/>
                </a:solidFill>
                <a:latin typeface="+mj-lt"/>
              </a:rPr>
              <a:t> </a:t>
            </a:r>
            <a:r>
              <a:rPr kumimoji="1" lang="en-US" altLang="zh-CN" sz="6000" dirty="0">
                <a:solidFill>
                  <a:srgbClr val="000AF5"/>
                </a:solidFill>
                <a:latin typeface="+mj-lt"/>
              </a:rPr>
              <a:t>02</a:t>
            </a:r>
            <a:endParaRPr kumimoji="1" lang="zh-CN" altLang="en-US" sz="6000" dirty="0">
              <a:solidFill>
                <a:srgbClr val="000AF5"/>
              </a:solidFill>
              <a:latin typeface="+mj-lt"/>
            </a:endParaRPr>
          </a:p>
        </p:txBody>
      </p:sp>
      <p:sp>
        <p:nvSpPr>
          <p:cNvPr id="21" name="文本框 20"/>
          <p:cNvSpPr txBox="1"/>
          <p:nvPr/>
        </p:nvSpPr>
        <p:spPr>
          <a:xfrm>
            <a:off x="500903" y="3864722"/>
            <a:ext cx="2761130" cy="307777"/>
          </a:xfrm>
          <a:prstGeom prst="rect">
            <a:avLst/>
          </a:prstGeom>
          <a:noFill/>
        </p:spPr>
        <p:txBody>
          <a:bodyPr wrap="square" rtlCol="0">
            <a:spAutoFit/>
          </a:bodyPr>
          <a:lstStyle/>
          <a:p>
            <a:pPr algn="dist"/>
            <a:r>
              <a:rPr kumimoji="1" lang="en-US" altLang="zh-CN" sz="1400" dirty="0">
                <a:solidFill>
                  <a:schemeClr val="tx1">
                    <a:lumMod val="75000"/>
                    <a:lumOff val="25000"/>
                  </a:schemeClr>
                </a:solidFill>
              </a:rPr>
              <a:t>MINIMAL STYLE PPT</a:t>
            </a:r>
            <a:endParaRPr kumimoji="1" lang="zh-CN" altLang="en-US" sz="1400" dirty="0">
              <a:solidFill>
                <a:schemeClr val="tx1">
                  <a:lumMod val="75000"/>
                  <a:lumOff val="25000"/>
                </a:schemeClr>
              </a:solidFill>
            </a:endParaRPr>
          </a:p>
        </p:txBody>
      </p:sp>
      <p:sp>
        <p:nvSpPr>
          <p:cNvPr id="22" name="文本框 21"/>
          <p:cNvSpPr txBox="1"/>
          <p:nvPr/>
        </p:nvSpPr>
        <p:spPr>
          <a:xfrm>
            <a:off x="3572626" y="3797341"/>
            <a:ext cx="1725515" cy="523220"/>
          </a:xfrm>
          <a:prstGeom prst="rect">
            <a:avLst/>
          </a:prstGeom>
          <a:noFill/>
        </p:spPr>
        <p:txBody>
          <a:bodyPr wrap="square" rtlCol="0">
            <a:spAutoFit/>
          </a:bodyPr>
          <a:lstStyle/>
          <a:p>
            <a:pPr algn="dist"/>
            <a:r>
              <a:rPr kumimoji="1" lang="zh-CN" altLang="en-US" sz="2800" dirty="0">
                <a:solidFill>
                  <a:srgbClr val="002060"/>
                </a:solidFill>
              </a:rPr>
              <a:t>第二部分</a:t>
            </a:r>
            <a:endParaRPr kumimoji="1" lang="zh-CN" altLang="en-US" sz="2800" dirty="0">
              <a:solidFill>
                <a:srgbClr val="002060"/>
              </a:solidFill>
            </a:endParaRPr>
          </a:p>
        </p:txBody>
      </p:sp>
      <p:sp>
        <p:nvSpPr>
          <p:cNvPr id="23" name="文本框 22"/>
          <p:cNvSpPr txBox="1"/>
          <p:nvPr/>
        </p:nvSpPr>
        <p:spPr>
          <a:xfrm>
            <a:off x="6200976" y="2764003"/>
            <a:ext cx="5157663" cy="1015663"/>
          </a:xfrm>
          <a:prstGeom prst="rect">
            <a:avLst/>
          </a:prstGeom>
          <a:noFill/>
        </p:spPr>
        <p:txBody>
          <a:bodyPr wrap="square" rtlCol="0">
            <a:spAutoFit/>
          </a:bodyPr>
          <a:lstStyle/>
          <a:p>
            <a:pPr algn="dist"/>
            <a:r>
              <a:rPr kumimoji="1" lang="zh-CN" altLang="en-US" sz="6000" dirty="0">
                <a:solidFill>
                  <a:srgbClr val="002060"/>
                </a:solidFill>
                <a:latin typeface="+mn-ea"/>
              </a:rPr>
              <a:t>可行性分析</a:t>
            </a:r>
            <a:endParaRPr kumimoji="1" lang="zh-CN" altLang="en-US" sz="6000" dirty="0">
              <a:solidFill>
                <a:srgbClr val="002060"/>
              </a:solidFill>
              <a:latin typeface="+mn-ea"/>
            </a:endParaRPr>
          </a:p>
        </p:txBody>
      </p:sp>
      <p:sp>
        <p:nvSpPr>
          <p:cNvPr id="24" name="文本框 23"/>
          <p:cNvSpPr txBox="1"/>
          <p:nvPr/>
        </p:nvSpPr>
        <p:spPr>
          <a:xfrm>
            <a:off x="6200977" y="3810934"/>
            <a:ext cx="5517371" cy="525465"/>
          </a:xfrm>
          <a:prstGeom prst="rect">
            <a:avLst/>
          </a:prstGeom>
          <a:noFill/>
        </p:spPr>
        <p:txBody>
          <a:bodyPr wrap="square" rtlCol="0">
            <a:spAutoFit/>
          </a:bodyPr>
          <a:lstStyle/>
          <a:p>
            <a:pPr>
              <a:lnSpc>
                <a:spcPct val="150000"/>
              </a:lnSpc>
            </a:pPr>
            <a:r>
              <a:rPr lang="en-GB" altLang="zh-CN" sz="1000" dirty="0">
                <a:solidFill>
                  <a:schemeClr val="bg1">
                    <a:lumMod val="75000"/>
                  </a:schemeClr>
                </a:solidFill>
              </a:rPr>
              <a:t>your content is entered here, or by copying your text, select paste in this box and choose to retain only text. your content is typed here, or by copying your text, select paste in this box.</a:t>
            </a:r>
            <a:endParaRPr lang="en-GB" altLang="zh-CN" sz="1000" dirty="0">
              <a:solidFill>
                <a:schemeClr val="bg1">
                  <a:lumMod val="75000"/>
                </a:schemeClr>
              </a:solidFill>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ssolve">
                                      <p:cBhvr>
                                        <p:cTn id="7" dur="500"/>
                                        <p:tgtEl>
                                          <p:spTgt spid="2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ssolve">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19000" y="244699"/>
            <a:ext cx="2179501" cy="461665"/>
          </a:xfrm>
          <a:prstGeom prst="rect">
            <a:avLst/>
          </a:prstGeom>
          <a:noFill/>
        </p:spPr>
        <p:txBody>
          <a:bodyPr wrap="square" rtlCol="0">
            <a:spAutoFit/>
          </a:bodyPr>
          <a:lstStyle/>
          <a:p>
            <a:pPr algn="dist"/>
            <a:r>
              <a:rPr kumimoji="1" lang="zh-CN" altLang="en-US" sz="2400" dirty="0">
                <a:solidFill>
                  <a:schemeClr val="bg1"/>
                </a:solidFill>
                <a:latin typeface="+mn-ea"/>
              </a:rPr>
              <a:t>可行性分析</a:t>
            </a:r>
            <a:endParaRPr kumimoji="1" lang="zh-CN" altLang="en-US" sz="2400" dirty="0">
              <a:solidFill>
                <a:schemeClr val="bg1"/>
              </a:solidFill>
              <a:latin typeface="+mn-ea"/>
            </a:endParaRPr>
          </a:p>
        </p:txBody>
      </p:sp>
      <p:sp>
        <p:nvSpPr>
          <p:cNvPr id="3" name="矩形: 圆角 52"/>
          <p:cNvSpPr/>
          <p:nvPr/>
        </p:nvSpPr>
        <p:spPr>
          <a:xfrm>
            <a:off x="1503897" y="1834750"/>
            <a:ext cx="3434473" cy="3001570"/>
          </a:xfrm>
          <a:prstGeom prst="roundRect">
            <a:avLst>
              <a:gd name="adj" fmla="val 5878"/>
            </a:avLst>
          </a:prstGeom>
          <a:blipFill>
            <a:blip r:embed="rId1" cstate="screen"/>
            <a:stretch>
              <a:fillRect/>
            </a:stretch>
          </a:blipFill>
          <a:ln>
            <a:noFill/>
          </a:ln>
          <a:effectLst>
            <a:reflection blurRad="12700" stA="38000" endPos="28000" dist="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思源黑体 CN Medium" panose="020B0600000000000000" pitchFamily="34" charset="-122"/>
              <a:sym typeface="Arial" panose="020B0604020202020204" pitchFamily="34" charset="0"/>
            </a:endParaRPr>
          </a:p>
        </p:txBody>
      </p:sp>
      <p:sp>
        <p:nvSpPr>
          <p:cNvPr id="4" name="Rectangle 14"/>
          <p:cNvSpPr>
            <a:spLocks noChangeArrowheads="1"/>
          </p:cNvSpPr>
          <p:nvPr/>
        </p:nvSpPr>
        <p:spPr bwMode="auto">
          <a:xfrm>
            <a:off x="9047544" y="2278592"/>
            <a:ext cx="457295" cy="2847691"/>
          </a:xfrm>
          <a:prstGeom prst="rect">
            <a:avLst/>
          </a:prstGeom>
          <a:solidFill>
            <a:srgbClr val="000AF5"/>
          </a:solidFill>
          <a:ln>
            <a:noFill/>
          </a:ln>
        </p:spPr>
        <p:txBody>
          <a:bodyPr vert="horz" wrap="square" lIns="91431" tIns="45715" rIns="91431" bIns="45715" numCol="1" anchor="t" anchorCtr="0" compatLnSpc="1"/>
          <a:lstStyle/>
          <a:p>
            <a:endParaRPr lang="zh-CN" altLang="en-US" sz="12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5" name="Rectangle 16"/>
          <p:cNvSpPr>
            <a:spLocks noChangeArrowheads="1"/>
          </p:cNvSpPr>
          <p:nvPr/>
        </p:nvSpPr>
        <p:spPr bwMode="auto">
          <a:xfrm>
            <a:off x="8347836" y="3302118"/>
            <a:ext cx="462551" cy="1824165"/>
          </a:xfrm>
          <a:prstGeom prst="rect">
            <a:avLst/>
          </a:prstGeom>
          <a:solidFill>
            <a:srgbClr val="000AF5"/>
          </a:solidFill>
          <a:ln>
            <a:noFill/>
          </a:ln>
        </p:spPr>
        <p:txBody>
          <a:bodyPr vert="horz" wrap="square" lIns="91431" tIns="45715" rIns="91431" bIns="45715" numCol="1" anchor="t" anchorCtr="0" compatLnSpc="1"/>
          <a:lstStyle/>
          <a:p>
            <a:endParaRPr lang="zh-CN" altLang="en-US" sz="12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6" name="Rectangle 19"/>
          <p:cNvSpPr>
            <a:spLocks noChangeArrowheads="1"/>
          </p:cNvSpPr>
          <p:nvPr/>
        </p:nvSpPr>
        <p:spPr bwMode="auto">
          <a:xfrm>
            <a:off x="7663896" y="2586368"/>
            <a:ext cx="446783" cy="2539915"/>
          </a:xfrm>
          <a:prstGeom prst="rect">
            <a:avLst/>
          </a:prstGeom>
          <a:solidFill>
            <a:srgbClr val="000AF5"/>
          </a:solidFill>
          <a:ln>
            <a:noFill/>
          </a:ln>
        </p:spPr>
        <p:txBody>
          <a:bodyPr vert="horz" wrap="square" lIns="91431" tIns="45715" rIns="91431" bIns="45715" numCol="1" anchor="t" anchorCtr="0" compatLnSpc="1"/>
          <a:lstStyle/>
          <a:p>
            <a:endParaRPr lang="zh-CN" altLang="en-US" sz="12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7" name="Rectangle 21"/>
          <p:cNvSpPr>
            <a:spLocks noChangeArrowheads="1"/>
          </p:cNvSpPr>
          <p:nvPr/>
        </p:nvSpPr>
        <p:spPr bwMode="auto">
          <a:xfrm>
            <a:off x="6964188" y="3030207"/>
            <a:ext cx="462551" cy="2096076"/>
          </a:xfrm>
          <a:prstGeom prst="rect">
            <a:avLst/>
          </a:prstGeom>
          <a:solidFill>
            <a:srgbClr val="000AF5"/>
          </a:solidFill>
          <a:ln>
            <a:noFill/>
          </a:ln>
        </p:spPr>
        <p:txBody>
          <a:bodyPr vert="horz" wrap="square" lIns="91431" tIns="45715" rIns="91431" bIns="45715" numCol="1" anchor="t" anchorCtr="0" compatLnSpc="1"/>
          <a:lstStyle/>
          <a:p>
            <a:endParaRPr lang="zh-CN" altLang="en-US" sz="12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8" name="TextBox 38"/>
          <p:cNvSpPr txBox="1"/>
          <p:nvPr/>
        </p:nvSpPr>
        <p:spPr>
          <a:xfrm>
            <a:off x="6330009" y="4941613"/>
            <a:ext cx="351993" cy="338540"/>
          </a:xfrm>
          <a:prstGeom prst="rect">
            <a:avLst/>
          </a:prstGeom>
          <a:noFill/>
        </p:spPr>
        <p:txBody>
          <a:bodyPr wrap="none" lIns="121907" tIns="60953" rIns="121907" bIns="60953" rtlCol="0">
            <a:spAutoFit/>
          </a:bodyPr>
          <a:lstStyle/>
          <a:p>
            <a:r>
              <a:rPr lang="en-US" altLang="zh-CN"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0</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9" name="TextBox 39"/>
          <p:cNvSpPr txBox="1"/>
          <p:nvPr/>
        </p:nvSpPr>
        <p:spPr>
          <a:xfrm>
            <a:off x="6096000" y="4497780"/>
            <a:ext cx="563590" cy="338540"/>
          </a:xfrm>
          <a:prstGeom prst="rect">
            <a:avLst/>
          </a:prstGeom>
          <a:noFill/>
        </p:spPr>
        <p:txBody>
          <a:bodyPr wrap="none" lIns="121907" tIns="60953" rIns="121907" bIns="60953" rtlCol="0">
            <a:spAutoFit/>
          </a:bodyPr>
          <a:lstStyle/>
          <a:p>
            <a:r>
              <a:rPr lang="en-US" altLang="zh-CN"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100</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0" name="TextBox 40"/>
          <p:cNvSpPr txBox="1"/>
          <p:nvPr/>
        </p:nvSpPr>
        <p:spPr>
          <a:xfrm>
            <a:off x="6096000" y="4053941"/>
            <a:ext cx="563590" cy="338540"/>
          </a:xfrm>
          <a:prstGeom prst="rect">
            <a:avLst/>
          </a:prstGeom>
          <a:noFill/>
        </p:spPr>
        <p:txBody>
          <a:bodyPr wrap="none" lIns="121907" tIns="60953" rIns="121907" bIns="60953" rtlCol="0">
            <a:spAutoFit/>
          </a:bodyPr>
          <a:lstStyle/>
          <a:p>
            <a:r>
              <a:rPr lang="en-US" altLang="zh-CN"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200</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1" name="TextBox 41"/>
          <p:cNvSpPr txBox="1"/>
          <p:nvPr/>
        </p:nvSpPr>
        <p:spPr>
          <a:xfrm>
            <a:off x="6096000" y="3610102"/>
            <a:ext cx="563590" cy="338540"/>
          </a:xfrm>
          <a:prstGeom prst="rect">
            <a:avLst/>
          </a:prstGeom>
          <a:noFill/>
        </p:spPr>
        <p:txBody>
          <a:bodyPr wrap="none" lIns="121907" tIns="60953" rIns="121907" bIns="60953" rtlCol="0">
            <a:spAutoFit/>
          </a:bodyPr>
          <a:lstStyle/>
          <a:p>
            <a:r>
              <a:rPr lang="en-US" altLang="zh-CN"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300</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2" name="TextBox 42"/>
          <p:cNvSpPr txBox="1"/>
          <p:nvPr/>
        </p:nvSpPr>
        <p:spPr>
          <a:xfrm>
            <a:off x="6096000" y="3166264"/>
            <a:ext cx="563590" cy="338540"/>
          </a:xfrm>
          <a:prstGeom prst="rect">
            <a:avLst/>
          </a:prstGeom>
          <a:noFill/>
        </p:spPr>
        <p:txBody>
          <a:bodyPr wrap="none" lIns="121907" tIns="60953" rIns="121907" bIns="60953" rtlCol="0">
            <a:spAutoFit/>
          </a:bodyPr>
          <a:lstStyle/>
          <a:p>
            <a:r>
              <a:rPr lang="en-US" altLang="zh-CN"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400</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3" name="TextBox 43"/>
          <p:cNvSpPr txBox="1"/>
          <p:nvPr/>
        </p:nvSpPr>
        <p:spPr>
          <a:xfrm>
            <a:off x="6096000" y="2722428"/>
            <a:ext cx="563590" cy="338540"/>
          </a:xfrm>
          <a:prstGeom prst="rect">
            <a:avLst/>
          </a:prstGeom>
          <a:noFill/>
        </p:spPr>
        <p:txBody>
          <a:bodyPr wrap="none" lIns="121907" tIns="60953" rIns="121907" bIns="60953" rtlCol="0">
            <a:spAutoFit/>
          </a:bodyPr>
          <a:lstStyle/>
          <a:p>
            <a:r>
              <a:rPr lang="en-US" altLang="zh-CN"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500</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4" name="TextBox 44"/>
          <p:cNvSpPr txBox="1"/>
          <p:nvPr/>
        </p:nvSpPr>
        <p:spPr>
          <a:xfrm>
            <a:off x="6096000" y="2278589"/>
            <a:ext cx="563590" cy="338540"/>
          </a:xfrm>
          <a:prstGeom prst="rect">
            <a:avLst/>
          </a:prstGeom>
          <a:noFill/>
        </p:spPr>
        <p:txBody>
          <a:bodyPr wrap="none" lIns="121907" tIns="60953" rIns="121907" bIns="60953" rtlCol="0">
            <a:spAutoFit/>
          </a:bodyPr>
          <a:lstStyle/>
          <a:p>
            <a:r>
              <a:rPr lang="en-US" altLang="zh-CN"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600</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5" name="TextBox 45"/>
          <p:cNvSpPr txBox="1"/>
          <p:nvPr/>
        </p:nvSpPr>
        <p:spPr>
          <a:xfrm>
            <a:off x="6096000" y="1834750"/>
            <a:ext cx="563590" cy="338540"/>
          </a:xfrm>
          <a:prstGeom prst="rect">
            <a:avLst/>
          </a:prstGeom>
          <a:noFill/>
        </p:spPr>
        <p:txBody>
          <a:bodyPr wrap="none" lIns="121907" tIns="60953" rIns="121907" bIns="60953" rtlCol="0">
            <a:spAutoFit/>
          </a:bodyPr>
          <a:lstStyle/>
          <a:p>
            <a:r>
              <a:rPr lang="en-US" altLang="zh-CN"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700</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6" name="TextBox 46"/>
          <p:cNvSpPr txBox="1"/>
          <p:nvPr/>
        </p:nvSpPr>
        <p:spPr>
          <a:xfrm>
            <a:off x="6884814" y="5286616"/>
            <a:ext cx="621298" cy="348864"/>
          </a:xfrm>
          <a:prstGeom prst="rect">
            <a:avLst/>
          </a:prstGeom>
          <a:noFill/>
        </p:spPr>
        <p:txBody>
          <a:bodyPr wrap="none" lIns="121907" tIns="60953" rIns="121907" bIns="60953" rtlCol="0">
            <a:spAutoFit/>
          </a:bodyPr>
          <a:lstStyle/>
          <a:p>
            <a:r>
              <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标题</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7" name="TextBox 47"/>
          <p:cNvSpPr txBox="1"/>
          <p:nvPr/>
        </p:nvSpPr>
        <p:spPr>
          <a:xfrm>
            <a:off x="7578741" y="5286616"/>
            <a:ext cx="621298" cy="348864"/>
          </a:xfrm>
          <a:prstGeom prst="rect">
            <a:avLst/>
          </a:prstGeom>
          <a:noFill/>
        </p:spPr>
        <p:txBody>
          <a:bodyPr wrap="none" lIns="121907" tIns="60953" rIns="121907" bIns="60953" rtlCol="0">
            <a:spAutoFit/>
          </a:bodyPr>
          <a:lstStyle/>
          <a:p>
            <a:r>
              <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标题</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8" name="TextBox 48"/>
          <p:cNvSpPr txBox="1"/>
          <p:nvPr/>
        </p:nvSpPr>
        <p:spPr>
          <a:xfrm>
            <a:off x="8272668" y="5286616"/>
            <a:ext cx="621298" cy="348864"/>
          </a:xfrm>
          <a:prstGeom prst="rect">
            <a:avLst/>
          </a:prstGeom>
          <a:noFill/>
        </p:spPr>
        <p:txBody>
          <a:bodyPr wrap="none" lIns="121907" tIns="60953" rIns="121907" bIns="60953" rtlCol="0">
            <a:spAutoFit/>
          </a:bodyPr>
          <a:lstStyle/>
          <a:p>
            <a:r>
              <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标题</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9" name="TextBox 49"/>
          <p:cNvSpPr txBox="1"/>
          <p:nvPr/>
        </p:nvSpPr>
        <p:spPr>
          <a:xfrm>
            <a:off x="8966595" y="5286616"/>
            <a:ext cx="621298" cy="348864"/>
          </a:xfrm>
          <a:prstGeom prst="rect">
            <a:avLst/>
          </a:prstGeom>
          <a:noFill/>
        </p:spPr>
        <p:txBody>
          <a:bodyPr wrap="none" lIns="121907" tIns="60953" rIns="121907" bIns="60953" rtlCol="0">
            <a:spAutoFit/>
          </a:bodyPr>
          <a:lstStyle/>
          <a:p>
            <a:r>
              <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标题</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0" name="Rectangle 14"/>
          <p:cNvSpPr>
            <a:spLocks noChangeArrowheads="1"/>
          </p:cNvSpPr>
          <p:nvPr/>
        </p:nvSpPr>
        <p:spPr bwMode="auto">
          <a:xfrm>
            <a:off x="9741996" y="3166268"/>
            <a:ext cx="457295" cy="1960015"/>
          </a:xfrm>
          <a:prstGeom prst="rect">
            <a:avLst/>
          </a:prstGeom>
          <a:solidFill>
            <a:srgbClr val="000AF5"/>
          </a:solidFill>
          <a:ln>
            <a:noFill/>
          </a:ln>
        </p:spPr>
        <p:txBody>
          <a:bodyPr vert="horz" wrap="square" lIns="91431" tIns="45715" rIns="91431" bIns="45715" numCol="1" anchor="t" anchorCtr="0" compatLnSpc="1"/>
          <a:lstStyle/>
          <a:p>
            <a:endParaRPr lang="zh-CN" altLang="en-US" sz="12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1" name="TextBox 51"/>
          <p:cNvSpPr txBox="1"/>
          <p:nvPr/>
        </p:nvSpPr>
        <p:spPr>
          <a:xfrm>
            <a:off x="9660522" y="5286616"/>
            <a:ext cx="621298" cy="348864"/>
          </a:xfrm>
          <a:prstGeom prst="rect">
            <a:avLst/>
          </a:prstGeom>
          <a:noFill/>
        </p:spPr>
        <p:txBody>
          <a:bodyPr wrap="none" lIns="121907" tIns="60953" rIns="121907" bIns="60953" rtlCol="0">
            <a:spAutoFit/>
          </a:bodyPr>
          <a:lstStyle/>
          <a:p>
            <a:r>
              <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标题</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2" name="Rectangle 14"/>
          <p:cNvSpPr>
            <a:spLocks noChangeArrowheads="1"/>
          </p:cNvSpPr>
          <p:nvPr/>
        </p:nvSpPr>
        <p:spPr bwMode="auto">
          <a:xfrm>
            <a:off x="10436450" y="2722428"/>
            <a:ext cx="457295" cy="2403855"/>
          </a:xfrm>
          <a:prstGeom prst="rect">
            <a:avLst/>
          </a:prstGeom>
          <a:solidFill>
            <a:srgbClr val="000AF5"/>
          </a:solidFill>
          <a:ln>
            <a:noFill/>
          </a:ln>
        </p:spPr>
        <p:txBody>
          <a:bodyPr vert="horz" wrap="square" lIns="91431" tIns="45715" rIns="91431" bIns="45715" numCol="1" anchor="t" anchorCtr="0" compatLnSpc="1"/>
          <a:lstStyle/>
          <a:p>
            <a:endParaRPr lang="zh-CN" altLang="en-US" sz="12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3" name="TextBox 53"/>
          <p:cNvSpPr txBox="1"/>
          <p:nvPr/>
        </p:nvSpPr>
        <p:spPr>
          <a:xfrm>
            <a:off x="10354448" y="5286616"/>
            <a:ext cx="621298" cy="348864"/>
          </a:xfrm>
          <a:prstGeom prst="rect">
            <a:avLst/>
          </a:prstGeom>
          <a:noFill/>
        </p:spPr>
        <p:txBody>
          <a:bodyPr wrap="none" lIns="121907" tIns="60953" rIns="121907" bIns="60953" rtlCol="0">
            <a:spAutoFit/>
          </a:bodyPr>
          <a:lstStyle/>
          <a:p>
            <a:r>
              <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rPr>
              <a:t>标题</a:t>
            </a:r>
            <a:endParaRPr lang="zh-CN" altLang="en-US" sz="1400" dirty="0">
              <a:solidFill>
                <a:schemeClr val="bg1">
                  <a:lumMod val="50000"/>
                </a:schemeClr>
              </a:solidFill>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4" name="矩形 23"/>
          <p:cNvSpPr/>
          <p:nvPr/>
        </p:nvSpPr>
        <p:spPr>
          <a:xfrm>
            <a:off x="1861956" y="5189684"/>
            <a:ext cx="2718355" cy="891591"/>
          </a:xfrm>
          <a:prstGeom prst="rect">
            <a:avLst/>
          </a:prstGeom>
        </p:spPr>
        <p:txBody>
          <a:bodyPr wrap="square">
            <a:spAutoFit/>
          </a:bodyPr>
          <a:lstStyle/>
          <a:p>
            <a:pPr lvl="0" algn="ctr">
              <a:lnSpc>
                <a:spcPct val="150000"/>
              </a:lnSpc>
              <a:defRPr/>
            </a:pPr>
            <a:r>
              <a:rPr lang="zh-CN" altLang="en-US" sz="1200" dirty="0">
                <a:latin typeface="Arial" panose="020B0604020202020204" pitchFamily="34" charset="0"/>
                <a:ea typeface="思源黑体 CN Medium" panose="020B0600000000000000" pitchFamily="34" charset="-122"/>
                <a:cs typeface="+mn-ea"/>
                <a:sym typeface="Arial" panose="020B0604020202020204" pitchFamily="34" charset="0"/>
              </a:rPr>
              <a:t>请替换文字内容，点击添加相关内容文字，修改文字内容，也可以直接复制你的内容到此。</a:t>
            </a:r>
            <a:endParaRPr lang="zh-CN" altLang="en-US" sz="1200" dirty="0">
              <a:latin typeface="Arial" panose="020B0604020202020204" pitchFamily="34" charset="0"/>
              <a:ea typeface="思源黑体 CN Medium" panose="020B0600000000000000" pitchFamily="34" charset="-122"/>
              <a:cs typeface="+mn-ea"/>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Tm="3000"/>
    </mc:Choice>
    <mc:Fallback>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5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fade">
                                      <p:cBhvr>
                                        <p:cTn id="44" dur="500"/>
                                        <p:tgtEl>
                                          <p:spTgt spid="2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childTnLst>
                          </p:cTn>
                        </p:par>
                        <p:par>
                          <p:cTn id="48" fill="hold">
                            <p:stCondLst>
                              <p:cond delay="1000"/>
                            </p:stCondLst>
                            <p:childTnLst>
                              <p:par>
                                <p:cTn id="49" presetID="22" presetClass="entr" presetSubtype="4"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down)">
                                      <p:cBhvr>
                                        <p:cTn id="51" dur="500"/>
                                        <p:tgtEl>
                                          <p:spTgt spid="7"/>
                                        </p:tgtEl>
                                      </p:cBhvr>
                                    </p:animEffect>
                                  </p:childTnLst>
                                </p:cTn>
                              </p:par>
                            </p:childTnLst>
                          </p:cTn>
                        </p:par>
                        <p:par>
                          <p:cTn id="52" fill="hold">
                            <p:stCondLst>
                              <p:cond delay="1500"/>
                            </p:stCondLst>
                            <p:childTnLst>
                              <p:par>
                                <p:cTn id="53" presetID="22" presetClass="entr" presetSubtype="4"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down)">
                                      <p:cBhvr>
                                        <p:cTn id="55" dur="500"/>
                                        <p:tgtEl>
                                          <p:spTgt spid="6"/>
                                        </p:tgtEl>
                                      </p:cBhvr>
                                    </p:animEffect>
                                  </p:childTnLst>
                                </p:cTn>
                              </p:par>
                            </p:childTnLst>
                          </p:cTn>
                        </p:par>
                        <p:par>
                          <p:cTn id="56" fill="hold">
                            <p:stCondLst>
                              <p:cond delay="2000"/>
                            </p:stCondLst>
                            <p:childTnLst>
                              <p:par>
                                <p:cTn id="57" presetID="22" presetClass="entr" presetSubtype="4"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childTnLst>
                          </p:cTn>
                        </p:par>
                        <p:par>
                          <p:cTn id="60" fill="hold">
                            <p:stCondLst>
                              <p:cond delay="2500"/>
                            </p:stCondLst>
                            <p:childTnLst>
                              <p:par>
                                <p:cTn id="61" presetID="22" presetClass="entr" presetSubtype="4" fill="hold" grpId="0" nodeType="after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down)">
                                      <p:cBhvr>
                                        <p:cTn id="63" dur="500"/>
                                        <p:tgtEl>
                                          <p:spTgt spid="4"/>
                                        </p:tgtEl>
                                      </p:cBhvr>
                                    </p:animEffect>
                                  </p:childTnLst>
                                </p:cTn>
                              </p:par>
                            </p:childTnLst>
                          </p:cTn>
                        </p:par>
                        <p:par>
                          <p:cTn id="64" fill="hold">
                            <p:stCondLst>
                              <p:cond delay="3000"/>
                            </p:stCondLst>
                            <p:childTnLst>
                              <p:par>
                                <p:cTn id="65" presetID="22" presetClass="entr" presetSubtype="4"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down)">
                                      <p:cBhvr>
                                        <p:cTn id="67" dur="500"/>
                                        <p:tgtEl>
                                          <p:spTgt spid="20"/>
                                        </p:tgtEl>
                                      </p:cBhvr>
                                    </p:animEffect>
                                  </p:childTnLst>
                                </p:cTn>
                              </p:par>
                            </p:childTnLst>
                          </p:cTn>
                        </p:par>
                        <p:par>
                          <p:cTn id="68" fill="hold">
                            <p:stCondLst>
                              <p:cond delay="3500"/>
                            </p:stCondLst>
                            <p:childTnLst>
                              <p:par>
                                <p:cTn id="69" presetID="22" presetClass="entr" presetSubtype="4"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childTnLst>
                          </p:cTn>
                        </p:par>
                        <p:par>
                          <p:cTn id="72" fill="hold">
                            <p:stCondLst>
                              <p:cond delay="4000"/>
                            </p:stCondLst>
                            <p:childTnLst>
                              <p:par>
                                <p:cTn id="73" presetID="2" presetClass="entr" presetSubtype="4"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 calcmode="lin" valueType="num">
                                      <p:cBhvr additive="base">
                                        <p:cTn id="75" dur="500" fill="hold"/>
                                        <p:tgtEl>
                                          <p:spTgt spid="24"/>
                                        </p:tgtEl>
                                        <p:attrNameLst>
                                          <p:attrName>ppt_x</p:attrName>
                                        </p:attrNameLst>
                                      </p:cBhvr>
                                      <p:tavLst>
                                        <p:tav tm="0">
                                          <p:val>
                                            <p:strVal val="#ppt_x"/>
                                          </p:val>
                                        </p:tav>
                                        <p:tav tm="100000">
                                          <p:val>
                                            <p:strVal val="#ppt_x"/>
                                          </p:val>
                                        </p:tav>
                                      </p:tavLst>
                                    </p:anim>
                                    <p:anim calcmode="lin" valueType="num">
                                      <p:cBhvr additive="base">
                                        <p:cTn id="76" dur="500" fill="hold"/>
                                        <p:tgtEl>
                                          <p:spTgt spid="24"/>
                                        </p:tgtEl>
                                        <p:attrNameLst>
                                          <p:attrName>ppt_y</p:attrName>
                                        </p:attrNameLst>
                                      </p:cBhvr>
                                      <p:tavLst>
                                        <p:tav tm="0">
                                          <p:val>
                                            <p:strVal val="1+#ppt_h/2"/>
                                          </p:val>
                                        </p:tav>
                                        <p:tav tm="100000">
                                          <p:val>
                                            <p:strVal val="#ppt_y"/>
                                          </p:val>
                                        </p:tav>
                                      </p:tavLst>
                                    </p:anim>
                                  </p:childTnLst>
                                </p:cTn>
                              </p:par>
                            </p:childTnLst>
                          </p:cTn>
                        </p:par>
                        <p:par>
                          <p:cTn id="77" fill="hold">
                            <p:stCondLst>
                              <p:cond delay="4500"/>
                            </p:stCondLst>
                            <p:childTnLst>
                              <p:par>
                                <p:cTn id="78" presetID="53" presetClass="entr" presetSubtype="16" fill="hold" grpId="0" nodeType="afterEffect">
                                  <p:stCondLst>
                                    <p:cond delay="0"/>
                                  </p:stCondLst>
                                  <p:childTnLst>
                                    <p:set>
                                      <p:cBhvr>
                                        <p:cTn id="79" dur="1" fill="hold">
                                          <p:stCondLst>
                                            <p:cond delay="0"/>
                                          </p:stCondLst>
                                        </p:cTn>
                                        <p:tgtEl>
                                          <p:spTgt spid="3"/>
                                        </p:tgtEl>
                                        <p:attrNameLst>
                                          <p:attrName>style.visibility</p:attrName>
                                        </p:attrNameLst>
                                      </p:cBhvr>
                                      <p:to>
                                        <p:strVal val="visible"/>
                                      </p:to>
                                    </p:set>
                                    <p:anim calcmode="lin" valueType="num">
                                      <p:cBhvr>
                                        <p:cTn id="80" dur="500" fill="hold"/>
                                        <p:tgtEl>
                                          <p:spTgt spid="3"/>
                                        </p:tgtEl>
                                        <p:attrNameLst>
                                          <p:attrName>ppt_w</p:attrName>
                                        </p:attrNameLst>
                                      </p:cBhvr>
                                      <p:tavLst>
                                        <p:tav tm="0">
                                          <p:val>
                                            <p:fltVal val="0"/>
                                          </p:val>
                                        </p:tav>
                                        <p:tav tm="100000">
                                          <p:val>
                                            <p:strVal val="#ppt_w"/>
                                          </p:val>
                                        </p:tav>
                                      </p:tavLst>
                                    </p:anim>
                                    <p:anim calcmode="lin" valueType="num">
                                      <p:cBhvr>
                                        <p:cTn id="81" dur="500" fill="hold"/>
                                        <p:tgtEl>
                                          <p:spTgt spid="3"/>
                                        </p:tgtEl>
                                        <p:attrNameLst>
                                          <p:attrName>ppt_h</p:attrName>
                                        </p:attrNameLst>
                                      </p:cBhvr>
                                      <p:tavLst>
                                        <p:tav tm="0">
                                          <p:val>
                                            <p:fltVal val="0"/>
                                          </p:val>
                                        </p:tav>
                                        <p:tav tm="100000">
                                          <p:val>
                                            <p:strVal val="#ppt_h"/>
                                          </p:val>
                                        </p:tav>
                                      </p:tavLst>
                                    </p:anim>
                                    <p:animEffect transition="in" filter="fade">
                                      <p:cBhvr>
                                        <p:cTn id="8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p:bldP spid="17" grpId="0"/>
      <p:bldP spid="18" grpId="0"/>
      <p:bldP spid="19" grpId="0"/>
      <p:bldP spid="20" grpId="0" animBg="1"/>
      <p:bldP spid="21" grpId="0"/>
      <p:bldP spid="22" grpId="0" animBg="1"/>
      <p:bldP spid="23" grpId="0"/>
      <p:bldP spid="24" grpId="0"/>
    </p:bldLst>
  </p:timing>
</p:sld>
</file>

<file path=ppt/tags/tag1.xml><?xml version="1.0" encoding="utf-8"?>
<p:tagLst xmlns:p="http://schemas.openxmlformats.org/presentationml/2006/main">
  <p:tag name="PA" val="v5.1.0"/>
</p:tagLst>
</file>

<file path=ppt/tags/tag10.xml><?xml version="1.0" encoding="utf-8"?>
<p:tagLst xmlns:p="http://schemas.openxmlformats.org/presentationml/2006/main">
  <p:tag name="PA" val="v5.1.0"/>
</p:tagLst>
</file>

<file path=ppt/tags/tag11.xml><?xml version="1.0" encoding="utf-8"?>
<p:tagLst xmlns:p="http://schemas.openxmlformats.org/presentationml/2006/main">
  <p:tag name="PA" val="v5.1.0"/>
</p:tagLst>
</file>

<file path=ppt/tags/tag12.xml><?xml version="1.0" encoding="utf-8"?>
<p:tagLst xmlns:p="http://schemas.openxmlformats.org/presentationml/2006/main">
  <p:tag name="PA" val="v5.1.0"/>
</p:tagLst>
</file>

<file path=ppt/tags/tag13.xml><?xml version="1.0" encoding="utf-8"?>
<p:tagLst xmlns:p="http://schemas.openxmlformats.org/presentationml/2006/main">
  <p:tag name="ISPRING_PRESENTATION_TITLE" val="PowerPoint 演示文稿"/>
  <p:tag name="ISPRING_FIRST_PUBLISH" val="1"/>
</p:tagLst>
</file>

<file path=ppt/tags/tag2.xml><?xml version="1.0" encoding="utf-8"?>
<p:tagLst xmlns:p="http://schemas.openxmlformats.org/presentationml/2006/main">
  <p:tag name="PA" val="v5.1.2"/>
</p:tagLst>
</file>

<file path=ppt/tags/tag3.xml><?xml version="1.0" encoding="utf-8"?>
<p:tagLst xmlns:p="http://schemas.openxmlformats.org/presentationml/2006/main">
  <p:tag name="PA" val="v5.1.2"/>
</p:tagLst>
</file>

<file path=ppt/tags/tag4.xml><?xml version="1.0" encoding="utf-8"?>
<p:tagLst xmlns:p="http://schemas.openxmlformats.org/presentationml/2006/main">
  <p:tag name="PA" val="v5.1.2"/>
</p:tagLst>
</file>

<file path=ppt/tags/tag5.xml><?xml version="1.0" encoding="utf-8"?>
<p:tagLst xmlns:p="http://schemas.openxmlformats.org/presentationml/2006/main">
  <p:tag name="PA" val="v5.1.0"/>
</p:tagLst>
</file>

<file path=ppt/tags/tag6.xml><?xml version="1.0" encoding="utf-8"?>
<p:tagLst xmlns:p="http://schemas.openxmlformats.org/presentationml/2006/main">
  <p:tag name="PA" val="v5.1.0"/>
</p:tagLst>
</file>

<file path=ppt/tags/tag7.xml><?xml version="1.0" encoding="utf-8"?>
<p:tagLst xmlns:p="http://schemas.openxmlformats.org/presentationml/2006/main">
  <p:tag name="PA" val="v5.1.0"/>
</p:tagLst>
</file>

<file path=ppt/tags/tag8.xml><?xml version="1.0" encoding="utf-8"?>
<p:tagLst xmlns:p="http://schemas.openxmlformats.org/presentationml/2006/main">
  <p:tag name="PA" val="v5.1.0"/>
</p:tagLst>
</file>

<file path=ppt/tags/tag9.xml><?xml version="1.0" encoding="utf-8"?>
<p:tagLst xmlns:p="http://schemas.openxmlformats.org/presentationml/2006/main">
  <p:tag name="PA" val="v5.1.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88ku">
      <a:majorFont>
        <a:latin typeface="Arial Black"/>
        <a:ea typeface="思源黑体 CN Bold"/>
        <a:cs typeface=""/>
      </a:majorFont>
      <a:minorFont>
        <a:latin typeface="Arial"/>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DengXian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DengXian"/>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3835</Words>
  <Application>WPS 演示</Application>
  <PresentationFormat>宽屏</PresentationFormat>
  <Paragraphs>326</Paragraphs>
  <Slides>20</Slides>
  <Notes>21</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20</vt:i4>
      </vt:variant>
    </vt:vector>
  </HeadingPairs>
  <TitlesOfParts>
    <vt:vector size="39" baseType="lpstr">
      <vt:lpstr>Arial</vt:lpstr>
      <vt:lpstr>宋体</vt:lpstr>
      <vt:lpstr>Wingdings</vt:lpstr>
      <vt:lpstr>Arial</vt:lpstr>
      <vt:lpstr>思源黑体 CN Medium</vt:lpstr>
      <vt:lpstr>思源黑体 CN Normal</vt:lpstr>
      <vt:lpstr>思源黑体 CN Regular</vt:lpstr>
      <vt:lpstr>微软雅黑</vt:lpstr>
      <vt:lpstr>Arial Black</vt:lpstr>
      <vt:lpstr>Arial Unicode MS</vt:lpstr>
      <vt:lpstr>等线</vt:lpstr>
      <vt:lpstr>Calibri Light</vt:lpstr>
      <vt:lpstr>Symbol</vt:lpstr>
      <vt:lpstr>思源黑体 CN Normal</vt:lpstr>
      <vt:lpstr>Angsana New</vt:lpstr>
      <vt:lpstr>Microsoft Sans Serif</vt:lpstr>
      <vt:lpstr>字魂36号-正文宋楷</vt:lpstr>
      <vt:lpstr>思源黑体 CN Bold</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Microsoft Office 用户</dc:creator>
  <cp:lastModifiedBy>鲤鱼旗</cp:lastModifiedBy>
  <cp:revision>644</cp:revision>
  <dcterms:created xsi:type="dcterms:W3CDTF">2018-06-17T04:53:00Z</dcterms:created>
  <dcterms:modified xsi:type="dcterms:W3CDTF">2021-03-07T05:28:20Z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