
<file path=[Content_Types].xml><?xml version="1.0" encoding="utf-8"?>
<Types xmlns="http://schemas.openxmlformats.org/package/2006/content-types">
  <Default Extension="jpeg" ContentType="image/jpeg"/>
  <Default Extension="mp3" ContentType="audio/m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3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6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92" r:id="rId3"/>
    <p:sldId id="265" r:id="rId4"/>
    <p:sldId id="278" r:id="rId5"/>
    <p:sldId id="290" r:id="rId6"/>
    <p:sldId id="291" r:id="rId7"/>
    <p:sldId id="279" r:id="rId8"/>
    <p:sldId id="280" r:id="rId9"/>
    <p:sldId id="277" r:id="rId10"/>
    <p:sldId id="281" r:id="rId11"/>
    <p:sldId id="276" r:id="rId12"/>
    <p:sldId id="282" r:id="rId13"/>
    <p:sldId id="288" r:id="rId14"/>
    <p:sldId id="285" r:id="rId15"/>
    <p:sldId id="275" r:id="rId16"/>
    <p:sldId id="286" r:id="rId17"/>
    <p:sldId id="283" r:id="rId18"/>
    <p:sldId id="289" r:id="rId19"/>
  </p:sldIdLst>
  <p:sldSz cx="12192000" cy="6858000"/>
  <p:notesSz cx="6858000" cy="9144000"/>
  <p:custDataLst>
    <p:tags r:id="rId2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6A6A6"/>
    <a:srgbClr val="ACCCEA"/>
    <a:srgbClr val="FCDCF6"/>
    <a:srgbClr val="FEE6F1"/>
    <a:srgbClr val="D9D9D9"/>
    <a:srgbClr val="FDC7E1"/>
    <a:srgbClr val="FFE5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89" autoAdjust="0"/>
  </p:normalViewPr>
  <p:slideViewPr>
    <p:cSldViewPr snapToGrid="0">
      <p:cViewPr varScale="1">
        <p:scale>
          <a:sx n="63" d="100"/>
          <a:sy n="63" d="100"/>
        </p:scale>
        <p:origin x="804" y="5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ags" Target="tags/tag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zh-CN" altLang="en-US" dirty="0"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图表标题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888F-444D-9AD2-1E8F58616D5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888F-444D-9AD2-1E8F58616D5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888F-444D-9AD2-1E8F58616D5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746059152"/>
        <c:axId val="746062032"/>
      </c:lineChart>
      <c:catAx>
        <c:axId val="7460591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746062032"/>
        <c:crosses val="autoZero"/>
        <c:auto val="1"/>
        <c:lblAlgn val="ctr"/>
        <c:lblOffset val="100"/>
        <c:noMultiLvlLbl val="0"/>
      </c:catAx>
      <c:valAx>
        <c:axId val="7460620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7460591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0255448-5499-4439-BCAA-23F8E07FE4B9}" type="doc">
      <dgm:prSet loTypeId="urn:microsoft.com/office/officeart/2005/8/layout/radial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9AB16522-C195-4264-9E5B-EE7CCE15A38A}">
      <dgm:prSet phldrT="[文本]" phldr="1"/>
      <dgm:spPr>
        <a:solidFill>
          <a:schemeClr val="bg2">
            <a:lumMod val="75000"/>
          </a:schemeClr>
        </a:solidFill>
      </dgm:spPr>
      <dgm:t>
        <a:bodyPr/>
        <a:lstStyle/>
        <a:p>
          <a:endParaRPr lang="zh-CN" altLang="en-US" dirty="0">
            <a:latin typeface="字魂58号-创中黑" panose="00000500000000000000" pitchFamily="2" charset="-122"/>
            <a:ea typeface="字魂58号-创中黑" panose="00000500000000000000" pitchFamily="2" charset="-122"/>
          </a:endParaRPr>
        </a:p>
      </dgm:t>
    </dgm:pt>
    <dgm:pt modelId="{5D293EC8-6D73-4AB5-A17E-6906683AAC78}" type="parTrans" cxnId="{3835427C-EBC6-46F5-A55B-0A7D83B1C70B}">
      <dgm:prSet/>
      <dgm:spPr/>
      <dgm:t>
        <a:bodyPr/>
        <a:lstStyle/>
        <a:p>
          <a:endParaRPr lang="zh-CN" altLang="en-US"/>
        </a:p>
      </dgm:t>
    </dgm:pt>
    <dgm:pt modelId="{3B704994-AB46-4AF6-ADF0-94F1C997274A}" type="sibTrans" cxnId="{3835427C-EBC6-46F5-A55B-0A7D83B1C70B}">
      <dgm:prSet/>
      <dgm:spPr/>
      <dgm:t>
        <a:bodyPr/>
        <a:lstStyle/>
        <a:p>
          <a:endParaRPr lang="zh-CN" altLang="en-US"/>
        </a:p>
      </dgm:t>
    </dgm:pt>
    <dgm:pt modelId="{66083C80-C659-42A5-A468-7FFC2F802047}">
      <dgm:prSet phldrT="[文本]" phldr="1"/>
      <dgm:spPr/>
      <dgm:t>
        <a:bodyPr/>
        <a:lstStyle/>
        <a:p>
          <a:endParaRPr lang="zh-CN" altLang="en-US" dirty="0">
            <a:latin typeface="字魂58号-创中黑" panose="00000500000000000000" pitchFamily="2" charset="-122"/>
            <a:ea typeface="字魂58号-创中黑" panose="00000500000000000000" pitchFamily="2" charset="-122"/>
          </a:endParaRPr>
        </a:p>
      </dgm:t>
    </dgm:pt>
    <dgm:pt modelId="{6C3ACB4B-9897-466C-BA48-AD238F8E2FCF}" type="parTrans" cxnId="{BFD30DDF-D4DF-4F9A-9AF9-43D4A002CC75}">
      <dgm:prSet/>
      <dgm:spPr/>
      <dgm:t>
        <a:bodyPr/>
        <a:lstStyle/>
        <a:p>
          <a:endParaRPr lang="zh-CN" altLang="en-US"/>
        </a:p>
      </dgm:t>
    </dgm:pt>
    <dgm:pt modelId="{5A11D589-10BB-434C-9F25-CD24E0E96ADB}" type="sibTrans" cxnId="{BFD30DDF-D4DF-4F9A-9AF9-43D4A002CC75}">
      <dgm:prSet/>
      <dgm:spPr/>
      <dgm:t>
        <a:bodyPr/>
        <a:lstStyle/>
        <a:p>
          <a:endParaRPr lang="zh-CN" altLang="en-US"/>
        </a:p>
      </dgm:t>
    </dgm:pt>
    <dgm:pt modelId="{6339A627-1950-413D-A816-6A3CBF1481F7}">
      <dgm:prSet phldrT="[文本]" phldr="1"/>
      <dgm:spPr/>
      <dgm:t>
        <a:bodyPr/>
        <a:lstStyle/>
        <a:p>
          <a:endParaRPr lang="zh-CN" altLang="en-US" dirty="0">
            <a:latin typeface="字魂58号-创中黑" panose="00000500000000000000" pitchFamily="2" charset="-122"/>
            <a:ea typeface="字魂58号-创中黑" panose="00000500000000000000" pitchFamily="2" charset="-122"/>
          </a:endParaRPr>
        </a:p>
      </dgm:t>
    </dgm:pt>
    <dgm:pt modelId="{8E9F31F8-B088-4236-9C7E-AD4A5B54E56C}" type="parTrans" cxnId="{DF06F00A-8D51-41D7-A63F-56B37D1B4E93}">
      <dgm:prSet/>
      <dgm:spPr/>
      <dgm:t>
        <a:bodyPr/>
        <a:lstStyle/>
        <a:p>
          <a:endParaRPr lang="zh-CN" altLang="en-US"/>
        </a:p>
      </dgm:t>
    </dgm:pt>
    <dgm:pt modelId="{F45E3F0F-85BF-4221-801E-8C5DEA737BB9}" type="sibTrans" cxnId="{DF06F00A-8D51-41D7-A63F-56B37D1B4E93}">
      <dgm:prSet/>
      <dgm:spPr/>
      <dgm:t>
        <a:bodyPr/>
        <a:lstStyle/>
        <a:p>
          <a:endParaRPr lang="zh-CN" altLang="en-US"/>
        </a:p>
      </dgm:t>
    </dgm:pt>
    <dgm:pt modelId="{80F1720F-4E5B-4C5C-AB1A-CBF5DC4345A6}">
      <dgm:prSet phldrT="[文本]" phldr="1"/>
      <dgm:spPr>
        <a:solidFill>
          <a:schemeClr val="bg2">
            <a:lumMod val="75000"/>
          </a:schemeClr>
        </a:solidFill>
      </dgm:spPr>
      <dgm:t>
        <a:bodyPr/>
        <a:lstStyle/>
        <a:p>
          <a:endParaRPr lang="zh-CN" altLang="en-US" dirty="0">
            <a:latin typeface="字魂58号-创中黑" panose="00000500000000000000" pitchFamily="2" charset="-122"/>
            <a:ea typeface="字魂58号-创中黑" panose="00000500000000000000" pitchFamily="2" charset="-122"/>
          </a:endParaRPr>
        </a:p>
      </dgm:t>
    </dgm:pt>
    <dgm:pt modelId="{23F2AE06-2380-4881-89B3-6782941C06AF}" type="parTrans" cxnId="{2389A5CC-18EF-444E-8E5A-54B2D3C93ABE}">
      <dgm:prSet/>
      <dgm:spPr/>
      <dgm:t>
        <a:bodyPr/>
        <a:lstStyle/>
        <a:p>
          <a:endParaRPr lang="zh-CN" altLang="en-US"/>
        </a:p>
      </dgm:t>
    </dgm:pt>
    <dgm:pt modelId="{AD5AE5B6-4568-473C-9EFF-FBB39358084E}" type="sibTrans" cxnId="{2389A5CC-18EF-444E-8E5A-54B2D3C93ABE}">
      <dgm:prSet/>
      <dgm:spPr/>
      <dgm:t>
        <a:bodyPr/>
        <a:lstStyle/>
        <a:p>
          <a:endParaRPr lang="zh-CN" altLang="en-US"/>
        </a:p>
      </dgm:t>
    </dgm:pt>
    <dgm:pt modelId="{7222460C-EFC5-41F8-9B10-B014381219AF}">
      <dgm:prSet phldrT="[文本]" phldr="1"/>
      <dgm:spPr/>
      <dgm:t>
        <a:bodyPr/>
        <a:lstStyle/>
        <a:p>
          <a:endParaRPr lang="zh-CN" altLang="en-US" dirty="0">
            <a:latin typeface="字魂58号-创中黑" panose="00000500000000000000" pitchFamily="2" charset="-122"/>
            <a:ea typeface="字魂58号-创中黑" panose="00000500000000000000" pitchFamily="2" charset="-122"/>
          </a:endParaRPr>
        </a:p>
      </dgm:t>
    </dgm:pt>
    <dgm:pt modelId="{9C7B44D9-1546-4E3E-AB14-EB8208D0023B}" type="parTrans" cxnId="{C1693569-36CA-4A6B-9EF2-0EE957F7F207}">
      <dgm:prSet/>
      <dgm:spPr/>
      <dgm:t>
        <a:bodyPr/>
        <a:lstStyle/>
        <a:p>
          <a:endParaRPr lang="zh-CN" altLang="en-US"/>
        </a:p>
      </dgm:t>
    </dgm:pt>
    <dgm:pt modelId="{8E485C84-6941-4B62-86DD-8FF09E774769}" type="sibTrans" cxnId="{C1693569-36CA-4A6B-9EF2-0EE957F7F207}">
      <dgm:prSet/>
      <dgm:spPr/>
      <dgm:t>
        <a:bodyPr/>
        <a:lstStyle/>
        <a:p>
          <a:endParaRPr lang="zh-CN" altLang="en-US"/>
        </a:p>
      </dgm:t>
    </dgm:pt>
    <dgm:pt modelId="{035C28C7-C0E1-4492-A411-45628003AE8C}">
      <dgm:prSet phldrT="[文本]" phldr="1"/>
      <dgm:spPr/>
      <dgm:t>
        <a:bodyPr/>
        <a:lstStyle/>
        <a:p>
          <a:endParaRPr lang="zh-CN" altLang="en-US" dirty="0">
            <a:latin typeface="字魂58号-创中黑" panose="00000500000000000000" pitchFamily="2" charset="-122"/>
            <a:ea typeface="字魂58号-创中黑" panose="00000500000000000000" pitchFamily="2" charset="-122"/>
          </a:endParaRPr>
        </a:p>
      </dgm:t>
    </dgm:pt>
    <dgm:pt modelId="{8462C63D-74CA-498E-8575-C90F57123FD3}" type="parTrans" cxnId="{696BC9FF-8AFF-4BE2-A3DF-19870F33F914}">
      <dgm:prSet/>
      <dgm:spPr/>
      <dgm:t>
        <a:bodyPr/>
        <a:lstStyle/>
        <a:p>
          <a:endParaRPr lang="zh-CN" altLang="en-US"/>
        </a:p>
      </dgm:t>
    </dgm:pt>
    <dgm:pt modelId="{6D094145-7BBF-4258-AFBA-57F6FE47BE6F}" type="sibTrans" cxnId="{696BC9FF-8AFF-4BE2-A3DF-19870F33F914}">
      <dgm:prSet/>
      <dgm:spPr/>
      <dgm:t>
        <a:bodyPr/>
        <a:lstStyle/>
        <a:p>
          <a:endParaRPr lang="zh-CN" altLang="en-US"/>
        </a:p>
      </dgm:t>
    </dgm:pt>
    <dgm:pt modelId="{C4730C40-2C57-4053-B9EF-91C5FD012D60}">
      <dgm:prSet phldrT="[文本]" phldr="1"/>
      <dgm:spPr>
        <a:solidFill>
          <a:schemeClr val="bg2">
            <a:lumMod val="75000"/>
          </a:schemeClr>
        </a:solidFill>
      </dgm:spPr>
      <dgm:t>
        <a:bodyPr/>
        <a:lstStyle/>
        <a:p>
          <a:endParaRPr lang="zh-CN" altLang="en-US" dirty="0">
            <a:latin typeface="字魂58号-创中黑" panose="00000500000000000000" pitchFamily="2" charset="-122"/>
            <a:ea typeface="字魂58号-创中黑" panose="00000500000000000000" pitchFamily="2" charset="-122"/>
          </a:endParaRPr>
        </a:p>
      </dgm:t>
    </dgm:pt>
    <dgm:pt modelId="{055595CD-50B1-4C28-96A1-1CCF6F41748F}" type="parTrans" cxnId="{F3EDF81A-6CE4-4882-9C16-EB69FFA23F9B}">
      <dgm:prSet/>
      <dgm:spPr/>
      <dgm:t>
        <a:bodyPr/>
        <a:lstStyle/>
        <a:p>
          <a:endParaRPr lang="zh-CN" altLang="en-US"/>
        </a:p>
      </dgm:t>
    </dgm:pt>
    <dgm:pt modelId="{1DCB5013-4424-4549-A2D1-2080F6E1E891}" type="sibTrans" cxnId="{F3EDF81A-6CE4-4882-9C16-EB69FFA23F9B}">
      <dgm:prSet/>
      <dgm:spPr/>
      <dgm:t>
        <a:bodyPr/>
        <a:lstStyle/>
        <a:p>
          <a:endParaRPr lang="zh-CN" altLang="en-US"/>
        </a:p>
      </dgm:t>
    </dgm:pt>
    <dgm:pt modelId="{6C45BB39-5453-4CC9-95FD-1EB0D756891B}">
      <dgm:prSet phldrT="[文本]" phldr="1"/>
      <dgm:spPr/>
      <dgm:t>
        <a:bodyPr/>
        <a:lstStyle/>
        <a:p>
          <a:endParaRPr lang="zh-CN" altLang="en-US" dirty="0">
            <a:latin typeface="字魂58号-创中黑" panose="00000500000000000000" pitchFamily="2" charset="-122"/>
            <a:ea typeface="字魂58号-创中黑" panose="00000500000000000000" pitchFamily="2" charset="-122"/>
          </a:endParaRPr>
        </a:p>
      </dgm:t>
    </dgm:pt>
    <dgm:pt modelId="{FE74B71B-D551-4C0A-BB63-F2E5E4E44E67}" type="parTrans" cxnId="{A436C25B-FC5D-4371-98D5-F66C016A51EC}">
      <dgm:prSet/>
      <dgm:spPr/>
      <dgm:t>
        <a:bodyPr/>
        <a:lstStyle/>
        <a:p>
          <a:endParaRPr lang="zh-CN" altLang="en-US"/>
        </a:p>
      </dgm:t>
    </dgm:pt>
    <dgm:pt modelId="{7CD29DF0-A06B-4397-905C-883F6F93B1D1}" type="sibTrans" cxnId="{A436C25B-FC5D-4371-98D5-F66C016A51EC}">
      <dgm:prSet/>
      <dgm:spPr/>
      <dgm:t>
        <a:bodyPr/>
        <a:lstStyle/>
        <a:p>
          <a:endParaRPr lang="zh-CN" altLang="en-US"/>
        </a:p>
      </dgm:t>
    </dgm:pt>
    <dgm:pt modelId="{F8044077-24C4-4A02-8708-6A1BE97AB910}">
      <dgm:prSet phldrT="[文本]" phldr="1"/>
      <dgm:spPr/>
      <dgm:t>
        <a:bodyPr/>
        <a:lstStyle/>
        <a:p>
          <a:endParaRPr lang="zh-CN" altLang="en-US" dirty="0">
            <a:latin typeface="字魂58号-创中黑" panose="00000500000000000000" pitchFamily="2" charset="-122"/>
            <a:ea typeface="字魂58号-创中黑" panose="00000500000000000000" pitchFamily="2" charset="-122"/>
          </a:endParaRPr>
        </a:p>
      </dgm:t>
    </dgm:pt>
    <dgm:pt modelId="{B707C926-EED2-46A3-B350-2BC020B8539A}" type="parTrans" cxnId="{E9330F82-6971-4A9F-B1B1-D8A01E50A5BD}">
      <dgm:prSet/>
      <dgm:spPr/>
      <dgm:t>
        <a:bodyPr/>
        <a:lstStyle/>
        <a:p>
          <a:endParaRPr lang="zh-CN" altLang="en-US"/>
        </a:p>
      </dgm:t>
    </dgm:pt>
    <dgm:pt modelId="{7105DC30-652C-4737-881D-B79862A81995}" type="sibTrans" cxnId="{E9330F82-6971-4A9F-B1B1-D8A01E50A5BD}">
      <dgm:prSet/>
      <dgm:spPr/>
      <dgm:t>
        <a:bodyPr/>
        <a:lstStyle/>
        <a:p>
          <a:endParaRPr lang="zh-CN" altLang="en-US"/>
        </a:p>
      </dgm:t>
    </dgm:pt>
    <dgm:pt modelId="{B085D57D-0733-4217-AE4B-5B39F962422F}" type="pres">
      <dgm:prSet presAssocID="{B0255448-5499-4439-BCAA-23F8E07FE4B9}" presName="composite" presStyleCnt="0">
        <dgm:presLayoutVars>
          <dgm:chMax val="5"/>
          <dgm:dir/>
          <dgm:animLvl val="ctr"/>
          <dgm:resizeHandles val="exact"/>
        </dgm:presLayoutVars>
      </dgm:prSet>
      <dgm:spPr/>
    </dgm:pt>
    <dgm:pt modelId="{440EE36C-F4DD-4423-BA65-0849F34208DD}" type="pres">
      <dgm:prSet presAssocID="{B0255448-5499-4439-BCAA-23F8E07FE4B9}" presName="cycle" presStyleCnt="0"/>
      <dgm:spPr/>
    </dgm:pt>
    <dgm:pt modelId="{A5BD9257-BE73-4437-A9EE-9807C343FDBA}" type="pres">
      <dgm:prSet presAssocID="{B0255448-5499-4439-BCAA-23F8E07FE4B9}" presName="centerShape" presStyleCnt="0"/>
      <dgm:spPr/>
    </dgm:pt>
    <dgm:pt modelId="{8A05BB86-CE1F-45AF-8910-49C8F777A7FD}" type="pres">
      <dgm:prSet presAssocID="{B0255448-5499-4439-BCAA-23F8E07FE4B9}" presName="connSite" presStyleLbl="node1" presStyleIdx="0" presStyleCnt="4"/>
      <dgm:spPr/>
    </dgm:pt>
    <dgm:pt modelId="{4FC25321-8440-4705-ADB5-B8D62C9C7D92}" type="pres">
      <dgm:prSet presAssocID="{B0255448-5499-4439-BCAA-23F8E07FE4B9}" presName="visible" presStyleLbl="node1" presStyleIdx="0" presStyleCnt="4"/>
      <dgm:spPr>
        <a:solidFill>
          <a:schemeClr val="bg2">
            <a:lumMod val="75000"/>
          </a:schemeClr>
        </a:solidFill>
        <a:ln>
          <a:solidFill>
            <a:schemeClr val="bg2">
              <a:lumMod val="75000"/>
            </a:schemeClr>
          </a:solidFill>
        </a:ln>
      </dgm:spPr>
    </dgm:pt>
    <dgm:pt modelId="{E1D6AA35-3FB9-44EE-B3CA-6D336698F4DF}" type="pres">
      <dgm:prSet presAssocID="{5D293EC8-6D73-4AB5-A17E-6906683AAC78}" presName="Name25" presStyleLbl="parChTrans1D1" presStyleIdx="0" presStyleCnt="3"/>
      <dgm:spPr/>
    </dgm:pt>
    <dgm:pt modelId="{705620D8-56DB-47DF-9BDA-CC525DBF7348}" type="pres">
      <dgm:prSet presAssocID="{9AB16522-C195-4264-9E5B-EE7CCE15A38A}" presName="node" presStyleCnt="0"/>
      <dgm:spPr/>
    </dgm:pt>
    <dgm:pt modelId="{ED11FA04-D15F-4C5B-9471-233978E5A570}" type="pres">
      <dgm:prSet presAssocID="{9AB16522-C195-4264-9E5B-EE7CCE15A38A}" presName="parentNode" presStyleLbl="node1" presStyleIdx="1" presStyleCnt="4">
        <dgm:presLayoutVars>
          <dgm:chMax val="1"/>
          <dgm:bulletEnabled val="1"/>
        </dgm:presLayoutVars>
      </dgm:prSet>
      <dgm:spPr/>
    </dgm:pt>
    <dgm:pt modelId="{FF441F33-0132-4E1F-9596-64D455180FF8}" type="pres">
      <dgm:prSet presAssocID="{9AB16522-C195-4264-9E5B-EE7CCE15A38A}" presName="childNode" presStyleLbl="revTx" presStyleIdx="0" presStyleCnt="3">
        <dgm:presLayoutVars>
          <dgm:bulletEnabled val="1"/>
        </dgm:presLayoutVars>
      </dgm:prSet>
      <dgm:spPr/>
    </dgm:pt>
    <dgm:pt modelId="{C4C930D0-C310-4CCC-A064-8BF7CCE72736}" type="pres">
      <dgm:prSet presAssocID="{23F2AE06-2380-4881-89B3-6782941C06AF}" presName="Name25" presStyleLbl="parChTrans1D1" presStyleIdx="1" presStyleCnt="3"/>
      <dgm:spPr/>
    </dgm:pt>
    <dgm:pt modelId="{75D0E75F-D597-4939-85AA-C3C98ED1E96E}" type="pres">
      <dgm:prSet presAssocID="{80F1720F-4E5B-4C5C-AB1A-CBF5DC4345A6}" presName="node" presStyleCnt="0"/>
      <dgm:spPr/>
    </dgm:pt>
    <dgm:pt modelId="{94281DB9-FB25-47F7-A4B1-362E6207035B}" type="pres">
      <dgm:prSet presAssocID="{80F1720F-4E5B-4C5C-AB1A-CBF5DC4345A6}" presName="parentNode" presStyleLbl="node1" presStyleIdx="2" presStyleCnt="4">
        <dgm:presLayoutVars>
          <dgm:chMax val="1"/>
          <dgm:bulletEnabled val="1"/>
        </dgm:presLayoutVars>
      </dgm:prSet>
      <dgm:spPr/>
    </dgm:pt>
    <dgm:pt modelId="{47A679BC-B80E-4F20-8EA2-06305B709DC9}" type="pres">
      <dgm:prSet presAssocID="{80F1720F-4E5B-4C5C-AB1A-CBF5DC4345A6}" presName="childNode" presStyleLbl="revTx" presStyleIdx="1" presStyleCnt="3">
        <dgm:presLayoutVars>
          <dgm:bulletEnabled val="1"/>
        </dgm:presLayoutVars>
      </dgm:prSet>
      <dgm:spPr/>
    </dgm:pt>
    <dgm:pt modelId="{802F8051-D1D4-4CB6-B35F-011530CADD5B}" type="pres">
      <dgm:prSet presAssocID="{055595CD-50B1-4C28-96A1-1CCF6F41748F}" presName="Name25" presStyleLbl="parChTrans1D1" presStyleIdx="2" presStyleCnt="3"/>
      <dgm:spPr/>
    </dgm:pt>
    <dgm:pt modelId="{2AE694CC-E1CE-469A-846F-D5228B81418C}" type="pres">
      <dgm:prSet presAssocID="{C4730C40-2C57-4053-B9EF-91C5FD012D60}" presName="node" presStyleCnt="0"/>
      <dgm:spPr/>
    </dgm:pt>
    <dgm:pt modelId="{28BA956F-3EB4-4AFE-B2B6-856C24C6D2F7}" type="pres">
      <dgm:prSet presAssocID="{C4730C40-2C57-4053-B9EF-91C5FD012D60}" presName="parentNode" presStyleLbl="node1" presStyleIdx="3" presStyleCnt="4">
        <dgm:presLayoutVars>
          <dgm:chMax val="1"/>
          <dgm:bulletEnabled val="1"/>
        </dgm:presLayoutVars>
      </dgm:prSet>
      <dgm:spPr/>
    </dgm:pt>
    <dgm:pt modelId="{D9880E57-4A56-428F-AA06-71E83E6E5CC3}" type="pres">
      <dgm:prSet presAssocID="{C4730C40-2C57-4053-B9EF-91C5FD012D60}" presName="childNode" presStyleLbl="revTx" presStyleIdx="2" presStyleCnt="3">
        <dgm:presLayoutVars>
          <dgm:bulletEnabled val="1"/>
        </dgm:presLayoutVars>
      </dgm:prSet>
      <dgm:spPr/>
    </dgm:pt>
  </dgm:ptLst>
  <dgm:cxnLst>
    <dgm:cxn modelId="{23D2670A-3BC6-43A1-9A97-1C41A67285BC}" type="presOf" srcId="{6339A627-1950-413D-A816-6A3CBF1481F7}" destId="{FF441F33-0132-4E1F-9596-64D455180FF8}" srcOrd="0" destOrd="1" presId="urn:microsoft.com/office/officeart/2005/8/layout/radial2"/>
    <dgm:cxn modelId="{DA66910A-DC77-4639-8D13-EDEB961F722A}" type="presOf" srcId="{66083C80-C659-42A5-A468-7FFC2F802047}" destId="{FF441F33-0132-4E1F-9596-64D455180FF8}" srcOrd="0" destOrd="0" presId="urn:microsoft.com/office/officeart/2005/8/layout/radial2"/>
    <dgm:cxn modelId="{DF06F00A-8D51-41D7-A63F-56B37D1B4E93}" srcId="{9AB16522-C195-4264-9E5B-EE7CCE15A38A}" destId="{6339A627-1950-413D-A816-6A3CBF1481F7}" srcOrd="1" destOrd="0" parTransId="{8E9F31F8-B088-4236-9C7E-AD4A5B54E56C}" sibTransId="{F45E3F0F-85BF-4221-801E-8C5DEA737BB9}"/>
    <dgm:cxn modelId="{21B79D0C-B037-4B25-B58E-20EBDB3CFB77}" type="presOf" srcId="{F8044077-24C4-4A02-8708-6A1BE97AB910}" destId="{D9880E57-4A56-428F-AA06-71E83E6E5CC3}" srcOrd="0" destOrd="1" presId="urn:microsoft.com/office/officeart/2005/8/layout/radial2"/>
    <dgm:cxn modelId="{F3EDF81A-6CE4-4882-9C16-EB69FFA23F9B}" srcId="{B0255448-5499-4439-BCAA-23F8E07FE4B9}" destId="{C4730C40-2C57-4053-B9EF-91C5FD012D60}" srcOrd="2" destOrd="0" parTransId="{055595CD-50B1-4C28-96A1-1CCF6F41748F}" sibTransId="{1DCB5013-4424-4549-A2D1-2080F6E1E891}"/>
    <dgm:cxn modelId="{A436C25B-FC5D-4371-98D5-F66C016A51EC}" srcId="{C4730C40-2C57-4053-B9EF-91C5FD012D60}" destId="{6C45BB39-5453-4CC9-95FD-1EB0D756891B}" srcOrd="0" destOrd="0" parTransId="{FE74B71B-D551-4C0A-BB63-F2E5E4E44E67}" sibTransId="{7CD29DF0-A06B-4397-905C-883F6F93B1D1}"/>
    <dgm:cxn modelId="{BA63B048-729F-44C0-9FD1-3AA1188A978A}" type="presOf" srcId="{80F1720F-4E5B-4C5C-AB1A-CBF5DC4345A6}" destId="{94281DB9-FB25-47F7-A4B1-362E6207035B}" srcOrd="0" destOrd="0" presId="urn:microsoft.com/office/officeart/2005/8/layout/radial2"/>
    <dgm:cxn modelId="{C1693569-36CA-4A6B-9EF2-0EE957F7F207}" srcId="{80F1720F-4E5B-4C5C-AB1A-CBF5DC4345A6}" destId="{7222460C-EFC5-41F8-9B10-B014381219AF}" srcOrd="0" destOrd="0" parTransId="{9C7B44D9-1546-4E3E-AB14-EB8208D0023B}" sibTransId="{8E485C84-6941-4B62-86DD-8FF09E774769}"/>
    <dgm:cxn modelId="{24DA5570-6403-4462-8708-9133D20E57BA}" type="presOf" srcId="{5D293EC8-6D73-4AB5-A17E-6906683AAC78}" destId="{E1D6AA35-3FB9-44EE-B3CA-6D336698F4DF}" srcOrd="0" destOrd="0" presId="urn:microsoft.com/office/officeart/2005/8/layout/radial2"/>
    <dgm:cxn modelId="{9707B67A-2C6D-4B1B-9D61-8E2229FB44C2}" type="presOf" srcId="{7222460C-EFC5-41F8-9B10-B014381219AF}" destId="{47A679BC-B80E-4F20-8EA2-06305B709DC9}" srcOrd="0" destOrd="0" presId="urn:microsoft.com/office/officeart/2005/8/layout/radial2"/>
    <dgm:cxn modelId="{3835427C-EBC6-46F5-A55B-0A7D83B1C70B}" srcId="{B0255448-5499-4439-BCAA-23F8E07FE4B9}" destId="{9AB16522-C195-4264-9E5B-EE7CCE15A38A}" srcOrd="0" destOrd="0" parTransId="{5D293EC8-6D73-4AB5-A17E-6906683AAC78}" sibTransId="{3B704994-AB46-4AF6-ADF0-94F1C997274A}"/>
    <dgm:cxn modelId="{E9330F82-6971-4A9F-B1B1-D8A01E50A5BD}" srcId="{C4730C40-2C57-4053-B9EF-91C5FD012D60}" destId="{F8044077-24C4-4A02-8708-6A1BE97AB910}" srcOrd="1" destOrd="0" parTransId="{B707C926-EED2-46A3-B350-2BC020B8539A}" sibTransId="{7105DC30-652C-4737-881D-B79862A81995}"/>
    <dgm:cxn modelId="{AF5ECB9A-6A9E-4530-9780-D5FB57E5B925}" type="presOf" srcId="{B0255448-5499-4439-BCAA-23F8E07FE4B9}" destId="{B085D57D-0733-4217-AE4B-5B39F962422F}" srcOrd="0" destOrd="0" presId="urn:microsoft.com/office/officeart/2005/8/layout/radial2"/>
    <dgm:cxn modelId="{EC24EF9B-0056-4290-870A-FF08D1DB7ECC}" type="presOf" srcId="{6C45BB39-5453-4CC9-95FD-1EB0D756891B}" destId="{D9880E57-4A56-428F-AA06-71E83E6E5CC3}" srcOrd="0" destOrd="0" presId="urn:microsoft.com/office/officeart/2005/8/layout/radial2"/>
    <dgm:cxn modelId="{2389A5CC-18EF-444E-8E5A-54B2D3C93ABE}" srcId="{B0255448-5499-4439-BCAA-23F8E07FE4B9}" destId="{80F1720F-4E5B-4C5C-AB1A-CBF5DC4345A6}" srcOrd="1" destOrd="0" parTransId="{23F2AE06-2380-4881-89B3-6782941C06AF}" sibTransId="{AD5AE5B6-4568-473C-9EFF-FBB39358084E}"/>
    <dgm:cxn modelId="{19825ECD-16B2-43B6-BB1B-9279F88BB3DC}" type="presOf" srcId="{9AB16522-C195-4264-9E5B-EE7CCE15A38A}" destId="{ED11FA04-D15F-4C5B-9471-233978E5A570}" srcOrd="0" destOrd="0" presId="urn:microsoft.com/office/officeart/2005/8/layout/radial2"/>
    <dgm:cxn modelId="{9A77D0D1-1236-404A-AE3B-F02D64777BF0}" type="presOf" srcId="{035C28C7-C0E1-4492-A411-45628003AE8C}" destId="{47A679BC-B80E-4F20-8EA2-06305B709DC9}" srcOrd="0" destOrd="1" presId="urn:microsoft.com/office/officeart/2005/8/layout/radial2"/>
    <dgm:cxn modelId="{579242D8-EBFD-4E64-B4BD-E38CF4F18D9F}" type="presOf" srcId="{C4730C40-2C57-4053-B9EF-91C5FD012D60}" destId="{28BA956F-3EB4-4AFE-B2B6-856C24C6D2F7}" srcOrd="0" destOrd="0" presId="urn:microsoft.com/office/officeart/2005/8/layout/radial2"/>
    <dgm:cxn modelId="{BFD30DDF-D4DF-4F9A-9AF9-43D4A002CC75}" srcId="{9AB16522-C195-4264-9E5B-EE7CCE15A38A}" destId="{66083C80-C659-42A5-A468-7FFC2F802047}" srcOrd="0" destOrd="0" parTransId="{6C3ACB4B-9897-466C-BA48-AD238F8E2FCF}" sibTransId="{5A11D589-10BB-434C-9F25-CD24E0E96ADB}"/>
    <dgm:cxn modelId="{A0C270E4-F402-420A-982D-708821EF1D4C}" type="presOf" srcId="{055595CD-50B1-4C28-96A1-1CCF6F41748F}" destId="{802F8051-D1D4-4CB6-B35F-011530CADD5B}" srcOrd="0" destOrd="0" presId="urn:microsoft.com/office/officeart/2005/8/layout/radial2"/>
    <dgm:cxn modelId="{82508DEC-B7EF-4B28-AB57-F19257DE18B0}" type="presOf" srcId="{23F2AE06-2380-4881-89B3-6782941C06AF}" destId="{C4C930D0-C310-4CCC-A064-8BF7CCE72736}" srcOrd="0" destOrd="0" presId="urn:microsoft.com/office/officeart/2005/8/layout/radial2"/>
    <dgm:cxn modelId="{696BC9FF-8AFF-4BE2-A3DF-19870F33F914}" srcId="{80F1720F-4E5B-4C5C-AB1A-CBF5DC4345A6}" destId="{035C28C7-C0E1-4492-A411-45628003AE8C}" srcOrd="1" destOrd="0" parTransId="{8462C63D-74CA-498E-8575-C90F57123FD3}" sibTransId="{6D094145-7BBF-4258-AFBA-57F6FE47BE6F}"/>
    <dgm:cxn modelId="{54B5ED18-FA10-4ADC-93FE-25CBD91BAE70}" type="presParOf" srcId="{B085D57D-0733-4217-AE4B-5B39F962422F}" destId="{440EE36C-F4DD-4423-BA65-0849F34208DD}" srcOrd="0" destOrd="0" presId="urn:microsoft.com/office/officeart/2005/8/layout/radial2"/>
    <dgm:cxn modelId="{7417C9C4-547E-4136-A0AE-ABE919C65510}" type="presParOf" srcId="{440EE36C-F4DD-4423-BA65-0849F34208DD}" destId="{A5BD9257-BE73-4437-A9EE-9807C343FDBA}" srcOrd="0" destOrd="0" presId="urn:microsoft.com/office/officeart/2005/8/layout/radial2"/>
    <dgm:cxn modelId="{517977B9-A7F3-4C57-92F5-E5A77D41EAAC}" type="presParOf" srcId="{A5BD9257-BE73-4437-A9EE-9807C343FDBA}" destId="{8A05BB86-CE1F-45AF-8910-49C8F777A7FD}" srcOrd="0" destOrd="0" presId="urn:microsoft.com/office/officeart/2005/8/layout/radial2"/>
    <dgm:cxn modelId="{5E84835F-2D28-4BD3-9785-DB7AD4912316}" type="presParOf" srcId="{A5BD9257-BE73-4437-A9EE-9807C343FDBA}" destId="{4FC25321-8440-4705-ADB5-B8D62C9C7D92}" srcOrd="1" destOrd="0" presId="urn:microsoft.com/office/officeart/2005/8/layout/radial2"/>
    <dgm:cxn modelId="{ABA6C170-54A7-4484-826B-7BE7F934D386}" type="presParOf" srcId="{440EE36C-F4DD-4423-BA65-0849F34208DD}" destId="{E1D6AA35-3FB9-44EE-B3CA-6D336698F4DF}" srcOrd="1" destOrd="0" presId="urn:microsoft.com/office/officeart/2005/8/layout/radial2"/>
    <dgm:cxn modelId="{8F77C1C4-08AE-4FD1-AFF3-1DF59CCF272C}" type="presParOf" srcId="{440EE36C-F4DD-4423-BA65-0849F34208DD}" destId="{705620D8-56DB-47DF-9BDA-CC525DBF7348}" srcOrd="2" destOrd="0" presId="urn:microsoft.com/office/officeart/2005/8/layout/radial2"/>
    <dgm:cxn modelId="{F1A5E1AE-E771-4BF4-8070-34431E04E49B}" type="presParOf" srcId="{705620D8-56DB-47DF-9BDA-CC525DBF7348}" destId="{ED11FA04-D15F-4C5B-9471-233978E5A570}" srcOrd="0" destOrd="0" presId="urn:microsoft.com/office/officeart/2005/8/layout/radial2"/>
    <dgm:cxn modelId="{EDD9377E-0513-42BA-BD1F-FC6CF36F4462}" type="presParOf" srcId="{705620D8-56DB-47DF-9BDA-CC525DBF7348}" destId="{FF441F33-0132-4E1F-9596-64D455180FF8}" srcOrd="1" destOrd="0" presId="urn:microsoft.com/office/officeart/2005/8/layout/radial2"/>
    <dgm:cxn modelId="{8321530D-8759-48E6-A9F8-515C5C8267B1}" type="presParOf" srcId="{440EE36C-F4DD-4423-BA65-0849F34208DD}" destId="{C4C930D0-C310-4CCC-A064-8BF7CCE72736}" srcOrd="3" destOrd="0" presId="urn:microsoft.com/office/officeart/2005/8/layout/radial2"/>
    <dgm:cxn modelId="{0A3414A2-1C00-465B-A94E-3ECA4E52860D}" type="presParOf" srcId="{440EE36C-F4DD-4423-BA65-0849F34208DD}" destId="{75D0E75F-D597-4939-85AA-C3C98ED1E96E}" srcOrd="4" destOrd="0" presId="urn:microsoft.com/office/officeart/2005/8/layout/radial2"/>
    <dgm:cxn modelId="{8863804F-DA51-4DDE-A30C-0220D8E302CF}" type="presParOf" srcId="{75D0E75F-D597-4939-85AA-C3C98ED1E96E}" destId="{94281DB9-FB25-47F7-A4B1-362E6207035B}" srcOrd="0" destOrd="0" presId="urn:microsoft.com/office/officeart/2005/8/layout/radial2"/>
    <dgm:cxn modelId="{1BBF5E2E-A2F9-4CEB-BB6F-AF9E67B642ED}" type="presParOf" srcId="{75D0E75F-D597-4939-85AA-C3C98ED1E96E}" destId="{47A679BC-B80E-4F20-8EA2-06305B709DC9}" srcOrd="1" destOrd="0" presId="urn:microsoft.com/office/officeart/2005/8/layout/radial2"/>
    <dgm:cxn modelId="{1F600B68-9224-464C-8B69-CC0552881A4B}" type="presParOf" srcId="{440EE36C-F4DD-4423-BA65-0849F34208DD}" destId="{802F8051-D1D4-4CB6-B35F-011530CADD5B}" srcOrd="5" destOrd="0" presId="urn:microsoft.com/office/officeart/2005/8/layout/radial2"/>
    <dgm:cxn modelId="{B671F5CF-6C5D-4092-82C3-DBA311E07E5D}" type="presParOf" srcId="{440EE36C-F4DD-4423-BA65-0849F34208DD}" destId="{2AE694CC-E1CE-469A-846F-D5228B81418C}" srcOrd="6" destOrd="0" presId="urn:microsoft.com/office/officeart/2005/8/layout/radial2"/>
    <dgm:cxn modelId="{80AA1067-5140-4ADA-95E7-4B4752595F61}" type="presParOf" srcId="{2AE694CC-E1CE-469A-846F-D5228B81418C}" destId="{28BA956F-3EB4-4AFE-B2B6-856C24C6D2F7}" srcOrd="0" destOrd="0" presId="urn:microsoft.com/office/officeart/2005/8/layout/radial2"/>
    <dgm:cxn modelId="{7C211AB5-5167-4586-9B5D-9A2ADAEB7D19}" type="presParOf" srcId="{2AE694CC-E1CE-469A-846F-D5228B81418C}" destId="{D9880E57-4A56-428F-AA06-71E83E6E5CC3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95D021D-868B-46A9-A057-7B34B9D8F475}" type="doc">
      <dgm:prSet loTypeId="urn:microsoft.com/office/officeart/2005/8/layout/arrow6" loCatId="relationship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zh-CN" altLang="en-US"/>
        </a:p>
      </dgm:t>
    </dgm:pt>
    <dgm:pt modelId="{DAD8AC4C-AE97-49AE-AD8D-F39938902CC4}">
      <dgm:prSet phldrT="[文本]" phldr="1"/>
      <dgm:spPr/>
      <dgm:t>
        <a:bodyPr/>
        <a:lstStyle/>
        <a:p>
          <a:endParaRPr lang="zh-CN" altLang="en-US"/>
        </a:p>
      </dgm:t>
    </dgm:pt>
    <dgm:pt modelId="{23BDCA5B-8D24-4F59-9644-177B73FE09E2}" type="parTrans" cxnId="{E201A073-4584-4B24-91E7-F787FF135F23}">
      <dgm:prSet/>
      <dgm:spPr/>
      <dgm:t>
        <a:bodyPr/>
        <a:lstStyle/>
        <a:p>
          <a:endParaRPr lang="zh-CN" altLang="en-US"/>
        </a:p>
      </dgm:t>
    </dgm:pt>
    <dgm:pt modelId="{B6A6FD0F-8D54-4C63-9847-F26991C03634}" type="sibTrans" cxnId="{E201A073-4584-4B24-91E7-F787FF135F23}">
      <dgm:prSet/>
      <dgm:spPr/>
      <dgm:t>
        <a:bodyPr/>
        <a:lstStyle/>
        <a:p>
          <a:endParaRPr lang="zh-CN" altLang="en-US"/>
        </a:p>
      </dgm:t>
    </dgm:pt>
    <dgm:pt modelId="{61D770C3-F09F-465B-BF2A-1BB9D0ADFD99}">
      <dgm:prSet phldrT="[文本]" phldr="1"/>
      <dgm:spPr/>
      <dgm:t>
        <a:bodyPr/>
        <a:lstStyle/>
        <a:p>
          <a:endParaRPr lang="zh-CN" altLang="en-US" dirty="0"/>
        </a:p>
      </dgm:t>
    </dgm:pt>
    <dgm:pt modelId="{50372BEE-40E9-4922-A4F3-40D8A32BFBB4}" type="parTrans" cxnId="{A386529A-3E43-4005-B7A0-832D0A3DEFF9}">
      <dgm:prSet/>
      <dgm:spPr/>
      <dgm:t>
        <a:bodyPr/>
        <a:lstStyle/>
        <a:p>
          <a:endParaRPr lang="zh-CN" altLang="en-US"/>
        </a:p>
      </dgm:t>
    </dgm:pt>
    <dgm:pt modelId="{470157C1-A62F-4AC0-94E8-A65470053BCA}" type="sibTrans" cxnId="{A386529A-3E43-4005-B7A0-832D0A3DEFF9}">
      <dgm:prSet/>
      <dgm:spPr/>
      <dgm:t>
        <a:bodyPr/>
        <a:lstStyle/>
        <a:p>
          <a:endParaRPr lang="zh-CN" altLang="en-US"/>
        </a:p>
      </dgm:t>
    </dgm:pt>
    <dgm:pt modelId="{997DB2E9-3223-458E-8AEF-96B843D9DAF5}" type="pres">
      <dgm:prSet presAssocID="{A95D021D-868B-46A9-A057-7B34B9D8F475}" presName="compositeShape" presStyleCnt="0">
        <dgm:presLayoutVars>
          <dgm:chMax val="2"/>
          <dgm:dir/>
          <dgm:resizeHandles val="exact"/>
        </dgm:presLayoutVars>
      </dgm:prSet>
      <dgm:spPr/>
    </dgm:pt>
    <dgm:pt modelId="{157F6EA6-5033-4CE6-B038-9CB6F2ED198B}" type="pres">
      <dgm:prSet presAssocID="{A95D021D-868B-46A9-A057-7B34B9D8F475}" presName="ribbon" presStyleLbl="node1" presStyleIdx="0" presStyleCnt="1" custLinFactNeighborX="-80603" custLinFactNeighborY="51735"/>
      <dgm:spPr>
        <a:solidFill>
          <a:schemeClr val="bg2">
            <a:lumMod val="75000"/>
          </a:schemeClr>
        </a:solidFill>
        <a:ln>
          <a:solidFill>
            <a:schemeClr val="bg1">
              <a:lumMod val="95000"/>
            </a:schemeClr>
          </a:solidFill>
        </a:ln>
      </dgm:spPr>
    </dgm:pt>
    <dgm:pt modelId="{6883BE3A-58FC-4572-ACB7-800CE4BCC274}" type="pres">
      <dgm:prSet presAssocID="{A95D021D-868B-46A9-A057-7B34B9D8F475}" presName="leftArrowText" presStyleLbl="node1" presStyleIdx="0" presStyleCnt="1">
        <dgm:presLayoutVars>
          <dgm:chMax val="0"/>
          <dgm:bulletEnabled val="1"/>
        </dgm:presLayoutVars>
      </dgm:prSet>
      <dgm:spPr/>
    </dgm:pt>
    <dgm:pt modelId="{D43210F1-F2BF-481C-9C42-5470103E1D15}" type="pres">
      <dgm:prSet presAssocID="{A95D021D-868B-46A9-A057-7B34B9D8F475}" presName="rightArrow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27936101-EBD2-4365-81F9-897AEBC17D75}" type="presOf" srcId="{A95D021D-868B-46A9-A057-7B34B9D8F475}" destId="{997DB2E9-3223-458E-8AEF-96B843D9DAF5}" srcOrd="0" destOrd="0" presId="urn:microsoft.com/office/officeart/2005/8/layout/arrow6"/>
    <dgm:cxn modelId="{E201A073-4584-4B24-91E7-F787FF135F23}" srcId="{A95D021D-868B-46A9-A057-7B34B9D8F475}" destId="{DAD8AC4C-AE97-49AE-AD8D-F39938902CC4}" srcOrd="0" destOrd="0" parTransId="{23BDCA5B-8D24-4F59-9644-177B73FE09E2}" sibTransId="{B6A6FD0F-8D54-4C63-9847-F26991C03634}"/>
    <dgm:cxn modelId="{A386529A-3E43-4005-B7A0-832D0A3DEFF9}" srcId="{A95D021D-868B-46A9-A057-7B34B9D8F475}" destId="{61D770C3-F09F-465B-BF2A-1BB9D0ADFD99}" srcOrd="1" destOrd="0" parTransId="{50372BEE-40E9-4922-A4F3-40D8A32BFBB4}" sibTransId="{470157C1-A62F-4AC0-94E8-A65470053BCA}"/>
    <dgm:cxn modelId="{0D714AA8-AC28-421E-B22E-7754E566F937}" type="presOf" srcId="{DAD8AC4C-AE97-49AE-AD8D-F39938902CC4}" destId="{6883BE3A-58FC-4572-ACB7-800CE4BCC274}" srcOrd="0" destOrd="0" presId="urn:microsoft.com/office/officeart/2005/8/layout/arrow6"/>
    <dgm:cxn modelId="{E4CD31B9-C2D5-4C9E-BA7D-99C1DF30CAE0}" type="presOf" srcId="{61D770C3-F09F-465B-BF2A-1BB9D0ADFD99}" destId="{D43210F1-F2BF-481C-9C42-5470103E1D15}" srcOrd="0" destOrd="0" presId="urn:microsoft.com/office/officeart/2005/8/layout/arrow6"/>
    <dgm:cxn modelId="{787EB1E9-155E-4B39-AC11-3DE7F4CC77ED}" type="presParOf" srcId="{997DB2E9-3223-458E-8AEF-96B843D9DAF5}" destId="{157F6EA6-5033-4CE6-B038-9CB6F2ED198B}" srcOrd="0" destOrd="0" presId="urn:microsoft.com/office/officeart/2005/8/layout/arrow6"/>
    <dgm:cxn modelId="{026966D1-488D-43B7-8A87-2F33BDB0C0D3}" type="presParOf" srcId="{997DB2E9-3223-458E-8AEF-96B843D9DAF5}" destId="{6883BE3A-58FC-4572-ACB7-800CE4BCC274}" srcOrd="1" destOrd="0" presId="urn:microsoft.com/office/officeart/2005/8/layout/arrow6"/>
    <dgm:cxn modelId="{74C3FD9B-9039-4CD6-9027-FC762ED326DE}" type="presParOf" srcId="{997DB2E9-3223-458E-8AEF-96B843D9DAF5}" destId="{D43210F1-F2BF-481C-9C42-5470103E1D15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5023C32-560B-4A38-BB40-5056DEC3E4A7}" type="doc">
      <dgm:prSet loTypeId="urn:microsoft.com/office/officeart/2005/8/layout/hList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B0739E23-F9EF-4330-930C-41E1EEAC3BE7}">
      <dgm:prSet phldrT="[文本]" phldr="1"/>
      <dgm:spPr/>
      <dgm:t>
        <a:bodyPr/>
        <a:lstStyle/>
        <a:p>
          <a:endParaRPr lang="zh-CN" altLang="en-US" dirty="0">
            <a:latin typeface="字魂58号-创中黑" panose="00000500000000000000" pitchFamily="2" charset="-122"/>
            <a:ea typeface="字魂58号-创中黑" panose="00000500000000000000" pitchFamily="2" charset="-122"/>
          </a:endParaRPr>
        </a:p>
      </dgm:t>
    </dgm:pt>
    <dgm:pt modelId="{69B6C856-042A-49B3-99AB-D940C74248D3}" type="parTrans" cxnId="{4468B5DA-5CD5-4B1F-B9AA-B4B3BE4E4096}">
      <dgm:prSet/>
      <dgm:spPr/>
      <dgm:t>
        <a:bodyPr/>
        <a:lstStyle/>
        <a:p>
          <a:endParaRPr lang="zh-CN" altLang="en-US"/>
        </a:p>
      </dgm:t>
    </dgm:pt>
    <dgm:pt modelId="{6B312348-7396-4EA3-A8CD-AFE513593A65}" type="sibTrans" cxnId="{4468B5DA-5CD5-4B1F-B9AA-B4B3BE4E4096}">
      <dgm:prSet/>
      <dgm:spPr/>
      <dgm:t>
        <a:bodyPr/>
        <a:lstStyle/>
        <a:p>
          <a:endParaRPr lang="zh-CN" altLang="en-US"/>
        </a:p>
      </dgm:t>
    </dgm:pt>
    <dgm:pt modelId="{F4353E3B-B32D-4B2F-B325-F04CF788CD11}">
      <dgm:prSet phldrT="[文本]" phldr="1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endParaRPr lang="zh-CN" altLang="en-US" dirty="0">
            <a:latin typeface="字魂58号-创中黑" panose="00000500000000000000" pitchFamily="2" charset="-122"/>
            <a:ea typeface="字魂58号-创中黑" panose="00000500000000000000" pitchFamily="2" charset="-122"/>
          </a:endParaRPr>
        </a:p>
      </dgm:t>
    </dgm:pt>
    <dgm:pt modelId="{08596B15-2913-4B07-8508-C4F96F826D1F}" type="parTrans" cxnId="{237D5B5A-77CE-44C4-98C1-13C1F3845D18}">
      <dgm:prSet/>
      <dgm:spPr/>
      <dgm:t>
        <a:bodyPr/>
        <a:lstStyle/>
        <a:p>
          <a:endParaRPr lang="zh-CN" altLang="en-US"/>
        </a:p>
      </dgm:t>
    </dgm:pt>
    <dgm:pt modelId="{E926C36C-AFE0-44BE-AB52-33BB789328C6}" type="sibTrans" cxnId="{237D5B5A-77CE-44C4-98C1-13C1F3845D18}">
      <dgm:prSet/>
      <dgm:spPr/>
      <dgm:t>
        <a:bodyPr/>
        <a:lstStyle/>
        <a:p>
          <a:endParaRPr lang="zh-CN" altLang="en-US"/>
        </a:p>
      </dgm:t>
    </dgm:pt>
    <dgm:pt modelId="{259DFB14-0DEE-410C-9B01-010A630424BC}">
      <dgm:prSet phldrT="[文本]" phldr="1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endParaRPr lang="zh-CN" altLang="en-US" dirty="0">
            <a:latin typeface="字魂58号-创中黑" panose="00000500000000000000" pitchFamily="2" charset="-122"/>
            <a:ea typeface="字魂58号-创中黑" panose="00000500000000000000" pitchFamily="2" charset="-122"/>
          </a:endParaRPr>
        </a:p>
      </dgm:t>
    </dgm:pt>
    <dgm:pt modelId="{6CCAE2A8-BE50-4B36-BA81-403E34E5E753}" type="parTrans" cxnId="{D046314E-2BE9-4096-8E2D-C3CC0046011A}">
      <dgm:prSet/>
      <dgm:spPr/>
      <dgm:t>
        <a:bodyPr/>
        <a:lstStyle/>
        <a:p>
          <a:endParaRPr lang="zh-CN" altLang="en-US"/>
        </a:p>
      </dgm:t>
    </dgm:pt>
    <dgm:pt modelId="{577F96F4-5B45-44B2-8930-4D16FE44C49D}" type="sibTrans" cxnId="{D046314E-2BE9-4096-8E2D-C3CC0046011A}">
      <dgm:prSet/>
      <dgm:spPr/>
      <dgm:t>
        <a:bodyPr/>
        <a:lstStyle/>
        <a:p>
          <a:endParaRPr lang="zh-CN" altLang="en-US"/>
        </a:p>
      </dgm:t>
    </dgm:pt>
    <dgm:pt modelId="{A36C8B41-DF36-444F-92F4-CA5AD384D3E1}">
      <dgm:prSet phldrT="[文本]" phldr="1"/>
      <dgm:spPr/>
      <dgm:t>
        <a:bodyPr/>
        <a:lstStyle/>
        <a:p>
          <a:endParaRPr lang="zh-CN" altLang="en-US" dirty="0">
            <a:latin typeface="字魂58号-创中黑" panose="00000500000000000000" pitchFamily="2" charset="-122"/>
            <a:ea typeface="字魂58号-创中黑" panose="00000500000000000000" pitchFamily="2" charset="-122"/>
          </a:endParaRPr>
        </a:p>
      </dgm:t>
    </dgm:pt>
    <dgm:pt modelId="{C0781562-00CB-47EC-8D51-A5C3DBF1F9CC}" type="parTrans" cxnId="{7A118F63-D4EC-4307-96D3-A3F2D0ED30D6}">
      <dgm:prSet/>
      <dgm:spPr/>
      <dgm:t>
        <a:bodyPr/>
        <a:lstStyle/>
        <a:p>
          <a:endParaRPr lang="zh-CN" altLang="en-US"/>
        </a:p>
      </dgm:t>
    </dgm:pt>
    <dgm:pt modelId="{C73A7D7F-DAAA-4B8F-AE52-0A5539E1CC08}" type="sibTrans" cxnId="{7A118F63-D4EC-4307-96D3-A3F2D0ED30D6}">
      <dgm:prSet/>
      <dgm:spPr/>
      <dgm:t>
        <a:bodyPr/>
        <a:lstStyle/>
        <a:p>
          <a:endParaRPr lang="zh-CN" altLang="en-US"/>
        </a:p>
      </dgm:t>
    </dgm:pt>
    <dgm:pt modelId="{62394F88-720F-49A5-AD98-203F5FC3E9C0}">
      <dgm:prSet phldrT="[文本]" phldr="1"/>
      <dgm:spPr>
        <a:solidFill>
          <a:schemeClr val="accent4">
            <a:lumMod val="60000"/>
            <a:lumOff val="40000"/>
          </a:schemeClr>
        </a:solidFill>
        <a:effectLst>
          <a:outerShdw blurRad="50800" dist="38100" algn="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zh-CN" altLang="en-US" dirty="0">
            <a:latin typeface="字魂58号-创中黑" panose="00000500000000000000" pitchFamily="2" charset="-122"/>
            <a:ea typeface="字魂58号-创中黑" panose="00000500000000000000" pitchFamily="2" charset="-122"/>
          </a:endParaRPr>
        </a:p>
      </dgm:t>
    </dgm:pt>
    <dgm:pt modelId="{CBC141EA-02A0-4CE0-8ECD-DC3AB7256C2A}" type="parTrans" cxnId="{D4A8ADDA-64D7-4A8F-B679-099E9ECFA27F}">
      <dgm:prSet/>
      <dgm:spPr/>
      <dgm:t>
        <a:bodyPr/>
        <a:lstStyle/>
        <a:p>
          <a:endParaRPr lang="zh-CN" altLang="en-US"/>
        </a:p>
      </dgm:t>
    </dgm:pt>
    <dgm:pt modelId="{80BE9739-965F-4E81-84D3-3805D07FC8A9}" type="sibTrans" cxnId="{D4A8ADDA-64D7-4A8F-B679-099E9ECFA27F}">
      <dgm:prSet/>
      <dgm:spPr/>
      <dgm:t>
        <a:bodyPr/>
        <a:lstStyle/>
        <a:p>
          <a:endParaRPr lang="zh-CN" altLang="en-US"/>
        </a:p>
      </dgm:t>
    </dgm:pt>
    <dgm:pt modelId="{863ABF22-618F-4709-8D9F-0575234AC459}">
      <dgm:prSet phldrT="[文本]" phldr="1"/>
      <dgm:spPr>
        <a:solidFill>
          <a:schemeClr val="accent4">
            <a:lumMod val="60000"/>
            <a:lumOff val="40000"/>
          </a:schemeClr>
        </a:solidFill>
        <a:effectLst>
          <a:outerShdw blurRad="50800" dist="38100" algn="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zh-CN" altLang="en-US" dirty="0">
            <a:latin typeface="字魂58号-创中黑" panose="00000500000000000000" pitchFamily="2" charset="-122"/>
            <a:ea typeface="字魂58号-创中黑" panose="00000500000000000000" pitchFamily="2" charset="-122"/>
          </a:endParaRPr>
        </a:p>
      </dgm:t>
    </dgm:pt>
    <dgm:pt modelId="{F958FC6F-F0B0-4B5F-A447-442351BD59E3}" type="parTrans" cxnId="{51270140-0536-42E7-886D-30CCAE820A23}">
      <dgm:prSet/>
      <dgm:spPr/>
      <dgm:t>
        <a:bodyPr/>
        <a:lstStyle/>
        <a:p>
          <a:endParaRPr lang="zh-CN" altLang="en-US"/>
        </a:p>
      </dgm:t>
    </dgm:pt>
    <dgm:pt modelId="{FA3BE4A6-9D55-455E-97A3-D107CCED047A}" type="sibTrans" cxnId="{51270140-0536-42E7-886D-30CCAE820A23}">
      <dgm:prSet/>
      <dgm:spPr/>
      <dgm:t>
        <a:bodyPr/>
        <a:lstStyle/>
        <a:p>
          <a:endParaRPr lang="zh-CN" altLang="en-US"/>
        </a:p>
      </dgm:t>
    </dgm:pt>
    <dgm:pt modelId="{E5CE1364-C843-4BFB-AFE3-2B247B4F5CD2}">
      <dgm:prSet phldrT="[文本]" phldr="1"/>
      <dgm:spPr/>
      <dgm:t>
        <a:bodyPr/>
        <a:lstStyle/>
        <a:p>
          <a:endParaRPr lang="zh-CN" altLang="en-US" dirty="0"/>
        </a:p>
      </dgm:t>
    </dgm:pt>
    <dgm:pt modelId="{C6C86C24-AEC6-41DB-AD90-A1418568E53B}" type="parTrans" cxnId="{4096589F-29C6-4DB8-9BC7-B72BE06D5704}">
      <dgm:prSet/>
      <dgm:spPr/>
      <dgm:t>
        <a:bodyPr/>
        <a:lstStyle/>
        <a:p>
          <a:endParaRPr lang="zh-CN" altLang="en-US"/>
        </a:p>
      </dgm:t>
    </dgm:pt>
    <dgm:pt modelId="{14DED4D2-B2C5-4FBC-936B-3EB5222246A3}" type="sibTrans" cxnId="{4096589F-29C6-4DB8-9BC7-B72BE06D5704}">
      <dgm:prSet/>
      <dgm:spPr/>
      <dgm:t>
        <a:bodyPr/>
        <a:lstStyle/>
        <a:p>
          <a:endParaRPr lang="zh-CN" altLang="en-US"/>
        </a:p>
      </dgm:t>
    </dgm:pt>
    <dgm:pt modelId="{A72FCF62-FF15-4994-8C6A-816356F62695}">
      <dgm:prSet phldrT="[文本]" phldr="1"/>
      <dgm:spPr>
        <a:solidFill>
          <a:schemeClr val="accent4">
            <a:lumMod val="60000"/>
            <a:lumOff val="40000"/>
          </a:schemeClr>
        </a:solidFill>
        <a:effectLst>
          <a:outerShdw blurRad="50800" dist="38100" algn="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zh-CN" altLang="en-US" dirty="0">
            <a:latin typeface="字魂58号-创中黑" panose="00000500000000000000" pitchFamily="2" charset="-122"/>
            <a:ea typeface="字魂58号-创中黑" panose="00000500000000000000" pitchFamily="2" charset="-122"/>
          </a:endParaRPr>
        </a:p>
      </dgm:t>
    </dgm:pt>
    <dgm:pt modelId="{A9028CF6-8985-45D8-9E21-72F6DA66B4FC}" type="parTrans" cxnId="{A99D43F0-0FDA-4FD9-B535-674550B93F2F}">
      <dgm:prSet/>
      <dgm:spPr/>
      <dgm:t>
        <a:bodyPr/>
        <a:lstStyle/>
        <a:p>
          <a:endParaRPr lang="zh-CN" altLang="en-US"/>
        </a:p>
      </dgm:t>
    </dgm:pt>
    <dgm:pt modelId="{93688578-1D07-4811-970B-5C043BE71075}" type="sibTrans" cxnId="{A99D43F0-0FDA-4FD9-B535-674550B93F2F}">
      <dgm:prSet/>
      <dgm:spPr/>
      <dgm:t>
        <a:bodyPr/>
        <a:lstStyle/>
        <a:p>
          <a:endParaRPr lang="zh-CN" altLang="en-US"/>
        </a:p>
      </dgm:t>
    </dgm:pt>
    <dgm:pt modelId="{F8E04976-6DAE-486B-AB2D-F2C2F813F2E6}">
      <dgm:prSet phldrT="[文本]" phldr="1"/>
      <dgm:spPr>
        <a:solidFill>
          <a:schemeClr val="accent4">
            <a:lumMod val="60000"/>
            <a:lumOff val="40000"/>
          </a:schemeClr>
        </a:solidFill>
        <a:effectLst>
          <a:outerShdw blurRad="50800" dist="38100" algn="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zh-CN" altLang="en-US" dirty="0">
            <a:latin typeface="字魂58号-创中黑" panose="00000500000000000000" pitchFamily="2" charset="-122"/>
            <a:ea typeface="字魂58号-创中黑" panose="00000500000000000000" pitchFamily="2" charset="-122"/>
          </a:endParaRPr>
        </a:p>
      </dgm:t>
    </dgm:pt>
    <dgm:pt modelId="{E9F73EE6-121C-49D5-8A3E-AD317246A9B5}" type="parTrans" cxnId="{A0E4BC7E-AAAF-4947-9C44-F6EF17F35DFF}">
      <dgm:prSet/>
      <dgm:spPr/>
      <dgm:t>
        <a:bodyPr/>
        <a:lstStyle/>
        <a:p>
          <a:endParaRPr lang="zh-CN" altLang="en-US"/>
        </a:p>
      </dgm:t>
    </dgm:pt>
    <dgm:pt modelId="{B670C0EA-08AE-45F6-BACD-A42C327EA36A}" type="sibTrans" cxnId="{A0E4BC7E-AAAF-4947-9C44-F6EF17F35DFF}">
      <dgm:prSet/>
      <dgm:spPr/>
      <dgm:t>
        <a:bodyPr/>
        <a:lstStyle/>
        <a:p>
          <a:endParaRPr lang="zh-CN" altLang="en-US"/>
        </a:p>
      </dgm:t>
    </dgm:pt>
    <dgm:pt modelId="{6A59112B-36A7-4C45-A54E-18C5908A3AD1}" type="pres">
      <dgm:prSet presAssocID="{A5023C32-560B-4A38-BB40-5056DEC3E4A7}" presName="linearFlow" presStyleCnt="0">
        <dgm:presLayoutVars>
          <dgm:dir/>
          <dgm:animLvl val="lvl"/>
          <dgm:resizeHandles/>
        </dgm:presLayoutVars>
      </dgm:prSet>
      <dgm:spPr/>
    </dgm:pt>
    <dgm:pt modelId="{8D83B246-D7FB-4CE1-BEA5-72A738EAA51F}" type="pres">
      <dgm:prSet presAssocID="{B0739E23-F9EF-4330-930C-41E1EEAC3BE7}" presName="compositeNode" presStyleCnt="0">
        <dgm:presLayoutVars>
          <dgm:bulletEnabled val="1"/>
        </dgm:presLayoutVars>
      </dgm:prSet>
      <dgm:spPr/>
    </dgm:pt>
    <dgm:pt modelId="{E472B952-E29A-480D-8556-16DD8BAD4528}" type="pres">
      <dgm:prSet presAssocID="{B0739E23-F9EF-4330-930C-41E1EEAC3BE7}" presName="image" presStyleLbl="fgImgPlace1" presStyleIdx="0" presStyleCnt="3"/>
      <dgm:spPr/>
    </dgm:pt>
    <dgm:pt modelId="{10E56631-9B8D-4A68-BCCA-7DD5C18852A2}" type="pres">
      <dgm:prSet presAssocID="{B0739E23-F9EF-4330-930C-41E1EEAC3BE7}" presName="childNode" presStyleLbl="node1" presStyleIdx="0" presStyleCnt="3">
        <dgm:presLayoutVars>
          <dgm:bulletEnabled val="1"/>
        </dgm:presLayoutVars>
      </dgm:prSet>
      <dgm:spPr/>
    </dgm:pt>
    <dgm:pt modelId="{3301CCC1-6A4C-4537-A9CC-01D0AC1723AC}" type="pres">
      <dgm:prSet presAssocID="{B0739E23-F9EF-4330-930C-41E1EEAC3BE7}" presName="parentNode" presStyleLbl="revTx" presStyleIdx="0" presStyleCnt="3">
        <dgm:presLayoutVars>
          <dgm:chMax val="0"/>
          <dgm:bulletEnabled val="1"/>
        </dgm:presLayoutVars>
      </dgm:prSet>
      <dgm:spPr/>
    </dgm:pt>
    <dgm:pt modelId="{A177FD88-A692-428C-86AB-5088068B3068}" type="pres">
      <dgm:prSet presAssocID="{6B312348-7396-4EA3-A8CD-AFE513593A65}" presName="sibTrans" presStyleCnt="0"/>
      <dgm:spPr/>
    </dgm:pt>
    <dgm:pt modelId="{615C25A8-426A-4CD2-A906-029CC221E2D4}" type="pres">
      <dgm:prSet presAssocID="{A36C8B41-DF36-444F-92F4-CA5AD384D3E1}" presName="compositeNode" presStyleCnt="0">
        <dgm:presLayoutVars>
          <dgm:bulletEnabled val="1"/>
        </dgm:presLayoutVars>
      </dgm:prSet>
      <dgm:spPr/>
    </dgm:pt>
    <dgm:pt modelId="{AF48D73C-C53C-4FF5-8AB2-414E796C7651}" type="pres">
      <dgm:prSet presAssocID="{A36C8B41-DF36-444F-92F4-CA5AD384D3E1}" presName="image" presStyleLbl="fgImgPlace1" presStyleIdx="1" presStyleCnt="3"/>
      <dgm:spPr/>
    </dgm:pt>
    <dgm:pt modelId="{E7196384-DED7-4126-90FC-AB809041079F}" type="pres">
      <dgm:prSet presAssocID="{A36C8B41-DF36-444F-92F4-CA5AD384D3E1}" presName="childNode" presStyleLbl="node1" presStyleIdx="1" presStyleCnt="3">
        <dgm:presLayoutVars>
          <dgm:bulletEnabled val="1"/>
        </dgm:presLayoutVars>
      </dgm:prSet>
      <dgm:spPr/>
    </dgm:pt>
    <dgm:pt modelId="{C4860B8E-B239-4463-82D5-EDF6570AE14D}" type="pres">
      <dgm:prSet presAssocID="{A36C8B41-DF36-444F-92F4-CA5AD384D3E1}" presName="parentNode" presStyleLbl="revTx" presStyleIdx="1" presStyleCnt="3">
        <dgm:presLayoutVars>
          <dgm:chMax val="0"/>
          <dgm:bulletEnabled val="1"/>
        </dgm:presLayoutVars>
      </dgm:prSet>
      <dgm:spPr/>
    </dgm:pt>
    <dgm:pt modelId="{1FC55BB6-7E22-408A-B7FF-7F48B759C1C6}" type="pres">
      <dgm:prSet presAssocID="{C73A7D7F-DAAA-4B8F-AE52-0A5539E1CC08}" presName="sibTrans" presStyleCnt="0"/>
      <dgm:spPr/>
    </dgm:pt>
    <dgm:pt modelId="{F0181FBA-2BCD-4B34-94EC-A018281E35E8}" type="pres">
      <dgm:prSet presAssocID="{E5CE1364-C843-4BFB-AFE3-2B247B4F5CD2}" presName="compositeNode" presStyleCnt="0">
        <dgm:presLayoutVars>
          <dgm:bulletEnabled val="1"/>
        </dgm:presLayoutVars>
      </dgm:prSet>
      <dgm:spPr/>
    </dgm:pt>
    <dgm:pt modelId="{73FC66B4-8D65-467F-8FFA-184DF8E0FB53}" type="pres">
      <dgm:prSet presAssocID="{E5CE1364-C843-4BFB-AFE3-2B247B4F5CD2}" presName="image" presStyleLbl="fgImgPlace1" presStyleIdx="2" presStyleCnt="3"/>
      <dgm:spPr/>
    </dgm:pt>
    <dgm:pt modelId="{8CF714A0-FC1D-448C-93E1-3FF981FA2B33}" type="pres">
      <dgm:prSet presAssocID="{E5CE1364-C843-4BFB-AFE3-2B247B4F5CD2}" presName="childNode" presStyleLbl="node1" presStyleIdx="2" presStyleCnt="3">
        <dgm:presLayoutVars>
          <dgm:bulletEnabled val="1"/>
        </dgm:presLayoutVars>
      </dgm:prSet>
      <dgm:spPr/>
    </dgm:pt>
    <dgm:pt modelId="{D8DF5507-6E1E-430B-A360-46D8AA83653A}" type="pres">
      <dgm:prSet presAssocID="{E5CE1364-C843-4BFB-AFE3-2B247B4F5CD2}" presName="parentNode" presStyleLbl="revTx" presStyleIdx="2" presStyleCnt="3">
        <dgm:presLayoutVars>
          <dgm:chMax val="0"/>
          <dgm:bulletEnabled val="1"/>
        </dgm:presLayoutVars>
      </dgm:prSet>
      <dgm:spPr/>
    </dgm:pt>
  </dgm:ptLst>
  <dgm:cxnLst>
    <dgm:cxn modelId="{7053C901-439A-4FD8-B2FB-BBC379861371}" type="presOf" srcId="{A5023C32-560B-4A38-BB40-5056DEC3E4A7}" destId="{6A59112B-36A7-4C45-A54E-18C5908A3AD1}" srcOrd="0" destOrd="0" presId="urn:microsoft.com/office/officeart/2005/8/layout/hList2"/>
    <dgm:cxn modelId="{A2276C35-04C4-49FC-AA28-91CED080C004}" type="presOf" srcId="{863ABF22-618F-4709-8D9F-0575234AC459}" destId="{E7196384-DED7-4126-90FC-AB809041079F}" srcOrd="0" destOrd="1" presId="urn:microsoft.com/office/officeart/2005/8/layout/hList2"/>
    <dgm:cxn modelId="{C735F63B-A9DB-483D-B84C-2280CC2EE619}" type="presOf" srcId="{259DFB14-0DEE-410C-9B01-010A630424BC}" destId="{10E56631-9B8D-4A68-BCCA-7DD5C18852A2}" srcOrd="0" destOrd="1" presId="urn:microsoft.com/office/officeart/2005/8/layout/hList2"/>
    <dgm:cxn modelId="{51270140-0536-42E7-886D-30CCAE820A23}" srcId="{A36C8B41-DF36-444F-92F4-CA5AD384D3E1}" destId="{863ABF22-618F-4709-8D9F-0575234AC459}" srcOrd="1" destOrd="0" parTransId="{F958FC6F-F0B0-4B5F-A447-442351BD59E3}" sibTransId="{FA3BE4A6-9D55-455E-97A3-D107CCED047A}"/>
    <dgm:cxn modelId="{75F5E562-F05D-41E1-BD09-B827BB829B0B}" type="presOf" srcId="{E5CE1364-C843-4BFB-AFE3-2B247B4F5CD2}" destId="{D8DF5507-6E1E-430B-A360-46D8AA83653A}" srcOrd="0" destOrd="0" presId="urn:microsoft.com/office/officeart/2005/8/layout/hList2"/>
    <dgm:cxn modelId="{7A118F63-D4EC-4307-96D3-A3F2D0ED30D6}" srcId="{A5023C32-560B-4A38-BB40-5056DEC3E4A7}" destId="{A36C8B41-DF36-444F-92F4-CA5AD384D3E1}" srcOrd="1" destOrd="0" parTransId="{C0781562-00CB-47EC-8D51-A5C3DBF1F9CC}" sibTransId="{C73A7D7F-DAAA-4B8F-AE52-0A5539E1CC08}"/>
    <dgm:cxn modelId="{D046314E-2BE9-4096-8E2D-C3CC0046011A}" srcId="{B0739E23-F9EF-4330-930C-41E1EEAC3BE7}" destId="{259DFB14-0DEE-410C-9B01-010A630424BC}" srcOrd="1" destOrd="0" parTransId="{6CCAE2A8-BE50-4B36-BA81-403E34E5E753}" sibTransId="{577F96F4-5B45-44B2-8930-4D16FE44C49D}"/>
    <dgm:cxn modelId="{237D5B5A-77CE-44C4-98C1-13C1F3845D18}" srcId="{B0739E23-F9EF-4330-930C-41E1EEAC3BE7}" destId="{F4353E3B-B32D-4B2F-B325-F04CF788CD11}" srcOrd="0" destOrd="0" parTransId="{08596B15-2913-4B07-8508-C4F96F826D1F}" sibTransId="{E926C36C-AFE0-44BE-AB52-33BB789328C6}"/>
    <dgm:cxn modelId="{A0E4BC7E-AAAF-4947-9C44-F6EF17F35DFF}" srcId="{E5CE1364-C843-4BFB-AFE3-2B247B4F5CD2}" destId="{F8E04976-6DAE-486B-AB2D-F2C2F813F2E6}" srcOrd="1" destOrd="0" parTransId="{E9F73EE6-121C-49D5-8A3E-AD317246A9B5}" sibTransId="{B670C0EA-08AE-45F6-BACD-A42C327EA36A}"/>
    <dgm:cxn modelId="{DC6E728D-824C-4B94-B6C6-5E6921C7B36B}" type="presOf" srcId="{62394F88-720F-49A5-AD98-203F5FC3E9C0}" destId="{E7196384-DED7-4126-90FC-AB809041079F}" srcOrd="0" destOrd="0" presId="urn:microsoft.com/office/officeart/2005/8/layout/hList2"/>
    <dgm:cxn modelId="{99036C94-ED9C-414B-A6CD-3DF2E0815B36}" type="presOf" srcId="{B0739E23-F9EF-4330-930C-41E1EEAC3BE7}" destId="{3301CCC1-6A4C-4537-A9CC-01D0AC1723AC}" srcOrd="0" destOrd="0" presId="urn:microsoft.com/office/officeart/2005/8/layout/hList2"/>
    <dgm:cxn modelId="{4096589F-29C6-4DB8-9BC7-B72BE06D5704}" srcId="{A5023C32-560B-4A38-BB40-5056DEC3E4A7}" destId="{E5CE1364-C843-4BFB-AFE3-2B247B4F5CD2}" srcOrd="2" destOrd="0" parTransId="{C6C86C24-AEC6-41DB-AD90-A1418568E53B}" sibTransId="{14DED4D2-B2C5-4FBC-936B-3EB5222246A3}"/>
    <dgm:cxn modelId="{679210C0-DDB2-446E-B229-C8DA7A588923}" type="presOf" srcId="{A72FCF62-FF15-4994-8C6A-816356F62695}" destId="{8CF714A0-FC1D-448C-93E1-3FF981FA2B33}" srcOrd="0" destOrd="0" presId="urn:microsoft.com/office/officeart/2005/8/layout/hList2"/>
    <dgm:cxn modelId="{7FFF5AC3-5832-4040-87EF-0A5C1219D25B}" type="presOf" srcId="{F4353E3B-B32D-4B2F-B325-F04CF788CD11}" destId="{10E56631-9B8D-4A68-BCCA-7DD5C18852A2}" srcOrd="0" destOrd="0" presId="urn:microsoft.com/office/officeart/2005/8/layout/hList2"/>
    <dgm:cxn modelId="{D4A8ADDA-64D7-4A8F-B679-099E9ECFA27F}" srcId="{A36C8B41-DF36-444F-92F4-CA5AD384D3E1}" destId="{62394F88-720F-49A5-AD98-203F5FC3E9C0}" srcOrd="0" destOrd="0" parTransId="{CBC141EA-02A0-4CE0-8ECD-DC3AB7256C2A}" sibTransId="{80BE9739-965F-4E81-84D3-3805D07FC8A9}"/>
    <dgm:cxn modelId="{4468B5DA-5CD5-4B1F-B9AA-B4B3BE4E4096}" srcId="{A5023C32-560B-4A38-BB40-5056DEC3E4A7}" destId="{B0739E23-F9EF-4330-930C-41E1EEAC3BE7}" srcOrd="0" destOrd="0" parTransId="{69B6C856-042A-49B3-99AB-D940C74248D3}" sibTransId="{6B312348-7396-4EA3-A8CD-AFE513593A65}"/>
    <dgm:cxn modelId="{15A67AED-CE8F-4C08-A2D4-4FC4B86E326D}" type="presOf" srcId="{F8E04976-6DAE-486B-AB2D-F2C2F813F2E6}" destId="{8CF714A0-FC1D-448C-93E1-3FF981FA2B33}" srcOrd="0" destOrd="1" presId="urn:microsoft.com/office/officeart/2005/8/layout/hList2"/>
    <dgm:cxn modelId="{A99D43F0-0FDA-4FD9-B535-674550B93F2F}" srcId="{E5CE1364-C843-4BFB-AFE3-2B247B4F5CD2}" destId="{A72FCF62-FF15-4994-8C6A-816356F62695}" srcOrd="0" destOrd="0" parTransId="{A9028CF6-8985-45D8-9E21-72F6DA66B4FC}" sibTransId="{93688578-1D07-4811-970B-5C043BE71075}"/>
    <dgm:cxn modelId="{86B5E5FB-CFE9-4942-9817-A141FA3B0606}" type="presOf" srcId="{A36C8B41-DF36-444F-92F4-CA5AD384D3E1}" destId="{C4860B8E-B239-4463-82D5-EDF6570AE14D}" srcOrd="0" destOrd="0" presId="urn:microsoft.com/office/officeart/2005/8/layout/hList2"/>
    <dgm:cxn modelId="{DD96D9A6-FC92-4985-B8DC-1EFFDCD0DF08}" type="presParOf" srcId="{6A59112B-36A7-4C45-A54E-18C5908A3AD1}" destId="{8D83B246-D7FB-4CE1-BEA5-72A738EAA51F}" srcOrd="0" destOrd="0" presId="urn:microsoft.com/office/officeart/2005/8/layout/hList2"/>
    <dgm:cxn modelId="{FD6FF758-B36F-4EDD-B6A9-48E3DB596590}" type="presParOf" srcId="{8D83B246-D7FB-4CE1-BEA5-72A738EAA51F}" destId="{E472B952-E29A-480D-8556-16DD8BAD4528}" srcOrd="0" destOrd="0" presId="urn:microsoft.com/office/officeart/2005/8/layout/hList2"/>
    <dgm:cxn modelId="{31985AE5-C35D-425A-B86B-8AA84DFEB50D}" type="presParOf" srcId="{8D83B246-D7FB-4CE1-BEA5-72A738EAA51F}" destId="{10E56631-9B8D-4A68-BCCA-7DD5C18852A2}" srcOrd="1" destOrd="0" presId="urn:microsoft.com/office/officeart/2005/8/layout/hList2"/>
    <dgm:cxn modelId="{9312DA0B-7576-40A3-8CDC-C66EF54AF7B2}" type="presParOf" srcId="{8D83B246-D7FB-4CE1-BEA5-72A738EAA51F}" destId="{3301CCC1-6A4C-4537-A9CC-01D0AC1723AC}" srcOrd="2" destOrd="0" presId="urn:microsoft.com/office/officeart/2005/8/layout/hList2"/>
    <dgm:cxn modelId="{4A20E79C-7A13-44B1-A0D9-20F9E1606329}" type="presParOf" srcId="{6A59112B-36A7-4C45-A54E-18C5908A3AD1}" destId="{A177FD88-A692-428C-86AB-5088068B3068}" srcOrd="1" destOrd="0" presId="urn:microsoft.com/office/officeart/2005/8/layout/hList2"/>
    <dgm:cxn modelId="{B9BF3CA7-DDB0-45A5-8499-59F26F639B96}" type="presParOf" srcId="{6A59112B-36A7-4C45-A54E-18C5908A3AD1}" destId="{615C25A8-426A-4CD2-A906-029CC221E2D4}" srcOrd="2" destOrd="0" presId="urn:microsoft.com/office/officeart/2005/8/layout/hList2"/>
    <dgm:cxn modelId="{93A9ACB5-C54E-4DDB-875B-7B5A5AB2F00D}" type="presParOf" srcId="{615C25A8-426A-4CD2-A906-029CC221E2D4}" destId="{AF48D73C-C53C-4FF5-8AB2-414E796C7651}" srcOrd="0" destOrd="0" presId="urn:microsoft.com/office/officeart/2005/8/layout/hList2"/>
    <dgm:cxn modelId="{68F11371-B900-4CFF-BB09-E2D43A2D59DD}" type="presParOf" srcId="{615C25A8-426A-4CD2-A906-029CC221E2D4}" destId="{E7196384-DED7-4126-90FC-AB809041079F}" srcOrd="1" destOrd="0" presId="urn:microsoft.com/office/officeart/2005/8/layout/hList2"/>
    <dgm:cxn modelId="{6A64106A-9855-42AB-9E63-CC1429DDC70D}" type="presParOf" srcId="{615C25A8-426A-4CD2-A906-029CC221E2D4}" destId="{C4860B8E-B239-4463-82D5-EDF6570AE14D}" srcOrd="2" destOrd="0" presId="urn:microsoft.com/office/officeart/2005/8/layout/hList2"/>
    <dgm:cxn modelId="{1DB2E1F2-4577-4445-83D1-0E1F6F779FC5}" type="presParOf" srcId="{6A59112B-36A7-4C45-A54E-18C5908A3AD1}" destId="{1FC55BB6-7E22-408A-B7FF-7F48B759C1C6}" srcOrd="3" destOrd="0" presId="urn:microsoft.com/office/officeart/2005/8/layout/hList2"/>
    <dgm:cxn modelId="{3F734492-CFE3-46CE-8B5D-FC158E972665}" type="presParOf" srcId="{6A59112B-36A7-4C45-A54E-18C5908A3AD1}" destId="{F0181FBA-2BCD-4B34-94EC-A018281E35E8}" srcOrd="4" destOrd="0" presId="urn:microsoft.com/office/officeart/2005/8/layout/hList2"/>
    <dgm:cxn modelId="{94C26654-6D30-4C1F-A3D5-41E35C183C41}" type="presParOf" srcId="{F0181FBA-2BCD-4B34-94EC-A018281E35E8}" destId="{73FC66B4-8D65-467F-8FFA-184DF8E0FB53}" srcOrd="0" destOrd="0" presId="urn:microsoft.com/office/officeart/2005/8/layout/hList2"/>
    <dgm:cxn modelId="{A9263A4E-5C56-4265-81A5-F8D5688FD4FC}" type="presParOf" srcId="{F0181FBA-2BCD-4B34-94EC-A018281E35E8}" destId="{8CF714A0-FC1D-448C-93E1-3FF981FA2B33}" srcOrd="1" destOrd="0" presId="urn:microsoft.com/office/officeart/2005/8/layout/hList2"/>
    <dgm:cxn modelId="{B48B0042-A8C3-4FAF-A5E9-2D70C0F75B58}" type="presParOf" srcId="{F0181FBA-2BCD-4B34-94EC-A018281E35E8}" destId="{D8DF5507-6E1E-430B-A360-46D8AA83653A}" srcOrd="2" destOrd="0" presId="urn:microsoft.com/office/officeart/2005/8/layout/hList2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2F8051-D1D4-4CB6-B35F-011530CADD5B}">
      <dsp:nvSpPr>
        <dsp:cNvPr id="0" name=""/>
        <dsp:cNvSpPr/>
      </dsp:nvSpPr>
      <dsp:spPr>
        <a:xfrm rot="2562357">
          <a:off x="1937922" y="2644097"/>
          <a:ext cx="572115" cy="54931"/>
        </a:xfrm>
        <a:custGeom>
          <a:avLst/>
          <a:gdLst/>
          <a:ahLst/>
          <a:cxnLst/>
          <a:rect l="0" t="0" r="0" b="0"/>
          <a:pathLst>
            <a:path>
              <a:moveTo>
                <a:pt x="0" y="27465"/>
              </a:moveTo>
              <a:lnTo>
                <a:pt x="572115" y="2746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C930D0-C310-4CCC-A064-8BF7CCE72736}">
      <dsp:nvSpPr>
        <dsp:cNvPr id="0" name=""/>
        <dsp:cNvSpPr/>
      </dsp:nvSpPr>
      <dsp:spPr>
        <a:xfrm>
          <a:off x="2013771" y="1863141"/>
          <a:ext cx="636186" cy="54931"/>
        </a:xfrm>
        <a:custGeom>
          <a:avLst/>
          <a:gdLst/>
          <a:ahLst/>
          <a:cxnLst/>
          <a:rect l="0" t="0" r="0" b="0"/>
          <a:pathLst>
            <a:path>
              <a:moveTo>
                <a:pt x="0" y="27465"/>
              </a:moveTo>
              <a:lnTo>
                <a:pt x="636186" y="2746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D6AA35-3FB9-44EE-B3CA-6D336698F4DF}">
      <dsp:nvSpPr>
        <dsp:cNvPr id="0" name=""/>
        <dsp:cNvSpPr/>
      </dsp:nvSpPr>
      <dsp:spPr>
        <a:xfrm rot="19037643">
          <a:off x="1937922" y="1082184"/>
          <a:ext cx="572115" cy="54931"/>
        </a:xfrm>
        <a:custGeom>
          <a:avLst/>
          <a:gdLst/>
          <a:ahLst/>
          <a:cxnLst/>
          <a:rect l="0" t="0" r="0" b="0"/>
          <a:pathLst>
            <a:path>
              <a:moveTo>
                <a:pt x="0" y="27465"/>
              </a:moveTo>
              <a:lnTo>
                <a:pt x="572115" y="2746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FC25321-8440-4705-ADB5-B8D62C9C7D92}">
      <dsp:nvSpPr>
        <dsp:cNvPr id="0" name=""/>
        <dsp:cNvSpPr/>
      </dsp:nvSpPr>
      <dsp:spPr>
        <a:xfrm>
          <a:off x="469370" y="982135"/>
          <a:ext cx="1816943" cy="1816943"/>
        </a:xfrm>
        <a:prstGeom prst="ellipse">
          <a:avLst/>
        </a:prstGeom>
        <a:solidFill>
          <a:schemeClr val="bg2">
            <a:lumMod val="75000"/>
          </a:schemeClr>
        </a:solidFill>
        <a:ln w="12700" cap="flat" cmpd="sng" algn="ctr">
          <a:solidFill>
            <a:schemeClr val="bg2">
              <a:lumMod val="7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D11FA04-D15F-4C5B-9471-233978E5A570}">
      <dsp:nvSpPr>
        <dsp:cNvPr id="0" name=""/>
        <dsp:cNvSpPr/>
      </dsp:nvSpPr>
      <dsp:spPr>
        <a:xfrm>
          <a:off x="2289656" y="857"/>
          <a:ext cx="1090166" cy="1090166"/>
        </a:xfrm>
        <a:prstGeom prst="ellipse">
          <a:avLst/>
        </a:prstGeom>
        <a:solidFill>
          <a:schemeClr val="bg2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2200" kern="1200" dirty="0">
            <a:latin typeface="字魂58号-创中黑" panose="00000500000000000000" pitchFamily="2" charset="-122"/>
            <a:ea typeface="字魂58号-创中黑" panose="00000500000000000000" pitchFamily="2" charset="-122"/>
          </a:endParaRPr>
        </a:p>
      </dsp:txBody>
      <dsp:txXfrm>
        <a:off x="2449307" y="160508"/>
        <a:ext cx="770864" cy="770864"/>
      </dsp:txXfrm>
    </dsp:sp>
    <dsp:sp modelId="{FF441F33-0132-4E1F-9596-64D455180FF8}">
      <dsp:nvSpPr>
        <dsp:cNvPr id="0" name=""/>
        <dsp:cNvSpPr/>
      </dsp:nvSpPr>
      <dsp:spPr>
        <a:xfrm>
          <a:off x="3488838" y="857"/>
          <a:ext cx="1635249" cy="10901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zh-CN" altLang="en-US" sz="2700" kern="1200" dirty="0">
            <a:latin typeface="字魂58号-创中黑" panose="00000500000000000000" pitchFamily="2" charset="-122"/>
            <a:ea typeface="字魂58号-创中黑" panose="00000500000000000000" pitchFamily="2" charset="-122"/>
          </a:endParaRP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zh-CN" altLang="en-US" sz="2700" kern="1200" dirty="0">
            <a:latin typeface="字魂58号-创中黑" panose="00000500000000000000" pitchFamily="2" charset="-122"/>
            <a:ea typeface="字魂58号-创中黑" panose="00000500000000000000" pitchFamily="2" charset="-122"/>
          </a:endParaRPr>
        </a:p>
      </dsp:txBody>
      <dsp:txXfrm>
        <a:off x="3488838" y="857"/>
        <a:ext cx="1635249" cy="1090166"/>
      </dsp:txXfrm>
    </dsp:sp>
    <dsp:sp modelId="{94281DB9-FB25-47F7-A4B1-362E6207035B}">
      <dsp:nvSpPr>
        <dsp:cNvPr id="0" name=""/>
        <dsp:cNvSpPr/>
      </dsp:nvSpPr>
      <dsp:spPr>
        <a:xfrm>
          <a:off x="2649958" y="1345523"/>
          <a:ext cx="1090166" cy="1090166"/>
        </a:xfrm>
        <a:prstGeom prst="ellipse">
          <a:avLst/>
        </a:prstGeom>
        <a:solidFill>
          <a:schemeClr val="bg2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2200" kern="1200" dirty="0">
            <a:latin typeface="字魂58号-创中黑" panose="00000500000000000000" pitchFamily="2" charset="-122"/>
            <a:ea typeface="字魂58号-创中黑" panose="00000500000000000000" pitchFamily="2" charset="-122"/>
          </a:endParaRPr>
        </a:p>
      </dsp:txBody>
      <dsp:txXfrm>
        <a:off x="2809609" y="1505174"/>
        <a:ext cx="770864" cy="770864"/>
      </dsp:txXfrm>
    </dsp:sp>
    <dsp:sp modelId="{47A679BC-B80E-4F20-8EA2-06305B709DC9}">
      <dsp:nvSpPr>
        <dsp:cNvPr id="0" name=""/>
        <dsp:cNvSpPr/>
      </dsp:nvSpPr>
      <dsp:spPr>
        <a:xfrm>
          <a:off x="3849140" y="1345523"/>
          <a:ext cx="1635249" cy="10901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zh-CN" altLang="en-US" sz="2700" kern="1200" dirty="0">
            <a:latin typeface="字魂58号-创中黑" panose="00000500000000000000" pitchFamily="2" charset="-122"/>
            <a:ea typeface="字魂58号-创中黑" panose="00000500000000000000" pitchFamily="2" charset="-122"/>
          </a:endParaRP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zh-CN" altLang="en-US" sz="2700" kern="1200" dirty="0">
            <a:latin typeface="字魂58号-创中黑" panose="00000500000000000000" pitchFamily="2" charset="-122"/>
            <a:ea typeface="字魂58号-创中黑" panose="00000500000000000000" pitchFamily="2" charset="-122"/>
          </a:endParaRPr>
        </a:p>
      </dsp:txBody>
      <dsp:txXfrm>
        <a:off x="3849140" y="1345523"/>
        <a:ext cx="1635249" cy="1090166"/>
      </dsp:txXfrm>
    </dsp:sp>
    <dsp:sp modelId="{28BA956F-3EB4-4AFE-B2B6-856C24C6D2F7}">
      <dsp:nvSpPr>
        <dsp:cNvPr id="0" name=""/>
        <dsp:cNvSpPr/>
      </dsp:nvSpPr>
      <dsp:spPr>
        <a:xfrm>
          <a:off x="2289656" y="2690190"/>
          <a:ext cx="1090166" cy="1090166"/>
        </a:xfrm>
        <a:prstGeom prst="ellipse">
          <a:avLst/>
        </a:prstGeom>
        <a:solidFill>
          <a:schemeClr val="bg2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2200" kern="1200" dirty="0">
            <a:latin typeface="字魂58号-创中黑" panose="00000500000000000000" pitchFamily="2" charset="-122"/>
            <a:ea typeface="字魂58号-创中黑" panose="00000500000000000000" pitchFamily="2" charset="-122"/>
          </a:endParaRPr>
        </a:p>
      </dsp:txBody>
      <dsp:txXfrm>
        <a:off x="2449307" y="2849841"/>
        <a:ext cx="770864" cy="770864"/>
      </dsp:txXfrm>
    </dsp:sp>
    <dsp:sp modelId="{D9880E57-4A56-428F-AA06-71E83E6E5CC3}">
      <dsp:nvSpPr>
        <dsp:cNvPr id="0" name=""/>
        <dsp:cNvSpPr/>
      </dsp:nvSpPr>
      <dsp:spPr>
        <a:xfrm>
          <a:off x="3488838" y="2690190"/>
          <a:ext cx="1635249" cy="10901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zh-CN" altLang="en-US" sz="2700" kern="1200" dirty="0">
            <a:latin typeface="字魂58号-创中黑" panose="00000500000000000000" pitchFamily="2" charset="-122"/>
            <a:ea typeface="字魂58号-创中黑" panose="00000500000000000000" pitchFamily="2" charset="-122"/>
          </a:endParaRP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zh-CN" altLang="en-US" sz="2700" kern="1200" dirty="0">
            <a:latin typeface="字魂58号-创中黑" panose="00000500000000000000" pitchFamily="2" charset="-122"/>
            <a:ea typeface="字魂58号-创中黑" panose="00000500000000000000" pitchFamily="2" charset="-122"/>
          </a:endParaRPr>
        </a:p>
      </dsp:txBody>
      <dsp:txXfrm>
        <a:off x="3488838" y="2690190"/>
        <a:ext cx="1635249" cy="109016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7F6EA6-5033-4CE6-B038-9CB6F2ED198B}">
      <dsp:nvSpPr>
        <dsp:cNvPr id="0" name=""/>
        <dsp:cNvSpPr/>
      </dsp:nvSpPr>
      <dsp:spPr>
        <a:xfrm>
          <a:off x="0" y="801671"/>
          <a:ext cx="3056237" cy="1222494"/>
        </a:xfrm>
        <a:prstGeom prst="leftRightRibbon">
          <a:avLst/>
        </a:prstGeom>
        <a:solidFill>
          <a:schemeClr val="bg2">
            <a:lumMod val="75000"/>
          </a:schemeClr>
        </a:solidFill>
        <a:ln w="12700" cap="flat" cmpd="sng" algn="ctr">
          <a:solidFill>
            <a:schemeClr val="bg1">
              <a:lumMod val="9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883BE3A-58FC-4572-ACB7-800CE4BCC274}">
      <dsp:nvSpPr>
        <dsp:cNvPr id="0" name=""/>
        <dsp:cNvSpPr/>
      </dsp:nvSpPr>
      <dsp:spPr>
        <a:xfrm>
          <a:off x="366748" y="614772"/>
          <a:ext cx="1008558" cy="599022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88900" rIns="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2500" kern="1200"/>
        </a:p>
      </dsp:txBody>
      <dsp:txXfrm>
        <a:off x="366748" y="614772"/>
        <a:ext cx="1008558" cy="599022"/>
      </dsp:txXfrm>
    </dsp:sp>
    <dsp:sp modelId="{D43210F1-F2BF-481C-9C42-5470103E1D15}">
      <dsp:nvSpPr>
        <dsp:cNvPr id="0" name=""/>
        <dsp:cNvSpPr/>
      </dsp:nvSpPr>
      <dsp:spPr>
        <a:xfrm>
          <a:off x="1528118" y="810371"/>
          <a:ext cx="1191932" cy="599022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88900" rIns="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2500" kern="1200" dirty="0"/>
        </a:p>
      </dsp:txBody>
      <dsp:txXfrm>
        <a:off x="1528118" y="810371"/>
        <a:ext cx="1191932" cy="59902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01CCC1-6A4C-4537-A9CC-01D0AC1723AC}">
      <dsp:nvSpPr>
        <dsp:cNvPr id="0" name=""/>
        <dsp:cNvSpPr/>
      </dsp:nvSpPr>
      <dsp:spPr>
        <a:xfrm rot="16200000">
          <a:off x="-1386629" y="2067053"/>
          <a:ext cx="3150108" cy="2984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263221" bIns="0" numCol="1" spcCol="1270" anchor="t" anchorCtr="0">
          <a:noAutofit/>
        </a:bodyPr>
        <a:lstStyle/>
        <a:p>
          <a:pPr marL="0" lvl="0" indent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600" kern="1200" dirty="0">
            <a:latin typeface="字魂58号-创中黑" panose="00000500000000000000" pitchFamily="2" charset="-122"/>
            <a:ea typeface="字魂58号-创中黑" panose="00000500000000000000" pitchFamily="2" charset="-122"/>
          </a:endParaRPr>
        </a:p>
      </dsp:txBody>
      <dsp:txXfrm>
        <a:off x="-1386629" y="2067053"/>
        <a:ext cx="3150108" cy="298454"/>
      </dsp:txXfrm>
    </dsp:sp>
    <dsp:sp modelId="{10E56631-9B8D-4A68-BCCA-7DD5C18852A2}">
      <dsp:nvSpPr>
        <dsp:cNvPr id="0" name=""/>
        <dsp:cNvSpPr/>
      </dsp:nvSpPr>
      <dsp:spPr>
        <a:xfrm>
          <a:off x="337651" y="641226"/>
          <a:ext cx="1486621" cy="3150108"/>
        </a:xfrm>
        <a:prstGeom prst="rect">
          <a:avLst/>
        </a:prstGeom>
        <a:solidFill>
          <a:schemeClr val="accent4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472" tIns="263221" rIns="220472" bIns="220472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zh-CN" altLang="en-US" sz="2400" kern="1200" dirty="0">
            <a:latin typeface="字魂58号-创中黑" panose="00000500000000000000" pitchFamily="2" charset="-122"/>
            <a:ea typeface="字魂58号-创中黑" panose="00000500000000000000" pitchFamily="2" charset="-122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zh-CN" altLang="en-US" sz="2400" kern="1200" dirty="0">
            <a:latin typeface="字魂58号-创中黑" panose="00000500000000000000" pitchFamily="2" charset="-122"/>
            <a:ea typeface="字魂58号-创中黑" panose="00000500000000000000" pitchFamily="2" charset="-122"/>
          </a:endParaRPr>
        </a:p>
      </dsp:txBody>
      <dsp:txXfrm>
        <a:off x="337651" y="641226"/>
        <a:ext cx="1486621" cy="3150108"/>
      </dsp:txXfrm>
    </dsp:sp>
    <dsp:sp modelId="{E472B952-E29A-480D-8556-16DD8BAD4528}">
      <dsp:nvSpPr>
        <dsp:cNvPr id="0" name=""/>
        <dsp:cNvSpPr/>
      </dsp:nvSpPr>
      <dsp:spPr>
        <a:xfrm>
          <a:off x="39197" y="247265"/>
          <a:ext cx="596909" cy="596909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4860B8E-B239-4463-82D5-EDF6570AE14D}">
      <dsp:nvSpPr>
        <dsp:cNvPr id="0" name=""/>
        <dsp:cNvSpPr/>
      </dsp:nvSpPr>
      <dsp:spPr>
        <a:xfrm rot="16200000">
          <a:off x="776201" y="2067053"/>
          <a:ext cx="3150108" cy="2984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263221" bIns="0" numCol="1" spcCol="1270" anchor="t" anchorCtr="0">
          <a:noAutofit/>
        </a:bodyPr>
        <a:lstStyle/>
        <a:p>
          <a:pPr marL="0" lvl="0" indent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600" kern="1200" dirty="0">
            <a:latin typeface="字魂58号-创中黑" panose="00000500000000000000" pitchFamily="2" charset="-122"/>
            <a:ea typeface="字魂58号-创中黑" panose="00000500000000000000" pitchFamily="2" charset="-122"/>
          </a:endParaRPr>
        </a:p>
      </dsp:txBody>
      <dsp:txXfrm>
        <a:off x="776201" y="2067053"/>
        <a:ext cx="3150108" cy="298454"/>
      </dsp:txXfrm>
    </dsp:sp>
    <dsp:sp modelId="{E7196384-DED7-4126-90FC-AB809041079F}">
      <dsp:nvSpPr>
        <dsp:cNvPr id="0" name=""/>
        <dsp:cNvSpPr/>
      </dsp:nvSpPr>
      <dsp:spPr>
        <a:xfrm>
          <a:off x="2500483" y="641226"/>
          <a:ext cx="1486621" cy="3150108"/>
        </a:xfrm>
        <a:prstGeom prst="rect">
          <a:avLst/>
        </a:prstGeom>
        <a:solidFill>
          <a:schemeClr val="accent4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0800" dist="38100" algn="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472" tIns="263221" rIns="220472" bIns="220472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zh-CN" altLang="en-US" sz="2400" kern="1200" dirty="0">
            <a:latin typeface="字魂58号-创中黑" panose="00000500000000000000" pitchFamily="2" charset="-122"/>
            <a:ea typeface="字魂58号-创中黑" panose="00000500000000000000" pitchFamily="2" charset="-122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zh-CN" altLang="en-US" sz="2400" kern="1200" dirty="0">
            <a:latin typeface="字魂58号-创中黑" panose="00000500000000000000" pitchFamily="2" charset="-122"/>
            <a:ea typeface="字魂58号-创中黑" panose="00000500000000000000" pitchFamily="2" charset="-122"/>
          </a:endParaRPr>
        </a:p>
      </dsp:txBody>
      <dsp:txXfrm>
        <a:off x="2500483" y="641226"/>
        <a:ext cx="1486621" cy="3150108"/>
      </dsp:txXfrm>
    </dsp:sp>
    <dsp:sp modelId="{AF48D73C-C53C-4FF5-8AB2-414E796C7651}">
      <dsp:nvSpPr>
        <dsp:cNvPr id="0" name=""/>
        <dsp:cNvSpPr/>
      </dsp:nvSpPr>
      <dsp:spPr>
        <a:xfrm>
          <a:off x="2202028" y="247265"/>
          <a:ext cx="596909" cy="596909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8DF5507-6E1E-430B-A360-46D8AA83653A}">
      <dsp:nvSpPr>
        <dsp:cNvPr id="0" name=""/>
        <dsp:cNvSpPr/>
      </dsp:nvSpPr>
      <dsp:spPr>
        <a:xfrm rot="16200000">
          <a:off x="2939032" y="2067053"/>
          <a:ext cx="3150108" cy="2984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263221" bIns="0" numCol="1" spcCol="1270" anchor="t" anchorCtr="0">
          <a:noAutofit/>
        </a:bodyPr>
        <a:lstStyle/>
        <a:p>
          <a:pPr marL="0" lvl="0" indent="0" algn="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800" kern="1200" dirty="0"/>
        </a:p>
      </dsp:txBody>
      <dsp:txXfrm>
        <a:off x="2939032" y="2067053"/>
        <a:ext cx="3150108" cy="298454"/>
      </dsp:txXfrm>
    </dsp:sp>
    <dsp:sp modelId="{8CF714A0-FC1D-448C-93E1-3FF981FA2B33}">
      <dsp:nvSpPr>
        <dsp:cNvPr id="0" name=""/>
        <dsp:cNvSpPr/>
      </dsp:nvSpPr>
      <dsp:spPr>
        <a:xfrm>
          <a:off x="4663314" y="641226"/>
          <a:ext cx="1486621" cy="3150108"/>
        </a:xfrm>
        <a:prstGeom prst="rect">
          <a:avLst/>
        </a:prstGeom>
        <a:solidFill>
          <a:schemeClr val="accent4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0800" dist="38100" algn="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472" tIns="263221" rIns="220472" bIns="220472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zh-CN" altLang="en-US" sz="2400" kern="1200" dirty="0">
            <a:latin typeface="字魂58号-创中黑" panose="00000500000000000000" pitchFamily="2" charset="-122"/>
            <a:ea typeface="字魂58号-创中黑" panose="00000500000000000000" pitchFamily="2" charset="-122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zh-CN" altLang="en-US" sz="2400" kern="1200" dirty="0">
            <a:latin typeface="字魂58号-创中黑" panose="00000500000000000000" pitchFamily="2" charset="-122"/>
            <a:ea typeface="字魂58号-创中黑" panose="00000500000000000000" pitchFamily="2" charset="-122"/>
          </a:endParaRPr>
        </a:p>
      </dsp:txBody>
      <dsp:txXfrm>
        <a:off x="4663314" y="641226"/>
        <a:ext cx="1486621" cy="3150108"/>
      </dsp:txXfrm>
    </dsp:sp>
    <dsp:sp modelId="{73FC66B4-8D65-467F-8FFA-184DF8E0FB53}">
      <dsp:nvSpPr>
        <dsp:cNvPr id="0" name=""/>
        <dsp:cNvSpPr/>
      </dsp:nvSpPr>
      <dsp:spPr>
        <a:xfrm>
          <a:off x="4364859" y="247265"/>
          <a:ext cx="596909" cy="596909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2">
  <dgm:title val=""/>
  <dgm:desc val=""/>
  <dgm:catLst>
    <dgm:cat type="list" pri="6000"/>
    <dgm:cat type="relationship" pri="16000"/>
    <dgm:cat type="picture" pri="29000"/>
    <dgm:cat type="pictureconvert" pri="2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/>
    </dgm:varLst>
    <dgm:choose name="Name0">
      <dgm:if name="Name1" func="var" arg="dir" op="equ" val="norm">
        <dgm:alg type="lin">
          <dgm:param type="linDir" val="fromL"/>
          <dgm:param type="nodeVertAlign" val="t"/>
        </dgm:alg>
      </dgm:if>
      <dgm:else name="Name2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Node" refType="w"/>
      <dgm:constr type="h" for="ch" forName="compositeNode" refType="h"/>
      <dgm:constr type="w" for="ch" forName="sibTrans" refType="w" refFor="ch" refForName="compositeNode" op="equ" fact="0.2"/>
      <dgm:constr type="h" for="des" forName="childNode" op="equ"/>
      <dgm:constr type="w" for="des" forName="childNode" op="equ"/>
      <dgm:constr type="w" for="des" forName="parentNode" op="equ"/>
      <dgm:constr type="h" for="des" forName="image" op="equ"/>
      <dgm:constr type="w" for="des" forName="image" op="equ"/>
      <dgm:constr type="primFontSz" for="des" forName="parentNode" op="equ" val="65"/>
      <dgm:constr type="primFontSz" for="des" forName="childNode" op="equ" val="65"/>
    </dgm:constrLst>
    <dgm:ruleLst/>
    <dgm:forEach name="Name3" axis="ch" ptType="node">
      <dgm:layoutNode name="compositeNode">
        <dgm:varLst>
          <dgm:bulletEnabled val="1"/>
        </dgm:varLst>
        <dgm:alg type="composite"/>
        <dgm:presOf/>
        <dgm:choose name="Name4">
          <dgm:if name="Name5" func="var" arg="dir" op="equ" val="norm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l" for="ch" forName="image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l" for="ch" forName="childNode" refType="w" refFor="ch" refForName="image" fact="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l" for="ch" forName="parentNode"/>
              <dgm:constr type="r" for="ch" forName="parentNode" refType="l" refFor="ch" refForName="childNode"/>
              <dgm:constr type="rMarg" for="ch" forName="parentNode" refType="w" refFor="ch" refForName="image" fact="1.25"/>
            </dgm:constrLst>
          </dgm:if>
          <dgm:else name="Name6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r" for="ch" forName="image" refType="w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r" for="ch" forName="childNode" refType="w"/>
              <dgm:constr type="rOff" for="ch" forName="childNode" refType="w" refFor="ch" refForName="image" fact="-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r" for="ch" forName="parentNode" refType="w"/>
              <dgm:constr type="l" for="ch" forName="parentNode" refType="r" refFor="ch" refForName="childNode"/>
              <dgm:constr type="lOff" for="ch" forName="parentNode" refType="rOff" refFor="ch" refForName="childNode"/>
              <dgm:constr type="lMarg" for="ch" forName="parentNode" refType="w" refFor="ch" refForName="image" fact="1.25"/>
            </dgm:constrLst>
          </dgm:else>
        </dgm:choose>
        <dgm:ruleLst>
          <dgm:rule type="w" for="ch" forName="childNode" val="NaN" fact="0.4" max="NaN"/>
          <dgm:rule type="h" for="ch" forName="childNode" val="NaN" fact="0.5" max="NaN"/>
        </dgm:ruleLst>
        <dgm:layoutNode name="image" styleLbl="fgImgPlace1">
          <dgm:alg type="sp"/>
          <dgm:shape xmlns:r="http://schemas.openxmlformats.org/officeDocument/2006/relationships" type="rect" r:blip="" zOrderOff="4" blipPhldr="1">
            <dgm:adjLst/>
          </dgm:shape>
          <dgm:presOf/>
          <dgm:constrLst/>
          <dgm:ruleLst/>
        </dgm:layoutNode>
        <dgm:layoutNode name="childNode" styleLbl="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 zOrderOff="2">
            <dgm:adjLst/>
          </dgm:shape>
          <dgm:presOf axis="des" ptType="node"/>
          <dgm:constrLst/>
          <dgm:ruleLst>
            <dgm:rule type="primFontSz" val="5" fact="NaN" max="NaN"/>
          </dgm:ruleLst>
        </dgm:layoutNode>
        <dgm:layoutNode name="parentNode" styleLbl="revTx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>
                <dgm:adjLst/>
              </dgm:shape>
              <dgm:presOf axis="self"/>
              <dgm:constrLst>
                <dgm:constr type="lMarg"/>
                <dgm:constr type="bMarg"/>
                <dgm:constr type="tMarg"/>
              </dgm:constrLst>
            </dgm:if>
            <dgm:else name="Name9">
              <dgm:alg type="tx">
                <dgm:param type="autoTxRot" val="grav"/>
                <dgm:param type="parTxLTRAlign" val="l"/>
                <dgm:param type="parTxRTLAlign" val="l"/>
              </dgm:alg>
              <dgm:shape xmlns:r="http://schemas.openxmlformats.org/officeDocument/2006/relationships" rot="90" type="rect" r:blip="">
                <dgm:adjLst/>
              </dgm:shape>
              <dgm:presOf axis="self"/>
              <dgm:constrLst>
                <dgm:constr type="rMarg"/>
                <dgm:constr type="bMarg"/>
                <dgm:constr type="tMarg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25732D-11BF-4C70-AEF0-78AD4677942B}" type="datetimeFigureOut">
              <a:rPr lang="zh-CN" altLang="en-US" smtClean="0"/>
              <a:t>2020/7/20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148AE9-9080-453B-82A1-BB68F20787C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49661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148AE9-9080-453B-82A1-BB68F20787C4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54980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148AE9-9080-453B-82A1-BB68F20787C4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94169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148AE9-9080-453B-82A1-BB68F20787C4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082502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148AE9-9080-453B-82A1-BB68F20787C4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324206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148AE9-9080-453B-82A1-BB68F20787C4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758760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148AE9-9080-453B-82A1-BB68F20787C4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604023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148AE9-9080-453B-82A1-BB68F20787C4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316453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148AE9-9080-453B-82A1-BB68F20787C4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474472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148AE9-9080-453B-82A1-BB68F20787C4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983942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148AE9-9080-453B-82A1-BB68F20787C4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72470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148AE9-9080-453B-82A1-BB68F20787C4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21357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148AE9-9080-453B-82A1-BB68F20787C4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82664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148AE9-9080-453B-82A1-BB68F20787C4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82889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148AE9-9080-453B-82A1-BB68F20787C4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37706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148AE9-9080-453B-82A1-BB68F20787C4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17915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148AE9-9080-453B-82A1-BB68F20787C4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98830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148AE9-9080-453B-82A1-BB68F20787C4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4131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148AE9-9080-453B-82A1-BB68F20787C4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29226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B77D695-1CA0-4FB5-B773-BEA7778000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ABAEF150-8C82-4190-ABB6-B3E9E5E235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D2DC41E-C820-4411-80C6-3783D49FC7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E4F37-ABCD-498D-BDE4-D67BEA6D1D49}" type="datetimeFigureOut">
              <a:rPr lang="zh-CN" altLang="en-US" smtClean="0"/>
              <a:t>2020/7/20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3BDF0B5-715F-472A-BC8B-FA7AA28A18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01F68D4-4A51-42F9-8A77-DE3E042649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BC522-A860-4FCA-A4D6-2A576ADFFDC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14727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EAA0A4F-9F63-41EC-848E-F32D611EB7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180E4DD3-E8A8-4B14-BD56-2F0CF03033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58946BC-FCCA-4C86-94B6-8B1D2DF6C2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E4F37-ABCD-498D-BDE4-D67BEA6D1D49}" type="datetimeFigureOut">
              <a:rPr lang="zh-CN" altLang="en-US" smtClean="0"/>
              <a:t>2020/7/20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67D0678-9E2D-40D6-BD2F-1ECEAFCE5C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8B792E7-DB93-4647-8652-8BC6EB6B4C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BC522-A860-4FCA-A4D6-2A576ADFFDC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69195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5A6AA9A6-5B8A-40E3-9ACA-D89CB00D19C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1E5F9905-94FF-444E-A5C1-3CDF9347B1D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529A24B-DA58-490D-B241-BCF7AC3F6F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E4F37-ABCD-498D-BDE4-D67BEA6D1D49}" type="datetimeFigureOut">
              <a:rPr lang="zh-CN" altLang="en-US" smtClean="0"/>
              <a:t>2020/7/20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EBE22F3-8EA9-426E-8537-9AB013697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FBDB4C6-A1C1-4996-B42C-FD497BBA80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BC522-A860-4FCA-A4D6-2A576ADFFDC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2284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6146233-AF59-44F0-9687-A39EA8B6AD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64D6207-DA15-4D5A-BF3D-5C97ED7169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A19A960-8FB7-4BC9-A3F8-7E924F57D2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E4F37-ABCD-498D-BDE4-D67BEA6D1D49}" type="datetimeFigureOut">
              <a:rPr lang="zh-CN" altLang="en-US" smtClean="0"/>
              <a:t>2020/7/20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01C82EC-B2DE-429D-B218-4945ABA80F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53410BA-51D5-4C30-873C-767ABDCF14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BC522-A860-4FCA-A4D6-2A576ADFFDC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99235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CCDBA46-694A-44A7-9E7B-7C9D7D9680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E55B9770-7C18-4979-B950-9141315A31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9F8A6F6-8B00-47E1-9E9A-888C49B342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E4F37-ABCD-498D-BDE4-D67BEA6D1D49}" type="datetimeFigureOut">
              <a:rPr lang="zh-CN" altLang="en-US" smtClean="0"/>
              <a:t>2020/7/20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0E1593D-16BA-49E8-8C56-F98BA8CDB3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3BD2181-9726-4B62-91DB-441C209586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BC522-A860-4FCA-A4D6-2A576ADFFDC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57769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F3A909E-4A7C-43D9-BBE0-7C40910C07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9FDD458-CB2D-469E-A842-95618FD43DA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39B0D983-DA23-48E9-9836-6362406EB13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79E87DB4-AEE7-4575-80C2-1A5AD73813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E4F37-ABCD-498D-BDE4-D67BEA6D1D49}" type="datetimeFigureOut">
              <a:rPr lang="zh-CN" altLang="en-US" smtClean="0"/>
              <a:t>2020/7/20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6684F1C6-F8D9-4325-818D-47103487E0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F42AA444-9521-43C9-9422-7B968A2845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BC522-A860-4FCA-A4D6-2A576ADFFDC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9933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DBF4618-2707-4653-B7B0-8A4C5135E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6BE19E1F-F478-4C94-BF78-DDD392AC2E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37D09729-541A-4EB9-8A4C-97F4EE05A9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F8FBDC1F-A809-49C3-8DEE-A8B7AA7D704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1E638773-927C-4891-B3B7-4104B15B16D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C0CEFF53-AB2F-41A3-89E8-4BB894B36B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E4F37-ABCD-498D-BDE4-D67BEA6D1D49}" type="datetimeFigureOut">
              <a:rPr lang="zh-CN" altLang="en-US" smtClean="0"/>
              <a:t>2020/7/20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2A9157D3-D632-44CF-9F05-EB256B726D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95E239B3-7793-47D7-A551-E96C75A12A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BC522-A860-4FCA-A4D6-2A576ADFFDC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28600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FAC9B43-772A-4F0A-9D09-4DC82C09D5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E992B067-4C54-4217-807B-CF8E9F60AE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E4F37-ABCD-498D-BDE4-D67BEA6D1D49}" type="datetimeFigureOut">
              <a:rPr lang="zh-CN" altLang="en-US" smtClean="0"/>
              <a:t>2020/7/20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E193C0B3-CBEC-4A72-9C8D-7495718340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9829C09A-1F31-4114-B130-F810A8C1C1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BC522-A860-4FCA-A4D6-2A576ADFFDC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96625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BE686E40-4E13-45C0-B68F-370AC5DC8C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E4F37-ABCD-498D-BDE4-D67BEA6D1D49}" type="datetimeFigureOut">
              <a:rPr lang="zh-CN" altLang="en-US" smtClean="0"/>
              <a:t>2020/7/20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40052940-DA1D-4381-83E5-A11B55D02A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36B4A4E1-3FA1-4DF1-ABD4-D505ED0248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BC522-A860-4FCA-A4D6-2A576ADFFDC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74099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FFC6002-5819-43CC-AFEB-2B868497CA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17AA20A-AE6B-4E85-95F8-482919A018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2E484078-616B-4574-946B-58FAC43305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D0A0F009-6DAC-4E80-91C0-F159A87FA0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E4F37-ABCD-498D-BDE4-D67BEA6D1D49}" type="datetimeFigureOut">
              <a:rPr lang="zh-CN" altLang="en-US" smtClean="0"/>
              <a:t>2020/7/20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D9259D81-B36A-4F7B-A17A-8DDFB8F7DE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37A01885-5582-4DA1-9FC5-4F71EC2AD6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BC522-A860-4FCA-A4D6-2A576ADFFDC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99461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F42D263-F0DA-46E5-A904-4D64684EEF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5563B161-4FB2-45A4-8439-6543199CEA0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3A4AAACA-F1F1-4DFF-A5CE-3964F5B015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C1001E1A-3CF1-4B20-8C32-AD6BBBE7F7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E4F37-ABCD-498D-BDE4-D67BEA6D1D49}" type="datetimeFigureOut">
              <a:rPr lang="zh-CN" altLang="en-US" smtClean="0"/>
              <a:t>2020/7/20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3711A721-5A8B-4E43-8195-67765DD244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876C2409-01AF-4C91-8452-1C1AEF492C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BC522-A860-4FCA-A4D6-2A576ADFFDC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22808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872B69E5-95C6-4C19-A6D9-AA83125580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EA7AF043-4174-41CC-819B-920DED5350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940CED2-83D7-4136-913A-FBD725A8AC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AE4F37-ABCD-498D-BDE4-D67BEA6D1D49}" type="datetimeFigureOut">
              <a:rPr lang="zh-CN" altLang="en-US" smtClean="0"/>
              <a:t>2020/7/20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D01C7C9-8DF4-434E-A434-72732B4528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991B386-2721-4DAE-84AE-5DE239FB83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8BC522-A860-4FCA-A4D6-2A576ADFFDC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7373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1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Relationship Id="rId9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.xml"/><Relationship Id="rId3" Type="http://schemas.openxmlformats.org/officeDocument/2006/relationships/image" Target="../media/image2.png"/><Relationship Id="rId7" Type="http://schemas.openxmlformats.org/officeDocument/2006/relationships/diagramQuickStyle" Target="../diagrams/quickStyle3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3.xml"/><Relationship Id="rId5" Type="http://schemas.openxmlformats.org/officeDocument/2006/relationships/diagramData" Target="../diagrams/data3.xml"/><Relationship Id="rId4" Type="http://schemas.openxmlformats.org/officeDocument/2006/relationships/image" Target="../media/image3.png"/><Relationship Id="rId9" Type="http://schemas.microsoft.com/office/2007/relationships/diagramDrawing" Target="../diagrams/drawing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9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>
            <a:extLst>
              <a:ext uri="{FF2B5EF4-FFF2-40B4-BE49-F238E27FC236}">
                <a16:creationId xmlns:a16="http://schemas.microsoft.com/office/drawing/2014/main" id="{CA339F88-1BF5-4C9C-8EE7-3A442FEBE64E}"/>
              </a:ext>
            </a:extLst>
          </p:cNvPr>
          <p:cNvSpPr/>
          <p:nvPr/>
        </p:nvSpPr>
        <p:spPr>
          <a:xfrm>
            <a:off x="1730478" y="2032436"/>
            <a:ext cx="7813572" cy="148751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>
            <a:extLst>
              <a:ext uri="{FF2B5EF4-FFF2-40B4-BE49-F238E27FC236}">
                <a16:creationId xmlns:a16="http://schemas.microsoft.com/office/drawing/2014/main" id="{0D6A3B8E-0AB2-4A86-A8A7-BA745E3819B7}"/>
              </a:ext>
            </a:extLst>
          </p:cNvPr>
          <p:cNvSpPr/>
          <p:nvPr/>
        </p:nvSpPr>
        <p:spPr>
          <a:xfrm rot="21035200">
            <a:off x="-739966" y="1996000"/>
            <a:ext cx="7312849" cy="4990322"/>
          </a:xfrm>
          <a:custGeom>
            <a:avLst/>
            <a:gdLst>
              <a:gd name="connsiteX0" fmla="*/ 0 w 3914775"/>
              <a:gd name="connsiteY0" fmla="*/ 1862138 h 3724275"/>
              <a:gd name="connsiteX1" fmla="*/ 1957388 w 3914775"/>
              <a:gd name="connsiteY1" fmla="*/ 0 h 3724275"/>
              <a:gd name="connsiteX2" fmla="*/ 3914776 w 3914775"/>
              <a:gd name="connsiteY2" fmla="*/ 1862138 h 3724275"/>
              <a:gd name="connsiteX3" fmla="*/ 1957388 w 3914775"/>
              <a:gd name="connsiteY3" fmla="*/ 3724276 h 3724275"/>
              <a:gd name="connsiteX4" fmla="*/ 0 w 3914775"/>
              <a:gd name="connsiteY4" fmla="*/ 1862138 h 3724275"/>
              <a:gd name="connsiteX0" fmla="*/ 0 w 5257801"/>
              <a:gd name="connsiteY0" fmla="*/ 3383856 h 4050563"/>
              <a:gd name="connsiteX1" fmla="*/ 3300413 w 5257801"/>
              <a:gd name="connsiteY1" fmla="*/ 35818 h 4050563"/>
              <a:gd name="connsiteX2" fmla="*/ 5257801 w 5257801"/>
              <a:gd name="connsiteY2" fmla="*/ 1897956 h 4050563"/>
              <a:gd name="connsiteX3" fmla="*/ 3300413 w 5257801"/>
              <a:gd name="connsiteY3" fmla="*/ 3760094 h 4050563"/>
              <a:gd name="connsiteX4" fmla="*/ 0 w 5257801"/>
              <a:gd name="connsiteY4" fmla="*/ 3383856 h 4050563"/>
              <a:gd name="connsiteX0" fmla="*/ 178216 w 5436017"/>
              <a:gd name="connsiteY0" fmla="*/ 4217498 h 4789675"/>
              <a:gd name="connsiteX1" fmla="*/ 973554 w 5436017"/>
              <a:gd name="connsiteY1" fmla="*/ 21735 h 4789675"/>
              <a:gd name="connsiteX2" fmla="*/ 5436017 w 5436017"/>
              <a:gd name="connsiteY2" fmla="*/ 2731598 h 4789675"/>
              <a:gd name="connsiteX3" fmla="*/ 3478629 w 5436017"/>
              <a:gd name="connsiteY3" fmla="*/ 4593736 h 4789675"/>
              <a:gd name="connsiteX4" fmla="*/ 178216 w 5436017"/>
              <a:gd name="connsiteY4" fmla="*/ 4217498 h 4789675"/>
              <a:gd name="connsiteX0" fmla="*/ 203278 w 5461079"/>
              <a:gd name="connsiteY0" fmla="*/ 5068516 h 5689581"/>
              <a:gd name="connsiteX1" fmla="*/ 912891 w 5461079"/>
              <a:gd name="connsiteY1" fmla="*/ 15503 h 5689581"/>
              <a:gd name="connsiteX2" fmla="*/ 5461079 w 5461079"/>
              <a:gd name="connsiteY2" fmla="*/ 3582616 h 5689581"/>
              <a:gd name="connsiteX3" fmla="*/ 3503691 w 5461079"/>
              <a:gd name="connsiteY3" fmla="*/ 5444754 h 5689581"/>
              <a:gd name="connsiteX4" fmla="*/ 203278 w 5461079"/>
              <a:gd name="connsiteY4" fmla="*/ 5068516 h 5689581"/>
              <a:gd name="connsiteX0" fmla="*/ 217137 w 5865463"/>
              <a:gd name="connsiteY0" fmla="*/ 5063539 h 5669845"/>
              <a:gd name="connsiteX1" fmla="*/ 926750 w 5865463"/>
              <a:gd name="connsiteY1" fmla="*/ 10526 h 5669845"/>
              <a:gd name="connsiteX2" fmla="*/ 5865463 w 5865463"/>
              <a:gd name="connsiteY2" fmla="*/ 3806239 h 5669845"/>
              <a:gd name="connsiteX3" fmla="*/ 3517550 w 5865463"/>
              <a:gd name="connsiteY3" fmla="*/ 5439777 h 5669845"/>
              <a:gd name="connsiteX4" fmla="*/ 217137 w 5865463"/>
              <a:gd name="connsiteY4" fmla="*/ 5063539 h 5669845"/>
              <a:gd name="connsiteX0" fmla="*/ 217137 w 5865463"/>
              <a:gd name="connsiteY0" fmla="*/ 5061864 h 5668170"/>
              <a:gd name="connsiteX1" fmla="*/ 926750 w 5865463"/>
              <a:gd name="connsiteY1" fmla="*/ 8851 h 5668170"/>
              <a:gd name="connsiteX2" fmla="*/ 5865463 w 5865463"/>
              <a:gd name="connsiteY2" fmla="*/ 3804564 h 5668170"/>
              <a:gd name="connsiteX3" fmla="*/ 3517550 w 5865463"/>
              <a:gd name="connsiteY3" fmla="*/ 5438102 h 5668170"/>
              <a:gd name="connsiteX4" fmla="*/ 217137 w 5865463"/>
              <a:gd name="connsiteY4" fmla="*/ 5061864 h 5668170"/>
              <a:gd name="connsiteX0" fmla="*/ 217137 w 6503521"/>
              <a:gd name="connsiteY0" fmla="*/ 5061864 h 5668170"/>
              <a:gd name="connsiteX1" fmla="*/ 926750 w 6503521"/>
              <a:gd name="connsiteY1" fmla="*/ 8851 h 5668170"/>
              <a:gd name="connsiteX2" fmla="*/ 5865463 w 6503521"/>
              <a:gd name="connsiteY2" fmla="*/ 3804564 h 5668170"/>
              <a:gd name="connsiteX3" fmla="*/ 3517550 w 6503521"/>
              <a:gd name="connsiteY3" fmla="*/ 5438102 h 5668170"/>
              <a:gd name="connsiteX4" fmla="*/ 217137 w 6503521"/>
              <a:gd name="connsiteY4" fmla="*/ 5061864 h 5668170"/>
              <a:gd name="connsiteX0" fmla="*/ 471568 w 6757952"/>
              <a:gd name="connsiteY0" fmla="*/ 5042859 h 5648007"/>
              <a:gd name="connsiteX1" fmla="*/ 628731 w 6757952"/>
              <a:gd name="connsiteY1" fmla="*/ 8896 h 5648007"/>
              <a:gd name="connsiteX2" fmla="*/ 6119894 w 6757952"/>
              <a:gd name="connsiteY2" fmla="*/ 3785559 h 5648007"/>
              <a:gd name="connsiteX3" fmla="*/ 3771981 w 6757952"/>
              <a:gd name="connsiteY3" fmla="*/ 5419097 h 5648007"/>
              <a:gd name="connsiteX4" fmla="*/ 471568 w 6757952"/>
              <a:gd name="connsiteY4" fmla="*/ 5042859 h 5648007"/>
              <a:gd name="connsiteX0" fmla="*/ 498889 w 7162522"/>
              <a:gd name="connsiteY0" fmla="*/ 5536618 h 6404990"/>
              <a:gd name="connsiteX1" fmla="*/ 656052 w 7162522"/>
              <a:gd name="connsiteY1" fmla="*/ 502655 h 6404990"/>
              <a:gd name="connsiteX2" fmla="*/ 6566315 w 7162522"/>
              <a:gd name="connsiteY2" fmla="*/ 469318 h 6404990"/>
              <a:gd name="connsiteX3" fmla="*/ 3799302 w 7162522"/>
              <a:gd name="connsiteY3" fmla="*/ 5912856 h 6404990"/>
              <a:gd name="connsiteX4" fmla="*/ 498889 w 7162522"/>
              <a:gd name="connsiteY4" fmla="*/ 5536618 h 6404990"/>
              <a:gd name="connsiteX0" fmla="*/ 347617 w 4915368"/>
              <a:gd name="connsiteY0" fmla="*/ 5093341 h 5797700"/>
              <a:gd name="connsiteX1" fmla="*/ 504780 w 4915368"/>
              <a:gd name="connsiteY1" fmla="*/ 59378 h 5797700"/>
              <a:gd name="connsiteX2" fmla="*/ 3948068 w 4915368"/>
              <a:gd name="connsiteY2" fmla="*/ 2350141 h 5797700"/>
              <a:gd name="connsiteX3" fmla="*/ 3648030 w 4915368"/>
              <a:gd name="connsiteY3" fmla="*/ 5469579 h 5797700"/>
              <a:gd name="connsiteX4" fmla="*/ 347617 w 4915368"/>
              <a:gd name="connsiteY4" fmla="*/ 5093341 h 5797700"/>
              <a:gd name="connsiteX0" fmla="*/ 411582 w 5866129"/>
              <a:gd name="connsiteY0" fmla="*/ 5242219 h 6041914"/>
              <a:gd name="connsiteX1" fmla="*/ 568745 w 5866129"/>
              <a:gd name="connsiteY1" fmla="*/ 208256 h 6041914"/>
              <a:gd name="connsiteX2" fmla="*/ 5107408 w 5866129"/>
              <a:gd name="connsiteY2" fmla="*/ 1136944 h 6041914"/>
              <a:gd name="connsiteX3" fmla="*/ 3711995 w 5866129"/>
              <a:gd name="connsiteY3" fmla="*/ 5618457 h 6041914"/>
              <a:gd name="connsiteX4" fmla="*/ 411582 w 5866129"/>
              <a:gd name="connsiteY4" fmla="*/ 5242219 h 6041914"/>
              <a:gd name="connsiteX0" fmla="*/ 411582 w 7314872"/>
              <a:gd name="connsiteY0" fmla="*/ 5242219 h 6041914"/>
              <a:gd name="connsiteX1" fmla="*/ 568745 w 7314872"/>
              <a:gd name="connsiteY1" fmla="*/ 208256 h 6041914"/>
              <a:gd name="connsiteX2" fmla="*/ 5107408 w 7314872"/>
              <a:gd name="connsiteY2" fmla="*/ 1136944 h 6041914"/>
              <a:gd name="connsiteX3" fmla="*/ 3711995 w 7314872"/>
              <a:gd name="connsiteY3" fmla="*/ 5618457 h 6041914"/>
              <a:gd name="connsiteX4" fmla="*/ 411582 w 7314872"/>
              <a:gd name="connsiteY4" fmla="*/ 5242219 h 6041914"/>
              <a:gd name="connsiteX0" fmla="*/ 591135 w 8281238"/>
              <a:gd name="connsiteY0" fmla="*/ 5242219 h 5985356"/>
              <a:gd name="connsiteX1" fmla="*/ 748298 w 8281238"/>
              <a:gd name="connsiteY1" fmla="*/ 208256 h 5985356"/>
              <a:gd name="connsiteX2" fmla="*/ 5286961 w 8281238"/>
              <a:gd name="connsiteY2" fmla="*/ 1136944 h 5985356"/>
              <a:gd name="connsiteX3" fmla="*/ 6558548 w 8281238"/>
              <a:gd name="connsiteY3" fmla="*/ 5532732 h 5985356"/>
              <a:gd name="connsiteX4" fmla="*/ 591135 w 8281238"/>
              <a:gd name="connsiteY4" fmla="*/ 5242219 h 5985356"/>
              <a:gd name="connsiteX0" fmla="*/ 507423 w 7201209"/>
              <a:gd name="connsiteY0" fmla="*/ 5100436 h 5759069"/>
              <a:gd name="connsiteX1" fmla="*/ 664586 w 7201209"/>
              <a:gd name="connsiteY1" fmla="*/ 66473 h 5759069"/>
              <a:gd name="connsiteX2" fmla="*/ 3498274 w 7201209"/>
              <a:gd name="connsiteY2" fmla="*/ 2242936 h 5759069"/>
              <a:gd name="connsiteX3" fmla="*/ 6474836 w 7201209"/>
              <a:gd name="connsiteY3" fmla="*/ 5390949 h 5759069"/>
              <a:gd name="connsiteX4" fmla="*/ 507423 w 7201209"/>
              <a:gd name="connsiteY4" fmla="*/ 5100436 h 5759069"/>
              <a:gd name="connsiteX0" fmla="*/ 545537 w 7676696"/>
              <a:gd name="connsiteY0" fmla="*/ 5111666 h 5781054"/>
              <a:gd name="connsiteX1" fmla="*/ 702700 w 7676696"/>
              <a:gd name="connsiteY1" fmla="*/ 77703 h 5781054"/>
              <a:gd name="connsiteX2" fmla="*/ 4346013 w 7676696"/>
              <a:gd name="connsiteY2" fmla="*/ 2092241 h 5781054"/>
              <a:gd name="connsiteX3" fmla="*/ 6512950 w 7676696"/>
              <a:gd name="connsiteY3" fmla="*/ 5402179 h 5781054"/>
              <a:gd name="connsiteX4" fmla="*/ 545537 w 7676696"/>
              <a:gd name="connsiteY4" fmla="*/ 5111666 h 5781054"/>
              <a:gd name="connsiteX0" fmla="*/ 545537 w 7676696"/>
              <a:gd name="connsiteY0" fmla="*/ 5056360 h 5722458"/>
              <a:gd name="connsiteX1" fmla="*/ 702700 w 7676696"/>
              <a:gd name="connsiteY1" fmla="*/ 79547 h 5722458"/>
              <a:gd name="connsiteX2" fmla="*/ 4346013 w 7676696"/>
              <a:gd name="connsiteY2" fmla="*/ 2036935 h 5722458"/>
              <a:gd name="connsiteX3" fmla="*/ 6512950 w 7676696"/>
              <a:gd name="connsiteY3" fmla="*/ 5346873 h 5722458"/>
              <a:gd name="connsiteX4" fmla="*/ 545537 w 7676696"/>
              <a:gd name="connsiteY4" fmla="*/ 5056360 h 5722458"/>
              <a:gd name="connsiteX0" fmla="*/ 1348885 w 8480044"/>
              <a:gd name="connsiteY0" fmla="*/ 5132625 h 5798723"/>
              <a:gd name="connsiteX1" fmla="*/ 1506048 w 8480044"/>
              <a:gd name="connsiteY1" fmla="*/ 155812 h 5798723"/>
              <a:gd name="connsiteX2" fmla="*/ 5149361 w 8480044"/>
              <a:gd name="connsiteY2" fmla="*/ 2113200 h 5798723"/>
              <a:gd name="connsiteX3" fmla="*/ 7316298 w 8480044"/>
              <a:gd name="connsiteY3" fmla="*/ 5423138 h 5798723"/>
              <a:gd name="connsiteX4" fmla="*/ 1348885 w 8480044"/>
              <a:gd name="connsiteY4" fmla="*/ 5132625 h 5798723"/>
              <a:gd name="connsiteX0" fmla="*/ 1348885 w 8480044"/>
              <a:gd name="connsiteY0" fmla="*/ 5132625 h 5798723"/>
              <a:gd name="connsiteX1" fmla="*/ 1506048 w 8480044"/>
              <a:gd name="connsiteY1" fmla="*/ 155812 h 5798723"/>
              <a:gd name="connsiteX2" fmla="*/ 5149361 w 8480044"/>
              <a:gd name="connsiteY2" fmla="*/ 2113200 h 5798723"/>
              <a:gd name="connsiteX3" fmla="*/ 7316298 w 8480044"/>
              <a:gd name="connsiteY3" fmla="*/ 5423138 h 5798723"/>
              <a:gd name="connsiteX4" fmla="*/ 1348885 w 8480044"/>
              <a:gd name="connsiteY4" fmla="*/ 5132625 h 5798723"/>
              <a:gd name="connsiteX0" fmla="*/ 1348885 w 7376668"/>
              <a:gd name="connsiteY0" fmla="*/ 5132625 h 5798723"/>
              <a:gd name="connsiteX1" fmla="*/ 1506048 w 7376668"/>
              <a:gd name="connsiteY1" fmla="*/ 155812 h 5798723"/>
              <a:gd name="connsiteX2" fmla="*/ 5149361 w 7376668"/>
              <a:gd name="connsiteY2" fmla="*/ 2113200 h 5798723"/>
              <a:gd name="connsiteX3" fmla="*/ 7316298 w 7376668"/>
              <a:gd name="connsiteY3" fmla="*/ 5423138 h 5798723"/>
              <a:gd name="connsiteX4" fmla="*/ 1348885 w 7376668"/>
              <a:gd name="connsiteY4" fmla="*/ 5132625 h 5798723"/>
              <a:gd name="connsiteX0" fmla="*/ 1424262 w 8905101"/>
              <a:gd name="connsiteY0" fmla="*/ 5132744 h 5816577"/>
              <a:gd name="connsiteX1" fmla="*/ 1581425 w 8905101"/>
              <a:gd name="connsiteY1" fmla="*/ 155931 h 5816577"/>
              <a:gd name="connsiteX2" fmla="*/ 5224738 w 8905101"/>
              <a:gd name="connsiteY2" fmla="*/ 2113319 h 5816577"/>
              <a:gd name="connsiteX3" fmla="*/ 8858525 w 8905101"/>
              <a:gd name="connsiteY3" fmla="*/ 5451832 h 5816577"/>
              <a:gd name="connsiteX4" fmla="*/ 1424262 w 8905101"/>
              <a:gd name="connsiteY4" fmla="*/ 5132744 h 5816577"/>
              <a:gd name="connsiteX0" fmla="*/ 1424262 w 8962836"/>
              <a:gd name="connsiteY0" fmla="*/ 5132744 h 5816577"/>
              <a:gd name="connsiteX1" fmla="*/ 1581425 w 8962836"/>
              <a:gd name="connsiteY1" fmla="*/ 155931 h 5816577"/>
              <a:gd name="connsiteX2" fmla="*/ 5224738 w 8962836"/>
              <a:gd name="connsiteY2" fmla="*/ 2113319 h 5816577"/>
              <a:gd name="connsiteX3" fmla="*/ 8858525 w 8962836"/>
              <a:gd name="connsiteY3" fmla="*/ 5451832 h 5816577"/>
              <a:gd name="connsiteX4" fmla="*/ 1424262 w 8962836"/>
              <a:gd name="connsiteY4" fmla="*/ 5132744 h 5816577"/>
              <a:gd name="connsiteX0" fmla="*/ 1424262 w 8962836"/>
              <a:gd name="connsiteY0" fmla="*/ 5132744 h 5816577"/>
              <a:gd name="connsiteX1" fmla="*/ 1581425 w 8962836"/>
              <a:gd name="connsiteY1" fmla="*/ 155931 h 5816577"/>
              <a:gd name="connsiteX2" fmla="*/ 5224738 w 8962836"/>
              <a:gd name="connsiteY2" fmla="*/ 2113319 h 5816577"/>
              <a:gd name="connsiteX3" fmla="*/ 8858525 w 8962836"/>
              <a:gd name="connsiteY3" fmla="*/ 5451832 h 5816577"/>
              <a:gd name="connsiteX4" fmla="*/ 1424262 w 8962836"/>
              <a:gd name="connsiteY4" fmla="*/ 5132744 h 5816577"/>
              <a:gd name="connsiteX0" fmla="*/ 1424262 w 8962836"/>
              <a:gd name="connsiteY0" fmla="*/ 5132744 h 5816577"/>
              <a:gd name="connsiteX1" fmla="*/ 1581425 w 8962836"/>
              <a:gd name="connsiteY1" fmla="*/ 155931 h 5816577"/>
              <a:gd name="connsiteX2" fmla="*/ 5224738 w 8962836"/>
              <a:gd name="connsiteY2" fmla="*/ 2113319 h 5816577"/>
              <a:gd name="connsiteX3" fmla="*/ 8858525 w 8962836"/>
              <a:gd name="connsiteY3" fmla="*/ 5451832 h 5816577"/>
              <a:gd name="connsiteX4" fmla="*/ 1424262 w 8962836"/>
              <a:gd name="connsiteY4" fmla="*/ 5132744 h 5816577"/>
              <a:gd name="connsiteX0" fmla="*/ 1424262 w 8962516"/>
              <a:gd name="connsiteY0" fmla="*/ 5132744 h 5816577"/>
              <a:gd name="connsiteX1" fmla="*/ 1581425 w 8962516"/>
              <a:gd name="connsiteY1" fmla="*/ 155931 h 5816577"/>
              <a:gd name="connsiteX2" fmla="*/ 5224738 w 8962516"/>
              <a:gd name="connsiteY2" fmla="*/ 2113319 h 5816577"/>
              <a:gd name="connsiteX3" fmla="*/ 8858525 w 8962516"/>
              <a:gd name="connsiteY3" fmla="*/ 5451832 h 5816577"/>
              <a:gd name="connsiteX4" fmla="*/ 1424262 w 8962516"/>
              <a:gd name="connsiteY4" fmla="*/ 5132744 h 5816577"/>
              <a:gd name="connsiteX0" fmla="*/ 641571 w 8164321"/>
              <a:gd name="connsiteY0" fmla="*/ 5010725 h 5662550"/>
              <a:gd name="connsiteX1" fmla="*/ 798734 w 8164321"/>
              <a:gd name="connsiteY1" fmla="*/ 33912 h 5662550"/>
              <a:gd name="connsiteX2" fmla="*/ 4232497 w 8164321"/>
              <a:gd name="connsiteY2" fmla="*/ 2467550 h 5662550"/>
              <a:gd name="connsiteX3" fmla="*/ 8075834 w 8164321"/>
              <a:gd name="connsiteY3" fmla="*/ 5329813 h 5662550"/>
              <a:gd name="connsiteX4" fmla="*/ 641571 w 8164321"/>
              <a:gd name="connsiteY4" fmla="*/ 5010725 h 5662550"/>
              <a:gd name="connsiteX0" fmla="*/ 407954 w 9220003"/>
              <a:gd name="connsiteY0" fmla="*/ 4997743 h 5655768"/>
              <a:gd name="connsiteX1" fmla="*/ 1800062 w 9220003"/>
              <a:gd name="connsiteY1" fmla="*/ 33604 h 5655768"/>
              <a:gd name="connsiteX2" fmla="*/ 5233825 w 9220003"/>
              <a:gd name="connsiteY2" fmla="*/ 2467242 h 5655768"/>
              <a:gd name="connsiteX3" fmla="*/ 9077162 w 9220003"/>
              <a:gd name="connsiteY3" fmla="*/ 5329505 h 5655768"/>
              <a:gd name="connsiteX4" fmla="*/ 407954 w 9220003"/>
              <a:gd name="connsiteY4" fmla="*/ 4997743 h 5655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20003" h="5655768">
                <a:moveTo>
                  <a:pt x="407954" y="4997743"/>
                </a:moveTo>
                <a:cubicBezTo>
                  <a:pt x="-804896" y="4115093"/>
                  <a:pt x="995750" y="455354"/>
                  <a:pt x="1800062" y="33604"/>
                </a:cubicBezTo>
                <a:cubicBezTo>
                  <a:pt x="2604374" y="-388146"/>
                  <a:pt x="1261900" y="3315237"/>
                  <a:pt x="5233825" y="2467242"/>
                </a:cubicBezTo>
                <a:cubicBezTo>
                  <a:pt x="7110250" y="4924422"/>
                  <a:pt x="9881474" y="4907755"/>
                  <a:pt x="9077162" y="5329505"/>
                </a:cubicBezTo>
                <a:cubicBezTo>
                  <a:pt x="8272850" y="5751255"/>
                  <a:pt x="1620804" y="5880393"/>
                  <a:pt x="407954" y="4997743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>
            <a:extLst>
              <a:ext uri="{FF2B5EF4-FFF2-40B4-BE49-F238E27FC236}">
                <a16:creationId xmlns:a16="http://schemas.microsoft.com/office/drawing/2014/main" id="{E85DC0A7-8DAE-429C-BF15-80818479F141}"/>
              </a:ext>
            </a:extLst>
          </p:cNvPr>
          <p:cNvSpPr/>
          <p:nvPr/>
        </p:nvSpPr>
        <p:spPr>
          <a:xfrm rot="2250761">
            <a:off x="7828594" y="-859581"/>
            <a:ext cx="5388753" cy="3382964"/>
          </a:xfrm>
          <a:custGeom>
            <a:avLst/>
            <a:gdLst>
              <a:gd name="connsiteX0" fmla="*/ 0 w 3830541"/>
              <a:gd name="connsiteY0" fmla="*/ 1795505 h 3591010"/>
              <a:gd name="connsiteX1" fmla="*/ 1915271 w 3830541"/>
              <a:gd name="connsiteY1" fmla="*/ 0 h 3591010"/>
              <a:gd name="connsiteX2" fmla="*/ 3830542 w 3830541"/>
              <a:gd name="connsiteY2" fmla="*/ 1795505 h 3591010"/>
              <a:gd name="connsiteX3" fmla="*/ 1915271 w 3830541"/>
              <a:gd name="connsiteY3" fmla="*/ 3591010 h 3591010"/>
              <a:gd name="connsiteX4" fmla="*/ 0 w 3830541"/>
              <a:gd name="connsiteY4" fmla="*/ 1795505 h 3591010"/>
              <a:gd name="connsiteX0" fmla="*/ 59086 w 3889628"/>
              <a:gd name="connsiteY0" fmla="*/ 662602 h 2458107"/>
              <a:gd name="connsiteX1" fmla="*/ 1050432 w 3889628"/>
              <a:gd name="connsiteY1" fmla="*/ 86297 h 2458107"/>
              <a:gd name="connsiteX2" fmla="*/ 3889628 w 3889628"/>
              <a:gd name="connsiteY2" fmla="*/ 662602 h 2458107"/>
              <a:gd name="connsiteX3" fmla="*/ 1974357 w 3889628"/>
              <a:gd name="connsiteY3" fmla="*/ 2458107 h 2458107"/>
              <a:gd name="connsiteX4" fmla="*/ 59086 w 3889628"/>
              <a:gd name="connsiteY4" fmla="*/ 662602 h 2458107"/>
              <a:gd name="connsiteX0" fmla="*/ 44211 w 5541628"/>
              <a:gd name="connsiteY0" fmla="*/ 581522 h 2379214"/>
              <a:gd name="connsiteX1" fmla="*/ 1035557 w 5541628"/>
              <a:gd name="connsiteY1" fmla="*/ 5217 h 2379214"/>
              <a:gd name="connsiteX2" fmla="*/ 5541628 w 5541628"/>
              <a:gd name="connsiteY2" fmla="*/ 838697 h 2379214"/>
              <a:gd name="connsiteX3" fmla="*/ 1959482 w 5541628"/>
              <a:gd name="connsiteY3" fmla="*/ 2377027 h 2379214"/>
              <a:gd name="connsiteX4" fmla="*/ 44211 w 5541628"/>
              <a:gd name="connsiteY4" fmla="*/ 581522 h 2379214"/>
              <a:gd name="connsiteX0" fmla="*/ 58621 w 5556038"/>
              <a:gd name="connsiteY0" fmla="*/ 578752 h 1213964"/>
              <a:gd name="connsiteX1" fmla="*/ 1049967 w 5556038"/>
              <a:gd name="connsiteY1" fmla="*/ 2447 h 1213964"/>
              <a:gd name="connsiteX2" fmla="*/ 5556038 w 5556038"/>
              <a:gd name="connsiteY2" fmla="*/ 835927 h 1213964"/>
              <a:gd name="connsiteX3" fmla="*/ 2202492 w 5556038"/>
              <a:gd name="connsiteY3" fmla="*/ 516882 h 1213964"/>
              <a:gd name="connsiteX4" fmla="*/ 58621 w 5556038"/>
              <a:gd name="connsiteY4" fmla="*/ 578752 h 1213964"/>
              <a:gd name="connsiteX0" fmla="*/ 104576 w 5601993"/>
              <a:gd name="connsiteY0" fmla="*/ 2348630 h 2983842"/>
              <a:gd name="connsiteX1" fmla="*/ 886372 w 5601993"/>
              <a:gd name="connsiteY1" fmla="*/ 675 h 2983842"/>
              <a:gd name="connsiteX2" fmla="*/ 5601993 w 5601993"/>
              <a:gd name="connsiteY2" fmla="*/ 2605805 h 2983842"/>
              <a:gd name="connsiteX3" fmla="*/ 2248447 w 5601993"/>
              <a:gd name="connsiteY3" fmla="*/ 2286760 h 2983842"/>
              <a:gd name="connsiteX4" fmla="*/ 104576 w 5601993"/>
              <a:gd name="connsiteY4" fmla="*/ 2348630 h 2983842"/>
              <a:gd name="connsiteX0" fmla="*/ 222176 w 5300493"/>
              <a:gd name="connsiteY0" fmla="*/ 3645341 h 3705151"/>
              <a:gd name="connsiteX1" fmla="*/ 584872 w 5300493"/>
              <a:gd name="connsiteY1" fmla="*/ 11511 h 3705151"/>
              <a:gd name="connsiteX2" fmla="*/ 5300493 w 5300493"/>
              <a:gd name="connsiteY2" fmla="*/ 2616641 h 3705151"/>
              <a:gd name="connsiteX3" fmla="*/ 1946947 w 5300493"/>
              <a:gd name="connsiteY3" fmla="*/ 2297596 h 3705151"/>
              <a:gd name="connsiteX4" fmla="*/ 222176 w 5300493"/>
              <a:gd name="connsiteY4" fmla="*/ 3645341 h 3705151"/>
              <a:gd name="connsiteX0" fmla="*/ 268119 w 5346436"/>
              <a:gd name="connsiteY0" fmla="*/ 3645341 h 3972722"/>
              <a:gd name="connsiteX1" fmla="*/ 630815 w 5346436"/>
              <a:gd name="connsiteY1" fmla="*/ 11511 h 3972722"/>
              <a:gd name="connsiteX2" fmla="*/ 5346436 w 5346436"/>
              <a:gd name="connsiteY2" fmla="*/ 2616641 h 3972722"/>
              <a:gd name="connsiteX3" fmla="*/ 2681148 w 5346436"/>
              <a:gd name="connsiteY3" fmla="*/ 3683945 h 3972722"/>
              <a:gd name="connsiteX4" fmla="*/ 268119 w 5346436"/>
              <a:gd name="connsiteY4" fmla="*/ 3645341 h 3972722"/>
              <a:gd name="connsiteX0" fmla="*/ 268119 w 5459274"/>
              <a:gd name="connsiteY0" fmla="*/ 3643301 h 3986573"/>
              <a:gd name="connsiteX1" fmla="*/ 630815 w 5459274"/>
              <a:gd name="connsiteY1" fmla="*/ 9471 h 3986573"/>
              <a:gd name="connsiteX2" fmla="*/ 5346436 w 5459274"/>
              <a:gd name="connsiteY2" fmla="*/ 2614601 h 3986573"/>
              <a:gd name="connsiteX3" fmla="*/ 3165278 w 5459274"/>
              <a:gd name="connsiteY3" fmla="*/ 2292347 h 3986573"/>
              <a:gd name="connsiteX4" fmla="*/ 2681148 w 5459274"/>
              <a:gd name="connsiteY4" fmla="*/ 3681905 h 3986573"/>
              <a:gd name="connsiteX5" fmla="*/ 268119 w 5459274"/>
              <a:gd name="connsiteY5" fmla="*/ 3643301 h 3986573"/>
              <a:gd name="connsiteX0" fmla="*/ 190655 w 5381810"/>
              <a:gd name="connsiteY0" fmla="*/ 3643301 h 3752843"/>
              <a:gd name="connsiteX1" fmla="*/ 553351 w 5381810"/>
              <a:gd name="connsiteY1" fmla="*/ 9471 h 3752843"/>
              <a:gd name="connsiteX2" fmla="*/ 5268972 w 5381810"/>
              <a:gd name="connsiteY2" fmla="*/ 2614601 h 3752843"/>
              <a:gd name="connsiteX3" fmla="*/ 3087814 w 5381810"/>
              <a:gd name="connsiteY3" fmla="*/ 2292347 h 3752843"/>
              <a:gd name="connsiteX4" fmla="*/ 2603684 w 5381810"/>
              <a:gd name="connsiteY4" fmla="*/ 3681905 h 3752843"/>
              <a:gd name="connsiteX5" fmla="*/ 1426163 w 5381810"/>
              <a:gd name="connsiteY5" fmla="*/ 2882282 h 3752843"/>
              <a:gd name="connsiteX6" fmla="*/ 190655 w 5381810"/>
              <a:gd name="connsiteY6" fmla="*/ 3643301 h 3752843"/>
              <a:gd name="connsiteX0" fmla="*/ 7945 w 5199100"/>
              <a:gd name="connsiteY0" fmla="*/ 2270602 h 2316778"/>
              <a:gd name="connsiteX1" fmla="*/ 1865144 w 5199100"/>
              <a:gd name="connsiteY1" fmla="*/ 23120 h 2316778"/>
              <a:gd name="connsiteX2" fmla="*/ 5086262 w 5199100"/>
              <a:gd name="connsiteY2" fmla="*/ 1241902 h 2316778"/>
              <a:gd name="connsiteX3" fmla="*/ 2905104 w 5199100"/>
              <a:gd name="connsiteY3" fmla="*/ 919648 h 2316778"/>
              <a:gd name="connsiteX4" fmla="*/ 2420974 w 5199100"/>
              <a:gd name="connsiteY4" fmla="*/ 2309206 h 2316778"/>
              <a:gd name="connsiteX5" fmla="*/ 1243453 w 5199100"/>
              <a:gd name="connsiteY5" fmla="*/ 1509583 h 2316778"/>
              <a:gd name="connsiteX6" fmla="*/ 7945 w 5199100"/>
              <a:gd name="connsiteY6" fmla="*/ 2270602 h 2316778"/>
              <a:gd name="connsiteX0" fmla="*/ 7945 w 5145792"/>
              <a:gd name="connsiteY0" fmla="*/ 2862660 h 2908836"/>
              <a:gd name="connsiteX1" fmla="*/ 1865144 w 5145792"/>
              <a:gd name="connsiteY1" fmla="*/ 615178 h 2908836"/>
              <a:gd name="connsiteX2" fmla="*/ 4743736 w 5145792"/>
              <a:gd name="connsiteY2" fmla="*/ 66363 h 2908836"/>
              <a:gd name="connsiteX3" fmla="*/ 5086262 w 5145792"/>
              <a:gd name="connsiteY3" fmla="*/ 1833960 h 2908836"/>
              <a:gd name="connsiteX4" fmla="*/ 2905104 w 5145792"/>
              <a:gd name="connsiteY4" fmla="*/ 1511706 h 2908836"/>
              <a:gd name="connsiteX5" fmla="*/ 2420974 w 5145792"/>
              <a:gd name="connsiteY5" fmla="*/ 2901264 h 2908836"/>
              <a:gd name="connsiteX6" fmla="*/ 1243453 w 5145792"/>
              <a:gd name="connsiteY6" fmla="*/ 2101641 h 2908836"/>
              <a:gd name="connsiteX7" fmla="*/ 7945 w 5145792"/>
              <a:gd name="connsiteY7" fmla="*/ 2862660 h 2908836"/>
              <a:gd name="connsiteX0" fmla="*/ 8563 w 5072642"/>
              <a:gd name="connsiteY0" fmla="*/ 2271991 h 2898931"/>
              <a:gd name="connsiteX1" fmla="*/ 1791994 w 5072642"/>
              <a:gd name="connsiteY1" fmla="*/ 605273 h 2898931"/>
              <a:gd name="connsiteX2" fmla="*/ 4670586 w 5072642"/>
              <a:gd name="connsiteY2" fmla="*/ 56458 h 2898931"/>
              <a:gd name="connsiteX3" fmla="*/ 5013112 w 5072642"/>
              <a:gd name="connsiteY3" fmla="*/ 1824055 h 2898931"/>
              <a:gd name="connsiteX4" fmla="*/ 2831954 w 5072642"/>
              <a:gd name="connsiteY4" fmla="*/ 1501801 h 2898931"/>
              <a:gd name="connsiteX5" fmla="*/ 2347824 w 5072642"/>
              <a:gd name="connsiteY5" fmla="*/ 2891359 h 2898931"/>
              <a:gd name="connsiteX6" fmla="*/ 1170303 w 5072642"/>
              <a:gd name="connsiteY6" fmla="*/ 2091736 h 2898931"/>
              <a:gd name="connsiteX7" fmla="*/ 8563 w 5072642"/>
              <a:gd name="connsiteY7" fmla="*/ 2271991 h 2898931"/>
              <a:gd name="connsiteX0" fmla="*/ 8563 w 5072642"/>
              <a:gd name="connsiteY0" fmla="*/ 2271991 h 2348414"/>
              <a:gd name="connsiteX1" fmla="*/ 1791994 w 5072642"/>
              <a:gd name="connsiteY1" fmla="*/ 605273 h 2348414"/>
              <a:gd name="connsiteX2" fmla="*/ 4670586 w 5072642"/>
              <a:gd name="connsiteY2" fmla="*/ 56458 h 2348414"/>
              <a:gd name="connsiteX3" fmla="*/ 5013112 w 5072642"/>
              <a:gd name="connsiteY3" fmla="*/ 1824055 h 2348414"/>
              <a:gd name="connsiteX4" fmla="*/ 2831954 w 5072642"/>
              <a:gd name="connsiteY4" fmla="*/ 1501801 h 2348414"/>
              <a:gd name="connsiteX5" fmla="*/ 2256024 w 5072642"/>
              <a:gd name="connsiteY5" fmla="*/ 1609462 h 2348414"/>
              <a:gd name="connsiteX6" fmla="*/ 1170303 w 5072642"/>
              <a:gd name="connsiteY6" fmla="*/ 2091736 h 2348414"/>
              <a:gd name="connsiteX7" fmla="*/ 8563 w 5072642"/>
              <a:gd name="connsiteY7" fmla="*/ 2271991 h 2348414"/>
              <a:gd name="connsiteX0" fmla="*/ 8563 w 5072642"/>
              <a:gd name="connsiteY0" fmla="*/ 2271991 h 2348414"/>
              <a:gd name="connsiteX1" fmla="*/ 1791994 w 5072642"/>
              <a:gd name="connsiteY1" fmla="*/ 605273 h 2348414"/>
              <a:gd name="connsiteX2" fmla="*/ 4670586 w 5072642"/>
              <a:gd name="connsiteY2" fmla="*/ 56458 h 2348414"/>
              <a:gd name="connsiteX3" fmla="*/ 5013112 w 5072642"/>
              <a:gd name="connsiteY3" fmla="*/ 1824055 h 2348414"/>
              <a:gd name="connsiteX4" fmla="*/ 3490062 w 5072642"/>
              <a:gd name="connsiteY4" fmla="*/ 1727020 h 2348414"/>
              <a:gd name="connsiteX5" fmla="*/ 2256024 w 5072642"/>
              <a:gd name="connsiteY5" fmla="*/ 1609462 h 2348414"/>
              <a:gd name="connsiteX6" fmla="*/ 1170303 w 5072642"/>
              <a:gd name="connsiteY6" fmla="*/ 2091736 h 2348414"/>
              <a:gd name="connsiteX7" fmla="*/ 8563 w 5072642"/>
              <a:gd name="connsiteY7" fmla="*/ 2271991 h 2348414"/>
              <a:gd name="connsiteX0" fmla="*/ 8563 w 5072642"/>
              <a:gd name="connsiteY0" fmla="*/ 2271991 h 2348414"/>
              <a:gd name="connsiteX1" fmla="*/ 1791994 w 5072642"/>
              <a:gd name="connsiteY1" fmla="*/ 605273 h 2348414"/>
              <a:gd name="connsiteX2" fmla="*/ 4670586 w 5072642"/>
              <a:gd name="connsiteY2" fmla="*/ 56458 h 2348414"/>
              <a:gd name="connsiteX3" fmla="*/ 5013112 w 5072642"/>
              <a:gd name="connsiteY3" fmla="*/ 1824055 h 2348414"/>
              <a:gd name="connsiteX4" fmla="*/ 3490062 w 5072642"/>
              <a:gd name="connsiteY4" fmla="*/ 1727020 h 2348414"/>
              <a:gd name="connsiteX5" fmla="*/ 3276734 w 5072642"/>
              <a:gd name="connsiteY5" fmla="*/ 1349081 h 2348414"/>
              <a:gd name="connsiteX6" fmla="*/ 1170303 w 5072642"/>
              <a:gd name="connsiteY6" fmla="*/ 2091736 h 2348414"/>
              <a:gd name="connsiteX7" fmla="*/ 8563 w 5072642"/>
              <a:gd name="connsiteY7" fmla="*/ 2271991 h 2348414"/>
              <a:gd name="connsiteX0" fmla="*/ 8563 w 5072642"/>
              <a:gd name="connsiteY0" fmla="*/ 2271991 h 3549645"/>
              <a:gd name="connsiteX1" fmla="*/ 1791994 w 5072642"/>
              <a:gd name="connsiteY1" fmla="*/ 605273 h 3549645"/>
              <a:gd name="connsiteX2" fmla="*/ 4670586 w 5072642"/>
              <a:gd name="connsiteY2" fmla="*/ 56458 h 3549645"/>
              <a:gd name="connsiteX3" fmla="*/ 5013112 w 5072642"/>
              <a:gd name="connsiteY3" fmla="*/ 1824055 h 3549645"/>
              <a:gd name="connsiteX4" fmla="*/ 4779930 w 5072642"/>
              <a:gd name="connsiteY4" fmla="*/ 3539093 h 3549645"/>
              <a:gd name="connsiteX5" fmla="*/ 3276734 w 5072642"/>
              <a:gd name="connsiteY5" fmla="*/ 1349081 h 3549645"/>
              <a:gd name="connsiteX6" fmla="*/ 1170303 w 5072642"/>
              <a:gd name="connsiteY6" fmla="*/ 2091736 h 3549645"/>
              <a:gd name="connsiteX7" fmla="*/ 8563 w 5072642"/>
              <a:gd name="connsiteY7" fmla="*/ 2271991 h 3549645"/>
              <a:gd name="connsiteX0" fmla="*/ 9223 w 5073302"/>
              <a:gd name="connsiteY0" fmla="*/ 2271991 h 3549765"/>
              <a:gd name="connsiteX1" fmla="*/ 1792654 w 5073302"/>
              <a:gd name="connsiteY1" fmla="*/ 605273 h 3549765"/>
              <a:gd name="connsiteX2" fmla="*/ 4671246 w 5073302"/>
              <a:gd name="connsiteY2" fmla="*/ 56458 h 3549765"/>
              <a:gd name="connsiteX3" fmla="*/ 5013772 w 5073302"/>
              <a:gd name="connsiteY3" fmla="*/ 1824055 h 3549765"/>
              <a:gd name="connsiteX4" fmla="*/ 4780590 w 5073302"/>
              <a:gd name="connsiteY4" fmla="*/ 3539093 h 3549765"/>
              <a:gd name="connsiteX5" fmla="*/ 3277394 w 5073302"/>
              <a:gd name="connsiteY5" fmla="*/ 1349081 h 3549765"/>
              <a:gd name="connsiteX6" fmla="*/ 1151979 w 5073302"/>
              <a:gd name="connsiteY6" fmla="*/ 1937463 h 3549765"/>
              <a:gd name="connsiteX7" fmla="*/ 9223 w 5073302"/>
              <a:gd name="connsiteY7" fmla="*/ 2271991 h 3549765"/>
              <a:gd name="connsiteX0" fmla="*/ 9223 w 5041956"/>
              <a:gd name="connsiteY0" fmla="*/ 3352944 h 4630718"/>
              <a:gd name="connsiteX1" fmla="*/ 1792654 w 5041956"/>
              <a:gd name="connsiteY1" fmla="*/ 1686226 h 4630718"/>
              <a:gd name="connsiteX2" fmla="*/ 3773082 w 5041956"/>
              <a:gd name="connsiteY2" fmla="*/ 6211 h 4630718"/>
              <a:gd name="connsiteX3" fmla="*/ 4671246 w 5041956"/>
              <a:gd name="connsiteY3" fmla="*/ 1137411 h 4630718"/>
              <a:gd name="connsiteX4" fmla="*/ 5013772 w 5041956"/>
              <a:gd name="connsiteY4" fmla="*/ 2905008 h 4630718"/>
              <a:gd name="connsiteX5" fmla="*/ 4780590 w 5041956"/>
              <a:gd name="connsiteY5" fmla="*/ 4620046 h 4630718"/>
              <a:gd name="connsiteX6" fmla="*/ 3277394 w 5041956"/>
              <a:gd name="connsiteY6" fmla="*/ 2430034 h 4630718"/>
              <a:gd name="connsiteX7" fmla="*/ 1151979 w 5041956"/>
              <a:gd name="connsiteY7" fmla="*/ 3018416 h 4630718"/>
              <a:gd name="connsiteX8" fmla="*/ 9223 w 5041956"/>
              <a:gd name="connsiteY8" fmla="*/ 3352944 h 4630718"/>
              <a:gd name="connsiteX0" fmla="*/ 9223 w 5031796"/>
              <a:gd name="connsiteY0" fmla="*/ 3352944 h 3852848"/>
              <a:gd name="connsiteX1" fmla="*/ 1792654 w 5031796"/>
              <a:gd name="connsiteY1" fmla="*/ 1686226 h 3852848"/>
              <a:gd name="connsiteX2" fmla="*/ 3773082 w 5031796"/>
              <a:gd name="connsiteY2" fmla="*/ 6211 h 3852848"/>
              <a:gd name="connsiteX3" fmla="*/ 4671246 w 5031796"/>
              <a:gd name="connsiteY3" fmla="*/ 1137411 h 3852848"/>
              <a:gd name="connsiteX4" fmla="*/ 5013772 w 5031796"/>
              <a:gd name="connsiteY4" fmla="*/ 2905008 h 3852848"/>
              <a:gd name="connsiteX5" fmla="*/ 4663911 w 5031796"/>
              <a:gd name="connsiteY5" fmla="*/ 3837742 h 3852848"/>
              <a:gd name="connsiteX6" fmla="*/ 3277394 w 5031796"/>
              <a:gd name="connsiteY6" fmla="*/ 2430034 h 3852848"/>
              <a:gd name="connsiteX7" fmla="*/ 1151979 w 5031796"/>
              <a:gd name="connsiteY7" fmla="*/ 3018416 h 3852848"/>
              <a:gd name="connsiteX8" fmla="*/ 9223 w 5031796"/>
              <a:gd name="connsiteY8" fmla="*/ 3352944 h 3852848"/>
              <a:gd name="connsiteX0" fmla="*/ 9223 w 6142156"/>
              <a:gd name="connsiteY0" fmla="*/ 3352944 h 3852848"/>
              <a:gd name="connsiteX1" fmla="*/ 1792654 w 6142156"/>
              <a:gd name="connsiteY1" fmla="*/ 1686226 h 3852848"/>
              <a:gd name="connsiteX2" fmla="*/ 3773082 w 6142156"/>
              <a:gd name="connsiteY2" fmla="*/ 6211 h 3852848"/>
              <a:gd name="connsiteX3" fmla="*/ 4671246 w 6142156"/>
              <a:gd name="connsiteY3" fmla="*/ 1137411 h 3852848"/>
              <a:gd name="connsiteX4" fmla="*/ 6140063 w 6142156"/>
              <a:gd name="connsiteY4" fmla="*/ 2603101 h 3852848"/>
              <a:gd name="connsiteX5" fmla="*/ 4663911 w 6142156"/>
              <a:gd name="connsiteY5" fmla="*/ 3837742 h 3852848"/>
              <a:gd name="connsiteX6" fmla="*/ 3277394 w 6142156"/>
              <a:gd name="connsiteY6" fmla="*/ 2430034 h 3852848"/>
              <a:gd name="connsiteX7" fmla="*/ 1151979 w 6142156"/>
              <a:gd name="connsiteY7" fmla="*/ 3018416 h 3852848"/>
              <a:gd name="connsiteX8" fmla="*/ 9223 w 6142156"/>
              <a:gd name="connsiteY8" fmla="*/ 3352944 h 3852848"/>
              <a:gd name="connsiteX0" fmla="*/ 9223 w 6142406"/>
              <a:gd name="connsiteY0" fmla="*/ 3351366 h 3851270"/>
              <a:gd name="connsiteX1" fmla="*/ 1792654 w 6142406"/>
              <a:gd name="connsiteY1" fmla="*/ 1684648 h 3851270"/>
              <a:gd name="connsiteX2" fmla="*/ 3773082 w 6142406"/>
              <a:gd name="connsiteY2" fmla="*/ 4633 h 3851270"/>
              <a:gd name="connsiteX3" fmla="*/ 4804827 w 6142406"/>
              <a:gd name="connsiteY3" fmla="*/ 1481333 h 3851270"/>
              <a:gd name="connsiteX4" fmla="*/ 6140063 w 6142406"/>
              <a:gd name="connsiteY4" fmla="*/ 2601523 h 3851270"/>
              <a:gd name="connsiteX5" fmla="*/ 4663911 w 6142406"/>
              <a:gd name="connsiteY5" fmla="*/ 3836164 h 3851270"/>
              <a:gd name="connsiteX6" fmla="*/ 3277394 w 6142406"/>
              <a:gd name="connsiteY6" fmla="*/ 2428456 h 3851270"/>
              <a:gd name="connsiteX7" fmla="*/ 1151979 w 6142406"/>
              <a:gd name="connsiteY7" fmla="*/ 3016838 h 3851270"/>
              <a:gd name="connsiteX8" fmla="*/ 9223 w 6142406"/>
              <a:gd name="connsiteY8" fmla="*/ 3351366 h 3851270"/>
              <a:gd name="connsiteX0" fmla="*/ 9223 w 6142711"/>
              <a:gd name="connsiteY0" fmla="*/ 3351742 h 3851646"/>
              <a:gd name="connsiteX1" fmla="*/ 1792654 w 6142711"/>
              <a:gd name="connsiteY1" fmla="*/ 1685024 h 3851646"/>
              <a:gd name="connsiteX2" fmla="*/ 3773082 w 6142711"/>
              <a:gd name="connsiteY2" fmla="*/ 5009 h 3851646"/>
              <a:gd name="connsiteX3" fmla="*/ 4933554 w 6142711"/>
              <a:gd name="connsiteY3" fmla="*/ 1379457 h 3851646"/>
              <a:gd name="connsiteX4" fmla="*/ 6140063 w 6142711"/>
              <a:gd name="connsiteY4" fmla="*/ 2601899 h 3851646"/>
              <a:gd name="connsiteX5" fmla="*/ 4663911 w 6142711"/>
              <a:gd name="connsiteY5" fmla="*/ 3836540 h 3851646"/>
              <a:gd name="connsiteX6" fmla="*/ 3277394 w 6142711"/>
              <a:gd name="connsiteY6" fmla="*/ 2428832 h 3851646"/>
              <a:gd name="connsiteX7" fmla="*/ 1151979 w 6142711"/>
              <a:gd name="connsiteY7" fmla="*/ 3017214 h 3851646"/>
              <a:gd name="connsiteX8" fmla="*/ 9223 w 6142711"/>
              <a:gd name="connsiteY8" fmla="*/ 3351742 h 3851646"/>
              <a:gd name="connsiteX0" fmla="*/ 9223 w 5929505"/>
              <a:gd name="connsiteY0" fmla="*/ 3351742 h 3851646"/>
              <a:gd name="connsiteX1" fmla="*/ 1792654 w 5929505"/>
              <a:gd name="connsiteY1" fmla="*/ 1685024 h 3851646"/>
              <a:gd name="connsiteX2" fmla="*/ 3773082 w 5929505"/>
              <a:gd name="connsiteY2" fmla="*/ 5009 h 3851646"/>
              <a:gd name="connsiteX3" fmla="*/ 4933554 w 5929505"/>
              <a:gd name="connsiteY3" fmla="*/ 1379457 h 3851646"/>
              <a:gd name="connsiteX4" fmla="*/ 5926126 w 5929505"/>
              <a:gd name="connsiteY4" fmla="*/ 2828286 h 3851646"/>
              <a:gd name="connsiteX5" fmla="*/ 4663911 w 5929505"/>
              <a:gd name="connsiteY5" fmla="*/ 3836540 h 3851646"/>
              <a:gd name="connsiteX6" fmla="*/ 3277394 w 5929505"/>
              <a:gd name="connsiteY6" fmla="*/ 2428832 h 3851646"/>
              <a:gd name="connsiteX7" fmla="*/ 1151979 w 5929505"/>
              <a:gd name="connsiteY7" fmla="*/ 3017214 h 3851646"/>
              <a:gd name="connsiteX8" fmla="*/ 9223 w 5929505"/>
              <a:gd name="connsiteY8" fmla="*/ 3351742 h 38516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929505" h="3851646">
                <a:moveTo>
                  <a:pt x="9223" y="3351742"/>
                </a:moveTo>
                <a:cubicBezTo>
                  <a:pt x="116002" y="3129710"/>
                  <a:pt x="1165344" y="2242813"/>
                  <a:pt x="1792654" y="1685024"/>
                </a:cubicBezTo>
                <a:cubicBezTo>
                  <a:pt x="2419964" y="1127235"/>
                  <a:pt x="3293317" y="96478"/>
                  <a:pt x="3773082" y="5009"/>
                </a:cubicBezTo>
                <a:cubicBezTo>
                  <a:pt x="4252847" y="-86460"/>
                  <a:pt x="4610702" y="1101423"/>
                  <a:pt x="4933554" y="1379457"/>
                </a:cubicBezTo>
                <a:cubicBezTo>
                  <a:pt x="5256406" y="1657491"/>
                  <a:pt x="5985120" y="2713576"/>
                  <a:pt x="5926126" y="2828286"/>
                </a:cubicBezTo>
                <a:cubicBezTo>
                  <a:pt x="5867132" y="2942996"/>
                  <a:pt x="5108126" y="3658656"/>
                  <a:pt x="4663911" y="3836540"/>
                </a:cubicBezTo>
                <a:cubicBezTo>
                  <a:pt x="4219696" y="4014424"/>
                  <a:pt x="3862716" y="2565386"/>
                  <a:pt x="3277394" y="2428832"/>
                </a:cubicBezTo>
                <a:cubicBezTo>
                  <a:pt x="2692072" y="2292278"/>
                  <a:pt x="1554151" y="3023648"/>
                  <a:pt x="1151979" y="3017214"/>
                </a:cubicBezTo>
                <a:cubicBezTo>
                  <a:pt x="749808" y="3010780"/>
                  <a:pt x="-97556" y="3573774"/>
                  <a:pt x="9223" y="3351742"/>
                </a:cubicBezTo>
                <a:close/>
              </a:path>
            </a:pathLst>
          </a:custGeom>
          <a:solidFill>
            <a:srgbClr val="A6A6A6"/>
          </a:solidFill>
          <a:ln>
            <a:solidFill>
              <a:srgbClr val="A6A6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>
            <a:extLst>
              <a:ext uri="{FF2B5EF4-FFF2-40B4-BE49-F238E27FC236}">
                <a16:creationId xmlns:a16="http://schemas.microsoft.com/office/drawing/2014/main" id="{67D1DFC6-A090-41EA-8B22-88772A3E2E22}"/>
              </a:ext>
            </a:extLst>
          </p:cNvPr>
          <p:cNvSpPr/>
          <p:nvPr/>
        </p:nvSpPr>
        <p:spPr>
          <a:xfrm rot="7903156">
            <a:off x="8141882" y="1739069"/>
            <a:ext cx="4468186" cy="2997067"/>
          </a:xfrm>
          <a:custGeom>
            <a:avLst/>
            <a:gdLst>
              <a:gd name="connsiteX0" fmla="*/ 0 w 4267200"/>
              <a:gd name="connsiteY0" fmla="*/ 1871663 h 3743325"/>
              <a:gd name="connsiteX1" fmla="*/ 2133600 w 4267200"/>
              <a:gd name="connsiteY1" fmla="*/ 0 h 3743325"/>
              <a:gd name="connsiteX2" fmla="*/ 4267200 w 4267200"/>
              <a:gd name="connsiteY2" fmla="*/ 1871663 h 3743325"/>
              <a:gd name="connsiteX3" fmla="*/ 2133600 w 4267200"/>
              <a:gd name="connsiteY3" fmla="*/ 3743326 h 3743325"/>
              <a:gd name="connsiteX4" fmla="*/ 0 w 4267200"/>
              <a:gd name="connsiteY4" fmla="*/ 1871663 h 3743325"/>
              <a:gd name="connsiteX0" fmla="*/ 2058945 w 6326145"/>
              <a:gd name="connsiteY0" fmla="*/ 1795463 h 3667126"/>
              <a:gd name="connsiteX1" fmla="*/ 334920 w 6326145"/>
              <a:gd name="connsiteY1" fmla="*/ 0 h 3667126"/>
              <a:gd name="connsiteX2" fmla="*/ 6326145 w 6326145"/>
              <a:gd name="connsiteY2" fmla="*/ 1795463 h 3667126"/>
              <a:gd name="connsiteX3" fmla="*/ 4192545 w 6326145"/>
              <a:gd name="connsiteY3" fmla="*/ 3667126 h 3667126"/>
              <a:gd name="connsiteX4" fmla="*/ 2058945 w 6326145"/>
              <a:gd name="connsiteY4" fmla="*/ 1795463 h 3667126"/>
              <a:gd name="connsiteX0" fmla="*/ 1360577 w 6256427"/>
              <a:gd name="connsiteY0" fmla="*/ 3727012 h 4080258"/>
              <a:gd name="connsiteX1" fmla="*/ 265202 w 6256427"/>
              <a:gd name="connsiteY1" fmla="*/ 55124 h 4080258"/>
              <a:gd name="connsiteX2" fmla="*/ 6256427 w 6256427"/>
              <a:gd name="connsiteY2" fmla="*/ 1850587 h 4080258"/>
              <a:gd name="connsiteX3" fmla="*/ 4122827 w 6256427"/>
              <a:gd name="connsiteY3" fmla="*/ 3722250 h 4080258"/>
              <a:gd name="connsiteX4" fmla="*/ 1360577 w 6256427"/>
              <a:gd name="connsiteY4" fmla="*/ 3727012 h 4080258"/>
              <a:gd name="connsiteX0" fmla="*/ 1105883 w 3870925"/>
              <a:gd name="connsiteY0" fmla="*/ 4899979 h 5407671"/>
              <a:gd name="connsiteX1" fmla="*/ 10508 w 3870925"/>
              <a:gd name="connsiteY1" fmla="*/ 1228091 h 5407671"/>
              <a:gd name="connsiteX2" fmla="*/ 1667858 w 3870925"/>
              <a:gd name="connsiteY2" fmla="*/ 423229 h 5407671"/>
              <a:gd name="connsiteX3" fmla="*/ 3868133 w 3870925"/>
              <a:gd name="connsiteY3" fmla="*/ 4895217 h 5407671"/>
              <a:gd name="connsiteX4" fmla="*/ 1105883 w 3870925"/>
              <a:gd name="connsiteY4" fmla="*/ 4899979 h 5407671"/>
              <a:gd name="connsiteX0" fmla="*/ 1107593 w 4434072"/>
              <a:gd name="connsiteY0" fmla="*/ 4899979 h 4947844"/>
              <a:gd name="connsiteX1" fmla="*/ 12218 w 4434072"/>
              <a:gd name="connsiteY1" fmla="*/ 1228091 h 4947844"/>
              <a:gd name="connsiteX2" fmla="*/ 1669568 w 4434072"/>
              <a:gd name="connsiteY2" fmla="*/ 423229 h 4947844"/>
              <a:gd name="connsiteX3" fmla="*/ 4431818 w 4434072"/>
              <a:gd name="connsiteY3" fmla="*/ 3133092 h 4947844"/>
              <a:gd name="connsiteX4" fmla="*/ 1107593 w 4434072"/>
              <a:gd name="connsiteY4" fmla="*/ 4899979 h 4947844"/>
              <a:gd name="connsiteX0" fmla="*/ 2409825 w 5770997"/>
              <a:gd name="connsiteY0" fmla="*/ 5132138 h 5181355"/>
              <a:gd name="connsiteX1" fmla="*/ 1314450 w 5770997"/>
              <a:gd name="connsiteY1" fmla="*/ 1460250 h 5181355"/>
              <a:gd name="connsiteX2" fmla="*/ 0 w 5770997"/>
              <a:gd name="connsiteY2" fmla="*/ 379163 h 5181355"/>
              <a:gd name="connsiteX3" fmla="*/ 5734050 w 5770997"/>
              <a:gd name="connsiteY3" fmla="*/ 3365251 h 5181355"/>
              <a:gd name="connsiteX4" fmla="*/ 2409825 w 5770997"/>
              <a:gd name="connsiteY4" fmla="*/ 5132138 h 5181355"/>
              <a:gd name="connsiteX0" fmla="*/ 2409825 w 5772109"/>
              <a:gd name="connsiteY0" fmla="*/ 4987879 h 4993638"/>
              <a:gd name="connsiteX1" fmla="*/ 723900 w 5772109"/>
              <a:gd name="connsiteY1" fmla="*/ 2659016 h 4993638"/>
              <a:gd name="connsiteX2" fmla="*/ 0 w 5772109"/>
              <a:gd name="connsiteY2" fmla="*/ 234904 h 4993638"/>
              <a:gd name="connsiteX3" fmla="*/ 5734050 w 5772109"/>
              <a:gd name="connsiteY3" fmla="*/ 3220992 h 4993638"/>
              <a:gd name="connsiteX4" fmla="*/ 2409825 w 5772109"/>
              <a:gd name="connsiteY4" fmla="*/ 4987879 h 4993638"/>
              <a:gd name="connsiteX0" fmla="*/ 1688767 w 5013883"/>
              <a:gd name="connsiteY0" fmla="*/ 3197437 h 3201909"/>
              <a:gd name="connsiteX1" fmla="*/ 2842 w 5013883"/>
              <a:gd name="connsiteY1" fmla="*/ 868574 h 3201909"/>
              <a:gd name="connsiteX2" fmla="*/ 2050717 w 5013883"/>
              <a:gd name="connsiteY2" fmla="*/ 454237 h 3201909"/>
              <a:gd name="connsiteX3" fmla="*/ 5012992 w 5013883"/>
              <a:gd name="connsiteY3" fmla="*/ 1430550 h 3201909"/>
              <a:gd name="connsiteX4" fmla="*/ 1688767 w 5013883"/>
              <a:gd name="connsiteY4" fmla="*/ 3197437 h 3201909"/>
              <a:gd name="connsiteX0" fmla="*/ 1695805 w 5021123"/>
              <a:gd name="connsiteY0" fmla="*/ 2856838 h 2861310"/>
              <a:gd name="connsiteX1" fmla="*/ 9880 w 5021123"/>
              <a:gd name="connsiteY1" fmla="*/ 527975 h 2861310"/>
              <a:gd name="connsiteX2" fmla="*/ 1048105 w 5021123"/>
              <a:gd name="connsiteY2" fmla="*/ 146436 h 2861310"/>
              <a:gd name="connsiteX3" fmla="*/ 2057755 w 5021123"/>
              <a:gd name="connsiteY3" fmla="*/ 113638 h 2861310"/>
              <a:gd name="connsiteX4" fmla="*/ 5020030 w 5021123"/>
              <a:gd name="connsiteY4" fmla="*/ 1089951 h 2861310"/>
              <a:gd name="connsiteX5" fmla="*/ 1695805 w 5021123"/>
              <a:gd name="connsiteY5" fmla="*/ 2856838 h 2861310"/>
              <a:gd name="connsiteX0" fmla="*/ 2138495 w 5034139"/>
              <a:gd name="connsiteY0" fmla="*/ 1685263 h 1698448"/>
              <a:gd name="connsiteX1" fmla="*/ 23945 w 5034139"/>
              <a:gd name="connsiteY1" fmla="*/ 527975 h 1698448"/>
              <a:gd name="connsiteX2" fmla="*/ 1062170 w 5034139"/>
              <a:gd name="connsiteY2" fmla="*/ 146436 h 1698448"/>
              <a:gd name="connsiteX3" fmla="*/ 2071820 w 5034139"/>
              <a:gd name="connsiteY3" fmla="*/ 113638 h 1698448"/>
              <a:gd name="connsiteX4" fmla="*/ 5034095 w 5034139"/>
              <a:gd name="connsiteY4" fmla="*/ 1089951 h 1698448"/>
              <a:gd name="connsiteX5" fmla="*/ 2138495 w 5034139"/>
              <a:gd name="connsiteY5" fmla="*/ 1685263 h 1698448"/>
              <a:gd name="connsiteX0" fmla="*/ 2138495 w 5046127"/>
              <a:gd name="connsiteY0" fmla="*/ 1543359 h 1553485"/>
              <a:gd name="connsiteX1" fmla="*/ 23945 w 5046127"/>
              <a:gd name="connsiteY1" fmla="*/ 386071 h 1553485"/>
              <a:gd name="connsiteX2" fmla="*/ 1062170 w 5046127"/>
              <a:gd name="connsiteY2" fmla="*/ 4532 h 1553485"/>
              <a:gd name="connsiteX3" fmla="*/ 3110045 w 5046127"/>
              <a:gd name="connsiteY3" fmla="*/ 914709 h 1553485"/>
              <a:gd name="connsiteX4" fmla="*/ 5034095 w 5046127"/>
              <a:gd name="connsiteY4" fmla="*/ 948047 h 1553485"/>
              <a:gd name="connsiteX5" fmla="*/ 2138495 w 5046127"/>
              <a:gd name="connsiteY5" fmla="*/ 1543359 h 1553485"/>
              <a:gd name="connsiteX0" fmla="*/ 2137354 w 5044986"/>
              <a:gd name="connsiteY0" fmla="*/ 1354288 h 1364414"/>
              <a:gd name="connsiteX1" fmla="*/ 22804 w 5044986"/>
              <a:gd name="connsiteY1" fmla="*/ 197000 h 1364414"/>
              <a:gd name="connsiteX2" fmla="*/ 1080079 w 5044986"/>
              <a:gd name="connsiteY2" fmla="*/ 5961 h 1364414"/>
              <a:gd name="connsiteX3" fmla="*/ 3108904 w 5044986"/>
              <a:gd name="connsiteY3" fmla="*/ 725638 h 1364414"/>
              <a:gd name="connsiteX4" fmla="*/ 5032954 w 5044986"/>
              <a:gd name="connsiteY4" fmla="*/ 758976 h 1364414"/>
              <a:gd name="connsiteX5" fmla="*/ 2137354 w 5044986"/>
              <a:gd name="connsiteY5" fmla="*/ 1354288 h 1364414"/>
              <a:gd name="connsiteX0" fmla="*/ 2137354 w 5183139"/>
              <a:gd name="connsiteY0" fmla="*/ 1983770 h 1998661"/>
              <a:gd name="connsiteX1" fmla="*/ 22804 w 5183139"/>
              <a:gd name="connsiteY1" fmla="*/ 826482 h 1998661"/>
              <a:gd name="connsiteX2" fmla="*/ 1080079 w 5183139"/>
              <a:gd name="connsiteY2" fmla="*/ 635443 h 1998661"/>
              <a:gd name="connsiteX3" fmla="*/ 4439494 w 5183139"/>
              <a:gd name="connsiteY3" fmla="*/ 46638 h 1998661"/>
              <a:gd name="connsiteX4" fmla="*/ 5032954 w 5183139"/>
              <a:gd name="connsiteY4" fmla="*/ 1388458 h 1998661"/>
              <a:gd name="connsiteX5" fmla="*/ 2137354 w 5183139"/>
              <a:gd name="connsiteY5" fmla="*/ 1983770 h 1998661"/>
              <a:gd name="connsiteX0" fmla="*/ 2137354 w 5034005"/>
              <a:gd name="connsiteY0" fmla="*/ 1358497 h 1369299"/>
              <a:gd name="connsiteX1" fmla="*/ 22804 w 5034005"/>
              <a:gd name="connsiteY1" fmla="*/ 201209 h 1369299"/>
              <a:gd name="connsiteX2" fmla="*/ 1080079 w 5034005"/>
              <a:gd name="connsiteY2" fmla="*/ 10170 h 1369299"/>
              <a:gd name="connsiteX3" fmla="*/ 2462376 w 5034005"/>
              <a:gd name="connsiteY3" fmla="*/ 477529 h 1369299"/>
              <a:gd name="connsiteX4" fmla="*/ 5032954 w 5034005"/>
              <a:gd name="connsiteY4" fmla="*/ 763185 h 1369299"/>
              <a:gd name="connsiteX5" fmla="*/ 2137354 w 5034005"/>
              <a:gd name="connsiteY5" fmla="*/ 1358497 h 1369299"/>
              <a:gd name="connsiteX0" fmla="*/ 2125015 w 5021666"/>
              <a:gd name="connsiteY0" fmla="*/ 1173723 h 1184525"/>
              <a:gd name="connsiteX1" fmla="*/ 10465 w 5021666"/>
              <a:gd name="connsiteY1" fmla="*/ 16435 h 1184525"/>
              <a:gd name="connsiteX2" fmla="*/ 1343582 w 5021666"/>
              <a:gd name="connsiteY2" fmla="*/ 435220 h 1184525"/>
              <a:gd name="connsiteX3" fmla="*/ 2450037 w 5021666"/>
              <a:gd name="connsiteY3" fmla="*/ 292755 h 1184525"/>
              <a:gd name="connsiteX4" fmla="*/ 5020615 w 5021666"/>
              <a:gd name="connsiteY4" fmla="*/ 578411 h 1184525"/>
              <a:gd name="connsiteX5" fmla="*/ 2125015 w 5021666"/>
              <a:gd name="connsiteY5" fmla="*/ 1173723 h 1184525"/>
              <a:gd name="connsiteX0" fmla="*/ 2125015 w 5025746"/>
              <a:gd name="connsiteY0" fmla="*/ 1173723 h 1184205"/>
              <a:gd name="connsiteX1" fmla="*/ 10465 w 5025746"/>
              <a:gd name="connsiteY1" fmla="*/ 16435 h 1184205"/>
              <a:gd name="connsiteX2" fmla="*/ 1343582 w 5025746"/>
              <a:gd name="connsiteY2" fmla="*/ 435220 h 1184205"/>
              <a:gd name="connsiteX3" fmla="*/ 2799137 w 5025746"/>
              <a:gd name="connsiteY3" fmla="*/ 408255 h 1184205"/>
              <a:gd name="connsiteX4" fmla="*/ 5020615 w 5025746"/>
              <a:gd name="connsiteY4" fmla="*/ 578411 h 1184205"/>
              <a:gd name="connsiteX5" fmla="*/ 2125015 w 5025746"/>
              <a:gd name="connsiteY5" fmla="*/ 1173723 h 1184205"/>
              <a:gd name="connsiteX0" fmla="*/ 2125015 w 5030988"/>
              <a:gd name="connsiteY0" fmla="*/ 1173723 h 1184205"/>
              <a:gd name="connsiteX1" fmla="*/ 10465 w 5030988"/>
              <a:gd name="connsiteY1" fmla="*/ 16435 h 1184205"/>
              <a:gd name="connsiteX2" fmla="*/ 1343582 w 5030988"/>
              <a:gd name="connsiteY2" fmla="*/ 435220 h 1184205"/>
              <a:gd name="connsiteX3" fmla="*/ 2799137 w 5030988"/>
              <a:gd name="connsiteY3" fmla="*/ 408255 h 1184205"/>
              <a:gd name="connsiteX4" fmla="*/ 5020615 w 5030988"/>
              <a:gd name="connsiteY4" fmla="*/ 578411 h 1184205"/>
              <a:gd name="connsiteX5" fmla="*/ 2125015 w 5030988"/>
              <a:gd name="connsiteY5" fmla="*/ 1173723 h 1184205"/>
              <a:gd name="connsiteX0" fmla="*/ 2120000 w 5025973"/>
              <a:gd name="connsiteY0" fmla="*/ 1995415 h 2005897"/>
              <a:gd name="connsiteX1" fmla="*/ 5450 w 5025973"/>
              <a:gd name="connsiteY1" fmla="*/ 838127 h 2005897"/>
              <a:gd name="connsiteX2" fmla="*/ 1526033 w 5025973"/>
              <a:gd name="connsiteY2" fmla="*/ 3237 h 2005897"/>
              <a:gd name="connsiteX3" fmla="*/ 2794122 w 5025973"/>
              <a:gd name="connsiteY3" fmla="*/ 1229947 h 2005897"/>
              <a:gd name="connsiteX4" fmla="*/ 5015600 w 5025973"/>
              <a:gd name="connsiteY4" fmla="*/ 1400103 h 2005897"/>
              <a:gd name="connsiteX5" fmla="*/ 2120000 w 5025973"/>
              <a:gd name="connsiteY5" fmla="*/ 1995415 h 2005897"/>
              <a:gd name="connsiteX0" fmla="*/ 2120000 w 5274278"/>
              <a:gd name="connsiteY0" fmla="*/ 1998099 h 2010125"/>
              <a:gd name="connsiteX1" fmla="*/ 5450 w 5274278"/>
              <a:gd name="connsiteY1" fmla="*/ 840811 h 2010125"/>
              <a:gd name="connsiteX2" fmla="*/ 1526033 w 5274278"/>
              <a:gd name="connsiteY2" fmla="*/ 5921 h 2010125"/>
              <a:gd name="connsiteX3" fmla="*/ 4094850 w 5274278"/>
              <a:gd name="connsiteY3" fmla="*/ 729600 h 2010125"/>
              <a:gd name="connsiteX4" fmla="*/ 5015600 w 5274278"/>
              <a:gd name="connsiteY4" fmla="*/ 1402787 h 2010125"/>
              <a:gd name="connsiteX5" fmla="*/ 2120000 w 5274278"/>
              <a:gd name="connsiteY5" fmla="*/ 1998099 h 2010125"/>
              <a:gd name="connsiteX0" fmla="*/ 2120000 w 6465663"/>
              <a:gd name="connsiteY0" fmla="*/ 1998099 h 2047625"/>
              <a:gd name="connsiteX1" fmla="*/ 5450 w 6465663"/>
              <a:gd name="connsiteY1" fmla="*/ 840811 h 2047625"/>
              <a:gd name="connsiteX2" fmla="*/ 1526033 w 6465663"/>
              <a:gd name="connsiteY2" fmla="*/ 5921 h 2047625"/>
              <a:gd name="connsiteX3" fmla="*/ 4094850 w 6465663"/>
              <a:gd name="connsiteY3" fmla="*/ 729600 h 2047625"/>
              <a:gd name="connsiteX4" fmla="*/ 6407672 w 6465663"/>
              <a:gd name="connsiteY4" fmla="*/ 1725422 h 2047625"/>
              <a:gd name="connsiteX5" fmla="*/ 2120000 w 6465663"/>
              <a:gd name="connsiteY5" fmla="*/ 1998099 h 2047625"/>
              <a:gd name="connsiteX0" fmla="*/ 2121182 w 6466845"/>
              <a:gd name="connsiteY0" fmla="*/ 1552628 h 1602154"/>
              <a:gd name="connsiteX1" fmla="*/ 6632 w 6466845"/>
              <a:gd name="connsiteY1" fmla="*/ 395340 h 1602154"/>
              <a:gd name="connsiteX2" fmla="*/ 1474998 w 6466845"/>
              <a:gd name="connsiteY2" fmla="*/ 22471 h 1602154"/>
              <a:gd name="connsiteX3" fmla="*/ 4096032 w 6466845"/>
              <a:gd name="connsiteY3" fmla="*/ 284129 h 1602154"/>
              <a:gd name="connsiteX4" fmla="*/ 6408854 w 6466845"/>
              <a:gd name="connsiteY4" fmla="*/ 1279951 h 1602154"/>
              <a:gd name="connsiteX5" fmla="*/ 2121182 w 6466845"/>
              <a:gd name="connsiteY5" fmla="*/ 1552628 h 1602154"/>
              <a:gd name="connsiteX0" fmla="*/ 2121182 w 6409616"/>
              <a:gd name="connsiteY0" fmla="*/ 1538111 h 1581828"/>
              <a:gd name="connsiteX1" fmla="*/ 6632 w 6409616"/>
              <a:gd name="connsiteY1" fmla="*/ 380823 h 1581828"/>
              <a:gd name="connsiteX2" fmla="*/ 1474998 w 6409616"/>
              <a:gd name="connsiteY2" fmla="*/ 7954 h 1581828"/>
              <a:gd name="connsiteX3" fmla="*/ 2426285 w 6409616"/>
              <a:gd name="connsiteY3" fmla="*/ 575408 h 1581828"/>
              <a:gd name="connsiteX4" fmla="*/ 6408854 w 6409616"/>
              <a:gd name="connsiteY4" fmla="*/ 1265434 h 1581828"/>
              <a:gd name="connsiteX5" fmla="*/ 2121182 w 6409616"/>
              <a:gd name="connsiteY5" fmla="*/ 1538111 h 1581828"/>
              <a:gd name="connsiteX0" fmla="*/ 1058539 w 6438789"/>
              <a:gd name="connsiteY0" fmla="*/ 2531300 h 2544962"/>
              <a:gd name="connsiteX1" fmla="*/ 22616 w 6438789"/>
              <a:gd name="connsiteY1" fmla="*/ 380823 h 2544962"/>
              <a:gd name="connsiteX2" fmla="*/ 1490982 w 6438789"/>
              <a:gd name="connsiteY2" fmla="*/ 7954 h 2544962"/>
              <a:gd name="connsiteX3" fmla="*/ 2442269 w 6438789"/>
              <a:gd name="connsiteY3" fmla="*/ 575408 h 2544962"/>
              <a:gd name="connsiteX4" fmla="*/ 6424838 w 6438789"/>
              <a:gd name="connsiteY4" fmla="*/ 1265434 h 2544962"/>
              <a:gd name="connsiteX5" fmla="*/ 1058539 w 6438789"/>
              <a:gd name="connsiteY5" fmla="*/ 2531300 h 2544962"/>
              <a:gd name="connsiteX0" fmla="*/ 1691968 w 7072218"/>
              <a:gd name="connsiteY0" fmla="*/ 2531300 h 2541208"/>
              <a:gd name="connsiteX1" fmla="*/ 5960 w 7072218"/>
              <a:gd name="connsiteY1" fmla="*/ 525215 h 2541208"/>
              <a:gd name="connsiteX2" fmla="*/ 2124411 w 7072218"/>
              <a:gd name="connsiteY2" fmla="*/ 7954 h 2541208"/>
              <a:gd name="connsiteX3" fmla="*/ 3075698 w 7072218"/>
              <a:gd name="connsiteY3" fmla="*/ 575408 h 2541208"/>
              <a:gd name="connsiteX4" fmla="*/ 7058267 w 7072218"/>
              <a:gd name="connsiteY4" fmla="*/ 1265434 h 2541208"/>
              <a:gd name="connsiteX5" fmla="*/ 1691968 w 7072218"/>
              <a:gd name="connsiteY5" fmla="*/ 2531300 h 2541208"/>
              <a:gd name="connsiteX0" fmla="*/ 1691968 w 7118877"/>
              <a:gd name="connsiteY0" fmla="*/ 2529251 h 2538545"/>
              <a:gd name="connsiteX1" fmla="*/ 5960 w 7118877"/>
              <a:gd name="connsiteY1" fmla="*/ 523166 h 2538545"/>
              <a:gd name="connsiteX2" fmla="*/ 2124411 w 7118877"/>
              <a:gd name="connsiteY2" fmla="*/ 5905 h 2538545"/>
              <a:gd name="connsiteX3" fmla="*/ 3075698 w 7118877"/>
              <a:gd name="connsiteY3" fmla="*/ 573359 h 2538545"/>
              <a:gd name="connsiteX4" fmla="*/ 4495291 w 7118877"/>
              <a:gd name="connsiteY4" fmla="*/ 1041267 h 2538545"/>
              <a:gd name="connsiteX5" fmla="*/ 7058267 w 7118877"/>
              <a:gd name="connsiteY5" fmla="*/ 1263385 h 2538545"/>
              <a:gd name="connsiteX6" fmla="*/ 1691968 w 7118877"/>
              <a:gd name="connsiteY6" fmla="*/ 2529251 h 2538545"/>
              <a:gd name="connsiteX0" fmla="*/ 329994 w 5756903"/>
              <a:gd name="connsiteY0" fmla="*/ 2529251 h 2529466"/>
              <a:gd name="connsiteX1" fmla="*/ 601979 w 5756903"/>
              <a:gd name="connsiteY1" fmla="*/ 1159199 h 2529466"/>
              <a:gd name="connsiteX2" fmla="*/ 762437 w 5756903"/>
              <a:gd name="connsiteY2" fmla="*/ 5905 h 2529466"/>
              <a:gd name="connsiteX3" fmla="*/ 1713724 w 5756903"/>
              <a:gd name="connsiteY3" fmla="*/ 573359 h 2529466"/>
              <a:gd name="connsiteX4" fmla="*/ 3133317 w 5756903"/>
              <a:gd name="connsiteY4" fmla="*/ 1041267 h 2529466"/>
              <a:gd name="connsiteX5" fmla="*/ 5696293 w 5756903"/>
              <a:gd name="connsiteY5" fmla="*/ 1263385 h 2529466"/>
              <a:gd name="connsiteX6" fmla="*/ 329994 w 5756903"/>
              <a:gd name="connsiteY6" fmla="*/ 2529251 h 2529466"/>
              <a:gd name="connsiteX0" fmla="*/ 329993 w 5756902"/>
              <a:gd name="connsiteY0" fmla="*/ 2535676 h 2535891"/>
              <a:gd name="connsiteX1" fmla="*/ 601978 w 5756902"/>
              <a:gd name="connsiteY1" fmla="*/ 1165624 h 2535891"/>
              <a:gd name="connsiteX2" fmla="*/ 762436 w 5756902"/>
              <a:gd name="connsiteY2" fmla="*/ 12330 h 2535891"/>
              <a:gd name="connsiteX3" fmla="*/ 1744128 w 5756902"/>
              <a:gd name="connsiteY3" fmla="*/ 261915 h 2535891"/>
              <a:gd name="connsiteX4" fmla="*/ 3133316 w 5756902"/>
              <a:gd name="connsiteY4" fmla="*/ 1047692 h 2535891"/>
              <a:gd name="connsiteX5" fmla="*/ 5696292 w 5756902"/>
              <a:gd name="connsiteY5" fmla="*/ 1269810 h 2535891"/>
              <a:gd name="connsiteX6" fmla="*/ 329993 w 5756902"/>
              <a:gd name="connsiteY6" fmla="*/ 2535676 h 2535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56902" h="2535891">
                <a:moveTo>
                  <a:pt x="329993" y="2535676"/>
                </a:moveTo>
                <a:cubicBezTo>
                  <a:pt x="-519059" y="2518312"/>
                  <a:pt x="529904" y="1586182"/>
                  <a:pt x="601978" y="1165624"/>
                </a:cubicBezTo>
                <a:cubicBezTo>
                  <a:pt x="674052" y="745066"/>
                  <a:pt x="421123" y="81386"/>
                  <a:pt x="762436" y="12330"/>
                </a:cubicBezTo>
                <a:cubicBezTo>
                  <a:pt x="1103749" y="-56726"/>
                  <a:pt x="1254884" y="183265"/>
                  <a:pt x="1744128" y="261915"/>
                </a:cubicBezTo>
                <a:cubicBezTo>
                  <a:pt x="2233372" y="340565"/>
                  <a:pt x="2469555" y="932688"/>
                  <a:pt x="3133316" y="1047692"/>
                </a:cubicBezTo>
                <a:cubicBezTo>
                  <a:pt x="3797077" y="1162696"/>
                  <a:pt x="6163512" y="1021813"/>
                  <a:pt x="5696292" y="1269810"/>
                </a:cubicBezTo>
                <a:cubicBezTo>
                  <a:pt x="5229072" y="1517807"/>
                  <a:pt x="1179045" y="2553040"/>
                  <a:pt x="329993" y="2535676"/>
                </a:cubicBezTo>
                <a:close/>
              </a:path>
            </a:pathLst>
          </a:custGeom>
          <a:solidFill>
            <a:srgbClr val="FEE6F1"/>
          </a:solidFill>
          <a:ln>
            <a:solidFill>
              <a:srgbClr val="FEE6F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0" name="椭圆 7">
            <a:extLst>
              <a:ext uri="{FF2B5EF4-FFF2-40B4-BE49-F238E27FC236}">
                <a16:creationId xmlns:a16="http://schemas.microsoft.com/office/drawing/2014/main" id="{540D1AE1-B36E-40DC-BDE8-7D2D0F29DC9B}"/>
              </a:ext>
            </a:extLst>
          </p:cNvPr>
          <p:cNvSpPr/>
          <p:nvPr/>
        </p:nvSpPr>
        <p:spPr>
          <a:xfrm rot="7903156">
            <a:off x="173229" y="2730938"/>
            <a:ext cx="3890048" cy="4503736"/>
          </a:xfrm>
          <a:custGeom>
            <a:avLst/>
            <a:gdLst>
              <a:gd name="connsiteX0" fmla="*/ 0 w 4267200"/>
              <a:gd name="connsiteY0" fmla="*/ 1871663 h 3743325"/>
              <a:gd name="connsiteX1" fmla="*/ 2133600 w 4267200"/>
              <a:gd name="connsiteY1" fmla="*/ 0 h 3743325"/>
              <a:gd name="connsiteX2" fmla="*/ 4267200 w 4267200"/>
              <a:gd name="connsiteY2" fmla="*/ 1871663 h 3743325"/>
              <a:gd name="connsiteX3" fmla="*/ 2133600 w 4267200"/>
              <a:gd name="connsiteY3" fmla="*/ 3743326 h 3743325"/>
              <a:gd name="connsiteX4" fmla="*/ 0 w 4267200"/>
              <a:gd name="connsiteY4" fmla="*/ 1871663 h 3743325"/>
              <a:gd name="connsiteX0" fmla="*/ 2058945 w 6326145"/>
              <a:gd name="connsiteY0" fmla="*/ 1795463 h 3667126"/>
              <a:gd name="connsiteX1" fmla="*/ 334920 w 6326145"/>
              <a:gd name="connsiteY1" fmla="*/ 0 h 3667126"/>
              <a:gd name="connsiteX2" fmla="*/ 6326145 w 6326145"/>
              <a:gd name="connsiteY2" fmla="*/ 1795463 h 3667126"/>
              <a:gd name="connsiteX3" fmla="*/ 4192545 w 6326145"/>
              <a:gd name="connsiteY3" fmla="*/ 3667126 h 3667126"/>
              <a:gd name="connsiteX4" fmla="*/ 2058945 w 6326145"/>
              <a:gd name="connsiteY4" fmla="*/ 1795463 h 3667126"/>
              <a:gd name="connsiteX0" fmla="*/ 1360577 w 6256427"/>
              <a:gd name="connsiteY0" fmla="*/ 3727012 h 4080258"/>
              <a:gd name="connsiteX1" fmla="*/ 265202 w 6256427"/>
              <a:gd name="connsiteY1" fmla="*/ 55124 h 4080258"/>
              <a:gd name="connsiteX2" fmla="*/ 6256427 w 6256427"/>
              <a:gd name="connsiteY2" fmla="*/ 1850587 h 4080258"/>
              <a:gd name="connsiteX3" fmla="*/ 4122827 w 6256427"/>
              <a:gd name="connsiteY3" fmla="*/ 3722250 h 4080258"/>
              <a:gd name="connsiteX4" fmla="*/ 1360577 w 6256427"/>
              <a:gd name="connsiteY4" fmla="*/ 3727012 h 4080258"/>
              <a:gd name="connsiteX0" fmla="*/ 1105883 w 3870925"/>
              <a:gd name="connsiteY0" fmla="*/ 4899979 h 5407671"/>
              <a:gd name="connsiteX1" fmla="*/ 10508 w 3870925"/>
              <a:gd name="connsiteY1" fmla="*/ 1228091 h 5407671"/>
              <a:gd name="connsiteX2" fmla="*/ 1667858 w 3870925"/>
              <a:gd name="connsiteY2" fmla="*/ 423229 h 5407671"/>
              <a:gd name="connsiteX3" fmla="*/ 3868133 w 3870925"/>
              <a:gd name="connsiteY3" fmla="*/ 4895217 h 5407671"/>
              <a:gd name="connsiteX4" fmla="*/ 1105883 w 3870925"/>
              <a:gd name="connsiteY4" fmla="*/ 4899979 h 5407671"/>
              <a:gd name="connsiteX0" fmla="*/ 1107593 w 4434072"/>
              <a:gd name="connsiteY0" fmla="*/ 4899979 h 4947844"/>
              <a:gd name="connsiteX1" fmla="*/ 12218 w 4434072"/>
              <a:gd name="connsiteY1" fmla="*/ 1228091 h 4947844"/>
              <a:gd name="connsiteX2" fmla="*/ 1669568 w 4434072"/>
              <a:gd name="connsiteY2" fmla="*/ 423229 h 4947844"/>
              <a:gd name="connsiteX3" fmla="*/ 4431818 w 4434072"/>
              <a:gd name="connsiteY3" fmla="*/ 3133092 h 4947844"/>
              <a:gd name="connsiteX4" fmla="*/ 1107593 w 4434072"/>
              <a:gd name="connsiteY4" fmla="*/ 4899979 h 4947844"/>
              <a:gd name="connsiteX0" fmla="*/ 2409825 w 5770997"/>
              <a:gd name="connsiteY0" fmla="*/ 5132138 h 5181355"/>
              <a:gd name="connsiteX1" fmla="*/ 1314450 w 5770997"/>
              <a:gd name="connsiteY1" fmla="*/ 1460250 h 5181355"/>
              <a:gd name="connsiteX2" fmla="*/ 0 w 5770997"/>
              <a:gd name="connsiteY2" fmla="*/ 379163 h 5181355"/>
              <a:gd name="connsiteX3" fmla="*/ 5734050 w 5770997"/>
              <a:gd name="connsiteY3" fmla="*/ 3365251 h 5181355"/>
              <a:gd name="connsiteX4" fmla="*/ 2409825 w 5770997"/>
              <a:gd name="connsiteY4" fmla="*/ 5132138 h 5181355"/>
              <a:gd name="connsiteX0" fmla="*/ 2409825 w 5772109"/>
              <a:gd name="connsiteY0" fmla="*/ 4987879 h 4993638"/>
              <a:gd name="connsiteX1" fmla="*/ 723900 w 5772109"/>
              <a:gd name="connsiteY1" fmla="*/ 2659016 h 4993638"/>
              <a:gd name="connsiteX2" fmla="*/ 0 w 5772109"/>
              <a:gd name="connsiteY2" fmla="*/ 234904 h 4993638"/>
              <a:gd name="connsiteX3" fmla="*/ 5734050 w 5772109"/>
              <a:gd name="connsiteY3" fmla="*/ 3220992 h 4993638"/>
              <a:gd name="connsiteX4" fmla="*/ 2409825 w 5772109"/>
              <a:gd name="connsiteY4" fmla="*/ 4987879 h 4993638"/>
              <a:gd name="connsiteX0" fmla="*/ 1688767 w 5013883"/>
              <a:gd name="connsiteY0" fmla="*/ 3197437 h 3201909"/>
              <a:gd name="connsiteX1" fmla="*/ 2842 w 5013883"/>
              <a:gd name="connsiteY1" fmla="*/ 868574 h 3201909"/>
              <a:gd name="connsiteX2" fmla="*/ 2050717 w 5013883"/>
              <a:gd name="connsiteY2" fmla="*/ 454237 h 3201909"/>
              <a:gd name="connsiteX3" fmla="*/ 5012992 w 5013883"/>
              <a:gd name="connsiteY3" fmla="*/ 1430550 h 3201909"/>
              <a:gd name="connsiteX4" fmla="*/ 1688767 w 5013883"/>
              <a:gd name="connsiteY4" fmla="*/ 3197437 h 3201909"/>
              <a:gd name="connsiteX0" fmla="*/ 1695805 w 5021123"/>
              <a:gd name="connsiteY0" fmla="*/ 2856838 h 2861310"/>
              <a:gd name="connsiteX1" fmla="*/ 9880 w 5021123"/>
              <a:gd name="connsiteY1" fmla="*/ 527975 h 2861310"/>
              <a:gd name="connsiteX2" fmla="*/ 1048105 w 5021123"/>
              <a:gd name="connsiteY2" fmla="*/ 146436 h 2861310"/>
              <a:gd name="connsiteX3" fmla="*/ 2057755 w 5021123"/>
              <a:gd name="connsiteY3" fmla="*/ 113638 h 2861310"/>
              <a:gd name="connsiteX4" fmla="*/ 5020030 w 5021123"/>
              <a:gd name="connsiteY4" fmla="*/ 1089951 h 2861310"/>
              <a:gd name="connsiteX5" fmla="*/ 1695805 w 5021123"/>
              <a:gd name="connsiteY5" fmla="*/ 2856838 h 2861310"/>
              <a:gd name="connsiteX0" fmla="*/ 2138495 w 5034139"/>
              <a:gd name="connsiteY0" fmla="*/ 1685263 h 1698448"/>
              <a:gd name="connsiteX1" fmla="*/ 23945 w 5034139"/>
              <a:gd name="connsiteY1" fmla="*/ 527975 h 1698448"/>
              <a:gd name="connsiteX2" fmla="*/ 1062170 w 5034139"/>
              <a:gd name="connsiteY2" fmla="*/ 146436 h 1698448"/>
              <a:gd name="connsiteX3" fmla="*/ 2071820 w 5034139"/>
              <a:gd name="connsiteY3" fmla="*/ 113638 h 1698448"/>
              <a:gd name="connsiteX4" fmla="*/ 5034095 w 5034139"/>
              <a:gd name="connsiteY4" fmla="*/ 1089951 h 1698448"/>
              <a:gd name="connsiteX5" fmla="*/ 2138495 w 5034139"/>
              <a:gd name="connsiteY5" fmla="*/ 1685263 h 1698448"/>
              <a:gd name="connsiteX0" fmla="*/ 2138495 w 5046127"/>
              <a:gd name="connsiteY0" fmla="*/ 1543359 h 1553485"/>
              <a:gd name="connsiteX1" fmla="*/ 23945 w 5046127"/>
              <a:gd name="connsiteY1" fmla="*/ 386071 h 1553485"/>
              <a:gd name="connsiteX2" fmla="*/ 1062170 w 5046127"/>
              <a:gd name="connsiteY2" fmla="*/ 4532 h 1553485"/>
              <a:gd name="connsiteX3" fmla="*/ 3110045 w 5046127"/>
              <a:gd name="connsiteY3" fmla="*/ 914709 h 1553485"/>
              <a:gd name="connsiteX4" fmla="*/ 5034095 w 5046127"/>
              <a:gd name="connsiteY4" fmla="*/ 948047 h 1553485"/>
              <a:gd name="connsiteX5" fmla="*/ 2138495 w 5046127"/>
              <a:gd name="connsiteY5" fmla="*/ 1543359 h 1553485"/>
              <a:gd name="connsiteX0" fmla="*/ 2137354 w 5044986"/>
              <a:gd name="connsiteY0" fmla="*/ 1354288 h 1364414"/>
              <a:gd name="connsiteX1" fmla="*/ 22804 w 5044986"/>
              <a:gd name="connsiteY1" fmla="*/ 197000 h 1364414"/>
              <a:gd name="connsiteX2" fmla="*/ 1080079 w 5044986"/>
              <a:gd name="connsiteY2" fmla="*/ 5961 h 1364414"/>
              <a:gd name="connsiteX3" fmla="*/ 3108904 w 5044986"/>
              <a:gd name="connsiteY3" fmla="*/ 725638 h 1364414"/>
              <a:gd name="connsiteX4" fmla="*/ 5032954 w 5044986"/>
              <a:gd name="connsiteY4" fmla="*/ 758976 h 1364414"/>
              <a:gd name="connsiteX5" fmla="*/ 2137354 w 5044986"/>
              <a:gd name="connsiteY5" fmla="*/ 1354288 h 1364414"/>
              <a:gd name="connsiteX0" fmla="*/ 2137354 w 5183139"/>
              <a:gd name="connsiteY0" fmla="*/ 1983770 h 1998661"/>
              <a:gd name="connsiteX1" fmla="*/ 22804 w 5183139"/>
              <a:gd name="connsiteY1" fmla="*/ 826482 h 1998661"/>
              <a:gd name="connsiteX2" fmla="*/ 1080079 w 5183139"/>
              <a:gd name="connsiteY2" fmla="*/ 635443 h 1998661"/>
              <a:gd name="connsiteX3" fmla="*/ 4439494 w 5183139"/>
              <a:gd name="connsiteY3" fmla="*/ 46638 h 1998661"/>
              <a:gd name="connsiteX4" fmla="*/ 5032954 w 5183139"/>
              <a:gd name="connsiteY4" fmla="*/ 1388458 h 1998661"/>
              <a:gd name="connsiteX5" fmla="*/ 2137354 w 5183139"/>
              <a:gd name="connsiteY5" fmla="*/ 1983770 h 1998661"/>
              <a:gd name="connsiteX0" fmla="*/ 2137354 w 5034005"/>
              <a:gd name="connsiteY0" fmla="*/ 1358497 h 1369299"/>
              <a:gd name="connsiteX1" fmla="*/ 22804 w 5034005"/>
              <a:gd name="connsiteY1" fmla="*/ 201209 h 1369299"/>
              <a:gd name="connsiteX2" fmla="*/ 1080079 w 5034005"/>
              <a:gd name="connsiteY2" fmla="*/ 10170 h 1369299"/>
              <a:gd name="connsiteX3" fmla="*/ 2462376 w 5034005"/>
              <a:gd name="connsiteY3" fmla="*/ 477529 h 1369299"/>
              <a:gd name="connsiteX4" fmla="*/ 5032954 w 5034005"/>
              <a:gd name="connsiteY4" fmla="*/ 763185 h 1369299"/>
              <a:gd name="connsiteX5" fmla="*/ 2137354 w 5034005"/>
              <a:gd name="connsiteY5" fmla="*/ 1358497 h 1369299"/>
              <a:gd name="connsiteX0" fmla="*/ 2125015 w 5021666"/>
              <a:gd name="connsiteY0" fmla="*/ 1173723 h 1184525"/>
              <a:gd name="connsiteX1" fmla="*/ 10465 w 5021666"/>
              <a:gd name="connsiteY1" fmla="*/ 16435 h 1184525"/>
              <a:gd name="connsiteX2" fmla="*/ 1343582 w 5021666"/>
              <a:gd name="connsiteY2" fmla="*/ 435220 h 1184525"/>
              <a:gd name="connsiteX3" fmla="*/ 2450037 w 5021666"/>
              <a:gd name="connsiteY3" fmla="*/ 292755 h 1184525"/>
              <a:gd name="connsiteX4" fmla="*/ 5020615 w 5021666"/>
              <a:gd name="connsiteY4" fmla="*/ 578411 h 1184525"/>
              <a:gd name="connsiteX5" fmla="*/ 2125015 w 5021666"/>
              <a:gd name="connsiteY5" fmla="*/ 1173723 h 1184525"/>
              <a:gd name="connsiteX0" fmla="*/ 2125015 w 5025746"/>
              <a:gd name="connsiteY0" fmla="*/ 1173723 h 1184205"/>
              <a:gd name="connsiteX1" fmla="*/ 10465 w 5025746"/>
              <a:gd name="connsiteY1" fmla="*/ 16435 h 1184205"/>
              <a:gd name="connsiteX2" fmla="*/ 1343582 w 5025746"/>
              <a:gd name="connsiteY2" fmla="*/ 435220 h 1184205"/>
              <a:gd name="connsiteX3" fmla="*/ 2799137 w 5025746"/>
              <a:gd name="connsiteY3" fmla="*/ 408255 h 1184205"/>
              <a:gd name="connsiteX4" fmla="*/ 5020615 w 5025746"/>
              <a:gd name="connsiteY4" fmla="*/ 578411 h 1184205"/>
              <a:gd name="connsiteX5" fmla="*/ 2125015 w 5025746"/>
              <a:gd name="connsiteY5" fmla="*/ 1173723 h 1184205"/>
              <a:gd name="connsiteX0" fmla="*/ 2125015 w 5030988"/>
              <a:gd name="connsiteY0" fmla="*/ 1173723 h 1184205"/>
              <a:gd name="connsiteX1" fmla="*/ 10465 w 5030988"/>
              <a:gd name="connsiteY1" fmla="*/ 16435 h 1184205"/>
              <a:gd name="connsiteX2" fmla="*/ 1343582 w 5030988"/>
              <a:gd name="connsiteY2" fmla="*/ 435220 h 1184205"/>
              <a:gd name="connsiteX3" fmla="*/ 2799137 w 5030988"/>
              <a:gd name="connsiteY3" fmla="*/ 408255 h 1184205"/>
              <a:gd name="connsiteX4" fmla="*/ 5020615 w 5030988"/>
              <a:gd name="connsiteY4" fmla="*/ 578411 h 1184205"/>
              <a:gd name="connsiteX5" fmla="*/ 2125015 w 5030988"/>
              <a:gd name="connsiteY5" fmla="*/ 1173723 h 1184205"/>
              <a:gd name="connsiteX0" fmla="*/ 2120000 w 5025973"/>
              <a:gd name="connsiteY0" fmla="*/ 1995415 h 2005897"/>
              <a:gd name="connsiteX1" fmla="*/ 5450 w 5025973"/>
              <a:gd name="connsiteY1" fmla="*/ 838127 h 2005897"/>
              <a:gd name="connsiteX2" fmla="*/ 1526033 w 5025973"/>
              <a:gd name="connsiteY2" fmla="*/ 3237 h 2005897"/>
              <a:gd name="connsiteX3" fmla="*/ 2794122 w 5025973"/>
              <a:gd name="connsiteY3" fmla="*/ 1229947 h 2005897"/>
              <a:gd name="connsiteX4" fmla="*/ 5015600 w 5025973"/>
              <a:gd name="connsiteY4" fmla="*/ 1400103 h 2005897"/>
              <a:gd name="connsiteX5" fmla="*/ 2120000 w 5025973"/>
              <a:gd name="connsiteY5" fmla="*/ 1995415 h 2005897"/>
              <a:gd name="connsiteX0" fmla="*/ 2120000 w 5274278"/>
              <a:gd name="connsiteY0" fmla="*/ 1998099 h 2010125"/>
              <a:gd name="connsiteX1" fmla="*/ 5450 w 5274278"/>
              <a:gd name="connsiteY1" fmla="*/ 840811 h 2010125"/>
              <a:gd name="connsiteX2" fmla="*/ 1526033 w 5274278"/>
              <a:gd name="connsiteY2" fmla="*/ 5921 h 2010125"/>
              <a:gd name="connsiteX3" fmla="*/ 4094850 w 5274278"/>
              <a:gd name="connsiteY3" fmla="*/ 729600 h 2010125"/>
              <a:gd name="connsiteX4" fmla="*/ 5015600 w 5274278"/>
              <a:gd name="connsiteY4" fmla="*/ 1402787 h 2010125"/>
              <a:gd name="connsiteX5" fmla="*/ 2120000 w 5274278"/>
              <a:gd name="connsiteY5" fmla="*/ 1998099 h 2010125"/>
              <a:gd name="connsiteX0" fmla="*/ 2120000 w 6465663"/>
              <a:gd name="connsiteY0" fmla="*/ 1998099 h 2047625"/>
              <a:gd name="connsiteX1" fmla="*/ 5450 w 6465663"/>
              <a:gd name="connsiteY1" fmla="*/ 840811 h 2047625"/>
              <a:gd name="connsiteX2" fmla="*/ 1526033 w 6465663"/>
              <a:gd name="connsiteY2" fmla="*/ 5921 h 2047625"/>
              <a:gd name="connsiteX3" fmla="*/ 4094850 w 6465663"/>
              <a:gd name="connsiteY3" fmla="*/ 729600 h 2047625"/>
              <a:gd name="connsiteX4" fmla="*/ 6407672 w 6465663"/>
              <a:gd name="connsiteY4" fmla="*/ 1725422 h 2047625"/>
              <a:gd name="connsiteX5" fmla="*/ 2120000 w 6465663"/>
              <a:gd name="connsiteY5" fmla="*/ 1998099 h 2047625"/>
              <a:gd name="connsiteX0" fmla="*/ 2121182 w 6466845"/>
              <a:gd name="connsiteY0" fmla="*/ 1552628 h 1602154"/>
              <a:gd name="connsiteX1" fmla="*/ 6632 w 6466845"/>
              <a:gd name="connsiteY1" fmla="*/ 395340 h 1602154"/>
              <a:gd name="connsiteX2" fmla="*/ 1474998 w 6466845"/>
              <a:gd name="connsiteY2" fmla="*/ 22471 h 1602154"/>
              <a:gd name="connsiteX3" fmla="*/ 4096032 w 6466845"/>
              <a:gd name="connsiteY3" fmla="*/ 284129 h 1602154"/>
              <a:gd name="connsiteX4" fmla="*/ 6408854 w 6466845"/>
              <a:gd name="connsiteY4" fmla="*/ 1279951 h 1602154"/>
              <a:gd name="connsiteX5" fmla="*/ 2121182 w 6466845"/>
              <a:gd name="connsiteY5" fmla="*/ 1552628 h 1602154"/>
              <a:gd name="connsiteX0" fmla="*/ 2121182 w 6409616"/>
              <a:gd name="connsiteY0" fmla="*/ 1538111 h 1581828"/>
              <a:gd name="connsiteX1" fmla="*/ 6632 w 6409616"/>
              <a:gd name="connsiteY1" fmla="*/ 380823 h 1581828"/>
              <a:gd name="connsiteX2" fmla="*/ 1474998 w 6409616"/>
              <a:gd name="connsiteY2" fmla="*/ 7954 h 1581828"/>
              <a:gd name="connsiteX3" fmla="*/ 2426285 w 6409616"/>
              <a:gd name="connsiteY3" fmla="*/ 575408 h 1581828"/>
              <a:gd name="connsiteX4" fmla="*/ 6408854 w 6409616"/>
              <a:gd name="connsiteY4" fmla="*/ 1265434 h 1581828"/>
              <a:gd name="connsiteX5" fmla="*/ 2121182 w 6409616"/>
              <a:gd name="connsiteY5" fmla="*/ 1538111 h 1581828"/>
              <a:gd name="connsiteX0" fmla="*/ 1058539 w 6438789"/>
              <a:gd name="connsiteY0" fmla="*/ 2531300 h 2544962"/>
              <a:gd name="connsiteX1" fmla="*/ 22616 w 6438789"/>
              <a:gd name="connsiteY1" fmla="*/ 380823 h 2544962"/>
              <a:gd name="connsiteX2" fmla="*/ 1490982 w 6438789"/>
              <a:gd name="connsiteY2" fmla="*/ 7954 h 2544962"/>
              <a:gd name="connsiteX3" fmla="*/ 2442269 w 6438789"/>
              <a:gd name="connsiteY3" fmla="*/ 575408 h 2544962"/>
              <a:gd name="connsiteX4" fmla="*/ 6424838 w 6438789"/>
              <a:gd name="connsiteY4" fmla="*/ 1265434 h 2544962"/>
              <a:gd name="connsiteX5" fmla="*/ 1058539 w 6438789"/>
              <a:gd name="connsiteY5" fmla="*/ 2531300 h 2544962"/>
              <a:gd name="connsiteX0" fmla="*/ 1691968 w 7072218"/>
              <a:gd name="connsiteY0" fmla="*/ 2531300 h 2541208"/>
              <a:gd name="connsiteX1" fmla="*/ 5960 w 7072218"/>
              <a:gd name="connsiteY1" fmla="*/ 525215 h 2541208"/>
              <a:gd name="connsiteX2" fmla="*/ 2124411 w 7072218"/>
              <a:gd name="connsiteY2" fmla="*/ 7954 h 2541208"/>
              <a:gd name="connsiteX3" fmla="*/ 3075698 w 7072218"/>
              <a:gd name="connsiteY3" fmla="*/ 575408 h 2541208"/>
              <a:gd name="connsiteX4" fmla="*/ 7058267 w 7072218"/>
              <a:gd name="connsiteY4" fmla="*/ 1265434 h 2541208"/>
              <a:gd name="connsiteX5" fmla="*/ 1691968 w 7072218"/>
              <a:gd name="connsiteY5" fmla="*/ 2531300 h 2541208"/>
              <a:gd name="connsiteX0" fmla="*/ 1691968 w 7118877"/>
              <a:gd name="connsiteY0" fmla="*/ 2529251 h 2538545"/>
              <a:gd name="connsiteX1" fmla="*/ 5960 w 7118877"/>
              <a:gd name="connsiteY1" fmla="*/ 523166 h 2538545"/>
              <a:gd name="connsiteX2" fmla="*/ 2124411 w 7118877"/>
              <a:gd name="connsiteY2" fmla="*/ 5905 h 2538545"/>
              <a:gd name="connsiteX3" fmla="*/ 3075698 w 7118877"/>
              <a:gd name="connsiteY3" fmla="*/ 573359 h 2538545"/>
              <a:gd name="connsiteX4" fmla="*/ 4495291 w 7118877"/>
              <a:gd name="connsiteY4" fmla="*/ 1041267 h 2538545"/>
              <a:gd name="connsiteX5" fmla="*/ 7058267 w 7118877"/>
              <a:gd name="connsiteY5" fmla="*/ 1263385 h 2538545"/>
              <a:gd name="connsiteX6" fmla="*/ 1691968 w 7118877"/>
              <a:gd name="connsiteY6" fmla="*/ 2529251 h 2538545"/>
              <a:gd name="connsiteX0" fmla="*/ 329994 w 5756903"/>
              <a:gd name="connsiteY0" fmla="*/ 2529251 h 2529466"/>
              <a:gd name="connsiteX1" fmla="*/ 601979 w 5756903"/>
              <a:gd name="connsiteY1" fmla="*/ 1159199 h 2529466"/>
              <a:gd name="connsiteX2" fmla="*/ 762437 w 5756903"/>
              <a:gd name="connsiteY2" fmla="*/ 5905 h 2529466"/>
              <a:gd name="connsiteX3" fmla="*/ 1713724 w 5756903"/>
              <a:gd name="connsiteY3" fmla="*/ 573359 h 2529466"/>
              <a:gd name="connsiteX4" fmla="*/ 3133317 w 5756903"/>
              <a:gd name="connsiteY4" fmla="*/ 1041267 h 2529466"/>
              <a:gd name="connsiteX5" fmla="*/ 5696293 w 5756903"/>
              <a:gd name="connsiteY5" fmla="*/ 1263385 h 2529466"/>
              <a:gd name="connsiteX6" fmla="*/ 329994 w 5756903"/>
              <a:gd name="connsiteY6" fmla="*/ 2529251 h 2529466"/>
              <a:gd name="connsiteX0" fmla="*/ 329993 w 5756902"/>
              <a:gd name="connsiteY0" fmla="*/ 2535676 h 2535891"/>
              <a:gd name="connsiteX1" fmla="*/ 601978 w 5756902"/>
              <a:gd name="connsiteY1" fmla="*/ 1165624 h 2535891"/>
              <a:gd name="connsiteX2" fmla="*/ 762436 w 5756902"/>
              <a:gd name="connsiteY2" fmla="*/ 12330 h 2535891"/>
              <a:gd name="connsiteX3" fmla="*/ 1744128 w 5756902"/>
              <a:gd name="connsiteY3" fmla="*/ 261915 h 2535891"/>
              <a:gd name="connsiteX4" fmla="*/ 3133316 w 5756902"/>
              <a:gd name="connsiteY4" fmla="*/ 1047692 h 2535891"/>
              <a:gd name="connsiteX5" fmla="*/ 5696292 w 5756902"/>
              <a:gd name="connsiteY5" fmla="*/ 1269810 h 2535891"/>
              <a:gd name="connsiteX6" fmla="*/ 329993 w 5756902"/>
              <a:gd name="connsiteY6" fmla="*/ 2535676 h 2535891"/>
              <a:gd name="connsiteX0" fmla="*/ 4375972 w 5489362"/>
              <a:gd name="connsiteY0" fmla="*/ 3782616 h 3782724"/>
              <a:gd name="connsiteX1" fmla="*/ 324437 w 5489362"/>
              <a:gd name="connsiteY1" fmla="*/ 1165624 h 3782724"/>
              <a:gd name="connsiteX2" fmla="*/ 484895 w 5489362"/>
              <a:gd name="connsiteY2" fmla="*/ 12330 h 3782724"/>
              <a:gd name="connsiteX3" fmla="*/ 1466587 w 5489362"/>
              <a:gd name="connsiteY3" fmla="*/ 261915 h 3782724"/>
              <a:gd name="connsiteX4" fmla="*/ 2855775 w 5489362"/>
              <a:gd name="connsiteY4" fmla="*/ 1047692 h 3782724"/>
              <a:gd name="connsiteX5" fmla="*/ 5418751 w 5489362"/>
              <a:gd name="connsiteY5" fmla="*/ 1269810 h 3782724"/>
              <a:gd name="connsiteX6" fmla="*/ 4375972 w 5489362"/>
              <a:gd name="connsiteY6" fmla="*/ 3782616 h 3782724"/>
              <a:gd name="connsiteX0" fmla="*/ 4375972 w 5481519"/>
              <a:gd name="connsiteY0" fmla="*/ 3782616 h 3782732"/>
              <a:gd name="connsiteX1" fmla="*/ 324437 w 5481519"/>
              <a:gd name="connsiteY1" fmla="*/ 1165624 h 3782732"/>
              <a:gd name="connsiteX2" fmla="*/ 484895 w 5481519"/>
              <a:gd name="connsiteY2" fmla="*/ 12330 h 3782732"/>
              <a:gd name="connsiteX3" fmla="*/ 1466587 w 5481519"/>
              <a:gd name="connsiteY3" fmla="*/ 261915 h 3782732"/>
              <a:gd name="connsiteX4" fmla="*/ 2983252 w 5481519"/>
              <a:gd name="connsiteY4" fmla="*/ 204000 h 3782732"/>
              <a:gd name="connsiteX5" fmla="*/ 5418751 w 5481519"/>
              <a:gd name="connsiteY5" fmla="*/ 1269810 h 3782732"/>
              <a:gd name="connsiteX6" fmla="*/ 4375972 w 5481519"/>
              <a:gd name="connsiteY6" fmla="*/ 3782616 h 3782732"/>
              <a:gd name="connsiteX0" fmla="*/ 4222944 w 5309007"/>
              <a:gd name="connsiteY0" fmla="*/ 3782616 h 3824493"/>
              <a:gd name="connsiteX1" fmla="*/ 2131314 w 5309007"/>
              <a:gd name="connsiteY1" fmla="*/ 2721672 h 3824493"/>
              <a:gd name="connsiteX2" fmla="*/ 171409 w 5309007"/>
              <a:gd name="connsiteY2" fmla="*/ 1165624 h 3824493"/>
              <a:gd name="connsiteX3" fmla="*/ 331867 w 5309007"/>
              <a:gd name="connsiteY3" fmla="*/ 12330 h 3824493"/>
              <a:gd name="connsiteX4" fmla="*/ 1313559 w 5309007"/>
              <a:gd name="connsiteY4" fmla="*/ 261915 h 3824493"/>
              <a:gd name="connsiteX5" fmla="*/ 2830224 w 5309007"/>
              <a:gd name="connsiteY5" fmla="*/ 204000 h 3824493"/>
              <a:gd name="connsiteX6" fmla="*/ 5265723 w 5309007"/>
              <a:gd name="connsiteY6" fmla="*/ 1269810 h 3824493"/>
              <a:gd name="connsiteX7" fmla="*/ 4222944 w 5309007"/>
              <a:gd name="connsiteY7" fmla="*/ 3782616 h 3824493"/>
              <a:gd name="connsiteX0" fmla="*/ 3916367 w 5002431"/>
              <a:gd name="connsiteY0" fmla="*/ 3782616 h 3824493"/>
              <a:gd name="connsiteX1" fmla="*/ 1824737 w 5002431"/>
              <a:gd name="connsiteY1" fmla="*/ 2721672 h 3824493"/>
              <a:gd name="connsiteX2" fmla="*/ 3205075 w 5002431"/>
              <a:gd name="connsiteY2" fmla="*/ 1650795 h 3824493"/>
              <a:gd name="connsiteX3" fmla="*/ 25290 w 5002431"/>
              <a:gd name="connsiteY3" fmla="*/ 12330 h 3824493"/>
              <a:gd name="connsiteX4" fmla="*/ 1006982 w 5002431"/>
              <a:gd name="connsiteY4" fmla="*/ 261915 h 3824493"/>
              <a:gd name="connsiteX5" fmla="*/ 2523647 w 5002431"/>
              <a:gd name="connsiteY5" fmla="*/ 204000 h 3824493"/>
              <a:gd name="connsiteX6" fmla="*/ 4959146 w 5002431"/>
              <a:gd name="connsiteY6" fmla="*/ 1269810 h 3824493"/>
              <a:gd name="connsiteX7" fmla="*/ 3916367 w 5002431"/>
              <a:gd name="connsiteY7" fmla="*/ 3782616 h 3824493"/>
              <a:gd name="connsiteX0" fmla="*/ 3935170 w 5021234"/>
              <a:gd name="connsiteY0" fmla="*/ 3782616 h 3824493"/>
              <a:gd name="connsiteX1" fmla="*/ 1843540 w 5021234"/>
              <a:gd name="connsiteY1" fmla="*/ 2721672 h 3824493"/>
              <a:gd name="connsiteX2" fmla="*/ 1745492 w 5021234"/>
              <a:gd name="connsiteY2" fmla="*/ 1524436 h 3824493"/>
              <a:gd name="connsiteX3" fmla="*/ 44093 w 5021234"/>
              <a:gd name="connsiteY3" fmla="*/ 12330 h 3824493"/>
              <a:gd name="connsiteX4" fmla="*/ 1025785 w 5021234"/>
              <a:gd name="connsiteY4" fmla="*/ 261915 h 3824493"/>
              <a:gd name="connsiteX5" fmla="*/ 2542450 w 5021234"/>
              <a:gd name="connsiteY5" fmla="*/ 204000 h 3824493"/>
              <a:gd name="connsiteX6" fmla="*/ 4977949 w 5021234"/>
              <a:gd name="connsiteY6" fmla="*/ 1269810 h 3824493"/>
              <a:gd name="connsiteX7" fmla="*/ 3935170 w 5021234"/>
              <a:gd name="connsiteY7" fmla="*/ 3782616 h 3824493"/>
              <a:gd name="connsiteX0" fmla="*/ 3935170 w 5012017"/>
              <a:gd name="connsiteY0" fmla="*/ 3782616 h 3810721"/>
              <a:gd name="connsiteX1" fmla="*/ 3453928 w 5012017"/>
              <a:gd name="connsiteY1" fmla="*/ 2625851 h 3810721"/>
              <a:gd name="connsiteX2" fmla="*/ 1843540 w 5012017"/>
              <a:gd name="connsiteY2" fmla="*/ 2721672 h 3810721"/>
              <a:gd name="connsiteX3" fmla="*/ 1745492 w 5012017"/>
              <a:gd name="connsiteY3" fmla="*/ 1524436 h 3810721"/>
              <a:gd name="connsiteX4" fmla="*/ 44093 w 5012017"/>
              <a:gd name="connsiteY4" fmla="*/ 12330 h 3810721"/>
              <a:gd name="connsiteX5" fmla="*/ 1025785 w 5012017"/>
              <a:gd name="connsiteY5" fmla="*/ 261915 h 3810721"/>
              <a:gd name="connsiteX6" fmla="*/ 2542450 w 5012017"/>
              <a:gd name="connsiteY6" fmla="*/ 204000 h 3810721"/>
              <a:gd name="connsiteX7" fmla="*/ 4977949 w 5012017"/>
              <a:gd name="connsiteY7" fmla="*/ 1269810 h 3810721"/>
              <a:gd name="connsiteX8" fmla="*/ 3935170 w 5012017"/>
              <a:gd name="connsiteY8" fmla="*/ 3782616 h 38107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012017" h="3810721">
                <a:moveTo>
                  <a:pt x="3935170" y="3782616"/>
                </a:moveTo>
                <a:cubicBezTo>
                  <a:pt x="3681167" y="4008623"/>
                  <a:pt x="3802533" y="2802675"/>
                  <a:pt x="3453928" y="2625851"/>
                </a:cubicBezTo>
                <a:cubicBezTo>
                  <a:pt x="3105323" y="2449027"/>
                  <a:pt x="1984053" y="3015694"/>
                  <a:pt x="1843540" y="2721672"/>
                </a:cubicBezTo>
                <a:cubicBezTo>
                  <a:pt x="1703027" y="2427650"/>
                  <a:pt x="2045400" y="1975993"/>
                  <a:pt x="1745492" y="1524436"/>
                </a:cubicBezTo>
                <a:cubicBezTo>
                  <a:pt x="1445584" y="1072879"/>
                  <a:pt x="-297220" y="81386"/>
                  <a:pt x="44093" y="12330"/>
                </a:cubicBezTo>
                <a:cubicBezTo>
                  <a:pt x="385406" y="-56726"/>
                  <a:pt x="536541" y="183265"/>
                  <a:pt x="1025785" y="261915"/>
                </a:cubicBezTo>
                <a:cubicBezTo>
                  <a:pt x="1515029" y="340565"/>
                  <a:pt x="1878689" y="88996"/>
                  <a:pt x="2542450" y="204000"/>
                </a:cubicBezTo>
                <a:cubicBezTo>
                  <a:pt x="3206211" y="319004"/>
                  <a:pt x="4745829" y="673374"/>
                  <a:pt x="4977949" y="1269810"/>
                </a:cubicBezTo>
                <a:cubicBezTo>
                  <a:pt x="5210069" y="1866246"/>
                  <a:pt x="4189173" y="3556609"/>
                  <a:pt x="3935170" y="3782616"/>
                </a:cubicBezTo>
                <a:close/>
              </a:path>
            </a:pathLst>
          </a:custGeom>
          <a:solidFill>
            <a:srgbClr val="FEE6F1"/>
          </a:solidFill>
          <a:ln>
            <a:solidFill>
              <a:srgbClr val="FEE6F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1" name="椭圆 7">
            <a:extLst>
              <a:ext uri="{FF2B5EF4-FFF2-40B4-BE49-F238E27FC236}">
                <a16:creationId xmlns:a16="http://schemas.microsoft.com/office/drawing/2014/main" id="{51E5D83C-64F2-4C83-ACCB-7A3C58957FED}"/>
              </a:ext>
            </a:extLst>
          </p:cNvPr>
          <p:cNvSpPr/>
          <p:nvPr/>
        </p:nvSpPr>
        <p:spPr>
          <a:xfrm rot="9369784">
            <a:off x="-307492" y="3684021"/>
            <a:ext cx="2691976" cy="4484387"/>
          </a:xfrm>
          <a:custGeom>
            <a:avLst/>
            <a:gdLst>
              <a:gd name="connsiteX0" fmla="*/ 0 w 4267200"/>
              <a:gd name="connsiteY0" fmla="*/ 1871663 h 3743325"/>
              <a:gd name="connsiteX1" fmla="*/ 2133600 w 4267200"/>
              <a:gd name="connsiteY1" fmla="*/ 0 h 3743325"/>
              <a:gd name="connsiteX2" fmla="*/ 4267200 w 4267200"/>
              <a:gd name="connsiteY2" fmla="*/ 1871663 h 3743325"/>
              <a:gd name="connsiteX3" fmla="*/ 2133600 w 4267200"/>
              <a:gd name="connsiteY3" fmla="*/ 3743326 h 3743325"/>
              <a:gd name="connsiteX4" fmla="*/ 0 w 4267200"/>
              <a:gd name="connsiteY4" fmla="*/ 1871663 h 3743325"/>
              <a:gd name="connsiteX0" fmla="*/ 2058945 w 6326145"/>
              <a:gd name="connsiteY0" fmla="*/ 1795463 h 3667126"/>
              <a:gd name="connsiteX1" fmla="*/ 334920 w 6326145"/>
              <a:gd name="connsiteY1" fmla="*/ 0 h 3667126"/>
              <a:gd name="connsiteX2" fmla="*/ 6326145 w 6326145"/>
              <a:gd name="connsiteY2" fmla="*/ 1795463 h 3667126"/>
              <a:gd name="connsiteX3" fmla="*/ 4192545 w 6326145"/>
              <a:gd name="connsiteY3" fmla="*/ 3667126 h 3667126"/>
              <a:gd name="connsiteX4" fmla="*/ 2058945 w 6326145"/>
              <a:gd name="connsiteY4" fmla="*/ 1795463 h 3667126"/>
              <a:gd name="connsiteX0" fmla="*/ 1360577 w 6256427"/>
              <a:gd name="connsiteY0" fmla="*/ 3727012 h 4080258"/>
              <a:gd name="connsiteX1" fmla="*/ 265202 w 6256427"/>
              <a:gd name="connsiteY1" fmla="*/ 55124 h 4080258"/>
              <a:gd name="connsiteX2" fmla="*/ 6256427 w 6256427"/>
              <a:gd name="connsiteY2" fmla="*/ 1850587 h 4080258"/>
              <a:gd name="connsiteX3" fmla="*/ 4122827 w 6256427"/>
              <a:gd name="connsiteY3" fmla="*/ 3722250 h 4080258"/>
              <a:gd name="connsiteX4" fmla="*/ 1360577 w 6256427"/>
              <a:gd name="connsiteY4" fmla="*/ 3727012 h 4080258"/>
              <a:gd name="connsiteX0" fmla="*/ 1105883 w 3870925"/>
              <a:gd name="connsiteY0" fmla="*/ 4899979 h 5407671"/>
              <a:gd name="connsiteX1" fmla="*/ 10508 w 3870925"/>
              <a:gd name="connsiteY1" fmla="*/ 1228091 h 5407671"/>
              <a:gd name="connsiteX2" fmla="*/ 1667858 w 3870925"/>
              <a:gd name="connsiteY2" fmla="*/ 423229 h 5407671"/>
              <a:gd name="connsiteX3" fmla="*/ 3868133 w 3870925"/>
              <a:gd name="connsiteY3" fmla="*/ 4895217 h 5407671"/>
              <a:gd name="connsiteX4" fmla="*/ 1105883 w 3870925"/>
              <a:gd name="connsiteY4" fmla="*/ 4899979 h 5407671"/>
              <a:gd name="connsiteX0" fmla="*/ 1107593 w 4434072"/>
              <a:gd name="connsiteY0" fmla="*/ 4899979 h 4947844"/>
              <a:gd name="connsiteX1" fmla="*/ 12218 w 4434072"/>
              <a:gd name="connsiteY1" fmla="*/ 1228091 h 4947844"/>
              <a:gd name="connsiteX2" fmla="*/ 1669568 w 4434072"/>
              <a:gd name="connsiteY2" fmla="*/ 423229 h 4947844"/>
              <a:gd name="connsiteX3" fmla="*/ 4431818 w 4434072"/>
              <a:gd name="connsiteY3" fmla="*/ 3133092 h 4947844"/>
              <a:gd name="connsiteX4" fmla="*/ 1107593 w 4434072"/>
              <a:gd name="connsiteY4" fmla="*/ 4899979 h 4947844"/>
              <a:gd name="connsiteX0" fmla="*/ 2409825 w 5770997"/>
              <a:gd name="connsiteY0" fmla="*/ 5132138 h 5181355"/>
              <a:gd name="connsiteX1" fmla="*/ 1314450 w 5770997"/>
              <a:gd name="connsiteY1" fmla="*/ 1460250 h 5181355"/>
              <a:gd name="connsiteX2" fmla="*/ 0 w 5770997"/>
              <a:gd name="connsiteY2" fmla="*/ 379163 h 5181355"/>
              <a:gd name="connsiteX3" fmla="*/ 5734050 w 5770997"/>
              <a:gd name="connsiteY3" fmla="*/ 3365251 h 5181355"/>
              <a:gd name="connsiteX4" fmla="*/ 2409825 w 5770997"/>
              <a:gd name="connsiteY4" fmla="*/ 5132138 h 5181355"/>
              <a:gd name="connsiteX0" fmla="*/ 2409825 w 5772109"/>
              <a:gd name="connsiteY0" fmla="*/ 4987879 h 4993638"/>
              <a:gd name="connsiteX1" fmla="*/ 723900 w 5772109"/>
              <a:gd name="connsiteY1" fmla="*/ 2659016 h 4993638"/>
              <a:gd name="connsiteX2" fmla="*/ 0 w 5772109"/>
              <a:gd name="connsiteY2" fmla="*/ 234904 h 4993638"/>
              <a:gd name="connsiteX3" fmla="*/ 5734050 w 5772109"/>
              <a:gd name="connsiteY3" fmla="*/ 3220992 h 4993638"/>
              <a:gd name="connsiteX4" fmla="*/ 2409825 w 5772109"/>
              <a:gd name="connsiteY4" fmla="*/ 4987879 h 4993638"/>
              <a:gd name="connsiteX0" fmla="*/ 1688767 w 5013883"/>
              <a:gd name="connsiteY0" fmla="*/ 3197437 h 3201909"/>
              <a:gd name="connsiteX1" fmla="*/ 2842 w 5013883"/>
              <a:gd name="connsiteY1" fmla="*/ 868574 h 3201909"/>
              <a:gd name="connsiteX2" fmla="*/ 2050717 w 5013883"/>
              <a:gd name="connsiteY2" fmla="*/ 454237 h 3201909"/>
              <a:gd name="connsiteX3" fmla="*/ 5012992 w 5013883"/>
              <a:gd name="connsiteY3" fmla="*/ 1430550 h 3201909"/>
              <a:gd name="connsiteX4" fmla="*/ 1688767 w 5013883"/>
              <a:gd name="connsiteY4" fmla="*/ 3197437 h 3201909"/>
              <a:gd name="connsiteX0" fmla="*/ 1695805 w 5021123"/>
              <a:gd name="connsiteY0" fmla="*/ 2856838 h 2861310"/>
              <a:gd name="connsiteX1" fmla="*/ 9880 w 5021123"/>
              <a:gd name="connsiteY1" fmla="*/ 527975 h 2861310"/>
              <a:gd name="connsiteX2" fmla="*/ 1048105 w 5021123"/>
              <a:gd name="connsiteY2" fmla="*/ 146436 h 2861310"/>
              <a:gd name="connsiteX3" fmla="*/ 2057755 w 5021123"/>
              <a:gd name="connsiteY3" fmla="*/ 113638 h 2861310"/>
              <a:gd name="connsiteX4" fmla="*/ 5020030 w 5021123"/>
              <a:gd name="connsiteY4" fmla="*/ 1089951 h 2861310"/>
              <a:gd name="connsiteX5" fmla="*/ 1695805 w 5021123"/>
              <a:gd name="connsiteY5" fmla="*/ 2856838 h 2861310"/>
              <a:gd name="connsiteX0" fmla="*/ 2138495 w 5034139"/>
              <a:gd name="connsiteY0" fmla="*/ 1685263 h 1698448"/>
              <a:gd name="connsiteX1" fmla="*/ 23945 w 5034139"/>
              <a:gd name="connsiteY1" fmla="*/ 527975 h 1698448"/>
              <a:gd name="connsiteX2" fmla="*/ 1062170 w 5034139"/>
              <a:gd name="connsiteY2" fmla="*/ 146436 h 1698448"/>
              <a:gd name="connsiteX3" fmla="*/ 2071820 w 5034139"/>
              <a:gd name="connsiteY3" fmla="*/ 113638 h 1698448"/>
              <a:gd name="connsiteX4" fmla="*/ 5034095 w 5034139"/>
              <a:gd name="connsiteY4" fmla="*/ 1089951 h 1698448"/>
              <a:gd name="connsiteX5" fmla="*/ 2138495 w 5034139"/>
              <a:gd name="connsiteY5" fmla="*/ 1685263 h 1698448"/>
              <a:gd name="connsiteX0" fmla="*/ 2138495 w 5046127"/>
              <a:gd name="connsiteY0" fmla="*/ 1543359 h 1553485"/>
              <a:gd name="connsiteX1" fmla="*/ 23945 w 5046127"/>
              <a:gd name="connsiteY1" fmla="*/ 386071 h 1553485"/>
              <a:gd name="connsiteX2" fmla="*/ 1062170 w 5046127"/>
              <a:gd name="connsiteY2" fmla="*/ 4532 h 1553485"/>
              <a:gd name="connsiteX3" fmla="*/ 3110045 w 5046127"/>
              <a:gd name="connsiteY3" fmla="*/ 914709 h 1553485"/>
              <a:gd name="connsiteX4" fmla="*/ 5034095 w 5046127"/>
              <a:gd name="connsiteY4" fmla="*/ 948047 h 1553485"/>
              <a:gd name="connsiteX5" fmla="*/ 2138495 w 5046127"/>
              <a:gd name="connsiteY5" fmla="*/ 1543359 h 1553485"/>
              <a:gd name="connsiteX0" fmla="*/ 2137354 w 5044986"/>
              <a:gd name="connsiteY0" fmla="*/ 1354288 h 1364414"/>
              <a:gd name="connsiteX1" fmla="*/ 22804 w 5044986"/>
              <a:gd name="connsiteY1" fmla="*/ 197000 h 1364414"/>
              <a:gd name="connsiteX2" fmla="*/ 1080079 w 5044986"/>
              <a:gd name="connsiteY2" fmla="*/ 5961 h 1364414"/>
              <a:gd name="connsiteX3" fmla="*/ 3108904 w 5044986"/>
              <a:gd name="connsiteY3" fmla="*/ 725638 h 1364414"/>
              <a:gd name="connsiteX4" fmla="*/ 5032954 w 5044986"/>
              <a:gd name="connsiteY4" fmla="*/ 758976 h 1364414"/>
              <a:gd name="connsiteX5" fmla="*/ 2137354 w 5044986"/>
              <a:gd name="connsiteY5" fmla="*/ 1354288 h 1364414"/>
              <a:gd name="connsiteX0" fmla="*/ 2137354 w 5183139"/>
              <a:gd name="connsiteY0" fmla="*/ 1983770 h 1998661"/>
              <a:gd name="connsiteX1" fmla="*/ 22804 w 5183139"/>
              <a:gd name="connsiteY1" fmla="*/ 826482 h 1998661"/>
              <a:gd name="connsiteX2" fmla="*/ 1080079 w 5183139"/>
              <a:gd name="connsiteY2" fmla="*/ 635443 h 1998661"/>
              <a:gd name="connsiteX3" fmla="*/ 4439494 w 5183139"/>
              <a:gd name="connsiteY3" fmla="*/ 46638 h 1998661"/>
              <a:gd name="connsiteX4" fmla="*/ 5032954 w 5183139"/>
              <a:gd name="connsiteY4" fmla="*/ 1388458 h 1998661"/>
              <a:gd name="connsiteX5" fmla="*/ 2137354 w 5183139"/>
              <a:gd name="connsiteY5" fmla="*/ 1983770 h 1998661"/>
              <a:gd name="connsiteX0" fmla="*/ 2137354 w 5034005"/>
              <a:gd name="connsiteY0" fmla="*/ 1358497 h 1369299"/>
              <a:gd name="connsiteX1" fmla="*/ 22804 w 5034005"/>
              <a:gd name="connsiteY1" fmla="*/ 201209 h 1369299"/>
              <a:gd name="connsiteX2" fmla="*/ 1080079 w 5034005"/>
              <a:gd name="connsiteY2" fmla="*/ 10170 h 1369299"/>
              <a:gd name="connsiteX3" fmla="*/ 2462376 w 5034005"/>
              <a:gd name="connsiteY3" fmla="*/ 477529 h 1369299"/>
              <a:gd name="connsiteX4" fmla="*/ 5032954 w 5034005"/>
              <a:gd name="connsiteY4" fmla="*/ 763185 h 1369299"/>
              <a:gd name="connsiteX5" fmla="*/ 2137354 w 5034005"/>
              <a:gd name="connsiteY5" fmla="*/ 1358497 h 1369299"/>
              <a:gd name="connsiteX0" fmla="*/ 2125015 w 5021666"/>
              <a:gd name="connsiteY0" fmla="*/ 1173723 h 1184525"/>
              <a:gd name="connsiteX1" fmla="*/ 10465 w 5021666"/>
              <a:gd name="connsiteY1" fmla="*/ 16435 h 1184525"/>
              <a:gd name="connsiteX2" fmla="*/ 1343582 w 5021666"/>
              <a:gd name="connsiteY2" fmla="*/ 435220 h 1184525"/>
              <a:gd name="connsiteX3" fmla="*/ 2450037 w 5021666"/>
              <a:gd name="connsiteY3" fmla="*/ 292755 h 1184525"/>
              <a:gd name="connsiteX4" fmla="*/ 5020615 w 5021666"/>
              <a:gd name="connsiteY4" fmla="*/ 578411 h 1184525"/>
              <a:gd name="connsiteX5" fmla="*/ 2125015 w 5021666"/>
              <a:gd name="connsiteY5" fmla="*/ 1173723 h 1184525"/>
              <a:gd name="connsiteX0" fmla="*/ 2125015 w 5025746"/>
              <a:gd name="connsiteY0" fmla="*/ 1173723 h 1184205"/>
              <a:gd name="connsiteX1" fmla="*/ 10465 w 5025746"/>
              <a:gd name="connsiteY1" fmla="*/ 16435 h 1184205"/>
              <a:gd name="connsiteX2" fmla="*/ 1343582 w 5025746"/>
              <a:gd name="connsiteY2" fmla="*/ 435220 h 1184205"/>
              <a:gd name="connsiteX3" fmla="*/ 2799137 w 5025746"/>
              <a:gd name="connsiteY3" fmla="*/ 408255 h 1184205"/>
              <a:gd name="connsiteX4" fmla="*/ 5020615 w 5025746"/>
              <a:gd name="connsiteY4" fmla="*/ 578411 h 1184205"/>
              <a:gd name="connsiteX5" fmla="*/ 2125015 w 5025746"/>
              <a:gd name="connsiteY5" fmla="*/ 1173723 h 1184205"/>
              <a:gd name="connsiteX0" fmla="*/ 2125015 w 5030988"/>
              <a:gd name="connsiteY0" fmla="*/ 1173723 h 1184205"/>
              <a:gd name="connsiteX1" fmla="*/ 10465 w 5030988"/>
              <a:gd name="connsiteY1" fmla="*/ 16435 h 1184205"/>
              <a:gd name="connsiteX2" fmla="*/ 1343582 w 5030988"/>
              <a:gd name="connsiteY2" fmla="*/ 435220 h 1184205"/>
              <a:gd name="connsiteX3" fmla="*/ 2799137 w 5030988"/>
              <a:gd name="connsiteY3" fmla="*/ 408255 h 1184205"/>
              <a:gd name="connsiteX4" fmla="*/ 5020615 w 5030988"/>
              <a:gd name="connsiteY4" fmla="*/ 578411 h 1184205"/>
              <a:gd name="connsiteX5" fmla="*/ 2125015 w 5030988"/>
              <a:gd name="connsiteY5" fmla="*/ 1173723 h 1184205"/>
              <a:gd name="connsiteX0" fmla="*/ 2120000 w 5025973"/>
              <a:gd name="connsiteY0" fmla="*/ 1995415 h 2005897"/>
              <a:gd name="connsiteX1" fmla="*/ 5450 w 5025973"/>
              <a:gd name="connsiteY1" fmla="*/ 838127 h 2005897"/>
              <a:gd name="connsiteX2" fmla="*/ 1526033 w 5025973"/>
              <a:gd name="connsiteY2" fmla="*/ 3237 h 2005897"/>
              <a:gd name="connsiteX3" fmla="*/ 2794122 w 5025973"/>
              <a:gd name="connsiteY3" fmla="*/ 1229947 h 2005897"/>
              <a:gd name="connsiteX4" fmla="*/ 5015600 w 5025973"/>
              <a:gd name="connsiteY4" fmla="*/ 1400103 h 2005897"/>
              <a:gd name="connsiteX5" fmla="*/ 2120000 w 5025973"/>
              <a:gd name="connsiteY5" fmla="*/ 1995415 h 2005897"/>
              <a:gd name="connsiteX0" fmla="*/ 2120000 w 5274278"/>
              <a:gd name="connsiteY0" fmla="*/ 1998099 h 2010125"/>
              <a:gd name="connsiteX1" fmla="*/ 5450 w 5274278"/>
              <a:gd name="connsiteY1" fmla="*/ 840811 h 2010125"/>
              <a:gd name="connsiteX2" fmla="*/ 1526033 w 5274278"/>
              <a:gd name="connsiteY2" fmla="*/ 5921 h 2010125"/>
              <a:gd name="connsiteX3" fmla="*/ 4094850 w 5274278"/>
              <a:gd name="connsiteY3" fmla="*/ 729600 h 2010125"/>
              <a:gd name="connsiteX4" fmla="*/ 5015600 w 5274278"/>
              <a:gd name="connsiteY4" fmla="*/ 1402787 h 2010125"/>
              <a:gd name="connsiteX5" fmla="*/ 2120000 w 5274278"/>
              <a:gd name="connsiteY5" fmla="*/ 1998099 h 2010125"/>
              <a:gd name="connsiteX0" fmla="*/ 2120000 w 6465663"/>
              <a:gd name="connsiteY0" fmla="*/ 1998099 h 2047625"/>
              <a:gd name="connsiteX1" fmla="*/ 5450 w 6465663"/>
              <a:gd name="connsiteY1" fmla="*/ 840811 h 2047625"/>
              <a:gd name="connsiteX2" fmla="*/ 1526033 w 6465663"/>
              <a:gd name="connsiteY2" fmla="*/ 5921 h 2047625"/>
              <a:gd name="connsiteX3" fmla="*/ 4094850 w 6465663"/>
              <a:gd name="connsiteY3" fmla="*/ 729600 h 2047625"/>
              <a:gd name="connsiteX4" fmla="*/ 6407672 w 6465663"/>
              <a:gd name="connsiteY4" fmla="*/ 1725422 h 2047625"/>
              <a:gd name="connsiteX5" fmla="*/ 2120000 w 6465663"/>
              <a:gd name="connsiteY5" fmla="*/ 1998099 h 2047625"/>
              <a:gd name="connsiteX0" fmla="*/ 2121182 w 6466845"/>
              <a:gd name="connsiteY0" fmla="*/ 1552628 h 1602154"/>
              <a:gd name="connsiteX1" fmla="*/ 6632 w 6466845"/>
              <a:gd name="connsiteY1" fmla="*/ 395340 h 1602154"/>
              <a:gd name="connsiteX2" fmla="*/ 1474998 w 6466845"/>
              <a:gd name="connsiteY2" fmla="*/ 22471 h 1602154"/>
              <a:gd name="connsiteX3" fmla="*/ 4096032 w 6466845"/>
              <a:gd name="connsiteY3" fmla="*/ 284129 h 1602154"/>
              <a:gd name="connsiteX4" fmla="*/ 6408854 w 6466845"/>
              <a:gd name="connsiteY4" fmla="*/ 1279951 h 1602154"/>
              <a:gd name="connsiteX5" fmla="*/ 2121182 w 6466845"/>
              <a:gd name="connsiteY5" fmla="*/ 1552628 h 1602154"/>
              <a:gd name="connsiteX0" fmla="*/ 2121182 w 6409616"/>
              <a:gd name="connsiteY0" fmla="*/ 1538111 h 1581828"/>
              <a:gd name="connsiteX1" fmla="*/ 6632 w 6409616"/>
              <a:gd name="connsiteY1" fmla="*/ 380823 h 1581828"/>
              <a:gd name="connsiteX2" fmla="*/ 1474998 w 6409616"/>
              <a:gd name="connsiteY2" fmla="*/ 7954 h 1581828"/>
              <a:gd name="connsiteX3" fmla="*/ 2426285 w 6409616"/>
              <a:gd name="connsiteY3" fmla="*/ 575408 h 1581828"/>
              <a:gd name="connsiteX4" fmla="*/ 6408854 w 6409616"/>
              <a:gd name="connsiteY4" fmla="*/ 1265434 h 1581828"/>
              <a:gd name="connsiteX5" fmla="*/ 2121182 w 6409616"/>
              <a:gd name="connsiteY5" fmla="*/ 1538111 h 1581828"/>
              <a:gd name="connsiteX0" fmla="*/ 1058539 w 6438789"/>
              <a:gd name="connsiteY0" fmla="*/ 2531300 h 2544962"/>
              <a:gd name="connsiteX1" fmla="*/ 22616 w 6438789"/>
              <a:gd name="connsiteY1" fmla="*/ 380823 h 2544962"/>
              <a:gd name="connsiteX2" fmla="*/ 1490982 w 6438789"/>
              <a:gd name="connsiteY2" fmla="*/ 7954 h 2544962"/>
              <a:gd name="connsiteX3" fmla="*/ 2442269 w 6438789"/>
              <a:gd name="connsiteY3" fmla="*/ 575408 h 2544962"/>
              <a:gd name="connsiteX4" fmla="*/ 6424838 w 6438789"/>
              <a:gd name="connsiteY4" fmla="*/ 1265434 h 2544962"/>
              <a:gd name="connsiteX5" fmla="*/ 1058539 w 6438789"/>
              <a:gd name="connsiteY5" fmla="*/ 2531300 h 2544962"/>
              <a:gd name="connsiteX0" fmla="*/ 1691968 w 7072218"/>
              <a:gd name="connsiteY0" fmla="*/ 2531300 h 2541208"/>
              <a:gd name="connsiteX1" fmla="*/ 5960 w 7072218"/>
              <a:gd name="connsiteY1" fmla="*/ 525215 h 2541208"/>
              <a:gd name="connsiteX2" fmla="*/ 2124411 w 7072218"/>
              <a:gd name="connsiteY2" fmla="*/ 7954 h 2541208"/>
              <a:gd name="connsiteX3" fmla="*/ 3075698 w 7072218"/>
              <a:gd name="connsiteY3" fmla="*/ 575408 h 2541208"/>
              <a:gd name="connsiteX4" fmla="*/ 7058267 w 7072218"/>
              <a:gd name="connsiteY4" fmla="*/ 1265434 h 2541208"/>
              <a:gd name="connsiteX5" fmla="*/ 1691968 w 7072218"/>
              <a:gd name="connsiteY5" fmla="*/ 2531300 h 2541208"/>
              <a:gd name="connsiteX0" fmla="*/ 1691968 w 7118877"/>
              <a:gd name="connsiteY0" fmla="*/ 2529251 h 2538545"/>
              <a:gd name="connsiteX1" fmla="*/ 5960 w 7118877"/>
              <a:gd name="connsiteY1" fmla="*/ 523166 h 2538545"/>
              <a:gd name="connsiteX2" fmla="*/ 2124411 w 7118877"/>
              <a:gd name="connsiteY2" fmla="*/ 5905 h 2538545"/>
              <a:gd name="connsiteX3" fmla="*/ 3075698 w 7118877"/>
              <a:gd name="connsiteY3" fmla="*/ 573359 h 2538545"/>
              <a:gd name="connsiteX4" fmla="*/ 4495291 w 7118877"/>
              <a:gd name="connsiteY4" fmla="*/ 1041267 h 2538545"/>
              <a:gd name="connsiteX5" fmla="*/ 7058267 w 7118877"/>
              <a:gd name="connsiteY5" fmla="*/ 1263385 h 2538545"/>
              <a:gd name="connsiteX6" fmla="*/ 1691968 w 7118877"/>
              <a:gd name="connsiteY6" fmla="*/ 2529251 h 2538545"/>
              <a:gd name="connsiteX0" fmla="*/ 329994 w 5756903"/>
              <a:gd name="connsiteY0" fmla="*/ 2529251 h 2529466"/>
              <a:gd name="connsiteX1" fmla="*/ 601979 w 5756903"/>
              <a:gd name="connsiteY1" fmla="*/ 1159199 h 2529466"/>
              <a:gd name="connsiteX2" fmla="*/ 762437 w 5756903"/>
              <a:gd name="connsiteY2" fmla="*/ 5905 h 2529466"/>
              <a:gd name="connsiteX3" fmla="*/ 1713724 w 5756903"/>
              <a:gd name="connsiteY3" fmla="*/ 573359 h 2529466"/>
              <a:gd name="connsiteX4" fmla="*/ 3133317 w 5756903"/>
              <a:gd name="connsiteY4" fmla="*/ 1041267 h 2529466"/>
              <a:gd name="connsiteX5" fmla="*/ 5696293 w 5756903"/>
              <a:gd name="connsiteY5" fmla="*/ 1263385 h 2529466"/>
              <a:gd name="connsiteX6" fmla="*/ 329994 w 5756903"/>
              <a:gd name="connsiteY6" fmla="*/ 2529251 h 2529466"/>
              <a:gd name="connsiteX0" fmla="*/ 329993 w 5756902"/>
              <a:gd name="connsiteY0" fmla="*/ 2535676 h 2535891"/>
              <a:gd name="connsiteX1" fmla="*/ 601978 w 5756902"/>
              <a:gd name="connsiteY1" fmla="*/ 1165624 h 2535891"/>
              <a:gd name="connsiteX2" fmla="*/ 762436 w 5756902"/>
              <a:gd name="connsiteY2" fmla="*/ 12330 h 2535891"/>
              <a:gd name="connsiteX3" fmla="*/ 1744128 w 5756902"/>
              <a:gd name="connsiteY3" fmla="*/ 261915 h 2535891"/>
              <a:gd name="connsiteX4" fmla="*/ 3133316 w 5756902"/>
              <a:gd name="connsiteY4" fmla="*/ 1047692 h 2535891"/>
              <a:gd name="connsiteX5" fmla="*/ 5696292 w 5756902"/>
              <a:gd name="connsiteY5" fmla="*/ 1269810 h 2535891"/>
              <a:gd name="connsiteX6" fmla="*/ 329993 w 5756902"/>
              <a:gd name="connsiteY6" fmla="*/ 2535676 h 2535891"/>
              <a:gd name="connsiteX0" fmla="*/ 115382 w 3206331"/>
              <a:gd name="connsiteY0" fmla="*/ 2535676 h 2648662"/>
              <a:gd name="connsiteX1" fmla="*/ 387367 w 3206331"/>
              <a:gd name="connsiteY1" fmla="*/ 1165624 h 2648662"/>
              <a:gd name="connsiteX2" fmla="*/ 547825 w 3206331"/>
              <a:gd name="connsiteY2" fmla="*/ 12330 h 2648662"/>
              <a:gd name="connsiteX3" fmla="*/ 1529517 w 3206331"/>
              <a:gd name="connsiteY3" fmla="*/ 261915 h 2648662"/>
              <a:gd name="connsiteX4" fmla="*/ 2918705 w 3206331"/>
              <a:gd name="connsiteY4" fmla="*/ 1047692 h 2648662"/>
              <a:gd name="connsiteX5" fmla="*/ 2484926 w 3206331"/>
              <a:gd name="connsiteY5" fmla="*/ 2400273 h 2648662"/>
              <a:gd name="connsiteX6" fmla="*/ 115382 w 3206331"/>
              <a:gd name="connsiteY6" fmla="*/ 2535676 h 2648662"/>
              <a:gd name="connsiteX0" fmla="*/ 1287036 w 2891356"/>
              <a:gd name="connsiteY0" fmla="*/ 1380526 h 2402812"/>
              <a:gd name="connsiteX1" fmla="*/ 115098 w 2891356"/>
              <a:gd name="connsiteY1" fmla="*/ 1165624 h 2402812"/>
              <a:gd name="connsiteX2" fmla="*/ 275556 w 2891356"/>
              <a:gd name="connsiteY2" fmla="*/ 12330 h 2402812"/>
              <a:gd name="connsiteX3" fmla="*/ 1257248 w 2891356"/>
              <a:gd name="connsiteY3" fmla="*/ 261915 h 2402812"/>
              <a:gd name="connsiteX4" fmla="*/ 2646436 w 2891356"/>
              <a:gd name="connsiteY4" fmla="*/ 1047692 h 2402812"/>
              <a:gd name="connsiteX5" fmla="*/ 2212657 w 2891356"/>
              <a:gd name="connsiteY5" fmla="*/ 2400273 h 2402812"/>
              <a:gd name="connsiteX6" fmla="*/ 1287036 w 2891356"/>
              <a:gd name="connsiteY6" fmla="*/ 1380526 h 2402812"/>
              <a:gd name="connsiteX0" fmla="*/ 1176050 w 2780371"/>
              <a:gd name="connsiteY0" fmla="*/ 1373307 h 2395593"/>
              <a:gd name="connsiteX1" fmla="*/ 4112 w 2780371"/>
              <a:gd name="connsiteY1" fmla="*/ 1158405 h 2395593"/>
              <a:gd name="connsiteX2" fmla="*/ 1608391 w 2780371"/>
              <a:gd name="connsiteY2" fmla="*/ 1269474 h 2395593"/>
              <a:gd name="connsiteX3" fmla="*/ 164570 w 2780371"/>
              <a:gd name="connsiteY3" fmla="*/ 5111 h 2395593"/>
              <a:gd name="connsiteX4" fmla="*/ 1146262 w 2780371"/>
              <a:gd name="connsiteY4" fmla="*/ 254696 h 2395593"/>
              <a:gd name="connsiteX5" fmla="*/ 2535450 w 2780371"/>
              <a:gd name="connsiteY5" fmla="*/ 1040473 h 2395593"/>
              <a:gd name="connsiteX6" fmla="*/ 2101671 w 2780371"/>
              <a:gd name="connsiteY6" fmla="*/ 2393054 h 2395593"/>
              <a:gd name="connsiteX7" fmla="*/ 1176050 w 2780371"/>
              <a:gd name="connsiteY7" fmla="*/ 1373307 h 2395593"/>
              <a:gd name="connsiteX0" fmla="*/ 1186230 w 2790551"/>
              <a:gd name="connsiteY0" fmla="*/ 1373307 h 2395593"/>
              <a:gd name="connsiteX1" fmla="*/ 14292 w 2790551"/>
              <a:gd name="connsiteY1" fmla="*/ 1158405 h 2395593"/>
              <a:gd name="connsiteX2" fmla="*/ 513102 w 2790551"/>
              <a:gd name="connsiteY2" fmla="*/ 582406 h 2395593"/>
              <a:gd name="connsiteX3" fmla="*/ 174750 w 2790551"/>
              <a:gd name="connsiteY3" fmla="*/ 5111 h 2395593"/>
              <a:gd name="connsiteX4" fmla="*/ 1156442 w 2790551"/>
              <a:gd name="connsiteY4" fmla="*/ 254696 h 2395593"/>
              <a:gd name="connsiteX5" fmla="*/ 2545630 w 2790551"/>
              <a:gd name="connsiteY5" fmla="*/ 1040473 h 2395593"/>
              <a:gd name="connsiteX6" fmla="*/ 2111851 w 2790551"/>
              <a:gd name="connsiteY6" fmla="*/ 2393054 h 2395593"/>
              <a:gd name="connsiteX7" fmla="*/ 1186230 w 2790551"/>
              <a:gd name="connsiteY7" fmla="*/ 1373307 h 2395593"/>
              <a:gd name="connsiteX0" fmla="*/ 1056461 w 2660782"/>
              <a:gd name="connsiteY0" fmla="*/ 1373307 h 2395609"/>
              <a:gd name="connsiteX1" fmla="*/ 1419122 w 2660782"/>
              <a:gd name="connsiteY1" fmla="*/ 1123428 h 2395609"/>
              <a:gd name="connsiteX2" fmla="*/ 383333 w 2660782"/>
              <a:gd name="connsiteY2" fmla="*/ 582406 h 2395609"/>
              <a:gd name="connsiteX3" fmla="*/ 44981 w 2660782"/>
              <a:gd name="connsiteY3" fmla="*/ 5111 h 2395609"/>
              <a:gd name="connsiteX4" fmla="*/ 1026673 w 2660782"/>
              <a:gd name="connsiteY4" fmla="*/ 254696 h 2395609"/>
              <a:gd name="connsiteX5" fmla="*/ 2415861 w 2660782"/>
              <a:gd name="connsiteY5" fmla="*/ 1040473 h 2395609"/>
              <a:gd name="connsiteX6" fmla="*/ 1982082 w 2660782"/>
              <a:gd name="connsiteY6" fmla="*/ 2393054 h 2395609"/>
              <a:gd name="connsiteX7" fmla="*/ 1056461 w 2660782"/>
              <a:gd name="connsiteY7" fmla="*/ 1373307 h 2395609"/>
              <a:gd name="connsiteX0" fmla="*/ 1056460 w 2660781"/>
              <a:gd name="connsiteY0" fmla="*/ 1373307 h 2395605"/>
              <a:gd name="connsiteX1" fmla="*/ 347181 w 2660781"/>
              <a:gd name="connsiteY1" fmla="*/ 1132489 h 2395605"/>
              <a:gd name="connsiteX2" fmla="*/ 383332 w 2660781"/>
              <a:gd name="connsiteY2" fmla="*/ 582406 h 2395605"/>
              <a:gd name="connsiteX3" fmla="*/ 44980 w 2660781"/>
              <a:gd name="connsiteY3" fmla="*/ 5111 h 2395605"/>
              <a:gd name="connsiteX4" fmla="*/ 1026672 w 2660781"/>
              <a:gd name="connsiteY4" fmla="*/ 254696 h 2395605"/>
              <a:gd name="connsiteX5" fmla="*/ 2415860 w 2660781"/>
              <a:gd name="connsiteY5" fmla="*/ 1040473 h 2395605"/>
              <a:gd name="connsiteX6" fmla="*/ 1982081 w 2660781"/>
              <a:gd name="connsiteY6" fmla="*/ 2393054 h 2395605"/>
              <a:gd name="connsiteX7" fmla="*/ 1056460 w 2660781"/>
              <a:gd name="connsiteY7" fmla="*/ 1373307 h 2395605"/>
              <a:gd name="connsiteX0" fmla="*/ 1056460 w 2660781"/>
              <a:gd name="connsiteY0" fmla="*/ 1373307 h 2395713"/>
              <a:gd name="connsiteX1" fmla="*/ 864480 w 2660781"/>
              <a:gd name="connsiteY1" fmla="*/ 910108 h 2395713"/>
              <a:gd name="connsiteX2" fmla="*/ 383332 w 2660781"/>
              <a:gd name="connsiteY2" fmla="*/ 582406 h 2395713"/>
              <a:gd name="connsiteX3" fmla="*/ 44980 w 2660781"/>
              <a:gd name="connsiteY3" fmla="*/ 5111 h 2395713"/>
              <a:gd name="connsiteX4" fmla="*/ 1026672 w 2660781"/>
              <a:gd name="connsiteY4" fmla="*/ 254696 h 2395713"/>
              <a:gd name="connsiteX5" fmla="*/ 2415860 w 2660781"/>
              <a:gd name="connsiteY5" fmla="*/ 1040473 h 2395713"/>
              <a:gd name="connsiteX6" fmla="*/ 1982081 w 2660781"/>
              <a:gd name="connsiteY6" fmla="*/ 2393054 h 2395713"/>
              <a:gd name="connsiteX7" fmla="*/ 1056460 w 2660781"/>
              <a:gd name="connsiteY7" fmla="*/ 1373307 h 2395713"/>
              <a:gd name="connsiteX0" fmla="*/ 1060400 w 2664721"/>
              <a:gd name="connsiteY0" fmla="*/ 1373307 h 2395713"/>
              <a:gd name="connsiteX1" fmla="*/ 868420 w 2664721"/>
              <a:gd name="connsiteY1" fmla="*/ 910108 h 2395713"/>
              <a:gd name="connsiteX2" fmla="*/ 330123 w 2664721"/>
              <a:gd name="connsiteY2" fmla="*/ 158363 h 2395713"/>
              <a:gd name="connsiteX3" fmla="*/ 48920 w 2664721"/>
              <a:gd name="connsiteY3" fmla="*/ 5111 h 2395713"/>
              <a:gd name="connsiteX4" fmla="*/ 1030612 w 2664721"/>
              <a:gd name="connsiteY4" fmla="*/ 254696 h 2395713"/>
              <a:gd name="connsiteX5" fmla="*/ 2419800 w 2664721"/>
              <a:gd name="connsiteY5" fmla="*/ 1040473 h 2395713"/>
              <a:gd name="connsiteX6" fmla="*/ 1986021 w 2664721"/>
              <a:gd name="connsiteY6" fmla="*/ 2393054 h 2395713"/>
              <a:gd name="connsiteX7" fmla="*/ 1060400 w 2664721"/>
              <a:gd name="connsiteY7" fmla="*/ 1373307 h 2395713"/>
              <a:gd name="connsiteX0" fmla="*/ 763990 w 2368311"/>
              <a:gd name="connsiteY0" fmla="*/ 1348073 h 2370479"/>
              <a:gd name="connsiteX1" fmla="*/ 572010 w 2368311"/>
              <a:gd name="connsiteY1" fmla="*/ 884874 h 2370479"/>
              <a:gd name="connsiteX2" fmla="*/ 33713 w 2368311"/>
              <a:gd name="connsiteY2" fmla="*/ 133129 h 2370479"/>
              <a:gd name="connsiteX3" fmla="*/ 107319 w 2368311"/>
              <a:gd name="connsiteY3" fmla="*/ 5715 h 2370479"/>
              <a:gd name="connsiteX4" fmla="*/ 734202 w 2368311"/>
              <a:gd name="connsiteY4" fmla="*/ 229462 h 2370479"/>
              <a:gd name="connsiteX5" fmla="*/ 2123390 w 2368311"/>
              <a:gd name="connsiteY5" fmla="*/ 1015239 h 2370479"/>
              <a:gd name="connsiteX6" fmla="*/ 1689611 w 2368311"/>
              <a:gd name="connsiteY6" fmla="*/ 2367820 h 2370479"/>
              <a:gd name="connsiteX7" fmla="*/ 763990 w 2368311"/>
              <a:gd name="connsiteY7" fmla="*/ 1348073 h 2370479"/>
              <a:gd name="connsiteX0" fmla="*/ 763989 w 2162924"/>
              <a:gd name="connsiteY0" fmla="*/ 1348073 h 2385702"/>
              <a:gd name="connsiteX1" fmla="*/ 572009 w 2162924"/>
              <a:gd name="connsiteY1" fmla="*/ 884874 h 2385702"/>
              <a:gd name="connsiteX2" fmla="*/ 33712 w 2162924"/>
              <a:gd name="connsiteY2" fmla="*/ 133129 h 2385702"/>
              <a:gd name="connsiteX3" fmla="*/ 107318 w 2162924"/>
              <a:gd name="connsiteY3" fmla="*/ 5715 h 2385702"/>
              <a:gd name="connsiteX4" fmla="*/ 734201 w 2162924"/>
              <a:gd name="connsiteY4" fmla="*/ 229462 h 2385702"/>
              <a:gd name="connsiteX5" fmla="*/ 1874242 w 2162924"/>
              <a:gd name="connsiteY5" fmla="*/ 401959 h 2385702"/>
              <a:gd name="connsiteX6" fmla="*/ 1689610 w 2162924"/>
              <a:gd name="connsiteY6" fmla="*/ 2367820 h 2385702"/>
              <a:gd name="connsiteX7" fmla="*/ 763989 w 2162924"/>
              <a:gd name="connsiteY7" fmla="*/ 1348073 h 23857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162924" h="2385702">
                <a:moveTo>
                  <a:pt x="763989" y="1348073"/>
                </a:moveTo>
                <a:cubicBezTo>
                  <a:pt x="577722" y="1100915"/>
                  <a:pt x="693722" y="1087365"/>
                  <a:pt x="572009" y="884874"/>
                </a:cubicBezTo>
                <a:cubicBezTo>
                  <a:pt x="450296" y="682383"/>
                  <a:pt x="6969" y="325345"/>
                  <a:pt x="33712" y="133129"/>
                </a:cubicBezTo>
                <a:cubicBezTo>
                  <a:pt x="60455" y="-59087"/>
                  <a:pt x="-98907" y="46246"/>
                  <a:pt x="107318" y="5715"/>
                </a:cubicBezTo>
                <a:cubicBezTo>
                  <a:pt x="313543" y="-34816"/>
                  <a:pt x="244957" y="150812"/>
                  <a:pt x="734201" y="229462"/>
                </a:cubicBezTo>
                <a:cubicBezTo>
                  <a:pt x="1223445" y="308112"/>
                  <a:pt x="1210481" y="286955"/>
                  <a:pt x="1874242" y="401959"/>
                </a:cubicBezTo>
                <a:cubicBezTo>
                  <a:pt x="2538003" y="516963"/>
                  <a:pt x="1874652" y="2210134"/>
                  <a:pt x="1689610" y="2367820"/>
                </a:cubicBezTo>
                <a:cubicBezTo>
                  <a:pt x="1504568" y="2525506"/>
                  <a:pt x="950256" y="1595231"/>
                  <a:pt x="763989" y="134807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7E1175A0-CD94-4A99-8C06-A8AD5BD5A9F8}"/>
              </a:ext>
            </a:extLst>
          </p:cNvPr>
          <p:cNvSpPr txBox="1"/>
          <p:nvPr/>
        </p:nvSpPr>
        <p:spPr>
          <a:xfrm>
            <a:off x="1651818" y="2378192"/>
            <a:ext cx="80305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dirty="0"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莫兰迪系简约灰粉色模板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68A1AC68-FE27-41BE-9CCD-8778E9C31AEF}"/>
              </a:ext>
            </a:extLst>
          </p:cNvPr>
          <p:cNvSpPr txBox="1"/>
          <p:nvPr/>
        </p:nvSpPr>
        <p:spPr>
          <a:xfrm>
            <a:off x="3743643" y="1465343"/>
            <a:ext cx="37872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latin typeface="字魂182号-新潮卡酷黑" panose="00000500000000000000" pitchFamily="2" charset="-122"/>
                <a:ea typeface="字魂182号-新潮卡酷黑" panose="00000500000000000000" pitchFamily="2" charset="-122"/>
                <a:cs typeface="Calibri Light" panose="020F0302020204030204" pitchFamily="34" charset="0"/>
              </a:rPr>
              <a:t>Start a new journey together</a:t>
            </a:r>
            <a:endParaRPr lang="zh-CN" altLang="en-US" dirty="0">
              <a:latin typeface="字魂182号-新潮卡酷黑" panose="00000500000000000000" pitchFamily="2" charset="-122"/>
              <a:ea typeface="字魂182号-新潮卡酷黑" panose="00000500000000000000" pitchFamily="2" charset="-122"/>
              <a:cs typeface="Calibri Light" panose="020F0302020204030204" pitchFamily="34" charset="0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F41E7173-F19E-4BD4-A9A1-FA2C5BB09B2D}"/>
              </a:ext>
            </a:extLst>
          </p:cNvPr>
          <p:cNvSpPr txBox="1"/>
          <p:nvPr/>
        </p:nvSpPr>
        <p:spPr>
          <a:xfrm>
            <a:off x="2118253" y="3655308"/>
            <a:ext cx="17106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策划人：某某某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888697B1-6213-4674-AA34-484AB788415A}"/>
              </a:ext>
            </a:extLst>
          </p:cNvPr>
          <p:cNvSpPr txBox="1"/>
          <p:nvPr/>
        </p:nvSpPr>
        <p:spPr>
          <a:xfrm>
            <a:off x="7770700" y="3655307"/>
            <a:ext cx="16034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某年某月某日</a:t>
            </a:r>
          </a:p>
        </p:txBody>
      </p: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id="{0F340390-D64C-4771-B3D9-358FB4E650B7}"/>
              </a:ext>
            </a:extLst>
          </p:cNvPr>
          <p:cNvCxnSpPr/>
          <p:nvPr/>
        </p:nvCxnSpPr>
        <p:spPr>
          <a:xfrm>
            <a:off x="1858010" y="3634352"/>
            <a:ext cx="1682115" cy="0"/>
          </a:xfrm>
          <a:prstGeom prst="line">
            <a:avLst/>
          </a:prstGeom>
          <a:ln w="15875" cap="rnd">
            <a:solidFill>
              <a:srgbClr val="424E5F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>
            <a:extLst>
              <a:ext uri="{FF2B5EF4-FFF2-40B4-BE49-F238E27FC236}">
                <a16:creationId xmlns:a16="http://schemas.microsoft.com/office/drawing/2014/main" id="{93F708FF-ECF8-47F1-8A10-ED07D6CDC1F5}"/>
              </a:ext>
            </a:extLst>
          </p:cNvPr>
          <p:cNvCxnSpPr/>
          <p:nvPr/>
        </p:nvCxnSpPr>
        <p:spPr>
          <a:xfrm>
            <a:off x="7547610" y="3634352"/>
            <a:ext cx="1682115" cy="0"/>
          </a:xfrm>
          <a:prstGeom prst="line">
            <a:avLst/>
          </a:prstGeom>
          <a:ln w="15875" cap="rnd">
            <a:solidFill>
              <a:srgbClr val="424E5F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清新自然可爱广告">
            <a:hlinkClick r:id="" action="ppaction://media"/>
            <a:extLst>
              <a:ext uri="{FF2B5EF4-FFF2-40B4-BE49-F238E27FC236}">
                <a16:creationId xmlns:a16="http://schemas.microsoft.com/office/drawing/2014/main" id="{975EAE52-DD55-4C6B-BCA2-5CCE779749C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633200" y="6451600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6783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000">
        <p:fade/>
      </p:transition>
    </mc:Choice>
    <mc:Fallback xmlns="">
      <p:transition spd="med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5FA8E0D1-BE13-414B-9CE7-A434284A31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441" y="591066"/>
            <a:ext cx="10681118" cy="5675868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1EF1B1C4-46BE-4FCB-A154-F633C2B496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5333" y="4185920"/>
            <a:ext cx="3586795" cy="2560320"/>
          </a:xfrm>
          <a:prstGeom prst="rect">
            <a:avLst/>
          </a:prstGeom>
        </p:spPr>
      </p:pic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id="{3E664FAE-41C7-4F7F-A726-CFD121DD79BF}"/>
              </a:ext>
            </a:extLst>
          </p:cNvPr>
          <p:cNvCxnSpPr>
            <a:cxnSpLocks/>
          </p:cNvCxnSpPr>
          <p:nvPr/>
        </p:nvCxnSpPr>
        <p:spPr>
          <a:xfrm flipH="1" flipV="1">
            <a:off x="11289362" y="1444692"/>
            <a:ext cx="516558" cy="80066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3871CEE1-A153-44D5-8DE5-8E48581B68AE}"/>
              </a:ext>
            </a:extLst>
          </p:cNvPr>
          <p:cNvCxnSpPr>
            <a:cxnSpLocks/>
          </p:cNvCxnSpPr>
          <p:nvPr/>
        </p:nvCxnSpPr>
        <p:spPr>
          <a:xfrm flipH="1" flipV="1">
            <a:off x="10456242" y="238299"/>
            <a:ext cx="518160" cy="717634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>
            <a:extLst>
              <a:ext uri="{FF2B5EF4-FFF2-40B4-BE49-F238E27FC236}">
                <a16:creationId xmlns:a16="http://schemas.microsoft.com/office/drawing/2014/main" id="{90880FC7-CFAF-47F8-A140-6C68D283FCE4}"/>
              </a:ext>
            </a:extLst>
          </p:cNvPr>
          <p:cNvSpPr txBox="1"/>
          <p:nvPr/>
        </p:nvSpPr>
        <p:spPr>
          <a:xfrm>
            <a:off x="3215640" y="962243"/>
            <a:ext cx="57607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400" dirty="0">
                <a:solidFill>
                  <a:schemeClr val="bg1"/>
                </a:solidFill>
                <a:latin typeface="字魂182号-新潮卡酷黑" panose="00000500000000000000" pitchFamily="2" charset="-122"/>
                <a:ea typeface="字魂182号-新潮卡酷黑" panose="00000500000000000000" pitchFamily="2" charset="-122"/>
              </a:rPr>
              <a:t>Add title</a:t>
            </a:r>
            <a:endParaRPr lang="zh-CN" altLang="en-US" sz="5400" dirty="0">
              <a:solidFill>
                <a:schemeClr val="bg1"/>
              </a:solidFill>
              <a:latin typeface="字魂182号-新潮卡酷黑" panose="00000500000000000000" pitchFamily="2" charset="-122"/>
              <a:ea typeface="字魂182号-新潮卡酷黑" panose="00000500000000000000" pitchFamily="2" charset="-122"/>
            </a:endParaRPr>
          </a:p>
        </p:txBody>
      </p:sp>
      <p:graphicFrame>
        <p:nvGraphicFramePr>
          <p:cNvPr id="11" name="图表 10">
            <a:extLst>
              <a:ext uri="{FF2B5EF4-FFF2-40B4-BE49-F238E27FC236}">
                <a16:creationId xmlns:a16="http://schemas.microsoft.com/office/drawing/2014/main" id="{A723BC86-EE07-4C1F-818D-2D3CFBA18D3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15511509"/>
              </p:ext>
            </p:extLst>
          </p:nvPr>
        </p:nvGraphicFramePr>
        <p:xfrm>
          <a:off x="3154680" y="1845026"/>
          <a:ext cx="5882640" cy="38015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137550534"/>
      </p:ext>
    </p:extLst>
  </p:cSld>
  <p:clrMapOvr>
    <a:masterClrMapping/>
  </p:clrMapOvr>
  <p:transition spd="slow" advTm="2000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1">
            <a:extLst>
              <a:ext uri="{FF2B5EF4-FFF2-40B4-BE49-F238E27FC236}">
                <a16:creationId xmlns:a16="http://schemas.microsoft.com/office/drawing/2014/main" id="{EAF556DD-7CCD-43B8-A8BB-0A3A83002239}"/>
              </a:ext>
            </a:extLst>
          </p:cNvPr>
          <p:cNvSpPr/>
          <p:nvPr/>
        </p:nvSpPr>
        <p:spPr>
          <a:xfrm>
            <a:off x="3530600" y="1595120"/>
            <a:ext cx="5130800" cy="3352800"/>
          </a:xfrm>
          <a:prstGeom prst="triangle">
            <a:avLst/>
          </a:prstGeom>
          <a:solidFill>
            <a:srgbClr val="D9D9D9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id="{58BC4C64-451C-48A7-BA95-AA249A73B5E7}"/>
              </a:ext>
            </a:extLst>
          </p:cNvPr>
          <p:cNvCxnSpPr>
            <a:cxnSpLocks/>
          </p:cNvCxnSpPr>
          <p:nvPr/>
        </p:nvCxnSpPr>
        <p:spPr>
          <a:xfrm>
            <a:off x="8473440" y="3972560"/>
            <a:ext cx="1188720" cy="154432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792EF34C-D793-443E-A131-337CD3B61FE2}"/>
              </a:ext>
            </a:extLst>
          </p:cNvPr>
          <p:cNvCxnSpPr>
            <a:cxnSpLocks/>
          </p:cNvCxnSpPr>
          <p:nvPr/>
        </p:nvCxnSpPr>
        <p:spPr>
          <a:xfrm flipH="1">
            <a:off x="4511040" y="792480"/>
            <a:ext cx="1127760" cy="144272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文本框 21">
            <a:extLst>
              <a:ext uri="{FF2B5EF4-FFF2-40B4-BE49-F238E27FC236}">
                <a16:creationId xmlns:a16="http://schemas.microsoft.com/office/drawing/2014/main" id="{F2537170-EEA3-43A1-ADEF-7BAE9B53E63D}"/>
              </a:ext>
            </a:extLst>
          </p:cNvPr>
          <p:cNvSpPr txBox="1"/>
          <p:nvPr/>
        </p:nvSpPr>
        <p:spPr>
          <a:xfrm>
            <a:off x="5153660" y="3449935"/>
            <a:ext cx="18846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TITLE</a:t>
            </a:r>
            <a:endParaRPr lang="zh-CN" altLang="en-US" sz="3600" dirty="0"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27" name="椭圆 26">
            <a:extLst>
              <a:ext uri="{FF2B5EF4-FFF2-40B4-BE49-F238E27FC236}">
                <a16:creationId xmlns:a16="http://schemas.microsoft.com/office/drawing/2014/main" id="{DDE16F18-8814-43D4-9A56-D93A557830AE}"/>
              </a:ext>
            </a:extLst>
          </p:cNvPr>
          <p:cNvSpPr/>
          <p:nvPr/>
        </p:nvSpPr>
        <p:spPr>
          <a:xfrm>
            <a:off x="26727" y="693114"/>
            <a:ext cx="3333765" cy="5329243"/>
          </a:xfrm>
          <a:custGeom>
            <a:avLst/>
            <a:gdLst>
              <a:gd name="connsiteX0" fmla="*/ 0 w 4432300"/>
              <a:gd name="connsiteY0" fmla="*/ 2067560 h 4135120"/>
              <a:gd name="connsiteX1" fmla="*/ 2216150 w 4432300"/>
              <a:gd name="connsiteY1" fmla="*/ 0 h 4135120"/>
              <a:gd name="connsiteX2" fmla="*/ 4432300 w 4432300"/>
              <a:gd name="connsiteY2" fmla="*/ 2067560 h 4135120"/>
              <a:gd name="connsiteX3" fmla="*/ 2216150 w 4432300"/>
              <a:gd name="connsiteY3" fmla="*/ 4135120 h 4135120"/>
              <a:gd name="connsiteX4" fmla="*/ 0 w 4432300"/>
              <a:gd name="connsiteY4" fmla="*/ 2067560 h 4135120"/>
              <a:gd name="connsiteX0" fmla="*/ 279071 w 4711371"/>
              <a:gd name="connsiteY0" fmla="*/ 2260600 h 4328160"/>
              <a:gd name="connsiteX1" fmla="*/ 849301 w 4711371"/>
              <a:gd name="connsiteY1" fmla="*/ 0 h 4328160"/>
              <a:gd name="connsiteX2" fmla="*/ 4711371 w 4711371"/>
              <a:gd name="connsiteY2" fmla="*/ 2260600 h 4328160"/>
              <a:gd name="connsiteX3" fmla="*/ 2495221 w 4711371"/>
              <a:gd name="connsiteY3" fmla="*/ 4328160 h 4328160"/>
              <a:gd name="connsiteX4" fmla="*/ 279071 w 4711371"/>
              <a:gd name="connsiteY4" fmla="*/ 2260600 h 4328160"/>
              <a:gd name="connsiteX0" fmla="*/ 111904 w 4601433"/>
              <a:gd name="connsiteY0" fmla="*/ 2591595 h 4659155"/>
              <a:gd name="connsiteX1" fmla="*/ 682134 w 4601433"/>
              <a:gd name="connsiteY1" fmla="*/ 330995 h 4659155"/>
              <a:gd name="connsiteX2" fmla="*/ 3708545 w 4601433"/>
              <a:gd name="connsiteY2" fmla="*/ 249715 h 4659155"/>
              <a:gd name="connsiteX3" fmla="*/ 4544204 w 4601433"/>
              <a:gd name="connsiteY3" fmla="*/ 2591595 h 4659155"/>
              <a:gd name="connsiteX4" fmla="*/ 2328054 w 4601433"/>
              <a:gd name="connsiteY4" fmla="*/ 4659155 h 4659155"/>
              <a:gd name="connsiteX5" fmla="*/ 111904 w 4601433"/>
              <a:gd name="connsiteY5" fmla="*/ 2591595 h 4659155"/>
              <a:gd name="connsiteX0" fmla="*/ 111904 w 4601433"/>
              <a:gd name="connsiteY0" fmla="*/ 2591595 h 4659155"/>
              <a:gd name="connsiteX1" fmla="*/ 682134 w 4601433"/>
              <a:gd name="connsiteY1" fmla="*/ 330995 h 4659155"/>
              <a:gd name="connsiteX2" fmla="*/ 3708545 w 4601433"/>
              <a:gd name="connsiteY2" fmla="*/ 249715 h 4659155"/>
              <a:gd name="connsiteX3" fmla="*/ 4544204 w 4601433"/>
              <a:gd name="connsiteY3" fmla="*/ 2591595 h 4659155"/>
              <a:gd name="connsiteX4" fmla="*/ 2328054 w 4601433"/>
              <a:gd name="connsiteY4" fmla="*/ 4659155 h 4659155"/>
              <a:gd name="connsiteX5" fmla="*/ 111904 w 4601433"/>
              <a:gd name="connsiteY5" fmla="*/ 2591595 h 4659155"/>
              <a:gd name="connsiteX0" fmla="*/ 111904 w 3852693"/>
              <a:gd name="connsiteY0" fmla="*/ 2591595 h 4677421"/>
              <a:gd name="connsiteX1" fmla="*/ 682134 w 3852693"/>
              <a:gd name="connsiteY1" fmla="*/ 330995 h 4677421"/>
              <a:gd name="connsiteX2" fmla="*/ 3708545 w 3852693"/>
              <a:gd name="connsiteY2" fmla="*/ 249715 h 4677421"/>
              <a:gd name="connsiteX3" fmla="*/ 2430924 w 3852693"/>
              <a:gd name="connsiteY3" fmla="*/ 3475515 h 4677421"/>
              <a:gd name="connsiteX4" fmla="*/ 2328054 w 3852693"/>
              <a:gd name="connsiteY4" fmla="*/ 4659155 h 4677421"/>
              <a:gd name="connsiteX5" fmla="*/ 111904 w 3852693"/>
              <a:gd name="connsiteY5" fmla="*/ 2591595 h 4677421"/>
              <a:gd name="connsiteX0" fmla="*/ 60867 w 4350296"/>
              <a:gd name="connsiteY0" fmla="*/ 2838589 h 4683181"/>
              <a:gd name="connsiteX1" fmla="*/ 1179737 w 4350296"/>
              <a:gd name="connsiteY1" fmla="*/ 344309 h 4683181"/>
              <a:gd name="connsiteX2" fmla="*/ 4206148 w 4350296"/>
              <a:gd name="connsiteY2" fmla="*/ 263029 h 4683181"/>
              <a:gd name="connsiteX3" fmla="*/ 2928527 w 4350296"/>
              <a:gd name="connsiteY3" fmla="*/ 3488829 h 4683181"/>
              <a:gd name="connsiteX4" fmla="*/ 2825657 w 4350296"/>
              <a:gd name="connsiteY4" fmla="*/ 4672469 h 4683181"/>
              <a:gd name="connsiteX5" fmla="*/ 60867 w 4350296"/>
              <a:gd name="connsiteY5" fmla="*/ 2838589 h 4683181"/>
              <a:gd name="connsiteX0" fmla="*/ 53685 w 3610632"/>
              <a:gd name="connsiteY0" fmla="*/ 2571082 h 4415674"/>
              <a:gd name="connsiteX1" fmla="*/ 1172555 w 3610632"/>
              <a:gd name="connsiteY1" fmla="*/ 76802 h 4415674"/>
              <a:gd name="connsiteX2" fmla="*/ 3380709 w 3610632"/>
              <a:gd name="connsiteY2" fmla="*/ 790055 h 4415674"/>
              <a:gd name="connsiteX3" fmla="*/ 2921345 w 3610632"/>
              <a:gd name="connsiteY3" fmla="*/ 3221322 h 4415674"/>
              <a:gd name="connsiteX4" fmla="*/ 2818475 w 3610632"/>
              <a:gd name="connsiteY4" fmla="*/ 4404962 h 4415674"/>
              <a:gd name="connsiteX5" fmla="*/ 53685 w 3610632"/>
              <a:gd name="connsiteY5" fmla="*/ 2571082 h 4415674"/>
              <a:gd name="connsiteX0" fmla="*/ 71319 w 3628266"/>
              <a:gd name="connsiteY0" fmla="*/ 3498461 h 5343053"/>
              <a:gd name="connsiteX1" fmla="*/ 1035383 w 3628266"/>
              <a:gd name="connsiteY1" fmla="*/ 36479 h 5343053"/>
              <a:gd name="connsiteX2" fmla="*/ 3398343 w 3628266"/>
              <a:gd name="connsiteY2" fmla="*/ 1717434 h 5343053"/>
              <a:gd name="connsiteX3" fmla="*/ 2938979 w 3628266"/>
              <a:gd name="connsiteY3" fmla="*/ 4148701 h 5343053"/>
              <a:gd name="connsiteX4" fmla="*/ 2836109 w 3628266"/>
              <a:gd name="connsiteY4" fmla="*/ 5332341 h 5343053"/>
              <a:gd name="connsiteX5" fmla="*/ 71319 w 3628266"/>
              <a:gd name="connsiteY5" fmla="*/ 3498461 h 53430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628266" h="5343053">
                <a:moveTo>
                  <a:pt x="71319" y="3498461"/>
                </a:moveTo>
                <a:cubicBezTo>
                  <a:pt x="-228802" y="2615817"/>
                  <a:pt x="480879" y="333317"/>
                  <a:pt x="1035383" y="36479"/>
                </a:cubicBezTo>
                <a:cubicBezTo>
                  <a:pt x="1589887" y="-260359"/>
                  <a:pt x="2754665" y="1340667"/>
                  <a:pt x="3398343" y="1717434"/>
                </a:cubicBezTo>
                <a:cubicBezTo>
                  <a:pt x="4042021" y="2094201"/>
                  <a:pt x="3152127" y="3593288"/>
                  <a:pt x="2938979" y="4148701"/>
                </a:cubicBezTo>
                <a:cubicBezTo>
                  <a:pt x="2725831" y="4704114"/>
                  <a:pt x="3314052" y="5440714"/>
                  <a:pt x="2836109" y="5332341"/>
                </a:cubicBezTo>
                <a:cubicBezTo>
                  <a:pt x="2358166" y="5223968"/>
                  <a:pt x="371440" y="4381105"/>
                  <a:pt x="71319" y="3498461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>
            <a:extLst>
              <a:ext uri="{FF2B5EF4-FFF2-40B4-BE49-F238E27FC236}">
                <a16:creationId xmlns:a16="http://schemas.microsoft.com/office/drawing/2014/main" id="{D8EBA7A9-DACC-4DAA-A4C7-550ADFD69F12}"/>
              </a:ext>
            </a:extLst>
          </p:cNvPr>
          <p:cNvSpPr/>
          <p:nvPr/>
        </p:nvSpPr>
        <p:spPr>
          <a:xfrm>
            <a:off x="1468459" y="2510607"/>
            <a:ext cx="2683209" cy="3210960"/>
          </a:xfrm>
          <a:custGeom>
            <a:avLst/>
            <a:gdLst>
              <a:gd name="connsiteX0" fmla="*/ 0 w 2367280"/>
              <a:gd name="connsiteY0" fmla="*/ 1336040 h 2672080"/>
              <a:gd name="connsiteX1" fmla="*/ 1183640 w 2367280"/>
              <a:gd name="connsiteY1" fmla="*/ 0 h 2672080"/>
              <a:gd name="connsiteX2" fmla="*/ 2367280 w 2367280"/>
              <a:gd name="connsiteY2" fmla="*/ 1336040 h 2672080"/>
              <a:gd name="connsiteX3" fmla="*/ 1183640 w 2367280"/>
              <a:gd name="connsiteY3" fmla="*/ 2672080 h 2672080"/>
              <a:gd name="connsiteX4" fmla="*/ 0 w 2367280"/>
              <a:gd name="connsiteY4" fmla="*/ 1336040 h 2672080"/>
              <a:gd name="connsiteX0" fmla="*/ 662461 w 3029741"/>
              <a:gd name="connsiteY0" fmla="*/ 1752600 h 3088640"/>
              <a:gd name="connsiteX1" fmla="*/ 250981 w 3029741"/>
              <a:gd name="connsiteY1" fmla="*/ 0 h 3088640"/>
              <a:gd name="connsiteX2" fmla="*/ 3029741 w 3029741"/>
              <a:gd name="connsiteY2" fmla="*/ 1752600 h 3088640"/>
              <a:gd name="connsiteX3" fmla="*/ 1846101 w 3029741"/>
              <a:gd name="connsiteY3" fmla="*/ 3088640 h 3088640"/>
              <a:gd name="connsiteX4" fmla="*/ 662461 w 3029741"/>
              <a:gd name="connsiteY4" fmla="*/ 1752600 h 3088640"/>
              <a:gd name="connsiteX0" fmla="*/ 280887 w 3054567"/>
              <a:gd name="connsiteY0" fmla="*/ 2847696 h 3242251"/>
              <a:gd name="connsiteX1" fmla="*/ 275807 w 3054567"/>
              <a:gd name="connsiteY1" fmla="*/ 18136 h 3242251"/>
              <a:gd name="connsiteX2" fmla="*/ 3054567 w 3054567"/>
              <a:gd name="connsiteY2" fmla="*/ 1770736 h 3242251"/>
              <a:gd name="connsiteX3" fmla="*/ 1870927 w 3054567"/>
              <a:gd name="connsiteY3" fmla="*/ 3106776 h 3242251"/>
              <a:gd name="connsiteX4" fmla="*/ 280887 w 3054567"/>
              <a:gd name="connsiteY4" fmla="*/ 2847696 h 3242251"/>
              <a:gd name="connsiteX0" fmla="*/ 271857 w 3045537"/>
              <a:gd name="connsiteY0" fmla="*/ 2847696 h 2886783"/>
              <a:gd name="connsiteX1" fmla="*/ 266777 w 3045537"/>
              <a:gd name="connsiteY1" fmla="*/ 18136 h 2886783"/>
              <a:gd name="connsiteX2" fmla="*/ 3045537 w 3045537"/>
              <a:gd name="connsiteY2" fmla="*/ 1770736 h 2886783"/>
              <a:gd name="connsiteX3" fmla="*/ 1689177 w 3045537"/>
              <a:gd name="connsiteY3" fmla="*/ 1674216 h 2886783"/>
              <a:gd name="connsiteX4" fmla="*/ 271857 w 3045537"/>
              <a:gd name="connsiteY4" fmla="*/ 2847696 h 2886783"/>
              <a:gd name="connsiteX0" fmla="*/ 712226 w 2876306"/>
              <a:gd name="connsiteY0" fmla="*/ 2337611 h 2392222"/>
              <a:gd name="connsiteX1" fmla="*/ 97546 w 2876306"/>
              <a:gd name="connsiteY1" fmla="*/ 5891 h 2392222"/>
              <a:gd name="connsiteX2" fmla="*/ 2876306 w 2876306"/>
              <a:gd name="connsiteY2" fmla="*/ 1758491 h 2392222"/>
              <a:gd name="connsiteX3" fmla="*/ 1519946 w 2876306"/>
              <a:gd name="connsiteY3" fmla="*/ 1661971 h 2392222"/>
              <a:gd name="connsiteX4" fmla="*/ 712226 w 2876306"/>
              <a:gd name="connsiteY4" fmla="*/ 2337611 h 2392222"/>
              <a:gd name="connsiteX0" fmla="*/ 670961 w 2144161"/>
              <a:gd name="connsiteY0" fmla="*/ 2546400 h 2614722"/>
              <a:gd name="connsiteX1" fmla="*/ 56281 w 2144161"/>
              <a:gd name="connsiteY1" fmla="*/ 214680 h 2614722"/>
              <a:gd name="connsiteX2" fmla="*/ 2144161 w 2144161"/>
              <a:gd name="connsiteY2" fmla="*/ 605840 h 2614722"/>
              <a:gd name="connsiteX3" fmla="*/ 1478681 w 2144161"/>
              <a:gd name="connsiteY3" fmla="*/ 1870760 h 2614722"/>
              <a:gd name="connsiteX4" fmla="*/ 670961 w 2144161"/>
              <a:gd name="connsiteY4" fmla="*/ 2546400 h 2614722"/>
              <a:gd name="connsiteX0" fmla="*/ 1081701 w 2554901"/>
              <a:gd name="connsiteY0" fmla="*/ 2483034 h 2485515"/>
              <a:gd name="connsiteX1" fmla="*/ 35221 w 2554901"/>
              <a:gd name="connsiteY1" fmla="*/ 1583873 h 2485515"/>
              <a:gd name="connsiteX2" fmla="*/ 467021 w 2554901"/>
              <a:gd name="connsiteY2" fmla="*/ 151314 h 2485515"/>
              <a:gd name="connsiteX3" fmla="*/ 2554901 w 2554901"/>
              <a:gd name="connsiteY3" fmla="*/ 542474 h 2485515"/>
              <a:gd name="connsiteX4" fmla="*/ 1889421 w 2554901"/>
              <a:gd name="connsiteY4" fmla="*/ 1807394 h 2485515"/>
              <a:gd name="connsiteX5" fmla="*/ 1081701 w 2554901"/>
              <a:gd name="connsiteY5" fmla="*/ 2483034 h 2485515"/>
              <a:gd name="connsiteX0" fmla="*/ 1081701 w 2683209"/>
              <a:gd name="connsiteY0" fmla="*/ 2483034 h 3210960"/>
              <a:gd name="connsiteX1" fmla="*/ 35221 w 2683209"/>
              <a:gd name="connsiteY1" fmla="*/ 1583873 h 3210960"/>
              <a:gd name="connsiteX2" fmla="*/ 467021 w 2683209"/>
              <a:gd name="connsiteY2" fmla="*/ 151314 h 3210960"/>
              <a:gd name="connsiteX3" fmla="*/ 2554901 w 2683209"/>
              <a:gd name="connsiteY3" fmla="*/ 542474 h 3210960"/>
              <a:gd name="connsiteX4" fmla="*/ 2580301 w 2683209"/>
              <a:gd name="connsiteY4" fmla="*/ 3128194 h 3210960"/>
              <a:gd name="connsiteX5" fmla="*/ 1081701 w 2683209"/>
              <a:gd name="connsiteY5" fmla="*/ 2483034 h 3210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683209" h="3210960">
                <a:moveTo>
                  <a:pt x="1081701" y="2483034"/>
                </a:moveTo>
                <a:cubicBezTo>
                  <a:pt x="657521" y="2225647"/>
                  <a:pt x="137668" y="1972493"/>
                  <a:pt x="35221" y="1583873"/>
                </a:cubicBezTo>
                <a:cubicBezTo>
                  <a:pt x="-67226" y="1195253"/>
                  <a:pt x="47074" y="324880"/>
                  <a:pt x="467021" y="151314"/>
                </a:cubicBezTo>
                <a:cubicBezTo>
                  <a:pt x="886968" y="-22252"/>
                  <a:pt x="2554901" y="-195401"/>
                  <a:pt x="2554901" y="542474"/>
                </a:cubicBezTo>
                <a:cubicBezTo>
                  <a:pt x="2554901" y="1280349"/>
                  <a:pt x="2825834" y="2804767"/>
                  <a:pt x="2580301" y="3128194"/>
                </a:cubicBezTo>
                <a:cubicBezTo>
                  <a:pt x="2334768" y="3451621"/>
                  <a:pt x="1505881" y="2740421"/>
                  <a:pt x="1081701" y="2483034"/>
                </a:cubicBezTo>
                <a:close/>
              </a:path>
            </a:pathLst>
          </a:custGeom>
          <a:solidFill>
            <a:srgbClr val="FEE6F1"/>
          </a:solidFill>
          <a:ln>
            <a:solidFill>
              <a:srgbClr val="FCDCF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id="{EAD26070-43D8-4E9B-89E2-CE8ECA87FC94}"/>
              </a:ext>
            </a:extLst>
          </p:cNvPr>
          <p:cNvSpPr txBox="1"/>
          <p:nvPr/>
        </p:nvSpPr>
        <p:spPr>
          <a:xfrm>
            <a:off x="782320" y="3265268"/>
            <a:ext cx="28651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>
                <a:latin typeface="字魂182号-新潮卡酷黑" panose="00000500000000000000" pitchFamily="2" charset="-122"/>
                <a:ea typeface="字魂182号-新潮卡酷黑" panose="00000500000000000000" pitchFamily="2" charset="-122"/>
              </a:rPr>
              <a:t>FOURTH</a:t>
            </a:r>
            <a:endParaRPr lang="zh-CN" altLang="en-US" sz="4800" dirty="0">
              <a:latin typeface="字魂182号-新潮卡酷黑" panose="00000500000000000000" pitchFamily="2" charset="-122"/>
              <a:ea typeface="字魂182号-新潮卡酷黑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30435724"/>
      </p:ext>
    </p:extLst>
  </p:cSld>
  <p:clrMapOvr>
    <a:masterClrMapping/>
  </p:clrMapOvr>
  <p:transition spd="slow" advTm="2000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5FA8E0D1-BE13-414B-9CE7-A434284A31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441" y="591066"/>
            <a:ext cx="10681118" cy="5675868"/>
          </a:xfrm>
          <a:prstGeom prst="rect">
            <a:avLst/>
          </a:prstGeom>
        </p:spPr>
      </p:pic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4A4F624D-E369-40A8-929B-7D9ED0E367BE}"/>
              </a:ext>
            </a:extLst>
          </p:cNvPr>
          <p:cNvCxnSpPr>
            <a:cxnSpLocks/>
          </p:cNvCxnSpPr>
          <p:nvPr/>
        </p:nvCxnSpPr>
        <p:spPr>
          <a:xfrm flipH="1" flipV="1">
            <a:off x="11289362" y="1444692"/>
            <a:ext cx="516558" cy="80066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id="{057B94FB-D5BD-4DB7-979C-A194AAC5DE66}"/>
              </a:ext>
            </a:extLst>
          </p:cNvPr>
          <p:cNvCxnSpPr>
            <a:cxnSpLocks/>
          </p:cNvCxnSpPr>
          <p:nvPr/>
        </p:nvCxnSpPr>
        <p:spPr>
          <a:xfrm flipH="1" flipV="1">
            <a:off x="10456242" y="238299"/>
            <a:ext cx="518160" cy="717634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图片 9">
            <a:extLst>
              <a:ext uri="{FF2B5EF4-FFF2-40B4-BE49-F238E27FC236}">
                <a16:creationId xmlns:a16="http://schemas.microsoft.com/office/drawing/2014/main" id="{AF341C8B-E643-44EF-ABFB-273A2F86B4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5333" y="4185920"/>
            <a:ext cx="3586795" cy="2560320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:a16="http://schemas.microsoft.com/office/drawing/2014/main" id="{BDB95EDB-CC08-4BCA-94C0-599F029A653B}"/>
              </a:ext>
            </a:extLst>
          </p:cNvPr>
          <p:cNvSpPr txBox="1"/>
          <p:nvPr/>
        </p:nvSpPr>
        <p:spPr>
          <a:xfrm>
            <a:off x="3349521" y="591066"/>
            <a:ext cx="57607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400" dirty="0">
                <a:solidFill>
                  <a:schemeClr val="bg1"/>
                </a:solidFill>
                <a:latin typeface="字魂182号-新潮卡酷黑" panose="00000500000000000000" pitchFamily="2" charset="-122"/>
                <a:ea typeface="字魂182号-新潮卡酷黑" panose="00000500000000000000" pitchFamily="2" charset="-122"/>
              </a:rPr>
              <a:t>Add title</a:t>
            </a:r>
            <a:endParaRPr lang="zh-CN" altLang="en-US" sz="5400" dirty="0">
              <a:solidFill>
                <a:schemeClr val="bg1"/>
              </a:solidFill>
              <a:latin typeface="字魂182号-新潮卡酷黑" panose="00000500000000000000" pitchFamily="2" charset="-122"/>
              <a:ea typeface="字魂182号-新潮卡酷黑" panose="00000500000000000000" pitchFamily="2" charset="-122"/>
            </a:endParaRPr>
          </a:p>
        </p:txBody>
      </p:sp>
      <p:cxnSp>
        <p:nvCxnSpPr>
          <p:cNvPr id="6" name="直接箭头连接符 5">
            <a:extLst>
              <a:ext uri="{FF2B5EF4-FFF2-40B4-BE49-F238E27FC236}">
                <a16:creationId xmlns:a16="http://schemas.microsoft.com/office/drawing/2014/main" id="{0FFF496B-4598-4155-A54B-A4B202BF9819}"/>
              </a:ext>
            </a:extLst>
          </p:cNvPr>
          <p:cNvCxnSpPr/>
          <p:nvPr/>
        </p:nvCxnSpPr>
        <p:spPr>
          <a:xfrm>
            <a:off x="2192867" y="4622800"/>
            <a:ext cx="867833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箭头连接符 16">
            <a:extLst>
              <a:ext uri="{FF2B5EF4-FFF2-40B4-BE49-F238E27FC236}">
                <a16:creationId xmlns:a16="http://schemas.microsoft.com/office/drawing/2014/main" id="{EC2E5578-5599-40D1-B34C-AD0B80FFC3CE}"/>
              </a:ext>
            </a:extLst>
          </p:cNvPr>
          <p:cNvCxnSpPr/>
          <p:nvPr/>
        </p:nvCxnSpPr>
        <p:spPr>
          <a:xfrm flipV="1">
            <a:off x="3556000" y="2912533"/>
            <a:ext cx="0" cy="17187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箭头连接符 20">
            <a:extLst>
              <a:ext uri="{FF2B5EF4-FFF2-40B4-BE49-F238E27FC236}">
                <a16:creationId xmlns:a16="http://schemas.microsoft.com/office/drawing/2014/main" id="{13F012A4-A3D4-43E3-823E-ADDD4A46C08D}"/>
              </a:ext>
            </a:extLst>
          </p:cNvPr>
          <p:cNvCxnSpPr/>
          <p:nvPr/>
        </p:nvCxnSpPr>
        <p:spPr>
          <a:xfrm flipV="1">
            <a:off x="5249333" y="1514396"/>
            <a:ext cx="0" cy="31084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箭头连接符 22">
            <a:extLst>
              <a:ext uri="{FF2B5EF4-FFF2-40B4-BE49-F238E27FC236}">
                <a16:creationId xmlns:a16="http://schemas.microsoft.com/office/drawing/2014/main" id="{E37B0A29-EA65-4F19-BD60-D5AB6777279A}"/>
              </a:ext>
            </a:extLst>
          </p:cNvPr>
          <p:cNvCxnSpPr/>
          <p:nvPr/>
        </p:nvCxnSpPr>
        <p:spPr>
          <a:xfrm flipV="1">
            <a:off x="7001933" y="3496733"/>
            <a:ext cx="0" cy="11260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箭头连接符 24">
            <a:extLst>
              <a:ext uri="{FF2B5EF4-FFF2-40B4-BE49-F238E27FC236}">
                <a16:creationId xmlns:a16="http://schemas.microsoft.com/office/drawing/2014/main" id="{FE4C6BB8-0FE1-4E04-851D-FEE1997BA380}"/>
              </a:ext>
            </a:extLst>
          </p:cNvPr>
          <p:cNvCxnSpPr/>
          <p:nvPr/>
        </p:nvCxnSpPr>
        <p:spPr>
          <a:xfrm flipV="1">
            <a:off x="8847667" y="1888067"/>
            <a:ext cx="0" cy="27347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文本框 25">
            <a:extLst>
              <a:ext uri="{FF2B5EF4-FFF2-40B4-BE49-F238E27FC236}">
                <a16:creationId xmlns:a16="http://schemas.microsoft.com/office/drawing/2014/main" id="{C006AE9F-D428-4606-BBCA-1636E0582093}"/>
              </a:ext>
            </a:extLst>
          </p:cNvPr>
          <p:cNvSpPr txBox="1"/>
          <p:nvPr/>
        </p:nvSpPr>
        <p:spPr>
          <a:xfrm>
            <a:off x="3553992" y="3068598"/>
            <a:ext cx="1714428" cy="1438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  <a:spcBef>
                <a:spcPct val="0"/>
              </a:spcBef>
            </a:pP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添加适当的文字，本框的文字最好不要超过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20</a:t>
            </a: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字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,</a:t>
            </a: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添加适当的文字，本框的文字最好不要超过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20</a:t>
            </a: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字</a:t>
            </a:r>
            <a:endParaRPr lang="en-GB" altLang="zh-CN" sz="1200" dirty="0">
              <a:solidFill>
                <a:srgbClr val="333333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162561EA-38E3-40B1-BB1F-A24E9ED52553}"/>
              </a:ext>
            </a:extLst>
          </p:cNvPr>
          <p:cNvSpPr txBox="1"/>
          <p:nvPr/>
        </p:nvSpPr>
        <p:spPr>
          <a:xfrm>
            <a:off x="5228240" y="3068598"/>
            <a:ext cx="1714428" cy="1438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  <a:spcBef>
                <a:spcPct val="0"/>
              </a:spcBef>
            </a:pP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添加适当的文字，本框的文字最好不要超过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20</a:t>
            </a: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字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,</a:t>
            </a: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添加适当的文字，本框的文字最好不要超过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20</a:t>
            </a: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字</a:t>
            </a:r>
            <a:endParaRPr lang="en-GB" altLang="zh-CN" sz="1200" dirty="0">
              <a:solidFill>
                <a:srgbClr val="333333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42C09B17-B343-4989-85AE-9B99EEEC985C}"/>
              </a:ext>
            </a:extLst>
          </p:cNvPr>
          <p:cNvSpPr txBox="1"/>
          <p:nvPr/>
        </p:nvSpPr>
        <p:spPr>
          <a:xfrm>
            <a:off x="7037953" y="3068598"/>
            <a:ext cx="1714428" cy="1438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  <a:spcBef>
                <a:spcPct val="0"/>
              </a:spcBef>
            </a:pP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添加适当的文字，本框的文字最好不要超过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20</a:t>
            </a: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字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,</a:t>
            </a: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添加适当的文字，本框的文字最好不要超过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20</a:t>
            </a: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字</a:t>
            </a:r>
            <a:endParaRPr lang="en-GB" altLang="zh-CN" sz="1200" dirty="0">
              <a:solidFill>
                <a:srgbClr val="333333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id="{0231AD4B-421C-438C-B6CB-586214CCDD6F}"/>
              </a:ext>
            </a:extLst>
          </p:cNvPr>
          <p:cNvSpPr txBox="1"/>
          <p:nvPr/>
        </p:nvSpPr>
        <p:spPr>
          <a:xfrm>
            <a:off x="8912560" y="3068598"/>
            <a:ext cx="1714428" cy="1438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  <a:spcBef>
                <a:spcPct val="0"/>
              </a:spcBef>
            </a:pP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添加适当的文字，本框的文字最好不要超过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20</a:t>
            </a: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字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,</a:t>
            </a: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添加适当的文字，本框的文字最好不要超过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20</a:t>
            </a: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字</a:t>
            </a:r>
            <a:endParaRPr lang="en-GB" altLang="zh-CN" sz="1200" dirty="0">
              <a:solidFill>
                <a:srgbClr val="333333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id="{04D35A8C-E54B-4929-9118-C1B19C9FAEB7}"/>
              </a:ext>
            </a:extLst>
          </p:cNvPr>
          <p:cNvSpPr txBox="1"/>
          <p:nvPr/>
        </p:nvSpPr>
        <p:spPr>
          <a:xfrm>
            <a:off x="2405684" y="2912533"/>
            <a:ext cx="11006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添加文字</a:t>
            </a: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id="{C0D573DF-326B-41B2-BF9A-052169A3404F}"/>
              </a:ext>
            </a:extLst>
          </p:cNvPr>
          <p:cNvSpPr txBox="1"/>
          <p:nvPr/>
        </p:nvSpPr>
        <p:spPr>
          <a:xfrm>
            <a:off x="5096462" y="1728663"/>
            <a:ext cx="11006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添加文字</a:t>
            </a:r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id="{5E6D4288-1462-41A5-911B-43BCF3699DFB}"/>
              </a:ext>
            </a:extLst>
          </p:cNvPr>
          <p:cNvSpPr txBox="1"/>
          <p:nvPr/>
        </p:nvSpPr>
        <p:spPr>
          <a:xfrm>
            <a:off x="6433571" y="2701668"/>
            <a:ext cx="11006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添加文字</a:t>
            </a:r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id="{DEDF1FA6-7100-449A-8F18-F1FCDB1E366F}"/>
              </a:ext>
            </a:extLst>
          </p:cNvPr>
          <p:cNvSpPr txBox="1"/>
          <p:nvPr/>
        </p:nvSpPr>
        <p:spPr>
          <a:xfrm>
            <a:off x="9258413" y="1968361"/>
            <a:ext cx="11006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添加文字</a:t>
            </a: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id="{4628C1AE-1CBA-4186-85C6-180AB0EF1E9A}"/>
              </a:ext>
            </a:extLst>
          </p:cNvPr>
          <p:cNvSpPr txBox="1"/>
          <p:nvPr/>
        </p:nvSpPr>
        <p:spPr>
          <a:xfrm>
            <a:off x="9974476" y="4975568"/>
            <a:ext cx="11006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添加文字</a:t>
            </a:r>
          </a:p>
        </p:txBody>
      </p:sp>
    </p:spTree>
    <p:extLst>
      <p:ext uri="{BB962C8B-B14F-4D97-AF65-F5344CB8AC3E}">
        <p14:creationId xmlns:p14="http://schemas.microsoft.com/office/powerpoint/2010/main" val="2408763533"/>
      </p:ext>
    </p:extLst>
  </p:cSld>
  <p:clrMapOvr>
    <a:masterClrMapping/>
  </p:clrMapOvr>
  <p:transition spd="slow" advTm="2000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1">
            <a:extLst>
              <a:ext uri="{FF2B5EF4-FFF2-40B4-BE49-F238E27FC236}">
                <a16:creationId xmlns:a16="http://schemas.microsoft.com/office/drawing/2014/main" id="{EAF556DD-7CCD-43B8-A8BB-0A3A83002239}"/>
              </a:ext>
            </a:extLst>
          </p:cNvPr>
          <p:cNvSpPr/>
          <p:nvPr/>
        </p:nvSpPr>
        <p:spPr>
          <a:xfrm>
            <a:off x="3530600" y="1595120"/>
            <a:ext cx="5130800" cy="3352800"/>
          </a:xfrm>
          <a:prstGeom prst="triangle">
            <a:avLst/>
          </a:prstGeom>
          <a:solidFill>
            <a:srgbClr val="D9D9D9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id="{58BC4C64-451C-48A7-BA95-AA249A73B5E7}"/>
              </a:ext>
            </a:extLst>
          </p:cNvPr>
          <p:cNvCxnSpPr>
            <a:cxnSpLocks/>
          </p:cNvCxnSpPr>
          <p:nvPr/>
        </p:nvCxnSpPr>
        <p:spPr>
          <a:xfrm>
            <a:off x="8473440" y="3972560"/>
            <a:ext cx="1188720" cy="154432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792EF34C-D793-443E-A131-337CD3B61FE2}"/>
              </a:ext>
            </a:extLst>
          </p:cNvPr>
          <p:cNvCxnSpPr>
            <a:cxnSpLocks/>
          </p:cNvCxnSpPr>
          <p:nvPr/>
        </p:nvCxnSpPr>
        <p:spPr>
          <a:xfrm flipH="1">
            <a:off x="4511040" y="792480"/>
            <a:ext cx="1127760" cy="144272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文本框 21">
            <a:extLst>
              <a:ext uri="{FF2B5EF4-FFF2-40B4-BE49-F238E27FC236}">
                <a16:creationId xmlns:a16="http://schemas.microsoft.com/office/drawing/2014/main" id="{F2537170-EEA3-43A1-ADEF-7BAE9B53E63D}"/>
              </a:ext>
            </a:extLst>
          </p:cNvPr>
          <p:cNvSpPr txBox="1"/>
          <p:nvPr/>
        </p:nvSpPr>
        <p:spPr>
          <a:xfrm>
            <a:off x="5153660" y="3449935"/>
            <a:ext cx="18846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TITLE</a:t>
            </a:r>
            <a:endParaRPr lang="zh-CN" altLang="en-US" sz="3600" dirty="0"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27" name="椭圆 26">
            <a:extLst>
              <a:ext uri="{FF2B5EF4-FFF2-40B4-BE49-F238E27FC236}">
                <a16:creationId xmlns:a16="http://schemas.microsoft.com/office/drawing/2014/main" id="{DDE16F18-8814-43D4-9A56-D93A557830AE}"/>
              </a:ext>
            </a:extLst>
          </p:cNvPr>
          <p:cNvSpPr/>
          <p:nvPr/>
        </p:nvSpPr>
        <p:spPr>
          <a:xfrm>
            <a:off x="26727" y="693114"/>
            <a:ext cx="3333765" cy="5329243"/>
          </a:xfrm>
          <a:custGeom>
            <a:avLst/>
            <a:gdLst>
              <a:gd name="connsiteX0" fmla="*/ 0 w 4432300"/>
              <a:gd name="connsiteY0" fmla="*/ 2067560 h 4135120"/>
              <a:gd name="connsiteX1" fmla="*/ 2216150 w 4432300"/>
              <a:gd name="connsiteY1" fmla="*/ 0 h 4135120"/>
              <a:gd name="connsiteX2" fmla="*/ 4432300 w 4432300"/>
              <a:gd name="connsiteY2" fmla="*/ 2067560 h 4135120"/>
              <a:gd name="connsiteX3" fmla="*/ 2216150 w 4432300"/>
              <a:gd name="connsiteY3" fmla="*/ 4135120 h 4135120"/>
              <a:gd name="connsiteX4" fmla="*/ 0 w 4432300"/>
              <a:gd name="connsiteY4" fmla="*/ 2067560 h 4135120"/>
              <a:gd name="connsiteX0" fmla="*/ 279071 w 4711371"/>
              <a:gd name="connsiteY0" fmla="*/ 2260600 h 4328160"/>
              <a:gd name="connsiteX1" fmla="*/ 849301 w 4711371"/>
              <a:gd name="connsiteY1" fmla="*/ 0 h 4328160"/>
              <a:gd name="connsiteX2" fmla="*/ 4711371 w 4711371"/>
              <a:gd name="connsiteY2" fmla="*/ 2260600 h 4328160"/>
              <a:gd name="connsiteX3" fmla="*/ 2495221 w 4711371"/>
              <a:gd name="connsiteY3" fmla="*/ 4328160 h 4328160"/>
              <a:gd name="connsiteX4" fmla="*/ 279071 w 4711371"/>
              <a:gd name="connsiteY4" fmla="*/ 2260600 h 4328160"/>
              <a:gd name="connsiteX0" fmla="*/ 111904 w 4601433"/>
              <a:gd name="connsiteY0" fmla="*/ 2591595 h 4659155"/>
              <a:gd name="connsiteX1" fmla="*/ 682134 w 4601433"/>
              <a:gd name="connsiteY1" fmla="*/ 330995 h 4659155"/>
              <a:gd name="connsiteX2" fmla="*/ 3708545 w 4601433"/>
              <a:gd name="connsiteY2" fmla="*/ 249715 h 4659155"/>
              <a:gd name="connsiteX3" fmla="*/ 4544204 w 4601433"/>
              <a:gd name="connsiteY3" fmla="*/ 2591595 h 4659155"/>
              <a:gd name="connsiteX4" fmla="*/ 2328054 w 4601433"/>
              <a:gd name="connsiteY4" fmla="*/ 4659155 h 4659155"/>
              <a:gd name="connsiteX5" fmla="*/ 111904 w 4601433"/>
              <a:gd name="connsiteY5" fmla="*/ 2591595 h 4659155"/>
              <a:gd name="connsiteX0" fmla="*/ 111904 w 4601433"/>
              <a:gd name="connsiteY0" fmla="*/ 2591595 h 4659155"/>
              <a:gd name="connsiteX1" fmla="*/ 682134 w 4601433"/>
              <a:gd name="connsiteY1" fmla="*/ 330995 h 4659155"/>
              <a:gd name="connsiteX2" fmla="*/ 3708545 w 4601433"/>
              <a:gd name="connsiteY2" fmla="*/ 249715 h 4659155"/>
              <a:gd name="connsiteX3" fmla="*/ 4544204 w 4601433"/>
              <a:gd name="connsiteY3" fmla="*/ 2591595 h 4659155"/>
              <a:gd name="connsiteX4" fmla="*/ 2328054 w 4601433"/>
              <a:gd name="connsiteY4" fmla="*/ 4659155 h 4659155"/>
              <a:gd name="connsiteX5" fmla="*/ 111904 w 4601433"/>
              <a:gd name="connsiteY5" fmla="*/ 2591595 h 4659155"/>
              <a:gd name="connsiteX0" fmla="*/ 111904 w 3852693"/>
              <a:gd name="connsiteY0" fmla="*/ 2591595 h 4677421"/>
              <a:gd name="connsiteX1" fmla="*/ 682134 w 3852693"/>
              <a:gd name="connsiteY1" fmla="*/ 330995 h 4677421"/>
              <a:gd name="connsiteX2" fmla="*/ 3708545 w 3852693"/>
              <a:gd name="connsiteY2" fmla="*/ 249715 h 4677421"/>
              <a:gd name="connsiteX3" fmla="*/ 2430924 w 3852693"/>
              <a:gd name="connsiteY3" fmla="*/ 3475515 h 4677421"/>
              <a:gd name="connsiteX4" fmla="*/ 2328054 w 3852693"/>
              <a:gd name="connsiteY4" fmla="*/ 4659155 h 4677421"/>
              <a:gd name="connsiteX5" fmla="*/ 111904 w 3852693"/>
              <a:gd name="connsiteY5" fmla="*/ 2591595 h 4677421"/>
              <a:gd name="connsiteX0" fmla="*/ 60867 w 4350296"/>
              <a:gd name="connsiteY0" fmla="*/ 2838589 h 4683181"/>
              <a:gd name="connsiteX1" fmla="*/ 1179737 w 4350296"/>
              <a:gd name="connsiteY1" fmla="*/ 344309 h 4683181"/>
              <a:gd name="connsiteX2" fmla="*/ 4206148 w 4350296"/>
              <a:gd name="connsiteY2" fmla="*/ 263029 h 4683181"/>
              <a:gd name="connsiteX3" fmla="*/ 2928527 w 4350296"/>
              <a:gd name="connsiteY3" fmla="*/ 3488829 h 4683181"/>
              <a:gd name="connsiteX4" fmla="*/ 2825657 w 4350296"/>
              <a:gd name="connsiteY4" fmla="*/ 4672469 h 4683181"/>
              <a:gd name="connsiteX5" fmla="*/ 60867 w 4350296"/>
              <a:gd name="connsiteY5" fmla="*/ 2838589 h 4683181"/>
              <a:gd name="connsiteX0" fmla="*/ 53685 w 3610632"/>
              <a:gd name="connsiteY0" fmla="*/ 2571082 h 4415674"/>
              <a:gd name="connsiteX1" fmla="*/ 1172555 w 3610632"/>
              <a:gd name="connsiteY1" fmla="*/ 76802 h 4415674"/>
              <a:gd name="connsiteX2" fmla="*/ 3380709 w 3610632"/>
              <a:gd name="connsiteY2" fmla="*/ 790055 h 4415674"/>
              <a:gd name="connsiteX3" fmla="*/ 2921345 w 3610632"/>
              <a:gd name="connsiteY3" fmla="*/ 3221322 h 4415674"/>
              <a:gd name="connsiteX4" fmla="*/ 2818475 w 3610632"/>
              <a:gd name="connsiteY4" fmla="*/ 4404962 h 4415674"/>
              <a:gd name="connsiteX5" fmla="*/ 53685 w 3610632"/>
              <a:gd name="connsiteY5" fmla="*/ 2571082 h 4415674"/>
              <a:gd name="connsiteX0" fmla="*/ 71319 w 3628266"/>
              <a:gd name="connsiteY0" fmla="*/ 3498461 h 5343053"/>
              <a:gd name="connsiteX1" fmla="*/ 1035383 w 3628266"/>
              <a:gd name="connsiteY1" fmla="*/ 36479 h 5343053"/>
              <a:gd name="connsiteX2" fmla="*/ 3398343 w 3628266"/>
              <a:gd name="connsiteY2" fmla="*/ 1717434 h 5343053"/>
              <a:gd name="connsiteX3" fmla="*/ 2938979 w 3628266"/>
              <a:gd name="connsiteY3" fmla="*/ 4148701 h 5343053"/>
              <a:gd name="connsiteX4" fmla="*/ 2836109 w 3628266"/>
              <a:gd name="connsiteY4" fmla="*/ 5332341 h 5343053"/>
              <a:gd name="connsiteX5" fmla="*/ 71319 w 3628266"/>
              <a:gd name="connsiteY5" fmla="*/ 3498461 h 53430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628266" h="5343053">
                <a:moveTo>
                  <a:pt x="71319" y="3498461"/>
                </a:moveTo>
                <a:cubicBezTo>
                  <a:pt x="-228802" y="2615817"/>
                  <a:pt x="480879" y="333317"/>
                  <a:pt x="1035383" y="36479"/>
                </a:cubicBezTo>
                <a:cubicBezTo>
                  <a:pt x="1589887" y="-260359"/>
                  <a:pt x="2754665" y="1340667"/>
                  <a:pt x="3398343" y="1717434"/>
                </a:cubicBezTo>
                <a:cubicBezTo>
                  <a:pt x="4042021" y="2094201"/>
                  <a:pt x="3152127" y="3593288"/>
                  <a:pt x="2938979" y="4148701"/>
                </a:cubicBezTo>
                <a:cubicBezTo>
                  <a:pt x="2725831" y="4704114"/>
                  <a:pt x="3314052" y="5440714"/>
                  <a:pt x="2836109" y="5332341"/>
                </a:cubicBezTo>
                <a:cubicBezTo>
                  <a:pt x="2358166" y="5223968"/>
                  <a:pt x="371440" y="4381105"/>
                  <a:pt x="71319" y="3498461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>
            <a:extLst>
              <a:ext uri="{FF2B5EF4-FFF2-40B4-BE49-F238E27FC236}">
                <a16:creationId xmlns:a16="http://schemas.microsoft.com/office/drawing/2014/main" id="{D8EBA7A9-DACC-4DAA-A4C7-550ADFD69F12}"/>
              </a:ext>
            </a:extLst>
          </p:cNvPr>
          <p:cNvSpPr/>
          <p:nvPr/>
        </p:nvSpPr>
        <p:spPr>
          <a:xfrm>
            <a:off x="1468459" y="2510607"/>
            <a:ext cx="2683209" cy="3210960"/>
          </a:xfrm>
          <a:custGeom>
            <a:avLst/>
            <a:gdLst>
              <a:gd name="connsiteX0" fmla="*/ 0 w 2367280"/>
              <a:gd name="connsiteY0" fmla="*/ 1336040 h 2672080"/>
              <a:gd name="connsiteX1" fmla="*/ 1183640 w 2367280"/>
              <a:gd name="connsiteY1" fmla="*/ 0 h 2672080"/>
              <a:gd name="connsiteX2" fmla="*/ 2367280 w 2367280"/>
              <a:gd name="connsiteY2" fmla="*/ 1336040 h 2672080"/>
              <a:gd name="connsiteX3" fmla="*/ 1183640 w 2367280"/>
              <a:gd name="connsiteY3" fmla="*/ 2672080 h 2672080"/>
              <a:gd name="connsiteX4" fmla="*/ 0 w 2367280"/>
              <a:gd name="connsiteY4" fmla="*/ 1336040 h 2672080"/>
              <a:gd name="connsiteX0" fmla="*/ 662461 w 3029741"/>
              <a:gd name="connsiteY0" fmla="*/ 1752600 h 3088640"/>
              <a:gd name="connsiteX1" fmla="*/ 250981 w 3029741"/>
              <a:gd name="connsiteY1" fmla="*/ 0 h 3088640"/>
              <a:gd name="connsiteX2" fmla="*/ 3029741 w 3029741"/>
              <a:gd name="connsiteY2" fmla="*/ 1752600 h 3088640"/>
              <a:gd name="connsiteX3" fmla="*/ 1846101 w 3029741"/>
              <a:gd name="connsiteY3" fmla="*/ 3088640 h 3088640"/>
              <a:gd name="connsiteX4" fmla="*/ 662461 w 3029741"/>
              <a:gd name="connsiteY4" fmla="*/ 1752600 h 3088640"/>
              <a:gd name="connsiteX0" fmla="*/ 280887 w 3054567"/>
              <a:gd name="connsiteY0" fmla="*/ 2847696 h 3242251"/>
              <a:gd name="connsiteX1" fmla="*/ 275807 w 3054567"/>
              <a:gd name="connsiteY1" fmla="*/ 18136 h 3242251"/>
              <a:gd name="connsiteX2" fmla="*/ 3054567 w 3054567"/>
              <a:gd name="connsiteY2" fmla="*/ 1770736 h 3242251"/>
              <a:gd name="connsiteX3" fmla="*/ 1870927 w 3054567"/>
              <a:gd name="connsiteY3" fmla="*/ 3106776 h 3242251"/>
              <a:gd name="connsiteX4" fmla="*/ 280887 w 3054567"/>
              <a:gd name="connsiteY4" fmla="*/ 2847696 h 3242251"/>
              <a:gd name="connsiteX0" fmla="*/ 271857 w 3045537"/>
              <a:gd name="connsiteY0" fmla="*/ 2847696 h 2886783"/>
              <a:gd name="connsiteX1" fmla="*/ 266777 w 3045537"/>
              <a:gd name="connsiteY1" fmla="*/ 18136 h 2886783"/>
              <a:gd name="connsiteX2" fmla="*/ 3045537 w 3045537"/>
              <a:gd name="connsiteY2" fmla="*/ 1770736 h 2886783"/>
              <a:gd name="connsiteX3" fmla="*/ 1689177 w 3045537"/>
              <a:gd name="connsiteY3" fmla="*/ 1674216 h 2886783"/>
              <a:gd name="connsiteX4" fmla="*/ 271857 w 3045537"/>
              <a:gd name="connsiteY4" fmla="*/ 2847696 h 2886783"/>
              <a:gd name="connsiteX0" fmla="*/ 712226 w 2876306"/>
              <a:gd name="connsiteY0" fmla="*/ 2337611 h 2392222"/>
              <a:gd name="connsiteX1" fmla="*/ 97546 w 2876306"/>
              <a:gd name="connsiteY1" fmla="*/ 5891 h 2392222"/>
              <a:gd name="connsiteX2" fmla="*/ 2876306 w 2876306"/>
              <a:gd name="connsiteY2" fmla="*/ 1758491 h 2392222"/>
              <a:gd name="connsiteX3" fmla="*/ 1519946 w 2876306"/>
              <a:gd name="connsiteY3" fmla="*/ 1661971 h 2392222"/>
              <a:gd name="connsiteX4" fmla="*/ 712226 w 2876306"/>
              <a:gd name="connsiteY4" fmla="*/ 2337611 h 2392222"/>
              <a:gd name="connsiteX0" fmla="*/ 670961 w 2144161"/>
              <a:gd name="connsiteY0" fmla="*/ 2546400 h 2614722"/>
              <a:gd name="connsiteX1" fmla="*/ 56281 w 2144161"/>
              <a:gd name="connsiteY1" fmla="*/ 214680 h 2614722"/>
              <a:gd name="connsiteX2" fmla="*/ 2144161 w 2144161"/>
              <a:gd name="connsiteY2" fmla="*/ 605840 h 2614722"/>
              <a:gd name="connsiteX3" fmla="*/ 1478681 w 2144161"/>
              <a:gd name="connsiteY3" fmla="*/ 1870760 h 2614722"/>
              <a:gd name="connsiteX4" fmla="*/ 670961 w 2144161"/>
              <a:gd name="connsiteY4" fmla="*/ 2546400 h 2614722"/>
              <a:gd name="connsiteX0" fmla="*/ 1081701 w 2554901"/>
              <a:gd name="connsiteY0" fmla="*/ 2483034 h 2485515"/>
              <a:gd name="connsiteX1" fmla="*/ 35221 w 2554901"/>
              <a:gd name="connsiteY1" fmla="*/ 1583873 h 2485515"/>
              <a:gd name="connsiteX2" fmla="*/ 467021 w 2554901"/>
              <a:gd name="connsiteY2" fmla="*/ 151314 h 2485515"/>
              <a:gd name="connsiteX3" fmla="*/ 2554901 w 2554901"/>
              <a:gd name="connsiteY3" fmla="*/ 542474 h 2485515"/>
              <a:gd name="connsiteX4" fmla="*/ 1889421 w 2554901"/>
              <a:gd name="connsiteY4" fmla="*/ 1807394 h 2485515"/>
              <a:gd name="connsiteX5" fmla="*/ 1081701 w 2554901"/>
              <a:gd name="connsiteY5" fmla="*/ 2483034 h 2485515"/>
              <a:gd name="connsiteX0" fmla="*/ 1081701 w 2683209"/>
              <a:gd name="connsiteY0" fmla="*/ 2483034 h 3210960"/>
              <a:gd name="connsiteX1" fmla="*/ 35221 w 2683209"/>
              <a:gd name="connsiteY1" fmla="*/ 1583873 h 3210960"/>
              <a:gd name="connsiteX2" fmla="*/ 467021 w 2683209"/>
              <a:gd name="connsiteY2" fmla="*/ 151314 h 3210960"/>
              <a:gd name="connsiteX3" fmla="*/ 2554901 w 2683209"/>
              <a:gd name="connsiteY3" fmla="*/ 542474 h 3210960"/>
              <a:gd name="connsiteX4" fmla="*/ 2580301 w 2683209"/>
              <a:gd name="connsiteY4" fmla="*/ 3128194 h 3210960"/>
              <a:gd name="connsiteX5" fmla="*/ 1081701 w 2683209"/>
              <a:gd name="connsiteY5" fmla="*/ 2483034 h 3210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683209" h="3210960">
                <a:moveTo>
                  <a:pt x="1081701" y="2483034"/>
                </a:moveTo>
                <a:cubicBezTo>
                  <a:pt x="657521" y="2225647"/>
                  <a:pt x="137668" y="1972493"/>
                  <a:pt x="35221" y="1583873"/>
                </a:cubicBezTo>
                <a:cubicBezTo>
                  <a:pt x="-67226" y="1195253"/>
                  <a:pt x="47074" y="324880"/>
                  <a:pt x="467021" y="151314"/>
                </a:cubicBezTo>
                <a:cubicBezTo>
                  <a:pt x="886968" y="-22252"/>
                  <a:pt x="2554901" y="-195401"/>
                  <a:pt x="2554901" y="542474"/>
                </a:cubicBezTo>
                <a:cubicBezTo>
                  <a:pt x="2554901" y="1280349"/>
                  <a:pt x="2825834" y="2804767"/>
                  <a:pt x="2580301" y="3128194"/>
                </a:cubicBezTo>
                <a:cubicBezTo>
                  <a:pt x="2334768" y="3451621"/>
                  <a:pt x="1505881" y="2740421"/>
                  <a:pt x="1081701" y="2483034"/>
                </a:cubicBezTo>
                <a:close/>
              </a:path>
            </a:pathLst>
          </a:custGeom>
          <a:solidFill>
            <a:srgbClr val="FEE6F1"/>
          </a:solidFill>
          <a:ln>
            <a:solidFill>
              <a:srgbClr val="FCDCF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id="{EAD26070-43D8-4E9B-89E2-CE8ECA87FC94}"/>
              </a:ext>
            </a:extLst>
          </p:cNvPr>
          <p:cNvSpPr txBox="1"/>
          <p:nvPr/>
        </p:nvSpPr>
        <p:spPr>
          <a:xfrm>
            <a:off x="782320" y="3265268"/>
            <a:ext cx="28651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>
                <a:latin typeface="字魂182号-新潮卡酷黑" panose="00000500000000000000" pitchFamily="2" charset="-122"/>
                <a:ea typeface="字魂182号-新潮卡酷黑" panose="00000500000000000000" pitchFamily="2" charset="-122"/>
              </a:rPr>
              <a:t>FIFTH</a:t>
            </a:r>
            <a:endParaRPr lang="zh-CN" altLang="en-US" sz="4800" dirty="0">
              <a:latin typeface="字魂182号-新潮卡酷黑" panose="00000500000000000000" pitchFamily="2" charset="-122"/>
              <a:ea typeface="字魂182号-新潮卡酷黑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9938850"/>
      </p:ext>
    </p:extLst>
  </p:cSld>
  <p:clrMapOvr>
    <a:masterClrMapping/>
  </p:clrMapOvr>
  <p:transition spd="slow" advTm="2000"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5FA8E0D1-BE13-414B-9CE7-A434284A31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441" y="591066"/>
            <a:ext cx="10681118" cy="5675868"/>
          </a:xfrm>
          <a:prstGeom prst="rect">
            <a:avLst/>
          </a:prstGeom>
        </p:spPr>
      </p:pic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4A4F624D-E369-40A8-929B-7D9ED0E367BE}"/>
              </a:ext>
            </a:extLst>
          </p:cNvPr>
          <p:cNvCxnSpPr>
            <a:cxnSpLocks/>
          </p:cNvCxnSpPr>
          <p:nvPr/>
        </p:nvCxnSpPr>
        <p:spPr>
          <a:xfrm flipH="1" flipV="1">
            <a:off x="11289362" y="1444692"/>
            <a:ext cx="516558" cy="80066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id="{057B94FB-D5BD-4DB7-979C-A194AAC5DE66}"/>
              </a:ext>
            </a:extLst>
          </p:cNvPr>
          <p:cNvCxnSpPr>
            <a:cxnSpLocks/>
          </p:cNvCxnSpPr>
          <p:nvPr/>
        </p:nvCxnSpPr>
        <p:spPr>
          <a:xfrm flipH="1" flipV="1">
            <a:off x="10456242" y="238299"/>
            <a:ext cx="518160" cy="717634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图片 9">
            <a:extLst>
              <a:ext uri="{FF2B5EF4-FFF2-40B4-BE49-F238E27FC236}">
                <a16:creationId xmlns:a16="http://schemas.microsoft.com/office/drawing/2014/main" id="{AF341C8B-E643-44EF-ABFB-273A2F86B4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5333" y="4185920"/>
            <a:ext cx="3586795" cy="2560320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6E26AC14-1931-411E-BF72-817E82A8E69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09646" y="1459152"/>
            <a:ext cx="2309381" cy="346085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8C3B1443-456C-4510-A1B3-032D7AD8888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539236" y="1445785"/>
            <a:ext cx="2327219" cy="34875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E90AAE65-5CED-493F-8A40-C5B89F4D9C3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995654" y="1483559"/>
            <a:ext cx="2268684" cy="33998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5" name="文本框 14">
            <a:extLst>
              <a:ext uri="{FF2B5EF4-FFF2-40B4-BE49-F238E27FC236}">
                <a16:creationId xmlns:a16="http://schemas.microsoft.com/office/drawing/2014/main" id="{BDB95EDB-CC08-4BCA-94C0-599F029A653B}"/>
              </a:ext>
            </a:extLst>
          </p:cNvPr>
          <p:cNvSpPr txBox="1"/>
          <p:nvPr/>
        </p:nvSpPr>
        <p:spPr>
          <a:xfrm>
            <a:off x="3349521" y="591066"/>
            <a:ext cx="57607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400" dirty="0">
                <a:solidFill>
                  <a:schemeClr val="bg1"/>
                </a:solidFill>
                <a:latin typeface="Broadway" panose="04040905080002020502" pitchFamily="82" charset="0"/>
              </a:rPr>
              <a:t>Add title</a:t>
            </a:r>
            <a:endParaRPr lang="zh-CN" altLang="en-US" sz="5400" dirty="0">
              <a:solidFill>
                <a:schemeClr val="bg1"/>
              </a:solidFill>
              <a:latin typeface="Broadway" panose="040409050800020205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7196328"/>
      </p:ext>
    </p:extLst>
  </p:cSld>
  <p:clrMapOvr>
    <a:masterClrMapping/>
  </p:clrMapOvr>
  <p:transition spd="slow" advTm="2000"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>
            <a:extLst>
              <a:ext uri="{FF2B5EF4-FFF2-40B4-BE49-F238E27FC236}">
                <a16:creationId xmlns:a16="http://schemas.microsoft.com/office/drawing/2014/main" id="{2498CED0-D68F-4277-A86D-95DC349F3E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441" y="591066"/>
            <a:ext cx="10681118" cy="5675868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1C1B01FA-8D04-4347-931D-4224DA294C0A}"/>
              </a:ext>
            </a:extLst>
          </p:cNvPr>
          <p:cNvSpPr txBox="1"/>
          <p:nvPr/>
        </p:nvSpPr>
        <p:spPr>
          <a:xfrm>
            <a:off x="3215640" y="962243"/>
            <a:ext cx="57607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400" dirty="0">
                <a:solidFill>
                  <a:schemeClr val="bg1"/>
                </a:solidFill>
                <a:latin typeface="字魂182号-新潮卡酷黑" panose="00000500000000000000" pitchFamily="2" charset="-122"/>
                <a:ea typeface="字魂182号-新潮卡酷黑" panose="00000500000000000000" pitchFamily="2" charset="-122"/>
              </a:rPr>
              <a:t>Add title</a:t>
            </a:r>
            <a:endParaRPr lang="zh-CN" altLang="en-US" sz="5400" dirty="0">
              <a:solidFill>
                <a:schemeClr val="bg1"/>
              </a:solidFill>
              <a:latin typeface="字魂182号-新潮卡酷黑" panose="00000500000000000000" pitchFamily="2" charset="-122"/>
              <a:ea typeface="字魂182号-新潮卡酷黑" panose="00000500000000000000" pitchFamily="2" charset="-122"/>
            </a:endParaRPr>
          </a:p>
        </p:txBody>
      </p: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5140AF98-545A-4ACE-87A1-A53BFDF1684E}"/>
              </a:ext>
            </a:extLst>
          </p:cNvPr>
          <p:cNvCxnSpPr>
            <a:cxnSpLocks/>
          </p:cNvCxnSpPr>
          <p:nvPr/>
        </p:nvCxnSpPr>
        <p:spPr>
          <a:xfrm flipH="1" flipV="1">
            <a:off x="10456242" y="238299"/>
            <a:ext cx="518160" cy="717634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id="{6CD9164B-EA51-4325-AA86-3D869B70918D}"/>
              </a:ext>
            </a:extLst>
          </p:cNvPr>
          <p:cNvCxnSpPr>
            <a:cxnSpLocks/>
          </p:cNvCxnSpPr>
          <p:nvPr/>
        </p:nvCxnSpPr>
        <p:spPr>
          <a:xfrm flipH="1" flipV="1">
            <a:off x="11289362" y="1444692"/>
            <a:ext cx="516558" cy="80066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本框 18">
            <a:extLst>
              <a:ext uri="{FF2B5EF4-FFF2-40B4-BE49-F238E27FC236}">
                <a16:creationId xmlns:a16="http://schemas.microsoft.com/office/drawing/2014/main" id="{226EE4BF-0DD5-4F19-A667-257622C3655E}"/>
              </a:ext>
            </a:extLst>
          </p:cNvPr>
          <p:cNvSpPr txBox="1"/>
          <p:nvPr/>
        </p:nvSpPr>
        <p:spPr>
          <a:xfrm>
            <a:off x="7916242" y="2726247"/>
            <a:ext cx="3119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add your content here</a:t>
            </a:r>
            <a:endParaRPr lang="zh-CN" altLang="en-US" dirty="0"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87592B9E-3475-457D-8E8F-57AC2C2C5563}"/>
              </a:ext>
            </a:extLst>
          </p:cNvPr>
          <p:cNvSpPr txBox="1"/>
          <p:nvPr/>
        </p:nvSpPr>
        <p:spPr>
          <a:xfrm>
            <a:off x="7916242" y="3393090"/>
            <a:ext cx="3119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add your content here</a:t>
            </a:r>
            <a:endParaRPr lang="zh-CN" altLang="en-US" dirty="0"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8F75EB06-2BF8-4D42-9212-EC8C73FF5B08}"/>
              </a:ext>
            </a:extLst>
          </p:cNvPr>
          <p:cNvSpPr txBox="1"/>
          <p:nvPr/>
        </p:nvSpPr>
        <p:spPr>
          <a:xfrm>
            <a:off x="7916242" y="4250825"/>
            <a:ext cx="3119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add your content here</a:t>
            </a:r>
            <a:endParaRPr lang="zh-CN" altLang="en-US" dirty="0"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graphicFrame>
        <p:nvGraphicFramePr>
          <p:cNvPr id="22" name="图示 21">
            <a:extLst>
              <a:ext uri="{FF2B5EF4-FFF2-40B4-BE49-F238E27FC236}">
                <a16:creationId xmlns:a16="http://schemas.microsoft.com/office/drawing/2014/main" id="{4CF78F1F-2C23-4115-B73E-3D30C1AA382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45044628"/>
              </p:ext>
            </p:extLst>
          </p:nvPr>
        </p:nvGraphicFramePr>
        <p:xfrm>
          <a:off x="2459164" y="1763094"/>
          <a:ext cx="3056237" cy="20241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25" name="图片 24">
            <a:extLst>
              <a:ext uri="{FF2B5EF4-FFF2-40B4-BE49-F238E27FC236}">
                <a16:creationId xmlns:a16="http://schemas.microsoft.com/office/drawing/2014/main" id="{4851D3C6-AAB1-4290-B9EC-54C97556144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95333" y="4185920"/>
            <a:ext cx="3586795" cy="2560320"/>
          </a:xfrm>
          <a:prstGeom prst="rect">
            <a:avLst/>
          </a:prstGeom>
        </p:spPr>
      </p:pic>
      <p:sp>
        <p:nvSpPr>
          <p:cNvPr id="3" name="笑脸 2">
            <a:extLst>
              <a:ext uri="{FF2B5EF4-FFF2-40B4-BE49-F238E27FC236}">
                <a16:creationId xmlns:a16="http://schemas.microsoft.com/office/drawing/2014/main" id="{715D0AF8-7410-40B8-A6D4-46EBD20CDA25}"/>
              </a:ext>
            </a:extLst>
          </p:cNvPr>
          <p:cNvSpPr/>
          <p:nvPr/>
        </p:nvSpPr>
        <p:spPr>
          <a:xfrm>
            <a:off x="7391400" y="2775177"/>
            <a:ext cx="364067" cy="303168"/>
          </a:xfrm>
          <a:prstGeom prst="smileyFac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笑脸 14">
            <a:extLst>
              <a:ext uri="{FF2B5EF4-FFF2-40B4-BE49-F238E27FC236}">
                <a16:creationId xmlns:a16="http://schemas.microsoft.com/office/drawing/2014/main" id="{F3FC0FF1-C5A6-4496-B623-4078B292097D}"/>
              </a:ext>
            </a:extLst>
          </p:cNvPr>
          <p:cNvSpPr/>
          <p:nvPr/>
        </p:nvSpPr>
        <p:spPr>
          <a:xfrm>
            <a:off x="7391400" y="3429000"/>
            <a:ext cx="364067" cy="303168"/>
          </a:xfrm>
          <a:prstGeom prst="smileyFace">
            <a:avLst/>
          </a:prstGeom>
          <a:solidFill>
            <a:srgbClr val="A6A6A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笑脸 22">
            <a:extLst>
              <a:ext uri="{FF2B5EF4-FFF2-40B4-BE49-F238E27FC236}">
                <a16:creationId xmlns:a16="http://schemas.microsoft.com/office/drawing/2014/main" id="{7569686A-D1FD-46BD-8A3F-C9A6706B3A13}"/>
              </a:ext>
            </a:extLst>
          </p:cNvPr>
          <p:cNvSpPr/>
          <p:nvPr/>
        </p:nvSpPr>
        <p:spPr>
          <a:xfrm>
            <a:off x="7391400" y="4316989"/>
            <a:ext cx="364067" cy="303168"/>
          </a:xfrm>
          <a:prstGeom prst="smileyFace">
            <a:avLst/>
          </a:prstGeom>
          <a:solidFill>
            <a:srgbClr val="A6A6A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6286822"/>
      </p:ext>
    </p:extLst>
  </p:cSld>
  <p:clrMapOvr>
    <a:masterClrMapping/>
  </p:clrMapOvr>
  <p:transition spd="slow" advTm="2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5FA8E0D1-BE13-414B-9CE7-A434284A31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441" y="591066"/>
            <a:ext cx="10681118" cy="5675868"/>
          </a:xfrm>
          <a:prstGeom prst="rect">
            <a:avLst/>
          </a:prstGeom>
        </p:spPr>
      </p:pic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4A4F624D-E369-40A8-929B-7D9ED0E367BE}"/>
              </a:ext>
            </a:extLst>
          </p:cNvPr>
          <p:cNvCxnSpPr>
            <a:cxnSpLocks/>
          </p:cNvCxnSpPr>
          <p:nvPr/>
        </p:nvCxnSpPr>
        <p:spPr>
          <a:xfrm flipH="1" flipV="1">
            <a:off x="11289362" y="1444692"/>
            <a:ext cx="516558" cy="80066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id="{057B94FB-D5BD-4DB7-979C-A194AAC5DE66}"/>
              </a:ext>
            </a:extLst>
          </p:cNvPr>
          <p:cNvCxnSpPr>
            <a:cxnSpLocks/>
          </p:cNvCxnSpPr>
          <p:nvPr/>
        </p:nvCxnSpPr>
        <p:spPr>
          <a:xfrm flipH="1" flipV="1">
            <a:off x="10456242" y="238299"/>
            <a:ext cx="518160" cy="717634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图片 9">
            <a:extLst>
              <a:ext uri="{FF2B5EF4-FFF2-40B4-BE49-F238E27FC236}">
                <a16:creationId xmlns:a16="http://schemas.microsoft.com/office/drawing/2014/main" id="{AF341C8B-E643-44EF-ABFB-273A2F86B4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5333" y="4185920"/>
            <a:ext cx="3586795" cy="2560320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:a16="http://schemas.microsoft.com/office/drawing/2014/main" id="{BDB95EDB-CC08-4BCA-94C0-599F029A653B}"/>
              </a:ext>
            </a:extLst>
          </p:cNvPr>
          <p:cNvSpPr txBox="1"/>
          <p:nvPr/>
        </p:nvSpPr>
        <p:spPr>
          <a:xfrm>
            <a:off x="3349521" y="591066"/>
            <a:ext cx="57607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400" dirty="0">
                <a:solidFill>
                  <a:schemeClr val="bg1"/>
                </a:solidFill>
                <a:latin typeface="Broadway" panose="04040905080002020502" pitchFamily="82" charset="0"/>
              </a:rPr>
              <a:t>Add title</a:t>
            </a:r>
            <a:endParaRPr lang="zh-CN" altLang="en-US" sz="5400" dirty="0">
              <a:solidFill>
                <a:schemeClr val="bg1"/>
              </a:solidFill>
              <a:latin typeface="Broadway" panose="04040905080002020502" pitchFamily="82" charset="0"/>
            </a:endParaRPr>
          </a:p>
        </p:txBody>
      </p:sp>
      <p:graphicFrame>
        <p:nvGraphicFramePr>
          <p:cNvPr id="9" name="图示 8">
            <a:extLst>
              <a:ext uri="{FF2B5EF4-FFF2-40B4-BE49-F238E27FC236}">
                <a16:creationId xmlns:a16="http://schemas.microsoft.com/office/drawing/2014/main" id="{10AE45FE-7541-407F-895A-65880353A3D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41931010"/>
              </p:ext>
            </p:extLst>
          </p:nvPr>
        </p:nvGraphicFramePr>
        <p:xfrm>
          <a:off x="2785533" y="1544795"/>
          <a:ext cx="6189133" cy="40386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478690303"/>
      </p:ext>
    </p:extLst>
  </p:cSld>
  <p:clrMapOvr>
    <a:masterClrMapping/>
  </p:clrMapOvr>
  <p:transition spd="slow" advTm="2000">
    <p:push dir="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>
            <a:extLst>
              <a:ext uri="{FF2B5EF4-FFF2-40B4-BE49-F238E27FC236}">
                <a16:creationId xmlns:a16="http://schemas.microsoft.com/office/drawing/2014/main" id="{CA339F88-1BF5-4C9C-8EE7-3A442FEBE64E}"/>
              </a:ext>
            </a:extLst>
          </p:cNvPr>
          <p:cNvSpPr/>
          <p:nvPr/>
        </p:nvSpPr>
        <p:spPr>
          <a:xfrm>
            <a:off x="1730478" y="2032436"/>
            <a:ext cx="7813572" cy="148751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>
            <a:extLst>
              <a:ext uri="{FF2B5EF4-FFF2-40B4-BE49-F238E27FC236}">
                <a16:creationId xmlns:a16="http://schemas.microsoft.com/office/drawing/2014/main" id="{0D6A3B8E-0AB2-4A86-A8A7-BA745E3819B7}"/>
              </a:ext>
            </a:extLst>
          </p:cNvPr>
          <p:cNvSpPr/>
          <p:nvPr/>
        </p:nvSpPr>
        <p:spPr>
          <a:xfrm rot="21035200">
            <a:off x="-739966" y="1996000"/>
            <a:ext cx="7312849" cy="4990322"/>
          </a:xfrm>
          <a:custGeom>
            <a:avLst/>
            <a:gdLst>
              <a:gd name="connsiteX0" fmla="*/ 0 w 3914775"/>
              <a:gd name="connsiteY0" fmla="*/ 1862138 h 3724275"/>
              <a:gd name="connsiteX1" fmla="*/ 1957388 w 3914775"/>
              <a:gd name="connsiteY1" fmla="*/ 0 h 3724275"/>
              <a:gd name="connsiteX2" fmla="*/ 3914776 w 3914775"/>
              <a:gd name="connsiteY2" fmla="*/ 1862138 h 3724275"/>
              <a:gd name="connsiteX3" fmla="*/ 1957388 w 3914775"/>
              <a:gd name="connsiteY3" fmla="*/ 3724276 h 3724275"/>
              <a:gd name="connsiteX4" fmla="*/ 0 w 3914775"/>
              <a:gd name="connsiteY4" fmla="*/ 1862138 h 3724275"/>
              <a:gd name="connsiteX0" fmla="*/ 0 w 5257801"/>
              <a:gd name="connsiteY0" fmla="*/ 3383856 h 4050563"/>
              <a:gd name="connsiteX1" fmla="*/ 3300413 w 5257801"/>
              <a:gd name="connsiteY1" fmla="*/ 35818 h 4050563"/>
              <a:gd name="connsiteX2" fmla="*/ 5257801 w 5257801"/>
              <a:gd name="connsiteY2" fmla="*/ 1897956 h 4050563"/>
              <a:gd name="connsiteX3" fmla="*/ 3300413 w 5257801"/>
              <a:gd name="connsiteY3" fmla="*/ 3760094 h 4050563"/>
              <a:gd name="connsiteX4" fmla="*/ 0 w 5257801"/>
              <a:gd name="connsiteY4" fmla="*/ 3383856 h 4050563"/>
              <a:gd name="connsiteX0" fmla="*/ 178216 w 5436017"/>
              <a:gd name="connsiteY0" fmla="*/ 4217498 h 4789675"/>
              <a:gd name="connsiteX1" fmla="*/ 973554 w 5436017"/>
              <a:gd name="connsiteY1" fmla="*/ 21735 h 4789675"/>
              <a:gd name="connsiteX2" fmla="*/ 5436017 w 5436017"/>
              <a:gd name="connsiteY2" fmla="*/ 2731598 h 4789675"/>
              <a:gd name="connsiteX3" fmla="*/ 3478629 w 5436017"/>
              <a:gd name="connsiteY3" fmla="*/ 4593736 h 4789675"/>
              <a:gd name="connsiteX4" fmla="*/ 178216 w 5436017"/>
              <a:gd name="connsiteY4" fmla="*/ 4217498 h 4789675"/>
              <a:gd name="connsiteX0" fmla="*/ 203278 w 5461079"/>
              <a:gd name="connsiteY0" fmla="*/ 5068516 h 5689581"/>
              <a:gd name="connsiteX1" fmla="*/ 912891 w 5461079"/>
              <a:gd name="connsiteY1" fmla="*/ 15503 h 5689581"/>
              <a:gd name="connsiteX2" fmla="*/ 5461079 w 5461079"/>
              <a:gd name="connsiteY2" fmla="*/ 3582616 h 5689581"/>
              <a:gd name="connsiteX3" fmla="*/ 3503691 w 5461079"/>
              <a:gd name="connsiteY3" fmla="*/ 5444754 h 5689581"/>
              <a:gd name="connsiteX4" fmla="*/ 203278 w 5461079"/>
              <a:gd name="connsiteY4" fmla="*/ 5068516 h 5689581"/>
              <a:gd name="connsiteX0" fmla="*/ 217137 w 5865463"/>
              <a:gd name="connsiteY0" fmla="*/ 5063539 h 5669845"/>
              <a:gd name="connsiteX1" fmla="*/ 926750 w 5865463"/>
              <a:gd name="connsiteY1" fmla="*/ 10526 h 5669845"/>
              <a:gd name="connsiteX2" fmla="*/ 5865463 w 5865463"/>
              <a:gd name="connsiteY2" fmla="*/ 3806239 h 5669845"/>
              <a:gd name="connsiteX3" fmla="*/ 3517550 w 5865463"/>
              <a:gd name="connsiteY3" fmla="*/ 5439777 h 5669845"/>
              <a:gd name="connsiteX4" fmla="*/ 217137 w 5865463"/>
              <a:gd name="connsiteY4" fmla="*/ 5063539 h 5669845"/>
              <a:gd name="connsiteX0" fmla="*/ 217137 w 5865463"/>
              <a:gd name="connsiteY0" fmla="*/ 5061864 h 5668170"/>
              <a:gd name="connsiteX1" fmla="*/ 926750 w 5865463"/>
              <a:gd name="connsiteY1" fmla="*/ 8851 h 5668170"/>
              <a:gd name="connsiteX2" fmla="*/ 5865463 w 5865463"/>
              <a:gd name="connsiteY2" fmla="*/ 3804564 h 5668170"/>
              <a:gd name="connsiteX3" fmla="*/ 3517550 w 5865463"/>
              <a:gd name="connsiteY3" fmla="*/ 5438102 h 5668170"/>
              <a:gd name="connsiteX4" fmla="*/ 217137 w 5865463"/>
              <a:gd name="connsiteY4" fmla="*/ 5061864 h 5668170"/>
              <a:gd name="connsiteX0" fmla="*/ 217137 w 6503521"/>
              <a:gd name="connsiteY0" fmla="*/ 5061864 h 5668170"/>
              <a:gd name="connsiteX1" fmla="*/ 926750 w 6503521"/>
              <a:gd name="connsiteY1" fmla="*/ 8851 h 5668170"/>
              <a:gd name="connsiteX2" fmla="*/ 5865463 w 6503521"/>
              <a:gd name="connsiteY2" fmla="*/ 3804564 h 5668170"/>
              <a:gd name="connsiteX3" fmla="*/ 3517550 w 6503521"/>
              <a:gd name="connsiteY3" fmla="*/ 5438102 h 5668170"/>
              <a:gd name="connsiteX4" fmla="*/ 217137 w 6503521"/>
              <a:gd name="connsiteY4" fmla="*/ 5061864 h 5668170"/>
              <a:gd name="connsiteX0" fmla="*/ 471568 w 6757952"/>
              <a:gd name="connsiteY0" fmla="*/ 5042859 h 5648007"/>
              <a:gd name="connsiteX1" fmla="*/ 628731 w 6757952"/>
              <a:gd name="connsiteY1" fmla="*/ 8896 h 5648007"/>
              <a:gd name="connsiteX2" fmla="*/ 6119894 w 6757952"/>
              <a:gd name="connsiteY2" fmla="*/ 3785559 h 5648007"/>
              <a:gd name="connsiteX3" fmla="*/ 3771981 w 6757952"/>
              <a:gd name="connsiteY3" fmla="*/ 5419097 h 5648007"/>
              <a:gd name="connsiteX4" fmla="*/ 471568 w 6757952"/>
              <a:gd name="connsiteY4" fmla="*/ 5042859 h 5648007"/>
              <a:gd name="connsiteX0" fmla="*/ 498889 w 7162522"/>
              <a:gd name="connsiteY0" fmla="*/ 5536618 h 6404990"/>
              <a:gd name="connsiteX1" fmla="*/ 656052 w 7162522"/>
              <a:gd name="connsiteY1" fmla="*/ 502655 h 6404990"/>
              <a:gd name="connsiteX2" fmla="*/ 6566315 w 7162522"/>
              <a:gd name="connsiteY2" fmla="*/ 469318 h 6404990"/>
              <a:gd name="connsiteX3" fmla="*/ 3799302 w 7162522"/>
              <a:gd name="connsiteY3" fmla="*/ 5912856 h 6404990"/>
              <a:gd name="connsiteX4" fmla="*/ 498889 w 7162522"/>
              <a:gd name="connsiteY4" fmla="*/ 5536618 h 6404990"/>
              <a:gd name="connsiteX0" fmla="*/ 347617 w 4915368"/>
              <a:gd name="connsiteY0" fmla="*/ 5093341 h 5797700"/>
              <a:gd name="connsiteX1" fmla="*/ 504780 w 4915368"/>
              <a:gd name="connsiteY1" fmla="*/ 59378 h 5797700"/>
              <a:gd name="connsiteX2" fmla="*/ 3948068 w 4915368"/>
              <a:gd name="connsiteY2" fmla="*/ 2350141 h 5797700"/>
              <a:gd name="connsiteX3" fmla="*/ 3648030 w 4915368"/>
              <a:gd name="connsiteY3" fmla="*/ 5469579 h 5797700"/>
              <a:gd name="connsiteX4" fmla="*/ 347617 w 4915368"/>
              <a:gd name="connsiteY4" fmla="*/ 5093341 h 5797700"/>
              <a:gd name="connsiteX0" fmla="*/ 411582 w 5866129"/>
              <a:gd name="connsiteY0" fmla="*/ 5242219 h 6041914"/>
              <a:gd name="connsiteX1" fmla="*/ 568745 w 5866129"/>
              <a:gd name="connsiteY1" fmla="*/ 208256 h 6041914"/>
              <a:gd name="connsiteX2" fmla="*/ 5107408 w 5866129"/>
              <a:gd name="connsiteY2" fmla="*/ 1136944 h 6041914"/>
              <a:gd name="connsiteX3" fmla="*/ 3711995 w 5866129"/>
              <a:gd name="connsiteY3" fmla="*/ 5618457 h 6041914"/>
              <a:gd name="connsiteX4" fmla="*/ 411582 w 5866129"/>
              <a:gd name="connsiteY4" fmla="*/ 5242219 h 6041914"/>
              <a:gd name="connsiteX0" fmla="*/ 411582 w 7314872"/>
              <a:gd name="connsiteY0" fmla="*/ 5242219 h 6041914"/>
              <a:gd name="connsiteX1" fmla="*/ 568745 w 7314872"/>
              <a:gd name="connsiteY1" fmla="*/ 208256 h 6041914"/>
              <a:gd name="connsiteX2" fmla="*/ 5107408 w 7314872"/>
              <a:gd name="connsiteY2" fmla="*/ 1136944 h 6041914"/>
              <a:gd name="connsiteX3" fmla="*/ 3711995 w 7314872"/>
              <a:gd name="connsiteY3" fmla="*/ 5618457 h 6041914"/>
              <a:gd name="connsiteX4" fmla="*/ 411582 w 7314872"/>
              <a:gd name="connsiteY4" fmla="*/ 5242219 h 6041914"/>
              <a:gd name="connsiteX0" fmla="*/ 591135 w 8281238"/>
              <a:gd name="connsiteY0" fmla="*/ 5242219 h 5985356"/>
              <a:gd name="connsiteX1" fmla="*/ 748298 w 8281238"/>
              <a:gd name="connsiteY1" fmla="*/ 208256 h 5985356"/>
              <a:gd name="connsiteX2" fmla="*/ 5286961 w 8281238"/>
              <a:gd name="connsiteY2" fmla="*/ 1136944 h 5985356"/>
              <a:gd name="connsiteX3" fmla="*/ 6558548 w 8281238"/>
              <a:gd name="connsiteY3" fmla="*/ 5532732 h 5985356"/>
              <a:gd name="connsiteX4" fmla="*/ 591135 w 8281238"/>
              <a:gd name="connsiteY4" fmla="*/ 5242219 h 5985356"/>
              <a:gd name="connsiteX0" fmla="*/ 507423 w 7201209"/>
              <a:gd name="connsiteY0" fmla="*/ 5100436 h 5759069"/>
              <a:gd name="connsiteX1" fmla="*/ 664586 w 7201209"/>
              <a:gd name="connsiteY1" fmla="*/ 66473 h 5759069"/>
              <a:gd name="connsiteX2" fmla="*/ 3498274 w 7201209"/>
              <a:gd name="connsiteY2" fmla="*/ 2242936 h 5759069"/>
              <a:gd name="connsiteX3" fmla="*/ 6474836 w 7201209"/>
              <a:gd name="connsiteY3" fmla="*/ 5390949 h 5759069"/>
              <a:gd name="connsiteX4" fmla="*/ 507423 w 7201209"/>
              <a:gd name="connsiteY4" fmla="*/ 5100436 h 5759069"/>
              <a:gd name="connsiteX0" fmla="*/ 545537 w 7676696"/>
              <a:gd name="connsiteY0" fmla="*/ 5111666 h 5781054"/>
              <a:gd name="connsiteX1" fmla="*/ 702700 w 7676696"/>
              <a:gd name="connsiteY1" fmla="*/ 77703 h 5781054"/>
              <a:gd name="connsiteX2" fmla="*/ 4346013 w 7676696"/>
              <a:gd name="connsiteY2" fmla="*/ 2092241 h 5781054"/>
              <a:gd name="connsiteX3" fmla="*/ 6512950 w 7676696"/>
              <a:gd name="connsiteY3" fmla="*/ 5402179 h 5781054"/>
              <a:gd name="connsiteX4" fmla="*/ 545537 w 7676696"/>
              <a:gd name="connsiteY4" fmla="*/ 5111666 h 5781054"/>
              <a:gd name="connsiteX0" fmla="*/ 545537 w 7676696"/>
              <a:gd name="connsiteY0" fmla="*/ 5056360 h 5722458"/>
              <a:gd name="connsiteX1" fmla="*/ 702700 w 7676696"/>
              <a:gd name="connsiteY1" fmla="*/ 79547 h 5722458"/>
              <a:gd name="connsiteX2" fmla="*/ 4346013 w 7676696"/>
              <a:gd name="connsiteY2" fmla="*/ 2036935 h 5722458"/>
              <a:gd name="connsiteX3" fmla="*/ 6512950 w 7676696"/>
              <a:gd name="connsiteY3" fmla="*/ 5346873 h 5722458"/>
              <a:gd name="connsiteX4" fmla="*/ 545537 w 7676696"/>
              <a:gd name="connsiteY4" fmla="*/ 5056360 h 5722458"/>
              <a:gd name="connsiteX0" fmla="*/ 1348885 w 8480044"/>
              <a:gd name="connsiteY0" fmla="*/ 5132625 h 5798723"/>
              <a:gd name="connsiteX1" fmla="*/ 1506048 w 8480044"/>
              <a:gd name="connsiteY1" fmla="*/ 155812 h 5798723"/>
              <a:gd name="connsiteX2" fmla="*/ 5149361 w 8480044"/>
              <a:gd name="connsiteY2" fmla="*/ 2113200 h 5798723"/>
              <a:gd name="connsiteX3" fmla="*/ 7316298 w 8480044"/>
              <a:gd name="connsiteY3" fmla="*/ 5423138 h 5798723"/>
              <a:gd name="connsiteX4" fmla="*/ 1348885 w 8480044"/>
              <a:gd name="connsiteY4" fmla="*/ 5132625 h 5798723"/>
              <a:gd name="connsiteX0" fmla="*/ 1348885 w 8480044"/>
              <a:gd name="connsiteY0" fmla="*/ 5132625 h 5798723"/>
              <a:gd name="connsiteX1" fmla="*/ 1506048 w 8480044"/>
              <a:gd name="connsiteY1" fmla="*/ 155812 h 5798723"/>
              <a:gd name="connsiteX2" fmla="*/ 5149361 w 8480044"/>
              <a:gd name="connsiteY2" fmla="*/ 2113200 h 5798723"/>
              <a:gd name="connsiteX3" fmla="*/ 7316298 w 8480044"/>
              <a:gd name="connsiteY3" fmla="*/ 5423138 h 5798723"/>
              <a:gd name="connsiteX4" fmla="*/ 1348885 w 8480044"/>
              <a:gd name="connsiteY4" fmla="*/ 5132625 h 5798723"/>
              <a:gd name="connsiteX0" fmla="*/ 1348885 w 7376668"/>
              <a:gd name="connsiteY0" fmla="*/ 5132625 h 5798723"/>
              <a:gd name="connsiteX1" fmla="*/ 1506048 w 7376668"/>
              <a:gd name="connsiteY1" fmla="*/ 155812 h 5798723"/>
              <a:gd name="connsiteX2" fmla="*/ 5149361 w 7376668"/>
              <a:gd name="connsiteY2" fmla="*/ 2113200 h 5798723"/>
              <a:gd name="connsiteX3" fmla="*/ 7316298 w 7376668"/>
              <a:gd name="connsiteY3" fmla="*/ 5423138 h 5798723"/>
              <a:gd name="connsiteX4" fmla="*/ 1348885 w 7376668"/>
              <a:gd name="connsiteY4" fmla="*/ 5132625 h 5798723"/>
              <a:gd name="connsiteX0" fmla="*/ 1424262 w 8905101"/>
              <a:gd name="connsiteY0" fmla="*/ 5132744 h 5816577"/>
              <a:gd name="connsiteX1" fmla="*/ 1581425 w 8905101"/>
              <a:gd name="connsiteY1" fmla="*/ 155931 h 5816577"/>
              <a:gd name="connsiteX2" fmla="*/ 5224738 w 8905101"/>
              <a:gd name="connsiteY2" fmla="*/ 2113319 h 5816577"/>
              <a:gd name="connsiteX3" fmla="*/ 8858525 w 8905101"/>
              <a:gd name="connsiteY3" fmla="*/ 5451832 h 5816577"/>
              <a:gd name="connsiteX4" fmla="*/ 1424262 w 8905101"/>
              <a:gd name="connsiteY4" fmla="*/ 5132744 h 5816577"/>
              <a:gd name="connsiteX0" fmla="*/ 1424262 w 8962836"/>
              <a:gd name="connsiteY0" fmla="*/ 5132744 h 5816577"/>
              <a:gd name="connsiteX1" fmla="*/ 1581425 w 8962836"/>
              <a:gd name="connsiteY1" fmla="*/ 155931 h 5816577"/>
              <a:gd name="connsiteX2" fmla="*/ 5224738 w 8962836"/>
              <a:gd name="connsiteY2" fmla="*/ 2113319 h 5816577"/>
              <a:gd name="connsiteX3" fmla="*/ 8858525 w 8962836"/>
              <a:gd name="connsiteY3" fmla="*/ 5451832 h 5816577"/>
              <a:gd name="connsiteX4" fmla="*/ 1424262 w 8962836"/>
              <a:gd name="connsiteY4" fmla="*/ 5132744 h 5816577"/>
              <a:gd name="connsiteX0" fmla="*/ 1424262 w 8962836"/>
              <a:gd name="connsiteY0" fmla="*/ 5132744 h 5816577"/>
              <a:gd name="connsiteX1" fmla="*/ 1581425 w 8962836"/>
              <a:gd name="connsiteY1" fmla="*/ 155931 h 5816577"/>
              <a:gd name="connsiteX2" fmla="*/ 5224738 w 8962836"/>
              <a:gd name="connsiteY2" fmla="*/ 2113319 h 5816577"/>
              <a:gd name="connsiteX3" fmla="*/ 8858525 w 8962836"/>
              <a:gd name="connsiteY3" fmla="*/ 5451832 h 5816577"/>
              <a:gd name="connsiteX4" fmla="*/ 1424262 w 8962836"/>
              <a:gd name="connsiteY4" fmla="*/ 5132744 h 5816577"/>
              <a:gd name="connsiteX0" fmla="*/ 1424262 w 8962836"/>
              <a:gd name="connsiteY0" fmla="*/ 5132744 h 5816577"/>
              <a:gd name="connsiteX1" fmla="*/ 1581425 w 8962836"/>
              <a:gd name="connsiteY1" fmla="*/ 155931 h 5816577"/>
              <a:gd name="connsiteX2" fmla="*/ 5224738 w 8962836"/>
              <a:gd name="connsiteY2" fmla="*/ 2113319 h 5816577"/>
              <a:gd name="connsiteX3" fmla="*/ 8858525 w 8962836"/>
              <a:gd name="connsiteY3" fmla="*/ 5451832 h 5816577"/>
              <a:gd name="connsiteX4" fmla="*/ 1424262 w 8962836"/>
              <a:gd name="connsiteY4" fmla="*/ 5132744 h 5816577"/>
              <a:gd name="connsiteX0" fmla="*/ 1424262 w 8962516"/>
              <a:gd name="connsiteY0" fmla="*/ 5132744 h 5816577"/>
              <a:gd name="connsiteX1" fmla="*/ 1581425 w 8962516"/>
              <a:gd name="connsiteY1" fmla="*/ 155931 h 5816577"/>
              <a:gd name="connsiteX2" fmla="*/ 5224738 w 8962516"/>
              <a:gd name="connsiteY2" fmla="*/ 2113319 h 5816577"/>
              <a:gd name="connsiteX3" fmla="*/ 8858525 w 8962516"/>
              <a:gd name="connsiteY3" fmla="*/ 5451832 h 5816577"/>
              <a:gd name="connsiteX4" fmla="*/ 1424262 w 8962516"/>
              <a:gd name="connsiteY4" fmla="*/ 5132744 h 5816577"/>
              <a:gd name="connsiteX0" fmla="*/ 641571 w 8164321"/>
              <a:gd name="connsiteY0" fmla="*/ 5010725 h 5662550"/>
              <a:gd name="connsiteX1" fmla="*/ 798734 w 8164321"/>
              <a:gd name="connsiteY1" fmla="*/ 33912 h 5662550"/>
              <a:gd name="connsiteX2" fmla="*/ 4232497 w 8164321"/>
              <a:gd name="connsiteY2" fmla="*/ 2467550 h 5662550"/>
              <a:gd name="connsiteX3" fmla="*/ 8075834 w 8164321"/>
              <a:gd name="connsiteY3" fmla="*/ 5329813 h 5662550"/>
              <a:gd name="connsiteX4" fmla="*/ 641571 w 8164321"/>
              <a:gd name="connsiteY4" fmla="*/ 5010725 h 5662550"/>
              <a:gd name="connsiteX0" fmla="*/ 407954 w 9220003"/>
              <a:gd name="connsiteY0" fmla="*/ 4997743 h 5655768"/>
              <a:gd name="connsiteX1" fmla="*/ 1800062 w 9220003"/>
              <a:gd name="connsiteY1" fmla="*/ 33604 h 5655768"/>
              <a:gd name="connsiteX2" fmla="*/ 5233825 w 9220003"/>
              <a:gd name="connsiteY2" fmla="*/ 2467242 h 5655768"/>
              <a:gd name="connsiteX3" fmla="*/ 9077162 w 9220003"/>
              <a:gd name="connsiteY3" fmla="*/ 5329505 h 5655768"/>
              <a:gd name="connsiteX4" fmla="*/ 407954 w 9220003"/>
              <a:gd name="connsiteY4" fmla="*/ 4997743 h 5655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20003" h="5655768">
                <a:moveTo>
                  <a:pt x="407954" y="4997743"/>
                </a:moveTo>
                <a:cubicBezTo>
                  <a:pt x="-804896" y="4115093"/>
                  <a:pt x="995750" y="455354"/>
                  <a:pt x="1800062" y="33604"/>
                </a:cubicBezTo>
                <a:cubicBezTo>
                  <a:pt x="2604374" y="-388146"/>
                  <a:pt x="1261900" y="3315237"/>
                  <a:pt x="5233825" y="2467242"/>
                </a:cubicBezTo>
                <a:cubicBezTo>
                  <a:pt x="7110250" y="4924422"/>
                  <a:pt x="9881474" y="4907755"/>
                  <a:pt x="9077162" y="5329505"/>
                </a:cubicBezTo>
                <a:cubicBezTo>
                  <a:pt x="8272850" y="5751255"/>
                  <a:pt x="1620804" y="5880393"/>
                  <a:pt x="407954" y="4997743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>
            <a:extLst>
              <a:ext uri="{FF2B5EF4-FFF2-40B4-BE49-F238E27FC236}">
                <a16:creationId xmlns:a16="http://schemas.microsoft.com/office/drawing/2014/main" id="{E85DC0A7-8DAE-429C-BF15-80818479F141}"/>
              </a:ext>
            </a:extLst>
          </p:cNvPr>
          <p:cNvSpPr/>
          <p:nvPr/>
        </p:nvSpPr>
        <p:spPr>
          <a:xfrm rot="2250761">
            <a:off x="7828594" y="-859581"/>
            <a:ext cx="5388753" cy="3382964"/>
          </a:xfrm>
          <a:custGeom>
            <a:avLst/>
            <a:gdLst>
              <a:gd name="connsiteX0" fmla="*/ 0 w 3830541"/>
              <a:gd name="connsiteY0" fmla="*/ 1795505 h 3591010"/>
              <a:gd name="connsiteX1" fmla="*/ 1915271 w 3830541"/>
              <a:gd name="connsiteY1" fmla="*/ 0 h 3591010"/>
              <a:gd name="connsiteX2" fmla="*/ 3830542 w 3830541"/>
              <a:gd name="connsiteY2" fmla="*/ 1795505 h 3591010"/>
              <a:gd name="connsiteX3" fmla="*/ 1915271 w 3830541"/>
              <a:gd name="connsiteY3" fmla="*/ 3591010 h 3591010"/>
              <a:gd name="connsiteX4" fmla="*/ 0 w 3830541"/>
              <a:gd name="connsiteY4" fmla="*/ 1795505 h 3591010"/>
              <a:gd name="connsiteX0" fmla="*/ 59086 w 3889628"/>
              <a:gd name="connsiteY0" fmla="*/ 662602 h 2458107"/>
              <a:gd name="connsiteX1" fmla="*/ 1050432 w 3889628"/>
              <a:gd name="connsiteY1" fmla="*/ 86297 h 2458107"/>
              <a:gd name="connsiteX2" fmla="*/ 3889628 w 3889628"/>
              <a:gd name="connsiteY2" fmla="*/ 662602 h 2458107"/>
              <a:gd name="connsiteX3" fmla="*/ 1974357 w 3889628"/>
              <a:gd name="connsiteY3" fmla="*/ 2458107 h 2458107"/>
              <a:gd name="connsiteX4" fmla="*/ 59086 w 3889628"/>
              <a:gd name="connsiteY4" fmla="*/ 662602 h 2458107"/>
              <a:gd name="connsiteX0" fmla="*/ 44211 w 5541628"/>
              <a:gd name="connsiteY0" fmla="*/ 581522 h 2379214"/>
              <a:gd name="connsiteX1" fmla="*/ 1035557 w 5541628"/>
              <a:gd name="connsiteY1" fmla="*/ 5217 h 2379214"/>
              <a:gd name="connsiteX2" fmla="*/ 5541628 w 5541628"/>
              <a:gd name="connsiteY2" fmla="*/ 838697 h 2379214"/>
              <a:gd name="connsiteX3" fmla="*/ 1959482 w 5541628"/>
              <a:gd name="connsiteY3" fmla="*/ 2377027 h 2379214"/>
              <a:gd name="connsiteX4" fmla="*/ 44211 w 5541628"/>
              <a:gd name="connsiteY4" fmla="*/ 581522 h 2379214"/>
              <a:gd name="connsiteX0" fmla="*/ 58621 w 5556038"/>
              <a:gd name="connsiteY0" fmla="*/ 578752 h 1213964"/>
              <a:gd name="connsiteX1" fmla="*/ 1049967 w 5556038"/>
              <a:gd name="connsiteY1" fmla="*/ 2447 h 1213964"/>
              <a:gd name="connsiteX2" fmla="*/ 5556038 w 5556038"/>
              <a:gd name="connsiteY2" fmla="*/ 835927 h 1213964"/>
              <a:gd name="connsiteX3" fmla="*/ 2202492 w 5556038"/>
              <a:gd name="connsiteY3" fmla="*/ 516882 h 1213964"/>
              <a:gd name="connsiteX4" fmla="*/ 58621 w 5556038"/>
              <a:gd name="connsiteY4" fmla="*/ 578752 h 1213964"/>
              <a:gd name="connsiteX0" fmla="*/ 104576 w 5601993"/>
              <a:gd name="connsiteY0" fmla="*/ 2348630 h 2983842"/>
              <a:gd name="connsiteX1" fmla="*/ 886372 w 5601993"/>
              <a:gd name="connsiteY1" fmla="*/ 675 h 2983842"/>
              <a:gd name="connsiteX2" fmla="*/ 5601993 w 5601993"/>
              <a:gd name="connsiteY2" fmla="*/ 2605805 h 2983842"/>
              <a:gd name="connsiteX3" fmla="*/ 2248447 w 5601993"/>
              <a:gd name="connsiteY3" fmla="*/ 2286760 h 2983842"/>
              <a:gd name="connsiteX4" fmla="*/ 104576 w 5601993"/>
              <a:gd name="connsiteY4" fmla="*/ 2348630 h 2983842"/>
              <a:gd name="connsiteX0" fmla="*/ 222176 w 5300493"/>
              <a:gd name="connsiteY0" fmla="*/ 3645341 h 3705151"/>
              <a:gd name="connsiteX1" fmla="*/ 584872 w 5300493"/>
              <a:gd name="connsiteY1" fmla="*/ 11511 h 3705151"/>
              <a:gd name="connsiteX2" fmla="*/ 5300493 w 5300493"/>
              <a:gd name="connsiteY2" fmla="*/ 2616641 h 3705151"/>
              <a:gd name="connsiteX3" fmla="*/ 1946947 w 5300493"/>
              <a:gd name="connsiteY3" fmla="*/ 2297596 h 3705151"/>
              <a:gd name="connsiteX4" fmla="*/ 222176 w 5300493"/>
              <a:gd name="connsiteY4" fmla="*/ 3645341 h 3705151"/>
              <a:gd name="connsiteX0" fmla="*/ 268119 w 5346436"/>
              <a:gd name="connsiteY0" fmla="*/ 3645341 h 3972722"/>
              <a:gd name="connsiteX1" fmla="*/ 630815 w 5346436"/>
              <a:gd name="connsiteY1" fmla="*/ 11511 h 3972722"/>
              <a:gd name="connsiteX2" fmla="*/ 5346436 w 5346436"/>
              <a:gd name="connsiteY2" fmla="*/ 2616641 h 3972722"/>
              <a:gd name="connsiteX3" fmla="*/ 2681148 w 5346436"/>
              <a:gd name="connsiteY3" fmla="*/ 3683945 h 3972722"/>
              <a:gd name="connsiteX4" fmla="*/ 268119 w 5346436"/>
              <a:gd name="connsiteY4" fmla="*/ 3645341 h 3972722"/>
              <a:gd name="connsiteX0" fmla="*/ 268119 w 5459274"/>
              <a:gd name="connsiteY0" fmla="*/ 3643301 h 3986573"/>
              <a:gd name="connsiteX1" fmla="*/ 630815 w 5459274"/>
              <a:gd name="connsiteY1" fmla="*/ 9471 h 3986573"/>
              <a:gd name="connsiteX2" fmla="*/ 5346436 w 5459274"/>
              <a:gd name="connsiteY2" fmla="*/ 2614601 h 3986573"/>
              <a:gd name="connsiteX3" fmla="*/ 3165278 w 5459274"/>
              <a:gd name="connsiteY3" fmla="*/ 2292347 h 3986573"/>
              <a:gd name="connsiteX4" fmla="*/ 2681148 w 5459274"/>
              <a:gd name="connsiteY4" fmla="*/ 3681905 h 3986573"/>
              <a:gd name="connsiteX5" fmla="*/ 268119 w 5459274"/>
              <a:gd name="connsiteY5" fmla="*/ 3643301 h 3986573"/>
              <a:gd name="connsiteX0" fmla="*/ 190655 w 5381810"/>
              <a:gd name="connsiteY0" fmla="*/ 3643301 h 3752843"/>
              <a:gd name="connsiteX1" fmla="*/ 553351 w 5381810"/>
              <a:gd name="connsiteY1" fmla="*/ 9471 h 3752843"/>
              <a:gd name="connsiteX2" fmla="*/ 5268972 w 5381810"/>
              <a:gd name="connsiteY2" fmla="*/ 2614601 h 3752843"/>
              <a:gd name="connsiteX3" fmla="*/ 3087814 w 5381810"/>
              <a:gd name="connsiteY3" fmla="*/ 2292347 h 3752843"/>
              <a:gd name="connsiteX4" fmla="*/ 2603684 w 5381810"/>
              <a:gd name="connsiteY4" fmla="*/ 3681905 h 3752843"/>
              <a:gd name="connsiteX5" fmla="*/ 1426163 w 5381810"/>
              <a:gd name="connsiteY5" fmla="*/ 2882282 h 3752843"/>
              <a:gd name="connsiteX6" fmla="*/ 190655 w 5381810"/>
              <a:gd name="connsiteY6" fmla="*/ 3643301 h 3752843"/>
              <a:gd name="connsiteX0" fmla="*/ 7945 w 5199100"/>
              <a:gd name="connsiteY0" fmla="*/ 2270602 h 2316778"/>
              <a:gd name="connsiteX1" fmla="*/ 1865144 w 5199100"/>
              <a:gd name="connsiteY1" fmla="*/ 23120 h 2316778"/>
              <a:gd name="connsiteX2" fmla="*/ 5086262 w 5199100"/>
              <a:gd name="connsiteY2" fmla="*/ 1241902 h 2316778"/>
              <a:gd name="connsiteX3" fmla="*/ 2905104 w 5199100"/>
              <a:gd name="connsiteY3" fmla="*/ 919648 h 2316778"/>
              <a:gd name="connsiteX4" fmla="*/ 2420974 w 5199100"/>
              <a:gd name="connsiteY4" fmla="*/ 2309206 h 2316778"/>
              <a:gd name="connsiteX5" fmla="*/ 1243453 w 5199100"/>
              <a:gd name="connsiteY5" fmla="*/ 1509583 h 2316778"/>
              <a:gd name="connsiteX6" fmla="*/ 7945 w 5199100"/>
              <a:gd name="connsiteY6" fmla="*/ 2270602 h 2316778"/>
              <a:gd name="connsiteX0" fmla="*/ 7945 w 5145792"/>
              <a:gd name="connsiteY0" fmla="*/ 2862660 h 2908836"/>
              <a:gd name="connsiteX1" fmla="*/ 1865144 w 5145792"/>
              <a:gd name="connsiteY1" fmla="*/ 615178 h 2908836"/>
              <a:gd name="connsiteX2" fmla="*/ 4743736 w 5145792"/>
              <a:gd name="connsiteY2" fmla="*/ 66363 h 2908836"/>
              <a:gd name="connsiteX3" fmla="*/ 5086262 w 5145792"/>
              <a:gd name="connsiteY3" fmla="*/ 1833960 h 2908836"/>
              <a:gd name="connsiteX4" fmla="*/ 2905104 w 5145792"/>
              <a:gd name="connsiteY4" fmla="*/ 1511706 h 2908836"/>
              <a:gd name="connsiteX5" fmla="*/ 2420974 w 5145792"/>
              <a:gd name="connsiteY5" fmla="*/ 2901264 h 2908836"/>
              <a:gd name="connsiteX6" fmla="*/ 1243453 w 5145792"/>
              <a:gd name="connsiteY6" fmla="*/ 2101641 h 2908836"/>
              <a:gd name="connsiteX7" fmla="*/ 7945 w 5145792"/>
              <a:gd name="connsiteY7" fmla="*/ 2862660 h 2908836"/>
              <a:gd name="connsiteX0" fmla="*/ 8563 w 5072642"/>
              <a:gd name="connsiteY0" fmla="*/ 2271991 h 2898931"/>
              <a:gd name="connsiteX1" fmla="*/ 1791994 w 5072642"/>
              <a:gd name="connsiteY1" fmla="*/ 605273 h 2898931"/>
              <a:gd name="connsiteX2" fmla="*/ 4670586 w 5072642"/>
              <a:gd name="connsiteY2" fmla="*/ 56458 h 2898931"/>
              <a:gd name="connsiteX3" fmla="*/ 5013112 w 5072642"/>
              <a:gd name="connsiteY3" fmla="*/ 1824055 h 2898931"/>
              <a:gd name="connsiteX4" fmla="*/ 2831954 w 5072642"/>
              <a:gd name="connsiteY4" fmla="*/ 1501801 h 2898931"/>
              <a:gd name="connsiteX5" fmla="*/ 2347824 w 5072642"/>
              <a:gd name="connsiteY5" fmla="*/ 2891359 h 2898931"/>
              <a:gd name="connsiteX6" fmla="*/ 1170303 w 5072642"/>
              <a:gd name="connsiteY6" fmla="*/ 2091736 h 2898931"/>
              <a:gd name="connsiteX7" fmla="*/ 8563 w 5072642"/>
              <a:gd name="connsiteY7" fmla="*/ 2271991 h 2898931"/>
              <a:gd name="connsiteX0" fmla="*/ 8563 w 5072642"/>
              <a:gd name="connsiteY0" fmla="*/ 2271991 h 2348414"/>
              <a:gd name="connsiteX1" fmla="*/ 1791994 w 5072642"/>
              <a:gd name="connsiteY1" fmla="*/ 605273 h 2348414"/>
              <a:gd name="connsiteX2" fmla="*/ 4670586 w 5072642"/>
              <a:gd name="connsiteY2" fmla="*/ 56458 h 2348414"/>
              <a:gd name="connsiteX3" fmla="*/ 5013112 w 5072642"/>
              <a:gd name="connsiteY3" fmla="*/ 1824055 h 2348414"/>
              <a:gd name="connsiteX4" fmla="*/ 2831954 w 5072642"/>
              <a:gd name="connsiteY4" fmla="*/ 1501801 h 2348414"/>
              <a:gd name="connsiteX5" fmla="*/ 2256024 w 5072642"/>
              <a:gd name="connsiteY5" fmla="*/ 1609462 h 2348414"/>
              <a:gd name="connsiteX6" fmla="*/ 1170303 w 5072642"/>
              <a:gd name="connsiteY6" fmla="*/ 2091736 h 2348414"/>
              <a:gd name="connsiteX7" fmla="*/ 8563 w 5072642"/>
              <a:gd name="connsiteY7" fmla="*/ 2271991 h 2348414"/>
              <a:gd name="connsiteX0" fmla="*/ 8563 w 5072642"/>
              <a:gd name="connsiteY0" fmla="*/ 2271991 h 2348414"/>
              <a:gd name="connsiteX1" fmla="*/ 1791994 w 5072642"/>
              <a:gd name="connsiteY1" fmla="*/ 605273 h 2348414"/>
              <a:gd name="connsiteX2" fmla="*/ 4670586 w 5072642"/>
              <a:gd name="connsiteY2" fmla="*/ 56458 h 2348414"/>
              <a:gd name="connsiteX3" fmla="*/ 5013112 w 5072642"/>
              <a:gd name="connsiteY3" fmla="*/ 1824055 h 2348414"/>
              <a:gd name="connsiteX4" fmla="*/ 3490062 w 5072642"/>
              <a:gd name="connsiteY4" fmla="*/ 1727020 h 2348414"/>
              <a:gd name="connsiteX5" fmla="*/ 2256024 w 5072642"/>
              <a:gd name="connsiteY5" fmla="*/ 1609462 h 2348414"/>
              <a:gd name="connsiteX6" fmla="*/ 1170303 w 5072642"/>
              <a:gd name="connsiteY6" fmla="*/ 2091736 h 2348414"/>
              <a:gd name="connsiteX7" fmla="*/ 8563 w 5072642"/>
              <a:gd name="connsiteY7" fmla="*/ 2271991 h 2348414"/>
              <a:gd name="connsiteX0" fmla="*/ 8563 w 5072642"/>
              <a:gd name="connsiteY0" fmla="*/ 2271991 h 2348414"/>
              <a:gd name="connsiteX1" fmla="*/ 1791994 w 5072642"/>
              <a:gd name="connsiteY1" fmla="*/ 605273 h 2348414"/>
              <a:gd name="connsiteX2" fmla="*/ 4670586 w 5072642"/>
              <a:gd name="connsiteY2" fmla="*/ 56458 h 2348414"/>
              <a:gd name="connsiteX3" fmla="*/ 5013112 w 5072642"/>
              <a:gd name="connsiteY3" fmla="*/ 1824055 h 2348414"/>
              <a:gd name="connsiteX4" fmla="*/ 3490062 w 5072642"/>
              <a:gd name="connsiteY4" fmla="*/ 1727020 h 2348414"/>
              <a:gd name="connsiteX5" fmla="*/ 3276734 w 5072642"/>
              <a:gd name="connsiteY5" fmla="*/ 1349081 h 2348414"/>
              <a:gd name="connsiteX6" fmla="*/ 1170303 w 5072642"/>
              <a:gd name="connsiteY6" fmla="*/ 2091736 h 2348414"/>
              <a:gd name="connsiteX7" fmla="*/ 8563 w 5072642"/>
              <a:gd name="connsiteY7" fmla="*/ 2271991 h 2348414"/>
              <a:gd name="connsiteX0" fmla="*/ 8563 w 5072642"/>
              <a:gd name="connsiteY0" fmla="*/ 2271991 h 3549645"/>
              <a:gd name="connsiteX1" fmla="*/ 1791994 w 5072642"/>
              <a:gd name="connsiteY1" fmla="*/ 605273 h 3549645"/>
              <a:gd name="connsiteX2" fmla="*/ 4670586 w 5072642"/>
              <a:gd name="connsiteY2" fmla="*/ 56458 h 3549645"/>
              <a:gd name="connsiteX3" fmla="*/ 5013112 w 5072642"/>
              <a:gd name="connsiteY3" fmla="*/ 1824055 h 3549645"/>
              <a:gd name="connsiteX4" fmla="*/ 4779930 w 5072642"/>
              <a:gd name="connsiteY4" fmla="*/ 3539093 h 3549645"/>
              <a:gd name="connsiteX5" fmla="*/ 3276734 w 5072642"/>
              <a:gd name="connsiteY5" fmla="*/ 1349081 h 3549645"/>
              <a:gd name="connsiteX6" fmla="*/ 1170303 w 5072642"/>
              <a:gd name="connsiteY6" fmla="*/ 2091736 h 3549645"/>
              <a:gd name="connsiteX7" fmla="*/ 8563 w 5072642"/>
              <a:gd name="connsiteY7" fmla="*/ 2271991 h 3549645"/>
              <a:gd name="connsiteX0" fmla="*/ 9223 w 5073302"/>
              <a:gd name="connsiteY0" fmla="*/ 2271991 h 3549765"/>
              <a:gd name="connsiteX1" fmla="*/ 1792654 w 5073302"/>
              <a:gd name="connsiteY1" fmla="*/ 605273 h 3549765"/>
              <a:gd name="connsiteX2" fmla="*/ 4671246 w 5073302"/>
              <a:gd name="connsiteY2" fmla="*/ 56458 h 3549765"/>
              <a:gd name="connsiteX3" fmla="*/ 5013772 w 5073302"/>
              <a:gd name="connsiteY3" fmla="*/ 1824055 h 3549765"/>
              <a:gd name="connsiteX4" fmla="*/ 4780590 w 5073302"/>
              <a:gd name="connsiteY4" fmla="*/ 3539093 h 3549765"/>
              <a:gd name="connsiteX5" fmla="*/ 3277394 w 5073302"/>
              <a:gd name="connsiteY5" fmla="*/ 1349081 h 3549765"/>
              <a:gd name="connsiteX6" fmla="*/ 1151979 w 5073302"/>
              <a:gd name="connsiteY6" fmla="*/ 1937463 h 3549765"/>
              <a:gd name="connsiteX7" fmla="*/ 9223 w 5073302"/>
              <a:gd name="connsiteY7" fmla="*/ 2271991 h 3549765"/>
              <a:gd name="connsiteX0" fmla="*/ 9223 w 5041956"/>
              <a:gd name="connsiteY0" fmla="*/ 3352944 h 4630718"/>
              <a:gd name="connsiteX1" fmla="*/ 1792654 w 5041956"/>
              <a:gd name="connsiteY1" fmla="*/ 1686226 h 4630718"/>
              <a:gd name="connsiteX2" fmla="*/ 3773082 w 5041956"/>
              <a:gd name="connsiteY2" fmla="*/ 6211 h 4630718"/>
              <a:gd name="connsiteX3" fmla="*/ 4671246 w 5041956"/>
              <a:gd name="connsiteY3" fmla="*/ 1137411 h 4630718"/>
              <a:gd name="connsiteX4" fmla="*/ 5013772 w 5041956"/>
              <a:gd name="connsiteY4" fmla="*/ 2905008 h 4630718"/>
              <a:gd name="connsiteX5" fmla="*/ 4780590 w 5041956"/>
              <a:gd name="connsiteY5" fmla="*/ 4620046 h 4630718"/>
              <a:gd name="connsiteX6" fmla="*/ 3277394 w 5041956"/>
              <a:gd name="connsiteY6" fmla="*/ 2430034 h 4630718"/>
              <a:gd name="connsiteX7" fmla="*/ 1151979 w 5041956"/>
              <a:gd name="connsiteY7" fmla="*/ 3018416 h 4630718"/>
              <a:gd name="connsiteX8" fmla="*/ 9223 w 5041956"/>
              <a:gd name="connsiteY8" fmla="*/ 3352944 h 4630718"/>
              <a:gd name="connsiteX0" fmla="*/ 9223 w 5031796"/>
              <a:gd name="connsiteY0" fmla="*/ 3352944 h 3852848"/>
              <a:gd name="connsiteX1" fmla="*/ 1792654 w 5031796"/>
              <a:gd name="connsiteY1" fmla="*/ 1686226 h 3852848"/>
              <a:gd name="connsiteX2" fmla="*/ 3773082 w 5031796"/>
              <a:gd name="connsiteY2" fmla="*/ 6211 h 3852848"/>
              <a:gd name="connsiteX3" fmla="*/ 4671246 w 5031796"/>
              <a:gd name="connsiteY3" fmla="*/ 1137411 h 3852848"/>
              <a:gd name="connsiteX4" fmla="*/ 5013772 w 5031796"/>
              <a:gd name="connsiteY4" fmla="*/ 2905008 h 3852848"/>
              <a:gd name="connsiteX5" fmla="*/ 4663911 w 5031796"/>
              <a:gd name="connsiteY5" fmla="*/ 3837742 h 3852848"/>
              <a:gd name="connsiteX6" fmla="*/ 3277394 w 5031796"/>
              <a:gd name="connsiteY6" fmla="*/ 2430034 h 3852848"/>
              <a:gd name="connsiteX7" fmla="*/ 1151979 w 5031796"/>
              <a:gd name="connsiteY7" fmla="*/ 3018416 h 3852848"/>
              <a:gd name="connsiteX8" fmla="*/ 9223 w 5031796"/>
              <a:gd name="connsiteY8" fmla="*/ 3352944 h 3852848"/>
              <a:gd name="connsiteX0" fmla="*/ 9223 w 6142156"/>
              <a:gd name="connsiteY0" fmla="*/ 3352944 h 3852848"/>
              <a:gd name="connsiteX1" fmla="*/ 1792654 w 6142156"/>
              <a:gd name="connsiteY1" fmla="*/ 1686226 h 3852848"/>
              <a:gd name="connsiteX2" fmla="*/ 3773082 w 6142156"/>
              <a:gd name="connsiteY2" fmla="*/ 6211 h 3852848"/>
              <a:gd name="connsiteX3" fmla="*/ 4671246 w 6142156"/>
              <a:gd name="connsiteY3" fmla="*/ 1137411 h 3852848"/>
              <a:gd name="connsiteX4" fmla="*/ 6140063 w 6142156"/>
              <a:gd name="connsiteY4" fmla="*/ 2603101 h 3852848"/>
              <a:gd name="connsiteX5" fmla="*/ 4663911 w 6142156"/>
              <a:gd name="connsiteY5" fmla="*/ 3837742 h 3852848"/>
              <a:gd name="connsiteX6" fmla="*/ 3277394 w 6142156"/>
              <a:gd name="connsiteY6" fmla="*/ 2430034 h 3852848"/>
              <a:gd name="connsiteX7" fmla="*/ 1151979 w 6142156"/>
              <a:gd name="connsiteY7" fmla="*/ 3018416 h 3852848"/>
              <a:gd name="connsiteX8" fmla="*/ 9223 w 6142156"/>
              <a:gd name="connsiteY8" fmla="*/ 3352944 h 3852848"/>
              <a:gd name="connsiteX0" fmla="*/ 9223 w 6142406"/>
              <a:gd name="connsiteY0" fmla="*/ 3351366 h 3851270"/>
              <a:gd name="connsiteX1" fmla="*/ 1792654 w 6142406"/>
              <a:gd name="connsiteY1" fmla="*/ 1684648 h 3851270"/>
              <a:gd name="connsiteX2" fmla="*/ 3773082 w 6142406"/>
              <a:gd name="connsiteY2" fmla="*/ 4633 h 3851270"/>
              <a:gd name="connsiteX3" fmla="*/ 4804827 w 6142406"/>
              <a:gd name="connsiteY3" fmla="*/ 1481333 h 3851270"/>
              <a:gd name="connsiteX4" fmla="*/ 6140063 w 6142406"/>
              <a:gd name="connsiteY4" fmla="*/ 2601523 h 3851270"/>
              <a:gd name="connsiteX5" fmla="*/ 4663911 w 6142406"/>
              <a:gd name="connsiteY5" fmla="*/ 3836164 h 3851270"/>
              <a:gd name="connsiteX6" fmla="*/ 3277394 w 6142406"/>
              <a:gd name="connsiteY6" fmla="*/ 2428456 h 3851270"/>
              <a:gd name="connsiteX7" fmla="*/ 1151979 w 6142406"/>
              <a:gd name="connsiteY7" fmla="*/ 3016838 h 3851270"/>
              <a:gd name="connsiteX8" fmla="*/ 9223 w 6142406"/>
              <a:gd name="connsiteY8" fmla="*/ 3351366 h 3851270"/>
              <a:gd name="connsiteX0" fmla="*/ 9223 w 6142711"/>
              <a:gd name="connsiteY0" fmla="*/ 3351742 h 3851646"/>
              <a:gd name="connsiteX1" fmla="*/ 1792654 w 6142711"/>
              <a:gd name="connsiteY1" fmla="*/ 1685024 h 3851646"/>
              <a:gd name="connsiteX2" fmla="*/ 3773082 w 6142711"/>
              <a:gd name="connsiteY2" fmla="*/ 5009 h 3851646"/>
              <a:gd name="connsiteX3" fmla="*/ 4933554 w 6142711"/>
              <a:gd name="connsiteY3" fmla="*/ 1379457 h 3851646"/>
              <a:gd name="connsiteX4" fmla="*/ 6140063 w 6142711"/>
              <a:gd name="connsiteY4" fmla="*/ 2601899 h 3851646"/>
              <a:gd name="connsiteX5" fmla="*/ 4663911 w 6142711"/>
              <a:gd name="connsiteY5" fmla="*/ 3836540 h 3851646"/>
              <a:gd name="connsiteX6" fmla="*/ 3277394 w 6142711"/>
              <a:gd name="connsiteY6" fmla="*/ 2428832 h 3851646"/>
              <a:gd name="connsiteX7" fmla="*/ 1151979 w 6142711"/>
              <a:gd name="connsiteY7" fmla="*/ 3017214 h 3851646"/>
              <a:gd name="connsiteX8" fmla="*/ 9223 w 6142711"/>
              <a:gd name="connsiteY8" fmla="*/ 3351742 h 3851646"/>
              <a:gd name="connsiteX0" fmla="*/ 9223 w 5929505"/>
              <a:gd name="connsiteY0" fmla="*/ 3351742 h 3851646"/>
              <a:gd name="connsiteX1" fmla="*/ 1792654 w 5929505"/>
              <a:gd name="connsiteY1" fmla="*/ 1685024 h 3851646"/>
              <a:gd name="connsiteX2" fmla="*/ 3773082 w 5929505"/>
              <a:gd name="connsiteY2" fmla="*/ 5009 h 3851646"/>
              <a:gd name="connsiteX3" fmla="*/ 4933554 w 5929505"/>
              <a:gd name="connsiteY3" fmla="*/ 1379457 h 3851646"/>
              <a:gd name="connsiteX4" fmla="*/ 5926126 w 5929505"/>
              <a:gd name="connsiteY4" fmla="*/ 2828286 h 3851646"/>
              <a:gd name="connsiteX5" fmla="*/ 4663911 w 5929505"/>
              <a:gd name="connsiteY5" fmla="*/ 3836540 h 3851646"/>
              <a:gd name="connsiteX6" fmla="*/ 3277394 w 5929505"/>
              <a:gd name="connsiteY6" fmla="*/ 2428832 h 3851646"/>
              <a:gd name="connsiteX7" fmla="*/ 1151979 w 5929505"/>
              <a:gd name="connsiteY7" fmla="*/ 3017214 h 3851646"/>
              <a:gd name="connsiteX8" fmla="*/ 9223 w 5929505"/>
              <a:gd name="connsiteY8" fmla="*/ 3351742 h 38516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929505" h="3851646">
                <a:moveTo>
                  <a:pt x="9223" y="3351742"/>
                </a:moveTo>
                <a:cubicBezTo>
                  <a:pt x="116002" y="3129710"/>
                  <a:pt x="1165344" y="2242813"/>
                  <a:pt x="1792654" y="1685024"/>
                </a:cubicBezTo>
                <a:cubicBezTo>
                  <a:pt x="2419964" y="1127235"/>
                  <a:pt x="3293317" y="96478"/>
                  <a:pt x="3773082" y="5009"/>
                </a:cubicBezTo>
                <a:cubicBezTo>
                  <a:pt x="4252847" y="-86460"/>
                  <a:pt x="4610702" y="1101423"/>
                  <a:pt x="4933554" y="1379457"/>
                </a:cubicBezTo>
                <a:cubicBezTo>
                  <a:pt x="5256406" y="1657491"/>
                  <a:pt x="5985120" y="2713576"/>
                  <a:pt x="5926126" y="2828286"/>
                </a:cubicBezTo>
                <a:cubicBezTo>
                  <a:pt x="5867132" y="2942996"/>
                  <a:pt x="5108126" y="3658656"/>
                  <a:pt x="4663911" y="3836540"/>
                </a:cubicBezTo>
                <a:cubicBezTo>
                  <a:pt x="4219696" y="4014424"/>
                  <a:pt x="3862716" y="2565386"/>
                  <a:pt x="3277394" y="2428832"/>
                </a:cubicBezTo>
                <a:cubicBezTo>
                  <a:pt x="2692072" y="2292278"/>
                  <a:pt x="1554151" y="3023648"/>
                  <a:pt x="1151979" y="3017214"/>
                </a:cubicBezTo>
                <a:cubicBezTo>
                  <a:pt x="749808" y="3010780"/>
                  <a:pt x="-97556" y="3573774"/>
                  <a:pt x="9223" y="3351742"/>
                </a:cubicBezTo>
                <a:close/>
              </a:path>
            </a:pathLst>
          </a:custGeom>
          <a:solidFill>
            <a:srgbClr val="A6A6A6"/>
          </a:solidFill>
          <a:ln>
            <a:solidFill>
              <a:srgbClr val="A6A6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>
            <a:extLst>
              <a:ext uri="{FF2B5EF4-FFF2-40B4-BE49-F238E27FC236}">
                <a16:creationId xmlns:a16="http://schemas.microsoft.com/office/drawing/2014/main" id="{67D1DFC6-A090-41EA-8B22-88772A3E2E22}"/>
              </a:ext>
            </a:extLst>
          </p:cNvPr>
          <p:cNvSpPr/>
          <p:nvPr/>
        </p:nvSpPr>
        <p:spPr>
          <a:xfrm rot="7903156">
            <a:off x="8141882" y="1739069"/>
            <a:ext cx="4468186" cy="2997067"/>
          </a:xfrm>
          <a:custGeom>
            <a:avLst/>
            <a:gdLst>
              <a:gd name="connsiteX0" fmla="*/ 0 w 4267200"/>
              <a:gd name="connsiteY0" fmla="*/ 1871663 h 3743325"/>
              <a:gd name="connsiteX1" fmla="*/ 2133600 w 4267200"/>
              <a:gd name="connsiteY1" fmla="*/ 0 h 3743325"/>
              <a:gd name="connsiteX2" fmla="*/ 4267200 w 4267200"/>
              <a:gd name="connsiteY2" fmla="*/ 1871663 h 3743325"/>
              <a:gd name="connsiteX3" fmla="*/ 2133600 w 4267200"/>
              <a:gd name="connsiteY3" fmla="*/ 3743326 h 3743325"/>
              <a:gd name="connsiteX4" fmla="*/ 0 w 4267200"/>
              <a:gd name="connsiteY4" fmla="*/ 1871663 h 3743325"/>
              <a:gd name="connsiteX0" fmla="*/ 2058945 w 6326145"/>
              <a:gd name="connsiteY0" fmla="*/ 1795463 h 3667126"/>
              <a:gd name="connsiteX1" fmla="*/ 334920 w 6326145"/>
              <a:gd name="connsiteY1" fmla="*/ 0 h 3667126"/>
              <a:gd name="connsiteX2" fmla="*/ 6326145 w 6326145"/>
              <a:gd name="connsiteY2" fmla="*/ 1795463 h 3667126"/>
              <a:gd name="connsiteX3" fmla="*/ 4192545 w 6326145"/>
              <a:gd name="connsiteY3" fmla="*/ 3667126 h 3667126"/>
              <a:gd name="connsiteX4" fmla="*/ 2058945 w 6326145"/>
              <a:gd name="connsiteY4" fmla="*/ 1795463 h 3667126"/>
              <a:gd name="connsiteX0" fmla="*/ 1360577 w 6256427"/>
              <a:gd name="connsiteY0" fmla="*/ 3727012 h 4080258"/>
              <a:gd name="connsiteX1" fmla="*/ 265202 w 6256427"/>
              <a:gd name="connsiteY1" fmla="*/ 55124 h 4080258"/>
              <a:gd name="connsiteX2" fmla="*/ 6256427 w 6256427"/>
              <a:gd name="connsiteY2" fmla="*/ 1850587 h 4080258"/>
              <a:gd name="connsiteX3" fmla="*/ 4122827 w 6256427"/>
              <a:gd name="connsiteY3" fmla="*/ 3722250 h 4080258"/>
              <a:gd name="connsiteX4" fmla="*/ 1360577 w 6256427"/>
              <a:gd name="connsiteY4" fmla="*/ 3727012 h 4080258"/>
              <a:gd name="connsiteX0" fmla="*/ 1105883 w 3870925"/>
              <a:gd name="connsiteY0" fmla="*/ 4899979 h 5407671"/>
              <a:gd name="connsiteX1" fmla="*/ 10508 w 3870925"/>
              <a:gd name="connsiteY1" fmla="*/ 1228091 h 5407671"/>
              <a:gd name="connsiteX2" fmla="*/ 1667858 w 3870925"/>
              <a:gd name="connsiteY2" fmla="*/ 423229 h 5407671"/>
              <a:gd name="connsiteX3" fmla="*/ 3868133 w 3870925"/>
              <a:gd name="connsiteY3" fmla="*/ 4895217 h 5407671"/>
              <a:gd name="connsiteX4" fmla="*/ 1105883 w 3870925"/>
              <a:gd name="connsiteY4" fmla="*/ 4899979 h 5407671"/>
              <a:gd name="connsiteX0" fmla="*/ 1107593 w 4434072"/>
              <a:gd name="connsiteY0" fmla="*/ 4899979 h 4947844"/>
              <a:gd name="connsiteX1" fmla="*/ 12218 w 4434072"/>
              <a:gd name="connsiteY1" fmla="*/ 1228091 h 4947844"/>
              <a:gd name="connsiteX2" fmla="*/ 1669568 w 4434072"/>
              <a:gd name="connsiteY2" fmla="*/ 423229 h 4947844"/>
              <a:gd name="connsiteX3" fmla="*/ 4431818 w 4434072"/>
              <a:gd name="connsiteY3" fmla="*/ 3133092 h 4947844"/>
              <a:gd name="connsiteX4" fmla="*/ 1107593 w 4434072"/>
              <a:gd name="connsiteY4" fmla="*/ 4899979 h 4947844"/>
              <a:gd name="connsiteX0" fmla="*/ 2409825 w 5770997"/>
              <a:gd name="connsiteY0" fmla="*/ 5132138 h 5181355"/>
              <a:gd name="connsiteX1" fmla="*/ 1314450 w 5770997"/>
              <a:gd name="connsiteY1" fmla="*/ 1460250 h 5181355"/>
              <a:gd name="connsiteX2" fmla="*/ 0 w 5770997"/>
              <a:gd name="connsiteY2" fmla="*/ 379163 h 5181355"/>
              <a:gd name="connsiteX3" fmla="*/ 5734050 w 5770997"/>
              <a:gd name="connsiteY3" fmla="*/ 3365251 h 5181355"/>
              <a:gd name="connsiteX4" fmla="*/ 2409825 w 5770997"/>
              <a:gd name="connsiteY4" fmla="*/ 5132138 h 5181355"/>
              <a:gd name="connsiteX0" fmla="*/ 2409825 w 5772109"/>
              <a:gd name="connsiteY0" fmla="*/ 4987879 h 4993638"/>
              <a:gd name="connsiteX1" fmla="*/ 723900 w 5772109"/>
              <a:gd name="connsiteY1" fmla="*/ 2659016 h 4993638"/>
              <a:gd name="connsiteX2" fmla="*/ 0 w 5772109"/>
              <a:gd name="connsiteY2" fmla="*/ 234904 h 4993638"/>
              <a:gd name="connsiteX3" fmla="*/ 5734050 w 5772109"/>
              <a:gd name="connsiteY3" fmla="*/ 3220992 h 4993638"/>
              <a:gd name="connsiteX4" fmla="*/ 2409825 w 5772109"/>
              <a:gd name="connsiteY4" fmla="*/ 4987879 h 4993638"/>
              <a:gd name="connsiteX0" fmla="*/ 1688767 w 5013883"/>
              <a:gd name="connsiteY0" fmla="*/ 3197437 h 3201909"/>
              <a:gd name="connsiteX1" fmla="*/ 2842 w 5013883"/>
              <a:gd name="connsiteY1" fmla="*/ 868574 h 3201909"/>
              <a:gd name="connsiteX2" fmla="*/ 2050717 w 5013883"/>
              <a:gd name="connsiteY2" fmla="*/ 454237 h 3201909"/>
              <a:gd name="connsiteX3" fmla="*/ 5012992 w 5013883"/>
              <a:gd name="connsiteY3" fmla="*/ 1430550 h 3201909"/>
              <a:gd name="connsiteX4" fmla="*/ 1688767 w 5013883"/>
              <a:gd name="connsiteY4" fmla="*/ 3197437 h 3201909"/>
              <a:gd name="connsiteX0" fmla="*/ 1695805 w 5021123"/>
              <a:gd name="connsiteY0" fmla="*/ 2856838 h 2861310"/>
              <a:gd name="connsiteX1" fmla="*/ 9880 w 5021123"/>
              <a:gd name="connsiteY1" fmla="*/ 527975 h 2861310"/>
              <a:gd name="connsiteX2" fmla="*/ 1048105 w 5021123"/>
              <a:gd name="connsiteY2" fmla="*/ 146436 h 2861310"/>
              <a:gd name="connsiteX3" fmla="*/ 2057755 w 5021123"/>
              <a:gd name="connsiteY3" fmla="*/ 113638 h 2861310"/>
              <a:gd name="connsiteX4" fmla="*/ 5020030 w 5021123"/>
              <a:gd name="connsiteY4" fmla="*/ 1089951 h 2861310"/>
              <a:gd name="connsiteX5" fmla="*/ 1695805 w 5021123"/>
              <a:gd name="connsiteY5" fmla="*/ 2856838 h 2861310"/>
              <a:gd name="connsiteX0" fmla="*/ 2138495 w 5034139"/>
              <a:gd name="connsiteY0" fmla="*/ 1685263 h 1698448"/>
              <a:gd name="connsiteX1" fmla="*/ 23945 w 5034139"/>
              <a:gd name="connsiteY1" fmla="*/ 527975 h 1698448"/>
              <a:gd name="connsiteX2" fmla="*/ 1062170 w 5034139"/>
              <a:gd name="connsiteY2" fmla="*/ 146436 h 1698448"/>
              <a:gd name="connsiteX3" fmla="*/ 2071820 w 5034139"/>
              <a:gd name="connsiteY3" fmla="*/ 113638 h 1698448"/>
              <a:gd name="connsiteX4" fmla="*/ 5034095 w 5034139"/>
              <a:gd name="connsiteY4" fmla="*/ 1089951 h 1698448"/>
              <a:gd name="connsiteX5" fmla="*/ 2138495 w 5034139"/>
              <a:gd name="connsiteY5" fmla="*/ 1685263 h 1698448"/>
              <a:gd name="connsiteX0" fmla="*/ 2138495 w 5046127"/>
              <a:gd name="connsiteY0" fmla="*/ 1543359 h 1553485"/>
              <a:gd name="connsiteX1" fmla="*/ 23945 w 5046127"/>
              <a:gd name="connsiteY1" fmla="*/ 386071 h 1553485"/>
              <a:gd name="connsiteX2" fmla="*/ 1062170 w 5046127"/>
              <a:gd name="connsiteY2" fmla="*/ 4532 h 1553485"/>
              <a:gd name="connsiteX3" fmla="*/ 3110045 w 5046127"/>
              <a:gd name="connsiteY3" fmla="*/ 914709 h 1553485"/>
              <a:gd name="connsiteX4" fmla="*/ 5034095 w 5046127"/>
              <a:gd name="connsiteY4" fmla="*/ 948047 h 1553485"/>
              <a:gd name="connsiteX5" fmla="*/ 2138495 w 5046127"/>
              <a:gd name="connsiteY5" fmla="*/ 1543359 h 1553485"/>
              <a:gd name="connsiteX0" fmla="*/ 2137354 w 5044986"/>
              <a:gd name="connsiteY0" fmla="*/ 1354288 h 1364414"/>
              <a:gd name="connsiteX1" fmla="*/ 22804 w 5044986"/>
              <a:gd name="connsiteY1" fmla="*/ 197000 h 1364414"/>
              <a:gd name="connsiteX2" fmla="*/ 1080079 w 5044986"/>
              <a:gd name="connsiteY2" fmla="*/ 5961 h 1364414"/>
              <a:gd name="connsiteX3" fmla="*/ 3108904 w 5044986"/>
              <a:gd name="connsiteY3" fmla="*/ 725638 h 1364414"/>
              <a:gd name="connsiteX4" fmla="*/ 5032954 w 5044986"/>
              <a:gd name="connsiteY4" fmla="*/ 758976 h 1364414"/>
              <a:gd name="connsiteX5" fmla="*/ 2137354 w 5044986"/>
              <a:gd name="connsiteY5" fmla="*/ 1354288 h 1364414"/>
              <a:gd name="connsiteX0" fmla="*/ 2137354 w 5183139"/>
              <a:gd name="connsiteY0" fmla="*/ 1983770 h 1998661"/>
              <a:gd name="connsiteX1" fmla="*/ 22804 w 5183139"/>
              <a:gd name="connsiteY1" fmla="*/ 826482 h 1998661"/>
              <a:gd name="connsiteX2" fmla="*/ 1080079 w 5183139"/>
              <a:gd name="connsiteY2" fmla="*/ 635443 h 1998661"/>
              <a:gd name="connsiteX3" fmla="*/ 4439494 w 5183139"/>
              <a:gd name="connsiteY3" fmla="*/ 46638 h 1998661"/>
              <a:gd name="connsiteX4" fmla="*/ 5032954 w 5183139"/>
              <a:gd name="connsiteY4" fmla="*/ 1388458 h 1998661"/>
              <a:gd name="connsiteX5" fmla="*/ 2137354 w 5183139"/>
              <a:gd name="connsiteY5" fmla="*/ 1983770 h 1998661"/>
              <a:gd name="connsiteX0" fmla="*/ 2137354 w 5034005"/>
              <a:gd name="connsiteY0" fmla="*/ 1358497 h 1369299"/>
              <a:gd name="connsiteX1" fmla="*/ 22804 w 5034005"/>
              <a:gd name="connsiteY1" fmla="*/ 201209 h 1369299"/>
              <a:gd name="connsiteX2" fmla="*/ 1080079 w 5034005"/>
              <a:gd name="connsiteY2" fmla="*/ 10170 h 1369299"/>
              <a:gd name="connsiteX3" fmla="*/ 2462376 w 5034005"/>
              <a:gd name="connsiteY3" fmla="*/ 477529 h 1369299"/>
              <a:gd name="connsiteX4" fmla="*/ 5032954 w 5034005"/>
              <a:gd name="connsiteY4" fmla="*/ 763185 h 1369299"/>
              <a:gd name="connsiteX5" fmla="*/ 2137354 w 5034005"/>
              <a:gd name="connsiteY5" fmla="*/ 1358497 h 1369299"/>
              <a:gd name="connsiteX0" fmla="*/ 2125015 w 5021666"/>
              <a:gd name="connsiteY0" fmla="*/ 1173723 h 1184525"/>
              <a:gd name="connsiteX1" fmla="*/ 10465 w 5021666"/>
              <a:gd name="connsiteY1" fmla="*/ 16435 h 1184525"/>
              <a:gd name="connsiteX2" fmla="*/ 1343582 w 5021666"/>
              <a:gd name="connsiteY2" fmla="*/ 435220 h 1184525"/>
              <a:gd name="connsiteX3" fmla="*/ 2450037 w 5021666"/>
              <a:gd name="connsiteY3" fmla="*/ 292755 h 1184525"/>
              <a:gd name="connsiteX4" fmla="*/ 5020615 w 5021666"/>
              <a:gd name="connsiteY4" fmla="*/ 578411 h 1184525"/>
              <a:gd name="connsiteX5" fmla="*/ 2125015 w 5021666"/>
              <a:gd name="connsiteY5" fmla="*/ 1173723 h 1184525"/>
              <a:gd name="connsiteX0" fmla="*/ 2125015 w 5025746"/>
              <a:gd name="connsiteY0" fmla="*/ 1173723 h 1184205"/>
              <a:gd name="connsiteX1" fmla="*/ 10465 w 5025746"/>
              <a:gd name="connsiteY1" fmla="*/ 16435 h 1184205"/>
              <a:gd name="connsiteX2" fmla="*/ 1343582 w 5025746"/>
              <a:gd name="connsiteY2" fmla="*/ 435220 h 1184205"/>
              <a:gd name="connsiteX3" fmla="*/ 2799137 w 5025746"/>
              <a:gd name="connsiteY3" fmla="*/ 408255 h 1184205"/>
              <a:gd name="connsiteX4" fmla="*/ 5020615 w 5025746"/>
              <a:gd name="connsiteY4" fmla="*/ 578411 h 1184205"/>
              <a:gd name="connsiteX5" fmla="*/ 2125015 w 5025746"/>
              <a:gd name="connsiteY5" fmla="*/ 1173723 h 1184205"/>
              <a:gd name="connsiteX0" fmla="*/ 2125015 w 5030988"/>
              <a:gd name="connsiteY0" fmla="*/ 1173723 h 1184205"/>
              <a:gd name="connsiteX1" fmla="*/ 10465 w 5030988"/>
              <a:gd name="connsiteY1" fmla="*/ 16435 h 1184205"/>
              <a:gd name="connsiteX2" fmla="*/ 1343582 w 5030988"/>
              <a:gd name="connsiteY2" fmla="*/ 435220 h 1184205"/>
              <a:gd name="connsiteX3" fmla="*/ 2799137 w 5030988"/>
              <a:gd name="connsiteY3" fmla="*/ 408255 h 1184205"/>
              <a:gd name="connsiteX4" fmla="*/ 5020615 w 5030988"/>
              <a:gd name="connsiteY4" fmla="*/ 578411 h 1184205"/>
              <a:gd name="connsiteX5" fmla="*/ 2125015 w 5030988"/>
              <a:gd name="connsiteY5" fmla="*/ 1173723 h 1184205"/>
              <a:gd name="connsiteX0" fmla="*/ 2120000 w 5025973"/>
              <a:gd name="connsiteY0" fmla="*/ 1995415 h 2005897"/>
              <a:gd name="connsiteX1" fmla="*/ 5450 w 5025973"/>
              <a:gd name="connsiteY1" fmla="*/ 838127 h 2005897"/>
              <a:gd name="connsiteX2" fmla="*/ 1526033 w 5025973"/>
              <a:gd name="connsiteY2" fmla="*/ 3237 h 2005897"/>
              <a:gd name="connsiteX3" fmla="*/ 2794122 w 5025973"/>
              <a:gd name="connsiteY3" fmla="*/ 1229947 h 2005897"/>
              <a:gd name="connsiteX4" fmla="*/ 5015600 w 5025973"/>
              <a:gd name="connsiteY4" fmla="*/ 1400103 h 2005897"/>
              <a:gd name="connsiteX5" fmla="*/ 2120000 w 5025973"/>
              <a:gd name="connsiteY5" fmla="*/ 1995415 h 2005897"/>
              <a:gd name="connsiteX0" fmla="*/ 2120000 w 5274278"/>
              <a:gd name="connsiteY0" fmla="*/ 1998099 h 2010125"/>
              <a:gd name="connsiteX1" fmla="*/ 5450 w 5274278"/>
              <a:gd name="connsiteY1" fmla="*/ 840811 h 2010125"/>
              <a:gd name="connsiteX2" fmla="*/ 1526033 w 5274278"/>
              <a:gd name="connsiteY2" fmla="*/ 5921 h 2010125"/>
              <a:gd name="connsiteX3" fmla="*/ 4094850 w 5274278"/>
              <a:gd name="connsiteY3" fmla="*/ 729600 h 2010125"/>
              <a:gd name="connsiteX4" fmla="*/ 5015600 w 5274278"/>
              <a:gd name="connsiteY4" fmla="*/ 1402787 h 2010125"/>
              <a:gd name="connsiteX5" fmla="*/ 2120000 w 5274278"/>
              <a:gd name="connsiteY5" fmla="*/ 1998099 h 2010125"/>
              <a:gd name="connsiteX0" fmla="*/ 2120000 w 6465663"/>
              <a:gd name="connsiteY0" fmla="*/ 1998099 h 2047625"/>
              <a:gd name="connsiteX1" fmla="*/ 5450 w 6465663"/>
              <a:gd name="connsiteY1" fmla="*/ 840811 h 2047625"/>
              <a:gd name="connsiteX2" fmla="*/ 1526033 w 6465663"/>
              <a:gd name="connsiteY2" fmla="*/ 5921 h 2047625"/>
              <a:gd name="connsiteX3" fmla="*/ 4094850 w 6465663"/>
              <a:gd name="connsiteY3" fmla="*/ 729600 h 2047625"/>
              <a:gd name="connsiteX4" fmla="*/ 6407672 w 6465663"/>
              <a:gd name="connsiteY4" fmla="*/ 1725422 h 2047625"/>
              <a:gd name="connsiteX5" fmla="*/ 2120000 w 6465663"/>
              <a:gd name="connsiteY5" fmla="*/ 1998099 h 2047625"/>
              <a:gd name="connsiteX0" fmla="*/ 2121182 w 6466845"/>
              <a:gd name="connsiteY0" fmla="*/ 1552628 h 1602154"/>
              <a:gd name="connsiteX1" fmla="*/ 6632 w 6466845"/>
              <a:gd name="connsiteY1" fmla="*/ 395340 h 1602154"/>
              <a:gd name="connsiteX2" fmla="*/ 1474998 w 6466845"/>
              <a:gd name="connsiteY2" fmla="*/ 22471 h 1602154"/>
              <a:gd name="connsiteX3" fmla="*/ 4096032 w 6466845"/>
              <a:gd name="connsiteY3" fmla="*/ 284129 h 1602154"/>
              <a:gd name="connsiteX4" fmla="*/ 6408854 w 6466845"/>
              <a:gd name="connsiteY4" fmla="*/ 1279951 h 1602154"/>
              <a:gd name="connsiteX5" fmla="*/ 2121182 w 6466845"/>
              <a:gd name="connsiteY5" fmla="*/ 1552628 h 1602154"/>
              <a:gd name="connsiteX0" fmla="*/ 2121182 w 6409616"/>
              <a:gd name="connsiteY0" fmla="*/ 1538111 h 1581828"/>
              <a:gd name="connsiteX1" fmla="*/ 6632 w 6409616"/>
              <a:gd name="connsiteY1" fmla="*/ 380823 h 1581828"/>
              <a:gd name="connsiteX2" fmla="*/ 1474998 w 6409616"/>
              <a:gd name="connsiteY2" fmla="*/ 7954 h 1581828"/>
              <a:gd name="connsiteX3" fmla="*/ 2426285 w 6409616"/>
              <a:gd name="connsiteY3" fmla="*/ 575408 h 1581828"/>
              <a:gd name="connsiteX4" fmla="*/ 6408854 w 6409616"/>
              <a:gd name="connsiteY4" fmla="*/ 1265434 h 1581828"/>
              <a:gd name="connsiteX5" fmla="*/ 2121182 w 6409616"/>
              <a:gd name="connsiteY5" fmla="*/ 1538111 h 1581828"/>
              <a:gd name="connsiteX0" fmla="*/ 1058539 w 6438789"/>
              <a:gd name="connsiteY0" fmla="*/ 2531300 h 2544962"/>
              <a:gd name="connsiteX1" fmla="*/ 22616 w 6438789"/>
              <a:gd name="connsiteY1" fmla="*/ 380823 h 2544962"/>
              <a:gd name="connsiteX2" fmla="*/ 1490982 w 6438789"/>
              <a:gd name="connsiteY2" fmla="*/ 7954 h 2544962"/>
              <a:gd name="connsiteX3" fmla="*/ 2442269 w 6438789"/>
              <a:gd name="connsiteY3" fmla="*/ 575408 h 2544962"/>
              <a:gd name="connsiteX4" fmla="*/ 6424838 w 6438789"/>
              <a:gd name="connsiteY4" fmla="*/ 1265434 h 2544962"/>
              <a:gd name="connsiteX5" fmla="*/ 1058539 w 6438789"/>
              <a:gd name="connsiteY5" fmla="*/ 2531300 h 2544962"/>
              <a:gd name="connsiteX0" fmla="*/ 1691968 w 7072218"/>
              <a:gd name="connsiteY0" fmla="*/ 2531300 h 2541208"/>
              <a:gd name="connsiteX1" fmla="*/ 5960 w 7072218"/>
              <a:gd name="connsiteY1" fmla="*/ 525215 h 2541208"/>
              <a:gd name="connsiteX2" fmla="*/ 2124411 w 7072218"/>
              <a:gd name="connsiteY2" fmla="*/ 7954 h 2541208"/>
              <a:gd name="connsiteX3" fmla="*/ 3075698 w 7072218"/>
              <a:gd name="connsiteY3" fmla="*/ 575408 h 2541208"/>
              <a:gd name="connsiteX4" fmla="*/ 7058267 w 7072218"/>
              <a:gd name="connsiteY4" fmla="*/ 1265434 h 2541208"/>
              <a:gd name="connsiteX5" fmla="*/ 1691968 w 7072218"/>
              <a:gd name="connsiteY5" fmla="*/ 2531300 h 2541208"/>
              <a:gd name="connsiteX0" fmla="*/ 1691968 w 7118877"/>
              <a:gd name="connsiteY0" fmla="*/ 2529251 h 2538545"/>
              <a:gd name="connsiteX1" fmla="*/ 5960 w 7118877"/>
              <a:gd name="connsiteY1" fmla="*/ 523166 h 2538545"/>
              <a:gd name="connsiteX2" fmla="*/ 2124411 w 7118877"/>
              <a:gd name="connsiteY2" fmla="*/ 5905 h 2538545"/>
              <a:gd name="connsiteX3" fmla="*/ 3075698 w 7118877"/>
              <a:gd name="connsiteY3" fmla="*/ 573359 h 2538545"/>
              <a:gd name="connsiteX4" fmla="*/ 4495291 w 7118877"/>
              <a:gd name="connsiteY4" fmla="*/ 1041267 h 2538545"/>
              <a:gd name="connsiteX5" fmla="*/ 7058267 w 7118877"/>
              <a:gd name="connsiteY5" fmla="*/ 1263385 h 2538545"/>
              <a:gd name="connsiteX6" fmla="*/ 1691968 w 7118877"/>
              <a:gd name="connsiteY6" fmla="*/ 2529251 h 2538545"/>
              <a:gd name="connsiteX0" fmla="*/ 329994 w 5756903"/>
              <a:gd name="connsiteY0" fmla="*/ 2529251 h 2529466"/>
              <a:gd name="connsiteX1" fmla="*/ 601979 w 5756903"/>
              <a:gd name="connsiteY1" fmla="*/ 1159199 h 2529466"/>
              <a:gd name="connsiteX2" fmla="*/ 762437 w 5756903"/>
              <a:gd name="connsiteY2" fmla="*/ 5905 h 2529466"/>
              <a:gd name="connsiteX3" fmla="*/ 1713724 w 5756903"/>
              <a:gd name="connsiteY3" fmla="*/ 573359 h 2529466"/>
              <a:gd name="connsiteX4" fmla="*/ 3133317 w 5756903"/>
              <a:gd name="connsiteY4" fmla="*/ 1041267 h 2529466"/>
              <a:gd name="connsiteX5" fmla="*/ 5696293 w 5756903"/>
              <a:gd name="connsiteY5" fmla="*/ 1263385 h 2529466"/>
              <a:gd name="connsiteX6" fmla="*/ 329994 w 5756903"/>
              <a:gd name="connsiteY6" fmla="*/ 2529251 h 2529466"/>
              <a:gd name="connsiteX0" fmla="*/ 329993 w 5756902"/>
              <a:gd name="connsiteY0" fmla="*/ 2535676 h 2535891"/>
              <a:gd name="connsiteX1" fmla="*/ 601978 w 5756902"/>
              <a:gd name="connsiteY1" fmla="*/ 1165624 h 2535891"/>
              <a:gd name="connsiteX2" fmla="*/ 762436 w 5756902"/>
              <a:gd name="connsiteY2" fmla="*/ 12330 h 2535891"/>
              <a:gd name="connsiteX3" fmla="*/ 1744128 w 5756902"/>
              <a:gd name="connsiteY3" fmla="*/ 261915 h 2535891"/>
              <a:gd name="connsiteX4" fmla="*/ 3133316 w 5756902"/>
              <a:gd name="connsiteY4" fmla="*/ 1047692 h 2535891"/>
              <a:gd name="connsiteX5" fmla="*/ 5696292 w 5756902"/>
              <a:gd name="connsiteY5" fmla="*/ 1269810 h 2535891"/>
              <a:gd name="connsiteX6" fmla="*/ 329993 w 5756902"/>
              <a:gd name="connsiteY6" fmla="*/ 2535676 h 2535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56902" h="2535891">
                <a:moveTo>
                  <a:pt x="329993" y="2535676"/>
                </a:moveTo>
                <a:cubicBezTo>
                  <a:pt x="-519059" y="2518312"/>
                  <a:pt x="529904" y="1586182"/>
                  <a:pt x="601978" y="1165624"/>
                </a:cubicBezTo>
                <a:cubicBezTo>
                  <a:pt x="674052" y="745066"/>
                  <a:pt x="421123" y="81386"/>
                  <a:pt x="762436" y="12330"/>
                </a:cubicBezTo>
                <a:cubicBezTo>
                  <a:pt x="1103749" y="-56726"/>
                  <a:pt x="1254884" y="183265"/>
                  <a:pt x="1744128" y="261915"/>
                </a:cubicBezTo>
                <a:cubicBezTo>
                  <a:pt x="2233372" y="340565"/>
                  <a:pt x="2469555" y="932688"/>
                  <a:pt x="3133316" y="1047692"/>
                </a:cubicBezTo>
                <a:cubicBezTo>
                  <a:pt x="3797077" y="1162696"/>
                  <a:pt x="6163512" y="1021813"/>
                  <a:pt x="5696292" y="1269810"/>
                </a:cubicBezTo>
                <a:cubicBezTo>
                  <a:pt x="5229072" y="1517807"/>
                  <a:pt x="1179045" y="2553040"/>
                  <a:pt x="329993" y="2535676"/>
                </a:cubicBezTo>
                <a:close/>
              </a:path>
            </a:pathLst>
          </a:custGeom>
          <a:solidFill>
            <a:srgbClr val="FEE6F1"/>
          </a:solidFill>
          <a:ln>
            <a:solidFill>
              <a:srgbClr val="FEE6F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0" name="椭圆 7">
            <a:extLst>
              <a:ext uri="{FF2B5EF4-FFF2-40B4-BE49-F238E27FC236}">
                <a16:creationId xmlns:a16="http://schemas.microsoft.com/office/drawing/2014/main" id="{540D1AE1-B36E-40DC-BDE8-7D2D0F29DC9B}"/>
              </a:ext>
            </a:extLst>
          </p:cNvPr>
          <p:cNvSpPr/>
          <p:nvPr/>
        </p:nvSpPr>
        <p:spPr>
          <a:xfrm rot="7903156">
            <a:off x="173229" y="2730938"/>
            <a:ext cx="3890048" cy="4503736"/>
          </a:xfrm>
          <a:custGeom>
            <a:avLst/>
            <a:gdLst>
              <a:gd name="connsiteX0" fmla="*/ 0 w 4267200"/>
              <a:gd name="connsiteY0" fmla="*/ 1871663 h 3743325"/>
              <a:gd name="connsiteX1" fmla="*/ 2133600 w 4267200"/>
              <a:gd name="connsiteY1" fmla="*/ 0 h 3743325"/>
              <a:gd name="connsiteX2" fmla="*/ 4267200 w 4267200"/>
              <a:gd name="connsiteY2" fmla="*/ 1871663 h 3743325"/>
              <a:gd name="connsiteX3" fmla="*/ 2133600 w 4267200"/>
              <a:gd name="connsiteY3" fmla="*/ 3743326 h 3743325"/>
              <a:gd name="connsiteX4" fmla="*/ 0 w 4267200"/>
              <a:gd name="connsiteY4" fmla="*/ 1871663 h 3743325"/>
              <a:gd name="connsiteX0" fmla="*/ 2058945 w 6326145"/>
              <a:gd name="connsiteY0" fmla="*/ 1795463 h 3667126"/>
              <a:gd name="connsiteX1" fmla="*/ 334920 w 6326145"/>
              <a:gd name="connsiteY1" fmla="*/ 0 h 3667126"/>
              <a:gd name="connsiteX2" fmla="*/ 6326145 w 6326145"/>
              <a:gd name="connsiteY2" fmla="*/ 1795463 h 3667126"/>
              <a:gd name="connsiteX3" fmla="*/ 4192545 w 6326145"/>
              <a:gd name="connsiteY3" fmla="*/ 3667126 h 3667126"/>
              <a:gd name="connsiteX4" fmla="*/ 2058945 w 6326145"/>
              <a:gd name="connsiteY4" fmla="*/ 1795463 h 3667126"/>
              <a:gd name="connsiteX0" fmla="*/ 1360577 w 6256427"/>
              <a:gd name="connsiteY0" fmla="*/ 3727012 h 4080258"/>
              <a:gd name="connsiteX1" fmla="*/ 265202 w 6256427"/>
              <a:gd name="connsiteY1" fmla="*/ 55124 h 4080258"/>
              <a:gd name="connsiteX2" fmla="*/ 6256427 w 6256427"/>
              <a:gd name="connsiteY2" fmla="*/ 1850587 h 4080258"/>
              <a:gd name="connsiteX3" fmla="*/ 4122827 w 6256427"/>
              <a:gd name="connsiteY3" fmla="*/ 3722250 h 4080258"/>
              <a:gd name="connsiteX4" fmla="*/ 1360577 w 6256427"/>
              <a:gd name="connsiteY4" fmla="*/ 3727012 h 4080258"/>
              <a:gd name="connsiteX0" fmla="*/ 1105883 w 3870925"/>
              <a:gd name="connsiteY0" fmla="*/ 4899979 h 5407671"/>
              <a:gd name="connsiteX1" fmla="*/ 10508 w 3870925"/>
              <a:gd name="connsiteY1" fmla="*/ 1228091 h 5407671"/>
              <a:gd name="connsiteX2" fmla="*/ 1667858 w 3870925"/>
              <a:gd name="connsiteY2" fmla="*/ 423229 h 5407671"/>
              <a:gd name="connsiteX3" fmla="*/ 3868133 w 3870925"/>
              <a:gd name="connsiteY3" fmla="*/ 4895217 h 5407671"/>
              <a:gd name="connsiteX4" fmla="*/ 1105883 w 3870925"/>
              <a:gd name="connsiteY4" fmla="*/ 4899979 h 5407671"/>
              <a:gd name="connsiteX0" fmla="*/ 1107593 w 4434072"/>
              <a:gd name="connsiteY0" fmla="*/ 4899979 h 4947844"/>
              <a:gd name="connsiteX1" fmla="*/ 12218 w 4434072"/>
              <a:gd name="connsiteY1" fmla="*/ 1228091 h 4947844"/>
              <a:gd name="connsiteX2" fmla="*/ 1669568 w 4434072"/>
              <a:gd name="connsiteY2" fmla="*/ 423229 h 4947844"/>
              <a:gd name="connsiteX3" fmla="*/ 4431818 w 4434072"/>
              <a:gd name="connsiteY3" fmla="*/ 3133092 h 4947844"/>
              <a:gd name="connsiteX4" fmla="*/ 1107593 w 4434072"/>
              <a:gd name="connsiteY4" fmla="*/ 4899979 h 4947844"/>
              <a:gd name="connsiteX0" fmla="*/ 2409825 w 5770997"/>
              <a:gd name="connsiteY0" fmla="*/ 5132138 h 5181355"/>
              <a:gd name="connsiteX1" fmla="*/ 1314450 w 5770997"/>
              <a:gd name="connsiteY1" fmla="*/ 1460250 h 5181355"/>
              <a:gd name="connsiteX2" fmla="*/ 0 w 5770997"/>
              <a:gd name="connsiteY2" fmla="*/ 379163 h 5181355"/>
              <a:gd name="connsiteX3" fmla="*/ 5734050 w 5770997"/>
              <a:gd name="connsiteY3" fmla="*/ 3365251 h 5181355"/>
              <a:gd name="connsiteX4" fmla="*/ 2409825 w 5770997"/>
              <a:gd name="connsiteY4" fmla="*/ 5132138 h 5181355"/>
              <a:gd name="connsiteX0" fmla="*/ 2409825 w 5772109"/>
              <a:gd name="connsiteY0" fmla="*/ 4987879 h 4993638"/>
              <a:gd name="connsiteX1" fmla="*/ 723900 w 5772109"/>
              <a:gd name="connsiteY1" fmla="*/ 2659016 h 4993638"/>
              <a:gd name="connsiteX2" fmla="*/ 0 w 5772109"/>
              <a:gd name="connsiteY2" fmla="*/ 234904 h 4993638"/>
              <a:gd name="connsiteX3" fmla="*/ 5734050 w 5772109"/>
              <a:gd name="connsiteY3" fmla="*/ 3220992 h 4993638"/>
              <a:gd name="connsiteX4" fmla="*/ 2409825 w 5772109"/>
              <a:gd name="connsiteY4" fmla="*/ 4987879 h 4993638"/>
              <a:gd name="connsiteX0" fmla="*/ 1688767 w 5013883"/>
              <a:gd name="connsiteY0" fmla="*/ 3197437 h 3201909"/>
              <a:gd name="connsiteX1" fmla="*/ 2842 w 5013883"/>
              <a:gd name="connsiteY1" fmla="*/ 868574 h 3201909"/>
              <a:gd name="connsiteX2" fmla="*/ 2050717 w 5013883"/>
              <a:gd name="connsiteY2" fmla="*/ 454237 h 3201909"/>
              <a:gd name="connsiteX3" fmla="*/ 5012992 w 5013883"/>
              <a:gd name="connsiteY3" fmla="*/ 1430550 h 3201909"/>
              <a:gd name="connsiteX4" fmla="*/ 1688767 w 5013883"/>
              <a:gd name="connsiteY4" fmla="*/ 3197437 h 3201909"/>
              <a:gd name="connsiteX0" fmla="*/ 1695805 w 5021123"/>
              <a:gd name="connsiteY0" fmla="*/ 2856838 h 2861310"/>
              <a:gd name="connsiteX1" fmla="*/ 9880 w 5021123"/>
              <a:gd name="connsiteY1" fmla="*/ 527975 h 2861310"/>
              <a:gd name="connsiteX2" fmla="*/ 1048105 w 5021123"/>
              <a:gd name="connsiteY2" fmla="*/ 146436 h 2861310"/>
              <a:gd name="connsiteX3" fmla="*/ 2057755 w 5021123"/>
              <a:gd name="connsiteY3" fmla="*/ 113638 h 2861310"/>
              <a:gd name="connsiteX4" fmla="*/ 5020030 w 5021123"/>
              <a:gd name="connsiteY4" fmla="*/ 1089951 h 2861310"/>
              <a:gd name="connsiteX5" fmla="*/ 1695805 w 5021123"/>
              <a:gd name="connsiteY5" fmla="*/ 2856838 h 2861310"/>
              <a:gd name="connsiteX0" fmla="*/ 2138495 w 5034139"/>
              <a:gd name="connsiteY0" fmla="*/ 1685263 h 1698448"/>
              <a:gd name="connsiteX1" fmla="*/ 23945 w 5034139"/>
              <a:gd name="connsiteY1" fmla="*/ 527975 h 1698448"/>
              <a:gd name="connsiteX2" fmla="*/ 1062170 w 5034139"/>
              <a:gd name="connsiteY2" fmla="*/ 146436 h 1698448"/>
              <a:gd name="connsiteX3" fmla="*/ 2071820 w 5034139"/>
              <a:gd name="connsiteY3" fmla="*/ 113638 h 1698448"/>
              <a:gd name="connsiteX4" fmla="*/ 5034095 w 5034139"/>
              <a:gd name="connsiteY4" fmla="*/ 1089951 h 1698448"/>
              <a:gd name="connsiteX5" fmla="*/ 2138495 w 5034139"/>
              <a:gd name="connsiteY5" fmla="*/ 1685263 h 1698448"/>
              <a:gd name="connsiteX0" fmla="*/ 2138495 w 5046127"/>
              <a:gd name="connsiteY0" fmla="*/ 1543359 h 1553485"/>
              <a:gd name="connsiteX1" fmla="*/ 23945 w 5046127"/>
              <a:gd name="connsiteY1" fmla="*/ 386071 h 1553485"/>
              <a:gd name="connsiteX2" fmla="*/ 1062170 w 5046127"/>
              <a:gd name="connsiteY2" fmla="*/ 4532 h 1553485"/>
              <a:gd name="connsiteX3" fmla="*/ 3110045 w 5046127"/>
              <a:gd name="connsiteY3" fmla="*/ 914709 h 1553485"/>
              <a:gd name="connsiteX4" fmla="*/ 5034095 w 5046127"/>
              <a:gd name="connsiteY4" fmla="*/ 948047 h 1553485"/>
              <a:gd name="connsiteX5" fmla="*/ 2138495 w 5046127"/>
              <a:gd name="connsiteY5" fmla="*/ 1543359 h 1553485"/>
              <a:gd name="connsiteX0" fmla="*/ 2137354 w 5044986"/>
              <a:gd name="connsiteY0" fmla="*/ 1354288 h 1364414"/>
              <a:gd name="connsiteX1" fmla="*/ 22804 w 5044986"/>
              <a:gd name="connsiteY1" fmla="*/ 197000 h 1364414"/>
              <a:gd name="connsiteX2" fmla="*/ 1080079 w 5044986"/>
              <a:gd name="connsiteY2" fmla="*/ 5961 h 1364414"/>
              <a:gd name="connsiteX3" fmla="*/ 3108904 w 5044986"/>
              <a:gd name="connsiteY3" fmla="*/ 725638 h 1364414"/>
              <a:gd name="connsiteX4" fmla="*/ 5032954 w 5044986"/>
              <a:gd name="connsiteY4" fmla="*/ 758976 h 1364414"/>
              <a:gd name="connsiteX5" fmla="*/ 2137354 w 5044986"/>
              <a:gd name="connsiteY5" fmla="*/ 1354288 h 1364414"/>
              <a:gd name="connsiteX0" fmla="*/ 2137354 w 5183139"/>
              <a:gd name="connsiteY0" fmla="*/ 1983770 h 1998661"/>
              <a:gd name="connsiteX1" fmla="*/ 22804 w 5183139"/>
              <a:gd name="connsiteY1" fmla="*/ 826482 h 1998661"/>
              <a:gd name="connsiteX2" fmla="*/ 1080079 w 5183139"/>
              <a:gd name="connsiteY2" fmla="*/ 635443 h 1998661"/>
              <a:gd name="connsiteX3" fmla="*/ 4439494 w 5183139"/>
              <a:gd name="connsiteY3" fmla="*/ 46638 h 1998661"/>
              <a:gd name="connsiteX4" fmla="*/ 5032954 w 5183139"/>
              <a:gd name="connsiteY4" fmla="*/ 1388458 h 1998661"/>
              <a:gd name="connsiteX5" fmla="*/ 2137354 w 5183139"/>
              <a:gd name="connsiteY5" fmla="*/ 1983770 h 1998661"/>
              <a:gd name="connsiteX0" fmla="*/ 2137354 w 5034005"/>
              <a:gd name="connsiteY0" fmla="*/ 1358497 h 1369299"/>
              <a:gd name="connsiteX1" fmla="*/ 22804 w 5034005"/>
              <a:gd name="connsiteY1" fmla="*/ 201209 h 1369299"/>
              <a:gd name="connsiteX2" fmla="*/ 1080079 w 5034005"/>
              <a:gd name="connsiteY2" fmla="*/ 10170 h 1369299"/>
              <a:gd name="connsiteX3" fmla="*/ 2462376 w 5034005"/>
              <a:gd name="connsiteY3" fmla="*/ 477529 h 1369299"/>
              <a:gd name="connsiteX4" fmla="*/ 5032954 w 5034005"/>
              <a:gd name="connsiteY4" fmla="*/ 763185 h 1369299"/>
              <a:gd name="connsiteX5" fmla="*/ 2137354 w 5034005"/>
              <a:gd name="connsiteY5" fmla="*/ 1358497 h 1369299"/>
              <a:gd name="connsiteX0" fmla="*/ 2125015 w 5021666"/>
              <a:gd name="connsiteY0" fmla="*/ 1173723 h 1184525"/>
              <a:gd name="connsiteX1" fmla="*/ 10465 w 5021666"/>
              <a:gd name="connsiteY1" fmla="*/ 16435 h 1184525"/>
              <a:gd name="connsiteX2" fmla="*/ 1343582 w 5021666"/>
              <a:gd name="connsiteY2" fmla="*/ 435220 h 1184525"/>
              <a:gd name="connsiteX3" fmla="*/ 2450037 w 5021666"/>
              <a:gd name="connsiteY3" fmla="*/ 292755 h 1184525"/>
              <a:gd name="connsiteX4" fmla="*/ 5020615 w 5021666"/>
              <a:gd name="connsiteY4" fmla="*/ 578411 h 1184525"/>
              <a:gd name="connsiteX5" fmla="*/ 2125015 w 5021666"/>
              <a:gd name="connsiteY5" fmla="*/ 1173723 h 1184525"/>
              <a:gd name="connsiteX0" fmla="*/ 2125015 w 5025746"/>
              <a:gd name="connsiteY0" fmla="*/ 1173723 h 1184205"/>
              <a:gd name="connsiteX1" fmla="*/ 10465 w 5025746"/>
              <a:gd name="connsiteY1" fmla="*/ 16435 h 1184205"/>
              <a:gd name="connsiteX2" fmla="*/ 1343582 w 5025746"/>
              <a:gd name="connsiteY2" fmla="*/ 435220 h 1184205"/>
              <a:gd name="connsiteX3" fmla="*/ 2799137 w 5025746"/>
              <a:gd name="connsiteY3" fmla="*/ 408255 h 1184205"/>
              <a:gd name="connsiteX4" fmla="*/ 5020615 w 5025746"/>
              <a:gd name="connsiteY4" fmla="*/ 578411 h 1184205"/>
              <a:gd name="connsiteX5" fmla="*/ 2125015 w 5025746"/>
              <a:gd name="connsiteY5" fmla="*/ 1173723 h 1184205"/>
              <a:gd name="connsiteX0" fmla="*/ 2125015 w 5030988"/>
              <a:gd name="connsiteY0" fmla="*/ 1173723 h 1184205"/>
              <a:gd name="connsiteX1" fmla="*/ 10465 w 5030988"/>
              <a:gd name="connsiteY1" fmla="*/ 16435 h 1184205"/>
              <a:gd name="connsiteX2" fmla="*/ 1343582 w 5030988"/>
              <a:gd name="connsiteY2" fmla="*/ 435220 h 1184205"/>
              <a:gd name="connsiteX3" fmla="*/ 2799137 w 5030988"/>
              <a:gd name="connsiteY3" fmla="*/ 408255 h 1184205"/>
              <a:gd name="connsiteX4" fmla="*/ 5020615 w 5030988"/>
              <a:gd name="connsiteY4" fmla="*/ 578411 h 1184205"/>
              <a:gd name="connsiteX5" fmla="*/ 2125015 w 5030988"/>
              <a:gd name="connsiteY5" fmla="*/ 1173723 h 1184205"/>
              <a:gd name="connsiteX0" fmla="*/ 2120000 w 5025973"/>
              <a:gd name="connsiteY0" fmla="*/ 1995415 h 2005897"/>
              <a:gd name="connsiteX1" fmla="*/ 5450 w 5025973"/>
              <a:gd name="connsiteY1" fmla="*/ 838127 h 2005897"/>
              <a:gd name="connsiteX2" fmla="*/ 1526033 w 5025973"/>
              <a:gd name="connsiteY2" fmla="*/ 3237 h 2005897"/>
              <a:gd name="connsiteX3" fmla="*/ 2794122 w 5025973"/>
              <a:gd name="connsiteY3" fmla="*/ 1229947 h 2005897"/>
              <a:gd name="connsiteX4" fmla="*/ 5015600 w 5025973"/>
              <a:gd name="connsiteY4" fmla="*/ 1400103 h 2005897"/>
              <a:gd name="connsiteX5" fmla="*/ 2120000 w 5025973"/>
              <a:gd name="connsiteY5" fmla="*/ 1995415 h 2005897"/>
              <a:gd name="connsiteX0" fmla="*/ 2120000 w 5274278"/>
              <a:gd name="connsiteY0" fmla="*/ 1998099 h 2010125"/>
              <a:gd name="connsiteX1" fmla="*/ 5450 w 5274278"/>
              <a:gd name="connsiteY1" fmla="*/ 840811 h 2010125"/>
              <a:gd name="connsiteX2" fmla="*/ 1526033 w 5274278"/>
              <a:gd name="connsiteY2" fmla="*/ 5921 h 2010125"/>
              <a:gd name="connsiteX3" fmla="*/ 4094850 w 5274278"/>
              <a:gd name="connsiteY3" fmla="*/ 729600 h 2010125"/>
              <a:gd name="connsiteX4" fmla="*/ 5015600 w 5274278"/>
              <a:gd name="connsiteY4" fmla="*/ 1402787 h 2010125"/>
              <a:gd name="connsiteX5" fmla="*/ 2120000 w 5274278"/>
              <a:gd name="connsiteY5" fmla="*/ 1998099 h 2010125"/>
              <a:gd name="connsiteX0" fmla="*/ 2120000 w 6465663"/>
              <a:gd name="connsiteY0" fmla="*/ 1998099 h 2047625"/>
              <a:gd name="connsiteX1" fmla="*/ 5450 w 6465663"/>
              <a:gd name="connsiteY1" fmla="*/ 840811 h 2047625"/>
              <a:gd name="connsiteX2" fmla="*/ 1526033 w 6465663"/>
              <a:gd name="connsiteY2" fmla="*/ 5921 h 2047625"/>
              <a:gd name="connsiteX3" fmla="*/ 4094850 w 6465663"/>
              <a:gd name="connsiteY3" fmla="*/ 729600 h 2047625"/>
              <a:gd name="connsiteX4" fmla="*/ 6407672 w 6465663"/>
              <a:gd name="connsiteY4" fmla="*/ 1725422 h 2047625"/>
              <a:gd name="connsiteX5" fmla="*/ 2120000 w 6465663"/>
              <a:gd name="connsiteY5" fmla="*/ 1998099 h 2047625"/>
              <a:gd name="connsiteX0" fmla="*/ 2121182 w 6466845"/>
              <a:gd name="connsiteY0" fmla="*/ 1552628 h 1602154"/>
              <a:gd name="connsiteX1" fmla="*/ 6632 w 6466845"/>
              <a:gd name="connsiteY1" fmla="*/ 395340 h 1602154"/>
              <a:gd name="connsiteX2" fmla="*/ 1474998 w 6466845"/>
              <a:gd name="connsiteY2" fmla="*/ 22471 h 1602154"/>
              <a:gd name="connsiteX3" fmla="*/ 4096032 w 6466845"/>
              <a:gd name="connsiteY3" fmla="*/ 284129 h 1602154"/>
              <a:gd name="connsiteX4" fmla="*/ 6408854 w 6466845"/>
              <a:gd name="connsiteY4" fmla="*/ 1279951 h 1602154"/>
              <a:gd name="connsiteX5" fmla="*/ 2121182 w 6466845"/>
              <a:gd name="connsiteY5" fmla="*/ 1552628 h 1602154"/>
              <a:gd name="connsiteX0" fmla="*/ 2121182 w 6409616"/>
              <a:gd name="connsiteY0" fmla="*/ 1538111 h 1581828"/>
              <a:gd name="connsiteX1" fmla="*/ 6632 w 6409616"/>
              <a:gd name="connsiteY1" fmla="*/ 380823 h 1581828"/>
              <a:gd name="connsiteX2" fmla="*/ 1474998 w 6409616"/>
              <a:gd name="connsiteY2" fmla="*/ 7954 h 1581828"/>
              <a:gd name="connsiteX3" fmla="*/ 2426285 w 6409616"/>
              <a:gd name="connsiteY3" fmla="*/ 575408 h 1581828"/>
              <a:gd name="connsiteX4" fmla="*/ 6408854 w 6409616"/>
              <a:gd name="connsiteY4" fmla="*/ 1265434 h 1581828"/>
              <a:gd name="connsiteX5" fmla="*/ 2121182 w 6409616"/>
              <a:gd name="connsiteY5" fmla="*/ 1538111 h 1581828"/>
              <a:gd name="connsiteX0" fmla="*/ 1058539 w 6438789"/>
              <a:gd name="connsiteY0" fmla="*/ 2531300 h 2544962"/>
              <a:gd name="connsiteX1" fmla="*/ 22616 w 6438789"/>
              <a:gd name="connsiteY1" fmla="*/ 380823 h 2544962"/>
              <a:gd name="connsiteX2" fmla="*/ 1490982 w 6438789"/>
              <a:gd name="connsiteY2" fmla="*/ 7954 h 2544962"/>
              <a:gd name="connsiteX3" fmla="*/ 2442269 w 6438789"/>
              <a:gd name="connsiteY3" fmla="*/ 575408 h 2544962"/>
              <a:gd name="connsiteX4" fmla="*/ 6424838 w 6438789"/>
              <a:gd name="connsiteY4" fmla="*/ 1265434 h 2544962"/>
              <a:gd name="connsiteX5" fmla="*/ 1058539 w 6438789"/>
              <a:gd name="connsiteY5" fmla="*/ 2531300 h 2544962"/>
              <a:gd name="connsiteX0" fmla="*/ 1691968 w 7072218"/>
              <a:gd name="connsiteY0" fmla="*/ 2531300 h 2541208"/>
              <a:gd name="connsiteX1" fmla="*/ 5960 w 7072218"/>
              <a:gd name="connsiteY1" fmla="*/ 525215 h 2541208"/>
              <a:gd name="connsiteX2" fmla="*/ 2124411 w 7072218"/>
              <a:gd name="connsiteY2" fmla="*/ 7954 h 2541208"/>
              <a:gd name="connsiteX3" fmla="*/ 3075698 w 7072218"/>
              <a:gd name="connsiteY3" fmla="*/ 575408 h 2541208"/>
              <a:gd name="connsiteX4" fmla="*/ 7058267 w 7072218"/>
              <a:gd name="connsiteY4" fmla="*/ 1265434 h 2541208"/>
              <a:gd name="connsiteX5" fmla="*/ 1691968 w 7072218"/>
              <a:gd name="connsiteY5" fmla="*/ 2531300 h 2541208"/>
              <a:gd name="connsiteX0" fmla="*/ 1691968 w 7118877"/>
              <a:gd name="connsiteY0" fmla="*/ 2529251 h 2538545"/>
              <a:gd name="connsiteX1" fmla="*/ 5960 w 7118877"/>
              <a:gd name="connsiteY1" fmla="*/ 523166 h 2538545"/>
              <a:gd name="connsiteX2" fmla="*/ 2124411 w 7118877"/>
              <a:gd name="connsiteY2" fmla="*/ 5905 h 2538545"/>
              <a:gd name="connsiteX3" fmla="*/ 3075698 w 7118877"/>
              <a:gd name="connsiteY3" fmla="*/ 573359 h 2538545"/>
              <a:gd name="connsiteX4" fmla="*/ 4495291 w 7118877"/>
              <a:gd name="connsiteY4" fmla="*/ 1041267 h 2538545"/>
              <a:gd name="connsiteX5" fmla="*/ 7058267 w 7118877"/>
              <a:gd name="connsiteY5" fmla="*/ 1263385 h 2538545"/>
              <a:gd name="connsiteX6" fmla="*/ 1691968 w 7118877"/>
              <a:gd name="connsiteY6" fmla="*/ 2529251 h 2538545"/>
              <a:gd name="connsiteX0" fmla="*/ 329994 w 5756903"/>
              <a:gd name="connsiteY0" fmla="*/ 2529251 h 2529466"/>
              <a:gd name="connsiteX1" fmla="*/ 601979 w 5756903"/>
              <a:gd name="connsiteY1" fmla="*/ 1159199 h 2529466"/>
              <a:gd name="connsiteX2" fmla="*/ 762437 w 5756903"/>
              <a:gd name="connsiteY2" fmla="*/ 5905 h 2529466"/>
              <a:gd name="connsiteX3" fmla="*/ 1713724 w 5756903"/>
              <a:gd name="connsiteY3" fmla="*/ 573359 h 2529466"/>
              <a:gd name="connsiteX4" fmla="*/ 3133317 w 5756903"/>
              <a:gd name="connsiteY4" fmla="*/ 1041267 h 2529466"/>
              <a:gd name="connsiteX5" fmla="*/ 5696293 w 5756903"/>
              <a:gd name="connsiteY5" fmla="*/ 1263385 h 2529466"/>
              <a:gd name="connsiteX6" fmla="*/ 329994 w 5756903"/>
              <a:gd name="connsiteY6" fmla="*/ 2529251 h 2529466"/>
              <a:gd name="connsiteX0" fmla="*/ 329993 w 5756902"/>
              <a:gd name="connsiteY0" fmla="*/ 2535676 h 2535891"/>
              <a:gd name="connsiteX1" fmla="*/ 601978 w 5756902"/>
              <a:gd name="connsiteY1" fmla="*/ 1165624 h 2535891"/>
              <a:gd name="connsiteX2" fmla="*/ 762436 w 5756902"/>
              <a:gd name="connsiteY2" fmla="*/ 12330 h 2535891"/>
              <a:gd name="connsiteX3" fmla="*/ 1744128 w 5756902"/>
              <a:gd name="connsiteY3" fmla="*/ 261915 h 2535891"/>
              <a:gd name="connsiteX4" fmla="*/ 3133316 w 5756902"/>
              <a:gd name="connsiteY4" fmla="*/ 1047692 h 2535891"/>
              <a:gd name="connsiteX5" fmla="*/ 5696292 w 5756902"/>
              <a:gd name="connsiteY5" fmla="*/ 1269810 h 2535891"/>
              <a:gd name="connsiteX6" fmla="*/ 329993 w 5756902"/>
              <a:gd name="connsiteY6" fmla="*/ 2535676 h 2535891"/>
              <a:gd name="connsiteX0" fmla="*/ 4375972 w 5489362"/>
              <a:gd name="connsiteY0" fmla="*/ 3782616 h 3782724"/>
              <a:gd name="connsiteX1" fmla="*/ 324437 w 5489362"/>
              <a:gd name="connsiteY1" fmla="*/ 1165624 h 3782724"/>
              <a:gd name="connsiteX2" fmla="*/ 484895 w 5489362"/>
              <a:gd name="connsiteY2" fmla="*/ 12330 h 3782724"/>
              <a:gd name="connsiteX3" fmla="*/ 1466587 w 5489362"/>
              <a:gd name="connsiteY3" fmla="*/ 261915 h 3782724"/>
              <a:gd name="connsiteX4" fmla="*/ 2855775 w 5489362"/>
              <a:gd name="connsiteY4" fmla="*/ 1047692 h 3782724"/>
              <a:gd name="connsiteX5" fmla="*/ 5418751 w 5489362"/>
              <a:gd name="connsiteY5" fmla="*/ 1269810 h 3782724"/>
              <a:gd name="connsiteX6" fmla="*/ 4375972 w 5489362"/>
              <a:gd name="connsiteY6" fmla="*/ 3782616 h 3782724"/>
              <a:gd name="connsiteX0" fmla="*/ 4375972 w 5481519"/>
              <a:gd name="connsiteY0" fmla="*/ 3782616 h 3782732"/>
              <a:gd name="connsiteX1" fmla="*/ 324437 w 5481519"/>
              <a:gd name="connsiteY1" fmla="*/ 1165624 h 3782732"/>
              <a:gd name="connsiteX2" fmla="*/ 484895 w 5481519"/>
              <a:gd name="connsiteY2" fmla="*/ 12330 h 3782732"/>
              <a:gd name="connsiteX3" fmla="*/ 1466587 w 5481519"/>
              <a:gd name="connsiteY3" fmla="*/ 261915 h 3782732"/>
              <a:gd name="connsiteX4" fmla="*/ 2983252 w 5481519"/>
              <a:gd name="connsiteY4" fmla="*/ 204000 h 3782732"/>
              <a:gd name="connsiteX5" fmla="*/ 5418751 w 5481519"/>
              <a:gd name="connsiteY5" fmla="*/ 1269810 h 3782732"/>
              <a:gd name="connsiteX6" fmla="*/ 4375972 w 5481519"/>
              <a:gd name="connsiteY6" fmla="*/ 3782616 h 3782732"/>
              <a:gd name="connsiteX0" fmla="*/ 4222944 w 5309007"/>
              <a:gd name="connsiteY0" fmla="*/ 3782616 h 3824493"/>
              <a:gd name="connsiteX1" fmla="*/ 2131314 w 5309007"/>
              <a:gd name="connsiteY1" fmla="*/ 2721672 h 3824493"/>
              <a:gd name="connsiteX2" fmla="*/ 171409 w 5309007"/>
              <a:gd name="connsiteY2" fmla="*/ 1165624 h 3824493"/>
              <a:gd name="connsiteX3" fmla="*/ 331867 w 5309007"/>
              <a:gd name="connsiteY3" fmla="*/ 12330 h 3824493"/>
              <a:gd name="connsiteX4" fmla="*/ 1313559 w 5309007"/>
              <a:gd name="connsiteY4" fmla="*/ 261915 h 3824493"/>
              <a:gd name="connsiteX5" fmla="*/ 2830224 w 5309007"/>
              <a:gd name="connsiteY5" fmla="*/ 204000 h 3824493"/>
              <a:gd name="connsiteX6" fmla="*/ 5265723 w 5309007"/>
              <a:gd name="connsiteY6" fmla="*/ 1269810 h 3824493"/>
              <a:gd name="connsiteX7" fmla="*/ 4222944 w 5309007"/>
              <a:gd name="connsiteY7" fmla="*/ 3782616 h 3824493"/>
              <a:gd name="connsiteX0" fmla="*/ 3916367 w 5002431"/>
              <a:gd name="connsiteY0" fmla="*/ 3782616 h 3824493"/>
              <a:gd name="connsiteX1" fmla="*/ 1824737 w 5002431"/>
              <a:gd name="connsiteY1" fmla="*/ 2721672 h 3824493"/>
              <a:gd name="connsiteX2" fmla="*/ 3205075 w 5002431"/>
              <a:gd name="connsiteY2" fmla="*/ 1650795 h 3824493"/>
              <a:gd name="connsiteX3" fmla="*/ 25290 w 5002431"/>
              <a:gd name="connsiteY3" fmla="*/ 12330 h 3824493"/>
              <a:gd name="connsiteX4" fmla="*/ 1006982 w 5002431"/>
              <a:gd name="connsiteY4" fmla="*/ 261915 h 3824493"/>
              <a:gd name="connsiteX5" fmla="*/ 2523647 w 5002431"/>
              <a:gd name="connsiteY5" fmla="*/ 204000 h 3824493"/>
              <a:gd name="connsiteX6" fmla="*/ 4959146 w 5002431"/>
              <a:gd name="connsiteY6" fmla="*/ 1269810 h 3824493"/>
              <a:gd name="connsiteX7" fmla="*/ 3916367 w 5002431"/>
              <a:gd name="connsiteY7" fmla="*/ 3782616 h 3824493"/>
              <a:gd name="connsiteX0" fmla="*/ 3935170 w 5021234"/>
              <a:gd name="connsiteY0" fmla="*/ 3782616 h 3824493"/>
              <a:gd name="connsiteX1" fmla="*/ 1843540 w 5021234"/>
              <a:gd name="connsiteY1" fmla="*/ 2721672 h 3824493"/>
              <a:gd name="connsiteX2" fmla="*/ 1745492 w 5021234"/>
              <a:gd name="connsiteY2" fmla="*/ 1524436 h 3824493"/>
              <a:gd name="connsiteX3" fmla="*/ 44093 w 5021234"/>
              <a:gd name="connsiteY3" fmla="*/ 12330 h 3824493"/>
              <a:gd name="connsiteX4" fmla="*/ 1025785 w 5021234"/>
              <a:gd name="connsiteY4" fmla="*/ 261915 h 3824493"/>
              <a:gd name="connsiteX5" fmla="*/ 2542450 w 5021234"/>
              <a:gd name="connsiteY5" fmla="*/ 204000 h 3824493"/>
              <a:gd name="connsiteX6" fmla="*/ 4977949 w 5021234"/>
              <a:gd name="connsiteY6" fmla="*/ 1269810 h 3824493"/>
              <a:gd name="connsiteX7" fmla="*/ 3935170 w 5021234"/>
              <a:gd name="connsiteY7" fmla="*/ 3782616 h 3824493"/>
              <a:gd name="connsiteX0" fmla="*/ 3935170 w 5012017"/>
              <a:gd name="connsiteY0" fmla="*/ 3782616 h 3810721"/>
              <a:gd name="connsiteX1" fmla="*/ 3453928 w 5012017"/>
              <a:gd name="connsiteY1" fmla="*/ 2625851 h 3810721"/>
              <a:gd name="connsiteX2" fmla="*/ 1843540 w 5012017"/>
              <a:gd name="connsiteY2" fmla="*/ 2721672 h 3810721"/>
              <a:gd name="connsiteX3" fmla="*/ 1745492 w 5012017"/>
              <a:gd name="connsiteY3" fmla="*/ 1524436 h 3810721"/>
              <a:gd name="connsiteX4" fmla="*/ 44093 w 5012017"/>
              <a:gd name="connsiteY4" fmla="*/ 12330 h 3810721"/>
              <a:gd name="connsiteX5" fmla="*/ 1025785 w 5012017"/>
              <a:gd name="connsiteY5" fmla="*/ 261915 h 3810721"/>
              <a:gd name="connsiteX6" fmla="*/ 2542450 w 5012017"/>
              <a:gd name="connsiteY6" fmla="*/ 204000 h 3810721"/>
              <a:gd name="connsiteX7" fmla="*/ 4977949 w 5012017"/>
              <a:gd name="connsiteY7" fmla="*/ 1269810 h 3810721"/>
              <a:gd name="connsiteX8" fmla="*/ 3935170 w 5012017"/>
              <a:gd name="connsiteY8" fmla="*/ 3782616 h 38107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012017" h="3810721">
                <a:moveTo>
                  <a:pt x="3935170" y="3782616"/>
                </a:moveTo>
                <a:cubicBezTo>
                  <a:pt x="3681167" y="4008623"/>
                  <a:pt x="3802533" y="2802675"/>
                  <a:pt x="3453928" y="2625851"/>
                </a:cubicBezTo>
                <a:cubicBezTo>
                  <a:pt x="3105323" y="2449027"/>
                  <a:pt x="1984053" y="3015694"/>
                  <a:pt x="1843540" y="2721672"/>
                </a:cubicBezTo>
                <a:cubicBezTo>
                  <a:pt x="1703027" y="2427650"/>
                  <a:pt x="2045400" y="1975993"/>
                  <a:pt x="1745492" y="1524436"/>
                </a:cubicBezTo>
                <a:cubicBezTo>
                  <a:pt x="1445584" y="1072879"/>
                  <a:pt x="-297220" y="81386"/>
                  <a:pt x="44093" y="12330"/>
                </a:cubicBezTo>
                <a:cubicBezTo>
                  <a:pt x="385406" y="-56726"/>
                  <a:pt x="536541" y="183265"/>
                  <a:pt x="1025785" y="261915"/>
                </a:cubicBezTo>
                <a:cubicBezTo>
                  <a:pt x="1515029" y="340565"/>
                  <a:pt x="1878689" y="88996"/>
                  <a:pt x="2542450" y="204000"/>
                </a:cubicBezTo>
                <a:cubicBezTo>
                  <a:pt x="3206211" y="319004"/>
                  <a:pt x="4745829" y="673374"/>
                  <a:pt x="4977949" y="1269810"/>
                </a:cubicBezTo>
                <a:cubicBezTo>
                  <a:pt x="5210069" y="1866246"/>
                  <a:pt x="4189173" y="3556609"/>
                  <a:pt x="3935170" y="3782616"/>
                </a:cubicBezTo>
                <a:close/>
              </a:path>
            </a:pathLst>
          </a:custGeom>
          <a:solidFill>
            <a:srgbClr val="FEE6F1"/>
          </a:solidFill>
          <a:ln>
            <a:solidFill>
              <a:srgbClr val="FEE6F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1" name="椭圆 7">
            <a:extLst>
              <a:ext uri="{FF2B5EF4-FFF2-40B4-BE49-F238E27FC236}">
                <a16:creationId xmlns:a16="http://schemas.microsoft.com/office/drawing/2014/main" id="{51E5D83C-64F2-4C83-ACCB-7A3C58957FED}"/>
              </a:ext>
            </a:extLst>
          </p:cNvPr>
          <p:cNvSpPr/>
          <p:nvPr/>
        </p:nvSpPr>
        <p:spPr>
          <a:xfrm rot="9369784">
            <a:off x="-307492" y="3684021"/>
            <a:ext cx="2691976" cy="4484387"/>
          </a:xfrm>
          <a:custGeom>
            <a:avLst/>
            <a:gdLst>
              <a:gd name="connsiteX0" fmla="*/ 0 w 4267200"/>
              <a:gd name="connsiteY0" fmla="*/ 1871663 h 3743325"/>
              <a:gd name="connsiteX1" fmla="*/ 2133600 w 4267200"/>
              <a:gd name="connsiteY1" fmla="*/ 0 h 3743325"/>
              <a:gd name="connsiteX2" fmla="*/ 4267200 w 4267200"/>
              <a:gd name="connsiteY2" fmla="*/ 1871663 h 3743325"/>
              <a:gd name="connsiteX3" fmla="*/ 2133600 w 4267200"/>
              <a:gd name="connsiteY3" fmla="*/ 3743326 h 3743325"/>
              <a:gd name="connsiteX4" fmla="*/ 0 w 4267200"/>
              <a:gd name="connsiteY4" fmla="*/ 1871663 h 3743325"/>
              <a:gd name="connsiteX0" fmla="*/ 2058945 w 6326145"/>
              <a:gd name="connsiteY0" fmla="*/ 1795463 h 3667126"/>
              <a:gd name="connsiteX1" fmla="*/ 334920 w 6326145"/>
              <a:gd name="connsiteY1" fmla="*/ 0 h 3667126"/>
              <a:gd name="connsiteX2" fmla="*/ 6326145 w 6326145"/>
              <a:gd name="connsiteY2" fmla="*/ 1795463 h 3667126"/>
              <a:gd name="connsiteX3" fmla="*/ 4192545 w 6326145"/>
              <a:gd name="connsiteY3" fmla="*/ 3667126 h 3667126"/>
              <a:gd name="connsiteX4" fmla="*/ 2058945 w 6326145"/>
              <a:gd name="connsiteY4" fmla="*/ 1795463 h 3667126"/>
              <a:gd name="connsiteX0" fmla="*/ 1360577 w 6256427"/>
              <a:gd name="connsiteY0" fmla="*/ 3727012 h 4080258"/>
              <a:gd name="connsiteX1" fmla="*/ 265202 w 6256427"/>
              <a:gd name="connsiteY1" fmla="*/ 55124 h 4080258"/>
              <a:gd name="connsiteX2" fmla="*/ 6256427 w 6256427"/>
              <a:gd name="connsiteY2" fmla="*/ 1850587 h 4080258"/>
              <a:gd name="connsiteX3" fmla="*/ 4122827 w 6256427"/>
              <a:gd name="connsiteY3" fmla="*/ 3722250 h 4080258"/>
              <a:gd name="connsiteX4" fmla="*/ 1360577 w 6256427"/>
              <a:gd name="connsiteY4" fmla="*/ 3727012 h 4080258"/>
              <a:gd name="connsiteX0" fmla="*/ 1105883 w 3870925"/>
              <a:gd name="connsiteY0" fmla="*/ 4899979 h 5407671"/>
              <a:gd name="connsiteX1" fmla="*/ 10508 w 3870925"/>
              <a:gd name="connsiteY1" fmla="*/ 1228091 h 5407671"/>
              <a:gd name="connsiteX2" fmla="*/ 1667858 w 3870925"/>
              <a:gd name="connsiteY2" fmla="*/ 423229 h 5407671"/>
              <a:gd name="connsiteX3" fmla="*/ 3868133 w 3870925"/>
              <a:gd name="connsiteY3" fmla="*/ 4895217 h 5407671"/>
              <a:gd name="connsiteX4" fmla="*/ 1105883 w 3870925"/>
              <a:gd name="connsiteY4" fmla="*/ 4899979 h 5407671"/>
              <a:gd name="connsiteX0" fmla="*/ 1107593 w 4434072"/>
              <a:gd name="connsiteY0" fmla="*/ 4899979 h 4947844"/>
              <a:gd name="connsiteX1" fmla="*/ 12218 w 4434072"/>
              <a:gd name="connsiteY1" fmla="*/ 1228091 h 4947844"/>
              <a:gd name="connsiteX2" fmla="*/ 1669568 w 4434072"/>
              <a:gd name="connsiteY2" fmla="*/ 423229 h 4947844"/>
              <a:gd name="connsiteX3" fmla="*/ 4431818 w 4434072"/>
              <a:gd name="connsiteY3" fmla="*/ 3133092 h 4947844"/>
              <a:gd name="connsiteX4" fmla="*/ 1107593 w 4434072"/>
              <a:gd name="connsiteY4" fmla="*/ 4899979 h 4947844"/>
              <a:gd name="connsiteX0" fmla="*/ 2409825 w 5770997"/>
              <a:gd name="connsiteY0" fmla="*/ 5132138 h 5181355"/>
              <a:gd name="connsiteX1" fmla="*/ 1314450 w 5770997"/>
              <a:gd name="connsiteY1" fmla="*/ 1460250 h 5181355"/>
              <a:gd name="connsiteX2" fmla="*/ 0 w 5770997"/>
              <a:gd name="connsiteY2" fmla="*/ 379163 h 5181355"/>
              <a:gd name="connsiteX3" fmla="*/ 5734050 w 5770997"/>
              <a:gd name="connsiteY3" fmla="*/ 3365251 h 5181355"/>
              <a:gd name="connsiteX4" fmla="*/ 2409825 w 5770997"/>
              <a:gd name="connsiteY4" fmla="*/ 5132138 h 5181355"/>
              <a:gd name="connsiteX0" fmla="*/ 2409825 w 5772109"/>
              <a:gd name="connsiteY0" fmla="*/ 4987879 h 4993638"/>
              <a:gd name="connsiteX1" fmla="*/ 723900 w 5772109"/>
              <a:gd name="connsiteY1" fmla="*/ 2659016 h 4993638"/>
              <a:gd name="connsiteX2" fmla="*/ 0 w 5772109"/>
              <a:gd name="connsiteY2" fmla="*/ 234904 h 4993638"/>
              <a:gd name="connsiteX3" fmla="*/ 5734050 w 5772109"/>
              <a:gd name="connsiteY3" fmla="*/ 3220992 h 4993638"/>
              <a:gd name="connsiteX4" fmla="*/ 2409825 w 5772109"/>
              <a:gd name="connsiteY4" fmla="*/ 4987879 h 4993638"/>
              <a:gd name="connsiteX0" fmla="*/ 1688767 w 5013883"/>
              <a:gd name="connsiteY0" fmla="*/ 3197437 h 3201909"/>
              <a:gd name="connsiteX1" fmla="*/ 2842 w 5013883"/>
              <a:gd name="connsiteY1" fmla="*/ 868574 h 3201909"/>
              <a:gd name="connsiteX2" fmla="*/ 2050717 w 5013883"/>
              <a:gd name="connsiteY2" fmla="*/ 454237 h 3201909"/>
              <a:gd name="connsiteX3" fmla="*/ 5012992 w 5013883"/>
              <a:gd name="connsiteY3" fmla="*/ 1430550 h 3201909"/>
              <a:gd name="connsiteX4" fmla="*/ 1688767 w 5013883"/>
              <a:gd name="connsiteY4" fmla="*/ 3197437 h 3201909"/>
              <a:gd name="connsiteX0" fmla="*/ 1695805 w 5021123"/>
              <a:gd name="connsiteY0" fmla="*/ 2856838 h 2861310"/>
              <a:gd name="connsiteX1" fmla="*/ 9880 w 5021123"/>
              <a:gd name="connsiteY1" fmla="*/ 527975 h 2861310"/>
              <a:gd name="connsiteX2" fmla="*/ 1048105 w 5021123"/>
              <a:gd name="connsiteY2" fmla="*/ 146436 h 2861310"/>
              <a:gd name="connsiteX3" fmla="*/ 2057755 w 5021123"/>
              <a:gd name="connsiteY3" fmla="*/ 113638 h 2861310"/>
              <a:gd name="connsiteX4" fmla="*/ 5020030 w 5021123"/>
              <a:gd name="connsiteY4" fmla="*/ 1089951 h 2861310"/>
              <a:gd name="connsiteX5" fmla="*/ 1695805 w 5021123"/>
              <a:gd name="connsiteY5" fmla="*/ 2856838 h 2861310"/>
              <a:gd name="connsiteX0" fmla="*/ 2138495 w 5034139"/>
              <a:gd name="connsiteY0" fmla="*/ 1685263 h 1698448"/>
              <a:gd name="connsiteX1" fmla="*/ 23945 w 5034139"/>
              <a:gd name="connsiteY1" fmla="*/ 527975 h 1698448"/>
              <a:gd name="connsiteX2" fmla="*/ 1062170 w 5034139"/>
              <a:gd name="connsiteY2" fmla="*/ 146436 h 1698448"/>
              <a:gd name="connsiteX3" fmla="*/ 2071820 w 5034139"/>
              <a:gd name="connsiteY3" fmla="*/ 113638 h 1698448"/>
              <a:gd name="connsiteX4" fmla="*/ 5034095 w 5034139"/>
              <a:gd name="connsiteY4" fmla="*/ 1089951 h 1698448"/>
              <a:gd name="connsiteX5" fmla="*/ 2138495 w 5034139"/>
              <a:gd name="connsiteY5" fmla="*/ 1685263 h 1698448"/>
              <a:gd name="connsiteX0" fmla="*/ 2138495 w 5046127"/>
              <a:gd name="connsiteY0" fmla="*/ 1543359 h 1553485"/>
              <a:gd name="connsiteX1" fmla="*/ 23945 w 5046127"/>
              <a:gd name="connsiteY1" fmla="*/ 386071 h 1553485"/>
              <a:gd name="connsiteX2" fmla="*/ 1062170 w 5046127"/>
              <a:gd name="connsiteY2" fmla="*/ 4532 h 1553485"/>
              <a:gd name="connsiteX3" fmla="*/ 3110045 w 5046127"/>
              <a:gd name="connsiteY3" fmla="*/ 914709 h 1553485"/>
              <a:gd name="connsiteX4" fmla="*/ 5034095 w 5046127"/>
              <a:gd name="connsiteY4" fmla="*/ 948047 h 1553485"/>
              <a:gd name="connsiteX5" fmla="*/ 2138495 w 5046127"/>
              <a:gd name="connsiteY5" fmla="*/ 1543359 h 1553485"/>
              <a:gd name="connsiteX0" fmla="*/ 2137354 w 5044986"/>
              <a:gd name="connsiteY0" fmla="*/ 1354288 h 1364414"/>
              <a:gd name="connsiteX1" fmla="*/ 22804 w 5044986"/>
              <a:gd name="connsiteY1" fmla="*/ 197000 h 1364414"/>
              <a:gd name="connsiteX2" fmla="*/ 1080079 w 5044986"/>
              <a:gd name="connsiteY2" fmla="*/ 5961 h 1364414"/>
              <a:gd name="connsiteX3" fmla="*/ 3108904 w 5044986"/>
              <a:gd name="connsiteY3" fmla="*/ 725638 h 1364414"/>
              <a:gd name="connsiteX4" fmla="*/ 5032954 w 5044986"/>
              <a:gd name="connsiteY4" fmla="*/ 758976 h 1364414"/>
              <a:gd name="connsiteX5" fmla="*/ 2137354 w 5044986"/>
              <a:gd name="connsiteY5" fmla="*/ 1354288 h 1364414"/>
              <a:gd name="connsiteX0" fmla="*/ 2137354 w 5183139"/>
              <a:gd name="connsiteY0" fmla="*/ 1983770 h 1998661"/>
              <a:gd name="connsiteX1" fmla="*/ 22804 w 5183139"/>
              <a:gd name="connsiteY1" fmla="*/ 826482 h 1998661"/>
              <a:gd name="connsiteX2" fmla="*/ 1080079 w 5183139"/>
              <a:gd name="connsiteY2" fmla="*/ 635443 h 1998661"/>
              <a:gd name="connsiteX3" fmla="*/ 4439494 w 5183139"/>
              <a:gd name="connsiteY3" fmla="*/ 46638 h 1998661"/>
              <a:gd name="connsiteX4" fmla="*/ 5032954 w 5183139"/>
              <a:gd name="connsiteY4" fmla="*/ 1388458 h 1998661"/>
              <a:gd name="connsiteX5" fmla="*/ 2137354 w 5183139"/>
              <a:gd name="connsiteY5" fmla="*/ 1983770 h 1998661"/>
              <a:gd name="connsiteX0" fmla="*/ 2137354 w 5034005"/>
              <a:gd name="connsiteY0" fmla="*/ 1358497 h 1369299"/>
              <a:gd name="connsiteX1" fmla="*/ 22804 w 5034005"/>
              <a:gd name="connsiteY1" fmla="*/ 201209 h 1369299"/>
              <a:gd name="connsiteX2" fmla="*/ 1080079 w 5034005"/>
              <a:gd name="connsiteY2" fmla="*/ 10170 h 1369299"/>
              <a:gd name="connsiteX3" fmla="*/ 2462376 w 5034005"/>
              <a:gd name="connsiteY3" fmla="*/ 477529 h 1369299"/>
              <a:gd name="connsiteX4" fmla="*/ 5032954 w 5034005"/>
              <a:gd name="connsiteY4" fmla="*/ 763185 h 1369299"/>
              <a:gd name="connsiteX5" fmla="*/ 2137354 w 5034005"/>
              <a:gd name="connsiteY5" fmla="*/ 1358497 h 1369299"/>
              <a:gd name="connsiteX0" fmla="*/ 2125015 w 5021666"/>
              <a:gd name="connsiteY0" fmla="*/ 1173723 h 1184525"/>
              <a:gd name="connsiteX1" fmla="*/ 10465 w 5021666"/>
              <a:gd name="connsiteY1" fmla="*/ 16435 h 1184525"/>
              <a:gd name="connsiteX2" fmla="*/ 1343582 w 5021666"/>
              <a:gd name="connsiteY2" fmla="*/ 435220 h 1184525"/>
              <a:gd name="connsiteX3" fmla="*/ 2450037 w 5021666"/>
              <a:gd name="connsiteY3" fmla="*/ 292755 h 1184525"/>
              <a:gd name="connsiteX4" fmla="*/ 5020615 w 5021666"/>
              <a:gd name="connsiteY4" fmla="*/ 578411 h 1184525"/>
              <a:gd name="connsiteX5" fmla="*/ 2125015 w 5021666"/>
              <a:gd name="connsiteY5" fmla="*/ 1173723 h 1184525"/>
              <a:gd name="connsiteX0" fmla="*/ 2125015 w 5025746"/>
              <a:gd name="connsiteY0" fmla="*/ 1173723 h 1184205"/>
              <a:gd name="connsiteX1" fmla="*/ 10465 w 5025746"/>
              <a:gd name="connsiteY1" fmla="*/ 16435 h 1184205"/>
              <a:gd name="connsiteX2" fmla="*/ 1343582 w 5025746"/>
              <a:gd name="connsiteY2" fmla="*/ 435220 h 1184205"/>
              <a:gd name="connsiteX3" fmla="*/ 2799137 w 5025746"/>
              <a:gd name="connsiteY3" fmla="*/ 408255 h 1184205"/>
              <a:gd name="connsiteX4" fmla="*/ 5020615 w 5025746"/>
              <a:gd name="connsiteY4" fmla="*/ 578411 h 1184205"/>
              <a:gd name="connsiteX5" fmla="*/ 2125015 w 5025746"/>
              <a:gd name="connsiteY5" fmla="*/ 1173723 h 1184205"/>
              <a:gd name="connsiteX0" fmla="*/ 2125015 w 5030988"/>
              <a:gd name="connsiteY0" fmla="*/ 1173723 h 1184205"/>
              <a:gd name="connsiteX1" fmla="*/ 10465 w 5030988"/>
              <a:gd name="connsiteY1" fmla="*/ 16435 h 1184205"/>
              <a:gd name="connsiteX2" fmla="*/ 1343582 w 5030988"/>
              <a:gd name="connsiteY2" fmla="*/ 435220 h 1184205"/>
              <a:gd name="connsiteX3" fmla="*/ 2799137 w 5030988"/>
              <a:gd name="connsiteY3" fmla="*/ 408255 h 1184205"/>
              <a:gd name="connsiteX4" fmla="*/ 5020615 w 5030988"/>
              <a:gd name="connsiteY4" fmla="*/ 578411 h 1184205"/>
              <a:gd name="connsiteX5" fmla="*/ 2125015 w 5030988"/>
              <a:gd name="connsiteY5" fmla="*/ 1173723 h 1184205"/>
              <a:gd name="connsiteX0" fmla="*/ 2120000 w 5025973"/>
              <a:gd name="connsiteY0" fmla="*/ 1995415 h 2005897"/>
              <a:gd name="connsiteX1" fmla="*/ 5450 w 5025973"/>
              <a:gd name="connsiteY1" fmla="*/ 838127 h 2005897"/>
              <a:gd name="connsiteX2" fmla="*/ 1526033 w 5025973"/>
              <a:gd name="connsiteY2" fmla="*/ 3237 h 2005897"/>
              <a:gd name="connsiteX3" fmla="*/ 2794122 w 5025973"/>
              <a:gd name="connsiteY3" fmla="*/ 1229947 h 2005897"/>
              <a:gd name="connsiteX4" fmla="*/ 5015600 w 5025973"/>
              <a:gd name="connsiteY4" fmla="*/ 1400103 h 2005897"/>
              <a:gd name="connsiteX5" fmla="*/ 2120000 w 5025973"/>
              <a:gd name="connsiteY5" fmla="*/ 1995415 h 2005897"/>
              <a:gd name="connsiteX0" fmla="*/ 2120000 w 5274278"/>
              <a:gd name="connsiteY0" fmla="*/ 1998099 h 2010125"/>
              <a:gd name="connsiteX1" fmla="*/ 5450 w 5274278"/>
              <a:gd name="connsiteY1" fmla="*/ 840811 h 2010125"/>
              <a:gd name="connsiteX2" fmla="*/ 1526033 w 5274278"/>
              <a:gd name="connsiteY2" fmla="*/ 5921 h 2010125"/>
              <a:gd name="connsiteX3" fmla="*/ 4094850 w 5274278"/>
              <a:gd name="connsiteY3" fmla="*/ 729600 h 2010125"/>
              <a:gd name="connsiteX4" fmla="*/ 5015600 w 5274278"/>
              <a:gd name="connsiteY4" fmla="*/ 1402787 h 2010125"/>
              <a:gd name="connsiteX5" fmla="*/ 2120000 w 5274278"/>
              <a:gd name="connsiteY5" fmla="*/ 1998099 h 2010125"/>
              <a:gd name="connsiteX0" fmla="*/ 2120000 w 6465663"/>
              <a:gd name="connsiteY0" fmla="*/ 1998099 h 2047625"/>
              <a:gd name="connsiteX1" fmla="*/ 5450 w 6465663"/>
              <a:gd name="connsiteY1" fmla="*/ 840811 h 2047625"/>
              <a:gd name="connsiteX2" fmla="*/ 1526033 w 6465663"/>
              <a:gd name="connsiteY2" fmla="*/ 5921 h 2047625"/>
              <a:gd name="connsiteX3" fmla="*/ 4094850 w 6465663"/>
              <a:gd name="connsiteY3" fmla="*/ 729600 h 2047625"/>
              <a:gd name="connsiteX4" fmla="*/ 6407672 w 6465663"/>
              <a:gd name="connsiteY4" fmla="*/ 1725422 h 2047625"/>
              <a:gd name="connsiteX5" fmla="*/ 2120000 w 6465663"/>
              <a:gd name="connsiteY5" fmla="*/ 1998099 h 2047625"/>
              <a:gd name="connsiteX0" fmla="*/ 2121182 w 6466845"/>
              <a:gd name="connsiteY0" fmla="*/ 1552628 h 1602154"/>
              <a:gd name="connsiteX1" fmla="*/ 6632 w 6466845"/>
              <a:gd name="connsiteY1" fmla="*/ 395340 h 1602154"/>
              <a:gd name="connsiteX2" fmla="*/ 1474998 w 6466845"/>
              <a:gd name="connsiteY2" fmla="*/ 22471 h 1602154"/>
              <a:gd name="connsiteX3" fmla="*/ 4096032 w 6466845"/>
              <a:gd name="connsiteY3" fmla="*/ 284129 h 1602154"/>
              <a:gd name="connsiteX4" fmla="*/ 6408854 w 6466845"/>
              <a:gd name="connsiteY4" fmla="*/ 1279951 h 1602154"/>
              <a:gd name="connsiteX5" fmla="*/ 2121182 w 6466845"/>
              <a:gd name="connsiteY5" fmla="*/ 1552628 h 1602154"/>
              <a:gd name="connsiteX0" fmla="*/ 2121182 w 6409616"/>
              <a:gd name="connsiteY0" fmla="*/ 1538111 h 1581828"/>
              <a:gd name="connsiteX1" fmla="*/ 6632 w 6409616"/>
              <a:gd name="connsiteY1" fmla="*/ 380823 h 1581828"/>
              <a:gd name="connsiteX2" fmla="*/ 1474998 w 6409616"/>
              <a:gd name="connsiteY2" fmla="*/ 7954 h 1581828"/>
              <a:gd name="connsiteX3" fmla="*/ 2426285 w 6409616"/>
              <a:gd name="connsiteY3" fmla="*/ 575408 h 1581828"/>
              <a:gd name="connsiteX4" fmla="*/ 6408854 w 6409616"/>
              <a:gd name="connsiteY4" fmla="*/ 1265434 h 1581828"/>
              <a:gd name="connsiteX5" fmla="*/ 2121182 w 6409616"/>
              <a:gd name="connsiteY5" fmla="*/ 1538111 h 1581828"/>
              <a:gd name="connsiteX0" fmla="*/ 1058539 w 6438789"/>
              <a:gd name="connsiteY0" fmla="*/ 2531300 h 2544962"/>
              <a:gd name="connsiteX1" fmla="*/ 22616 w 6438789"/>
              <a:gd name="connsiteY1" fmla="*/ 380823 h 2544962"/>
              <a:gd name="connsiteX2" fmla="*/ 1490982 w 6438789"/>
              <a:gd name="connsiteY2" fmla="*/ 7954 h 2544962"/>
              <a:gd name="connsiteX3" fmla="*/ 2442269 w 6438789"/>
              <a:gd name="connsiteY3" fmla="*/ 575408 h 2544962"/>
              <a:gd name="connsiteX4" fmla="*/ 6424838 w 6438789"/>
              <a:gd name="connsiteY4" fmla="*/ 1265434 h 2544962"/>
              <a:gd name="connsiteX5" fmla="*/ 1058539 w 6438789"/>
              <a:gd name="connsiteY5" fmla="*/ 2531300 h 2544962"/>
              <a:gd name="connsiteX0" fmla="*/ 1691968 w 7072218"/>
              <a:gd name="connsiteY0" fmla="*/ 2531300 h 2541208"/>
              <a:gd name="connsiteX1" fmla="*/ 5960 w 7072218"/>
              <a:gd name="connsiteY1" fmla="*/ 525215 h 2541208"/>
              <a:gd name="connsiteX2" fmla="*/ 2124411 w 7072218"/>
              <a:gd name="connsiteY2" fmla="*/ 7954 h 2541208"/>
              <a:gd name="connsiteX3" fmla="*/ 3075698 w 7072218"/>
              <a:gd name="connsiteY3" fmla="*/ 575408 h 2541208"/>
              <a:gd name="connsiteX4" fmla="*/ 7058267 w 7072218"/>
              <a:gd name="connsiteY4" fmla="*/ 1265434 h 2541208"/>
              <a:gd name="connsiteX5" fmla="*/ 1691968 w 7072218"/>
              <a:gd name="connsiteY5" fmla="*/ 2531300 h 2541208"/>
              <a:gd name="connsiteX0" fmla="*/ 1691968 w 7118877"/>
              <a:gd name="connsiteY0" fmla="*/ 2529251 h 2538545"/>
              <a:gd name="connsiteX1" fmla="*/ 5960 w 7118877"/>
              <a:gd name="connsiteY1" fmla="*/ 523166 h 2538545"/>
              <a:gd name="connsiteX2" fmla="*/ 2124411 w 7118877"/>
              <a:gd name="connsiteY2" fmla="*/ 5905 h 2538545"/>
              <a:gd name="connsiteX3" fmla="*/ 3075698 w 7118877"/>
              <a:gd name="connsiteY3" fmla="*/ 573359 h 2538545"/>
              <a:gd name="connsiteX4" fmla="*/ 4495291 w 7118877"/>
              <a:gd name="connsiteY4" fmla="*/ 1041267 h 2538545"/>
              <a:gd name="connsiteX5" fmla="*/ 7058267 w 7118877"/>
              <a:gd name="connsiteY5" fmla="*/ 1263385 h 2538545"/>
              <a:gd name="connsiteX6" fmla="*/ 1691968 w 7118877"/>
              <a:gd name="connsiteY6" fmla="*/ 2529251 h 2538545"/>
              <a:gd name="connsiteX0" fmla="*/ 329994 w 5756903"/>
              <a:gd name="connsiteY0" fmla="*/ 2529251 h 2529466"/>
              <a:gd name="connsiteX1" fmla="*/ 601979 w 5756903"/>
              <a:gd name="connsiteY1" fmla="*/ 1159199 h 2529466"/>
              <a:gd name="connsiteX2" fmla="*/ 762437 w 5756903"/>
              <a:gd name="connsiteY2" fmla="*/ 5905 h 2529466"/>
              <a:gd name="connsiteX3" fmla="*/ 1713724 w 5756903"/>
              <a:gd name="connsiteY3" fmla="*/ 573359 h 2529466"/>
              <a:gd name="connsiteX4" fmla="*/ 3133317 w 5756903"/>
              <a:gd name="connsiteY4" fmla="*/ 1041267 h 2529466"/>
              <a:gd name="connsiteX5" fmla="*/ 5696293 w 5756903"/>
              <a:gd name="connsiteY5" fmla="*/ 1263385 h 2529466"/>
              <a:gd name="connsiteX6" fmla="*/ 329994 w 5756903"/>
              <a:gd name="connsiteY6" fmla="*/ 2529251 h 2529466"/>
              <a:gd name="connsiteX0" fmla="*/ 329993 w 5756902"/>
              <a:gd name="connsiteY0" fmla="*/ 2535676 h 2535891"/>
              <a:gd name="connsiteX1" fmla="*/ 601978 w 5756902"/>
              <a:gd name="connsiteY1" fmla="*/ 1165624 h 2535891"/>
              <a:gd name="connsiteX2" fmla="*/ 762436 w 5756902"/>
              <a:gd name="connsiteY2" fmla="*/ 12330 h 2535891"/>
              <a:gd name="connsiteX3" fmla="*/ 1744128 w 5756902"/>
              <a:gd name="connsiteY3" fmla="*/ 261915 h 2535891"/>
              <a:gd name="connsiteX4" fmla="*/ 3133316 w 5756902"/>
              <a:gd name="connsiteY4" fmla="*/ 1047692 h 2535891"/>
              <a:gd name="connsiteX5" fmla="*/ 5696292 w 5756902"/>
              <a:gd name="connsiteY5" fmla="*/ 1269810 h 2535891"/>
              <a:gd name="connsiteX6" fmla="*/ 329993 w 5756902"/>
              <a:gd name="connsiteY6" fmla="*/ 2535676 h 2535891"/>
              <a:gd name="connsiteX0" fmla="*/ 115382 w 3206331"/>
              <a:gd name="connsiteY0" fmla="*/ 2535676 h 2648662"/>
              <a:gd name="connsiteX1" fmla="*/ 387367 w 3206331"/>
              <a:gd name="connsiteY1" fmla="*/ 1165624 h 2648662"/>
              <a:gd name="connsiteX2" fmla="*/ 547825 w 3206331"/>
              <a:gd name="connsiteY2" fmla="*/ 12330 h 2648662"/>
              <a:gd name="connsiteX3" fmla="*/ 1529517 w 3206331"/>
              <a:gd name="connsiteY3" fmla="*/ 261915 h 2648662"/>
              <a:gd name="connsiteX4" fmla="*/ 2918705 w 3206331"/>
              <a:gd name="connsiteY4" fmla="*/ 1047692 h 2648662"/>
              <a:gd name="connsiteX5" fmla="*/ 2484926 w 3206331"/>
              <a:gd name="connsiteY5" fmla="*/ 2400273 h 2648662"/>
              <a:gd name="connsiteX6" fmla="*/ 115382 w 3206331"/>
              <a:gd name="connsiteY6" fmla="*/ 2535676 h 2648662"/>
              <a:gd name="connsiteX0" fmla="*/ 1287036 w 2891356"/>
              <a:gd name="connsiteY0" fmla="*/ 1380526 h 2402812"/>
              <a:gd name="connsiteX1" fmla="*/ 115098 w 2891356"/>
              <a:gd name="connsiteY1" fmla="*/ 1165624 h 2402812"/>
              <a:gd name="connsiteX2" fmla="*/ 275556 w 2891356"/>
              <a:gd name="connsiteY2" fmla="*/ 12330 h 2402812"/>
              <a:gd name="connsiteX3" fmla="*/ 1257248 w 2891356"/>
              <a:gd name="connsiteY3" fmla="*/ 261915 h 2402812"/>
              <a:gd name="connsiteX4" fmla="*/ 2646436 w 2891356"/>
              <a:gd name="connsiteY4" fmla="*/ 1047692 h 2402812"/>
              <a:gd name="connsiteX5" fmla="*/ 2212657 w 2891356"/>
              <a:gd name="connsiteY5" fmla="*/ 2400273 h 2402812"/>
              <a:gd name="connsiteX6" fmla="*/ 1287036 w 2891356"/>
              <a:gd name="connsiteY6" fmla="*/ 1380526 h 2402812"/>
              <a:gd name="connsiteX0" fmla="*/ 1176050 w 2780371"/>
              <a:gd name="connsiteY0" fmla="*/ 1373307 h 2395593"/>
              <a:gd name="connsiteX1" fmla="*/ 4112 w 2780371"/>
              <a:gd name="connsiteY1" fmla="*/ 1158405 h 2395593"/>
              <a:gd name="connsiteX2" fmla="*/ 1608391 w 2780371"/>
              <a:gd name="connsiteY2" fmla="*/ 1269474 h 2395593"/>
              <a:gd name="connsiteX3" fmla="*/ 164570 w 2780371"/>
              <a:gd name="connsiteY3" fmla="*/ 5111 h 2395593"/>
              <a:gd name="connsiteX4" fmla="*/ 1146262 w 2780371"/>
              <a:gd name="connsiteY4" fmla="*/ 254696 h 2395593"/>
              <a:gd name="connsiteX5" fmla="*/ 2535450 w 2780371"/>
              <a:gd name="connsiteY5" fmla="*/ 1040473 h 2395593"/>
              <a:gd name="connsiteX6" fmla="*/ 2101671 w 2780371"/>
              <a:gd name="connsiteY6" fmla="*/ 2393054 h 2395593"/>
              <a:gd name="connsiteX7" fmla="*/ 1176050 w 2780371"/>
              <a:gd name="connsiteY7" fmla="*/ 1373307 h 2395593"/>
              <a:gd name="connsiteX0" fmla="*/ 1186230 w 2790551"/>
              <a:gd name="connsiteY0" fmla="*/ 1373307 h 2395593"/>
              <a:gd name="connsiteX1" fmla="*/ 14292 w 2790551"/>
              <a:gd name="connsiteY1" fmla="*/ 1158405 h 2395593"/>
              <a:gd name="connsiteX2" fmla="*/ 513102 w 2790551"/>
              <a:gd name="connsiteY2" fmla="*/ 582406 h 2395593"/>
              <a:gd name="connsiteX3" fmla="*/ 174750 w 2790551"/>
              <a:gd name="connsiteY3" fmla="*/ 5111 h 2395593"/>
              <a:gd name="connsiteX4" fmla="*/ 1156442 w 2790551"/>
              <a:gd name="connsiteY4" fmla="*/ 254696 h 2395593"/>
              <a:gd name="connsiteX5" fmla="*/ 2545630 w 2790551"/>
              <a:gd name="connsiteY5" fmla="*/ 1040473 h 2395593"/>
              <a:gd name="connsiteX6" fmla="*/ 2111851 w 2790551"/>
              <a:gd name="connsiteY6" fmla="*/ 2393054 h 2395593"/>
              <a:gd name="connsiteX7" fmla="*/ 1186230 w 2790551"/>
              <a:gd name="connsiteY7" fmla="*/ 1373307 h 2395593"/>
              <a:gd name="connsiteX0" fmla="*/ 1056461 w 2660782"/>
              <a:gd name="connsiteY0" fmla="*/ 1373307 h 2395609"/>
              <a:gd name="connsiteX1" fmla="*/ 1419122 w 2660782"/>
              <a:gd name="connsiteY1" fmla="*/ 1123428 h 2395609"/>
              <a:gd name="connsiteX2" fmla="*/ 383333 w 2660782"/>
              <a:gd name="connsiteY2" fmla="*/ 582406 h 2395609"/>
              <a:gd name="connsiteX3" fmla="*/ 44981 w 2660782"/>
              <a:gd name="connsiteY3" fmla="*/ 5111 h 2395609"/>
              <a:gd name="connsiteX4" fmla="*/ 1026673 w 2660782"/>
              <a:gd name="connsiteY4" fmla="*/ 254696 h 2395609"/>
              <a:gd name="connsiteX5" fmla="*/ 2415861 w 2660782"/>
              <a:gd name="connsiteY5" fmla="*/ 1040473 h 2395609"/>
              <a:gd name="connsiteX6" fmla="*/ 1982082 w 2660782"/>
              <a:gd name="connsiteY6" fmla="*/ 2393054 h 2395609"/>
              <a:gd name="connsiteX7" fmla="*/ 1056461 w 2660782"/>
              <a:gd name="connsiteY7" fmla="*/ 1373307 h 2395609"/>
              <a:gd name="connsiteX0" fmla="*/ 1056460 w 2660781"/>
              <a:gd name="connsiteY0" fmla="*/ 1373307 h 2395605"/>
              <a:gd name="connsiteX1" fmla="*/ 347181 w 2660781"/>
              <a:gd name="connsiteY1" fmla="*/ 1132489 h 2395605"/>
              <a:gd name="connsiteX2" fmla="*/ 383332 w 2660781"/>
              <a:gd name="connsiteY2" fmla="*/ 582406 h 2395605"/>
              <a:gd name="connsiteX3" fmla="*/ 44980 w 2660781"/>
              <a:gd name="connsiteY3" fmla="*/ 5111 h 2395605"/>
              <a:gd name="connsiteX4" fmla="*/ 1026672 w 2660781"/>
              <a:gd name="connsiteY4" fmla="*/ 254696 h 2395605"/>
              <a:gd name="connsiteX5" fmla="*/ 2415860 w 2660781"/>
              <a:gd name="connsiteY5" fmla="*/ 1040473 h 2395605"/>
              <a:gd name="connsiteX6" fmla="*/ 1982081 w 2660781"/>
              <a:gd name="connsiteY6" fmla="*/ 2393054 h 2395605"/>
              <a:gd name="connsiteX7" fmla="*/ 1056460 w 2660781"/>
              <a:gd name="connsiteY7" fmla="*/ 1373307 h 2395605"/>
              <a:gd name="connsiteX0" fmla="*/ 1056460 w 2660781"/>
              <a:gd name="connsiteY0" fmla="*/ 1373307 h 2395713"/>
              <a:gd name="connsiteX1" fmla="*/ 864480 w 2660781"/>
              <a:gd name="connsiteY1" fmla="*/ 910108 h 2395713"/>
              <a:gd name="connsiteX2" fmla="*/ 383332 w 2660781"/>
              <a:gd name="connsiteY2" fmla="*/ 582406 h 2395713"/>
              <a:gd name="connsiteX3" fmla="*/ 44980 w 2660781"/>
              <a:gd name="connsiteY3" fmla="*/ 5111 h 2395713"/>
              <a:gd name="connsiteX4" fmla="*/ 1026672 w 2660781"/>
              <a:gd name="connsiteY4" fmla="*/ 254696 h 2395713"/>
              <a:gd name="connsiteX5" fmla="*/ 2415860 w 2660781"/>
              <a:gd name="connsiteY5" fmla="*/ 1040473 h 2395713"/>
              <a:gd name="connsiteX6" fmla="*/ 1982081 w 2660781"/>
              <a:gd name="connsiteY6" fmla="*/ 2393054 h 2395713"/>
              <a:gd name="connsiteX7" fmla="*/ 1056460 w 2660781"/>
              <a:gd name="connsiteY7" fmla="*/ 1373307 h 2395713"/>
              <a:gd name="connsiteX0" fmla="*/ 1060400 w 2664721"/>
              <a:gd name="connsiteY0" fmla="*/ 1373307 h 2395713"/>
              <a:gd name="connsiteX1" fmla="*/ 868420 w 2664721"/>
              <a:gd name="connsiteY1" fmla="*/ 910108 h 2395713"/>
              <a:gd name="connsiteX2" fmla="*/ 330123 w 2664721"/>
              <a:gd name="connsiteY2" fmla="*/ 158363 h 2395713"/>
              <a:gd name="connsiteX3" fmla="*/ 48920 w 2664721"/>
              <a:gd name="connsiteY3" fmla="*/ 5111 h 2395713"/>
              <a:gd name="connsiteX4" fmla="*/ 1030612 w 2664721"/>
              <a:gd name="connsiteY4" fmla="*/ 254696 h 2395713"/>
              <a:gd name="connsiteX5" fmla="*/ 2419800 w 2664721"/>
              <a:gd name="connsiteY5" fmla="*/ 1040473 h 2395713"/>
              <a:gd name="connsiteX6" fmla="*/ 1986021 w 2664721"/>
              <a:gd name="connsiteY6" fmla="*/ 2393054 h 2395713"/>
              <a:gd name="connsiteX7" fmla="*/ 1060400 w 2664721"/>
              <a:gd name="connsiteY7" fmla="*/ 1373307 h 2395713"/>
              <a:gd name="connsiteX0" fmla="*/ 763990 w 2368311"/>
              <a:gd name="connsiteY0" fmla="*/ 1348073 h 2370479"/>
              <a:gd name="connsiteX1" fmla="*/ 572010 w 2368311"/>
              <a:gd name="connsiteY1" fmla="*/ 884874 h 2370479"/>
              <a:gd name="connsiteX2" fmla="*/ 33713 w 2368311"/>
              <a:gd name="connsiteY2" fmla="*/ 133129 h 2370479"/>
              <a:gd name="connsiteX3" fmla="*/ 107319 w 2368311"/>
              <a:gd name="connsiteY3" fmla="*/ 5715 h 2370479"/>
              <a:gd name="connsiteX4" fmla="*/ 734202 w 2368311"/>
              <a:gd name="connsiteY4" fmla="*/ 229462 h 2370479"/>
              <a:gd name="connsiteX5" fmla="*/ 2123390 w 2368311"/>
              <a:gd name="connsiteY5" fmla="*/ 1015239 h 2370479"/>
              <a:gd name="connsiteX6" fmla="*/ 1689611 w 2368311"/>
              <a:gd name="connsiteY6" fmla="*/ 2367820 h 2370479"/>
              <a:gd name="connsiteX7" fmla="*/ 763990 w 2368311"/>
              <a:gd name="connsiteY7" fmla="*/ 1348073 h 2370479"/>
              <a:gd name="connsiteX0" fmla="*/ 763989 w 2162924"/>
              <a:gd name="connsiteY0" fmla="*/ 1348073 h 2385702"/>
              <a:gd name="connsiteX1" fmla="*/ 572009 w 2162924"/>
              <a:gd name="connsiteY1" fmla="*/ 884874 h 2385702"/>
              <a:gd name="connsiteX2" fmla="*/ 33712 w 2162924"/>
              <a:gd name="connsiteY2" fmla="*/ 133129 h 2385702"/>
              <a:gd name="connsiteX3" fmla="*/ 107318 w 2162924"/>
              <a:gd name="connsiteY3" fmla="*/ 5715 h 2385702"/>
              <a:gd name="connsiteX4" fmla="*/ 734201 w 2162924"/>
              <a:gd name="connsiteY4" fmla="*/ 229462 h 2385702"/>
              <a:gd name="connsiteX5" fmla="*/ 1874242 w 2162924"/>
              <a:gd name="connsiteY5" fmla="*/ 401959 h 2385702"/>
              <a:gd name="connsiteX6" fmla="*/ 1689610 w 2162924"/>
              <a:gd name="connsiteY6" fmla="*/ 2367820 h 2385702"/>
              <a:gd name="connsiteX7" fmla="*/ 763989 w 2162924"/>
              <a:gd name="connsiteY7" fmla="*/ 1348073 h 23857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162924" h="2385702">
                <a:moveTo>
                  <a:pt x="763989" y="1348073"/>
                </a:moveTo>
                <a:cubicBezTo>
                  <a:pt x="577722" y="1100915"/>
                  <a:pt x="693722" y="1087365"/>
                  <a:pt x="572009" y="884874"/>
                </a:cubicBezTo>
                <a:cubicBezTo>
                  <a:pt x="450296" y="682383"/>
                  <a:pt x="6969" y="325345"/>
                  <a:pt x="33712" y="133129"/>
                </a:cubicBezTo>
                <a:cubicBezTo>
                  <a:pt x="60455" y="-59087"/>
                  <a:pt x="-98907" y="46246"/>
                  <a:pt x="107318" y="5715"/>
                </a:cubicBezTo>
                <a:cubicBezTo>
                  <a:pt x="313543" y="-34816"/>
                  <a:pt x="244957" y="150812"/>
                  <a:pt x="734201" y="229462"/>
                </a:cubicBezTo>
                <a:cubicBezTo>
                  <a:pt x="1223445" y="308112"/>
                  <a:pt x="1210481" y="286955"/>
                  <a:pt x="1874242" y="401959"/>
                </a:cubicBezTo>
                <a:cubicBezTo>
                  <a:pt x="2538003" y="516963"/>
                  <a:pt x="1874652" y="2210134"/>
                  <a:pt x="1689610" y="2367820"/>
                </a:cubicBezTo>
                <a:cubicBezTo>
                  <a:pt x="1504568" y="2525506"/>
                  <a:pt x="950256" y="1595231"/>
                  <a:pt x="763989" y="134807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7E1175A0-CD94-4A99-8C06-A8AD5BD5A9F8}"/>
              </a:ext>
            </a:extLst>
          </p:cNvPr>
          <p:cNvSpPr txBox="1"/>
          <p:nvPr/>
        </p:nvSpPr>
        <p:spPr>
          <a:xfrm>
            <a:off x="1651818" y="2378192"/>
            <a:ext cx="80305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b="1" dirty="0">
                <a:latin typeface="字魂182号-新潮卡酷黑" panose="00000500000000000000" pitchFamily="2" charset="-122"/>
                <a:ea typeface="字魂182号-新潮卡酷黑" panose="00000500000000000000" pitchFamily="2" charset="-122"/>
              </a:rPr>
              <a:t>Thank you</a:t>
            </a:r>
            <a:endParaRPr lang="zh-CN" altLang="en-US" sz="4800" b="1" dirty="0">
              <a:latin typeface="字魂182号-新潮卡酷黑" panose="00000500000000000000" pitchFamily="2" charset="-122"/>
              <a:ea typeface="字魂182号-新潮卡酷黑" panose="00000500000000000000" pitchFamily="2" charset="-122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F41E7173-F19E-4BD4-A9A1-FA2C5BB09B2D}"/>
              </a:ext>
            </a:extLst>
          </p:cNvPr>
          <p:cNvSpPr txBox="1"/>
          <p:nvPr/>
        </p:nvSpPr>
        <p:spPr>
          <a:xfrm>
            <a:off x="2118253" y="3655308"/>
            <a:ext cx="17106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策划人：某某某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888697B1-6213-4674-AA34-484AB788415A}"/>
              </a:ext>
            </a:extLst>
          </p:cNvPr>
          <p:cNvSpPr txBox="1"/>
          <p:nvPr/>
        </p:nvSpPr>
        <p:spPr>
          <a:xfrm>
            <a:off x="7770700" y="3655307"/>
            <a:ext cx="16034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某年某月某日</a:t>
            </a:r>
          </a:p>
        </p:txBody>
      </p: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id="{0F340390-D64C-4771-B3D9-358FB4E650B7}"/>
              </a:ext>
            </a:extLst>
          </p:cNvPr>
          <p:cNvCxnSpPr/>
          <p:nvPr/>
        </p:nvCxnSpPr>
        <p:spPr>
          <a:xfrm>
            <a:off x="1858010" y="3634352"/>
            <a:ext cx="1682115" cy="0"/>
          </a:xfrm>
          <a:prstGeom prst="line">
            <a:avLst/>
          </a:prstGeom>
          <a:ln w="15875" cap="rnd">
            <a:solidFill>
              <a:srgbClr val="424E5F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>
            <a:extLst>
              <a:ext uri="{FF2B5EF4-FFF2-40B4-BE49-F238E27FC236}">
                <a16:creationId xmlns:a16="http://schemas.microsoft.com/office/drawing/2014/main" id="{93F708FF-ECF8-47F1-8A10-ED07D6CDC1F5}"/>
              </a:ext>
            </a:extLst>
          </p:cNvPr>
          <p:cNvCxnSpPr/>
          <p:nvPr/>
        </p:nvCxnSpPr>
        <p:spPr>
          <a:xfrm>
            <a:off x="7547610" y="3634352"/>
            <a:ext cx="1682115" cy="0"/>
          </a:xfrm>
          <a:prstGeom prst="line">
            <a:avLst/>
          </a:prstGeom>
          <a:ln w="15875" cap="rnd">
            <a:solidFill>
              <a:srgbClr val="424E5F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3085852"/>
      </p:ext>
    </p:extLst>
  </p:cSld>
  <p:clrMapOvr>
    <a:masterClrMapping/>
  </p:clrMapOvr>
  <p:transition spd="slow" advTm="2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00C685AF-9788-4859-9255-20EF9F46A676}"/>
              </a:ext>
            </a:extLst>
          </p:cNvPr>
          <p:cNvSpPr txBox="1">
            <a:spLocks/>
          </p:cNvSpPr>
          <p:nvPr/>
        </p:nvSpPr>
        <p:spPr>
          <a:xfrm>
            <a:off x="812271" y="540596"/>
            <a:ext cx="10567458" cy="6097905"/>
          </a:xfrm>
          <a:prstGeom prst="rect">
            <a:avLst/>
          </a:prstGeom>
        </p:spPr>
        <p:txBody>
          <a:bodyPr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1440"/>
              </a:spcBef>
              <a:buNone/>
            </a:pPr>
            <a:r>
              <a:rPr lang="en-US" altLang="zh-CN" sz="5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Noto Sans S Chinese" panose="020B0800000000000000" charset="-122"/>
                <a:sym typeface="Source Han Sans CN"/>
              </a:rPr>
              <a:t>版权声明</a:t>
            </a:r>
            <a:endParaRPr lang="en-US" altLang="zh-CN" sz="5200" dirty="0">
              <a:solidFill>
                <a:schemeClr val="tx1">
                  <a:lumMod val="85000"/>
                  <a:lumOff val="1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cs typeface="Noto Sans S Chinese" panose="020B0800000000000000" charset="-122"/>
              <a:sym typeface="Source Han Sans CN"/>
            </a:endParaRPr>
          </a:p>
          <a:p>
            <a:pPr marL="0" indent="0" algn="ctr">
              <a:spcBef>
                <a:spcPts val="1440"/>
              </a:spcBef>
              <a:buNone/>
            </a:pPr>
            <a:endParaRPr lang="en-US" altLang="zh-CN" sz="3100" dirty="0">
              <a:solidFill>
                <a:schemeClr val="tx1">
                  <a:lumMod val="85000"/>
                  <a:lumOff val="1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cs typeface="Noto Sans S Chinese" panose="020B0800000000000000" charset="-122"/>
              <a:sym typeface="Source Han Sans CN"/>
            </a:endParaRPr>
          </a:p>
          <a:p>
            <a:pPr marL="0" indent="0" algn="ctr">
              <a:spcBef>
                <a:spcPts val="1440"/>
              </a:spcBef>
              <a:buNone/>
            </a:pPr>
            <a:r>
              <a:rPr lang="en-US" altLang="zh-CN" sz="3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Noto Sans S Chinese" panose="020B0800000000000000" charset="-122"/>
                <a:sym typeface="Source Han Sans CN"/>
              </a:rPr>
              <a:t>感谢您支持原创设计事业，支持设计版权产品</a:t>
            </a:r>
            <a:r>
              <a:rPr lang="en-US" altLang="zh-CN" sz="3100" dirty="0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Noto Sans S Chinese" panose="020B0800000000000000" charset="-122"/>
                <a:sym typeface="Source Han Sans CN"/>
              </a:rPr>
              <a:t>！</a:t>
            </a:r>
          </a:p>
          <a:p>
            <a:pPr marL="0" indent="0">
              <a:spcBef>
                <a:spcPts val="1440"/>
              </a:spcBef>
              <a:buNone/>
            </a:pP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字魂58号-创中黑" panose="00000500000000000000" pitchFamily="2" charset="-122"/>
              <a:ea typeface="Noto Sans S Chinese" panose="020B0800000000000000" charset="-122"/>
              <a:cs typeface="Noto Sans S Chinese" panose="020B0800000000000000" charset="-122"/>
              <a:sym typeface="Source Han Sans CN"/>
            </a:endParaRPr>
          </a:p>
          <a:p>
            <a:pPr marL="0" indent="0">
              <a:spcBef>
                <a:spcPts val="1440"/>
              </a:spcBef>
              <a:buNone/>
            </a:pP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Noto Sans S Chinese" panose="020B0800000000000000" charset="-122"/>
                <a:sym typeface="Source Han Sans CN"/>
              </a:rPr>
              <a:t>感谢您下载千图网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Noto Sans S Chinese" panose="020B0800000000000000" charset="-122"/>
                <a:sym typeface="Source Han Sans CN"/>
              </a:rPr>
              <a:t>原创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Noto Sans S Chinese" panose="020B0800000000000000" charset="-122"/>
                <a:sym typeface="Source Han Sans CN"/>
              </a:rPr>
              <a:t>PPT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Noto Sans S Chinese" panose="020B0800000000000000" charset="-122"/>
                <a:sym typeface="Source Han Sans CN"/>
              </a:rPr>
              <a:t>模板。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Noto Sans S Chinese" panose="020B0800000000000000" charset="-122"/>
                <a:sym typeface="Source Han Sans CN"/>
              </a:rPr>
              <a:t>为了您和千图网以及原创作者的利益，请勿复制、传播、销售，否则将承担法律责任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Noto Sans S Chinese" panose="020B0800000000000000" charset="-122"/>
                <a:sym typeface="Source Han Sans CN"/>
              </a:rPr>
              <a:t>！</a:t>
            </a:r>
          </a:p>
          <a:p>
            <a:pPr marL="0" indent="0">
              <a:spcBef>
                <a:spcPts val="1440"/>
              </a:spcBef>
              <a:buNone/>
            </a:pP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Noto Sans S Chinese" panose="020B0800000000000000" charset="-122"/>
                <a:sym typeface="Source Han Sans CN"/>
              </a:rPr>
              <a:t>千图网将对作品进行维权，按照传播下载次数的十倍进行索取赔偿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Noto Sans S Chinese" panose="020B0800000000000000" charset="-122"/>
                <a:sym typeface="Source Han Sans CN"/>
              </a:rPr>
              <a:t>金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Noto Sans S Chinese" panose="020B0800000000000000" charset="-122"/>
                <a:sym typeface="Source Han Sans CN"/>
              </a:rPr>
              <a:t>！</a:t>
            </a:r>
          </a:p>
          <a:p>
            <a:pPr marL="0" indent="0">
              <a:spcBef>
                <a:spcPts val="1440"/>
              </a:spcBef>
              <a:buNone/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Noto Sans S Chinese" panose="020B0800000000000000" charset="-122"/>
                <a:sym typeface="Source Han Sans CN"/>
              </a:rPr>
              <a:t>1、千图网网站出售的PPT模版是免版税类（RF：Royalty-free）正版受《中华人民共和国著作法》和《世界版权公约》的保护，作品的所有权、版权和著作权归千图网所有，您下载的是PPT模版素材使用权。</a:t>
            </a:r>
          </a:p>
          <a:p>
            <a:pPr marL="0" indent="0">
              <a:spcBef>
                <a:spcPts val="1440"/>
              </a:spcBef>
              <a:buNone/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Noto Sans S Chinese" panose="020B0800000000000000" charset="-122"/>
                <a:sym typeface="Source Han Sans CN"/>
              </a:rPr>
              <a:t>2、不得将千图网的PPT模版、PPT素材，本身用于再出售，或者出租、出借、转让、分销、发布或者作为礼物供他人使用，不得转授权、出卖、转让本协议或本协议中的权利。</a:t>
            </a:r>
          </a:p>
          <a:p>
            <a:pPr marL="0" indent="0">
              <a:spcBef>
                <a:spcPts val="1440"/>
              </a:spcBef>
              <a:buNone/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Noto Sans S Chinese" panose="020B0800000000000000" charset="-122"/>
                <a:sym typeface="Source Han Sans CN"/>
              </a:rPr>
              <a:t>3、禁止把作品纳入商标或服务标记。</a:t>
            </a:r>
          </a:p>
          <a:p>
            <a:pPr marL="0" indent="0">
              <a:spcBef>
                <a:spcPts val="1440"/>
              </a:spcBef>
              <a:buNone/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Noto Sans S Chinese" panose="020B0800000000000000" charset="-122"/>
                <a:sym typeface="Source Han Sans CN"/>
              </a:rPr>
              <a:t>4、禁止用户用下载格式在网上传播作品。或者作品可以让第三方单独付费或共享免费下载、或通过转移电话服务系统传播。</a:t>
            </a:r>
          </a:p>
        </p:txBody>
      </p:sp>
    </p:spTree>
    <p:extLst>
      <p:ext uri="{BB962C8B-B14F-4D97-AF65-F5344CB8AC3E}">
        <p14:creationId xmlns:p14="http://schemas.microsoft.com/office/powerpoint/2010/main" val="160084535"/>
      </p:ext>
    </p:extLst>
  </p:cSld>
  <p:clrMapOvr>
    <a:masterClrMapping/>
  </p:clrMapOvr>
  <p:transition spd="slow" advTm="2000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5FA8E0D1-BE13-414B-9CE7-A434284A31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5441" y="591066"/>
            <a:ext cx="10681118" cy="5675868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1C1B01FA-8D04-4347-931D-4224DA294C0A}"/>
              </a:ext>
            </a:extLst>
          </p:cNvPr>
          <p:cNvSpPr txBox="1"/>
          <p:nvPr/>
        </p:nvSpPr>
        <p:spPr>
          <a:xfrm>
            <a:off x="3215640" y="962243"/>
            <a:ext cx="576072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前言</a:t>
            </a:r>
            <a:endParaRPr lang="en-US" altLang="zh-CN" sz="5400" dirty="0">
              <a:solidFill>
                <a:schemeClr val="bg1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  <a:p>
            <a:pPr algn="ctr"/>
            <a:r>
              <a:rPr lang="en-US" altLang="zh-CN" sz="2000" dirty="0">
                <a:solidFill>
                  <a:schemeClr val="bg1"/>
                </a:solidFill>
                <a:latin typeface="字魂182号-新潮卡酷黑" panose="00000500000000000000" pitchFamily="2" charset="-122"/>
                <a:ea typeface="字魂182号-新潮卡酷黑" panose="00000500000000000000" pitchFamily="2" charset="-122"/>
              </a:rPr>
              <a:t>PREFACE</a:t>
            </a:r>
            <a:endParaRPr lang="zh-CN" altLang="en-US" sz="2000" dirty="0">
              <a:solidFill>
                <a:schemeClr val="bg1"/>
              </a:solidFill>
              <a:latin typeface="字魂182号-新潮卡酷黑" panose="00000500000000000000" pitchFamily="2" charset="-122"/>
              <a:ea typeface="字魂182号-新潮卡酷黑" panose="00000500000000000000" pitchFamily="2" charset="-122"/>
            </a:endParaRPr>
          </a:p>
        </p:txBody>
      </p:sp>
      <p:pic>
        <p:nvPicPr>
          <p:cNvPr id="25" name="图片 24">
            <a:extLst>
              <a:ext uri="{FF2B5EF4-FFF2-40B4-BE49-F238E27FC236}">
                <a16:creationId xmlns:a16="http://schemas.microsoft.com/office/drawing/2014/main" id="{4851D3C6-AAB1-4290-B9EC-54C97556144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5333" y="4185920"/>
            <a:ext cx="3586795" cy="2560320"/>
          </a:xfrm>
          <a:prstGeom prst="rect">
            <a:avLst/>
          </a:prstGeom>
        </p:spPr>
      </p:pic>
      <p:sp>
        <p:nvSpPr>
          <p:cNvPr id="7" name="MH_SubTitle_4">
            <a:extLst>
              <a:ext uri="{FF2B5EF4-FFF2-40B4-BE49-F238E27FC236}">
                <a16:creationId xmlns:a16="http://schemas.microsoft.com/office/drawing/2014/main" id="{C7F49054-FF70-4512-9862-1C7A0C614166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3122533" y="2245360"/>
            <a:ext cx="5946934" cy="3080358"/>
          </a:xfrm>
          <a:prstGeom prst="rect">
            <a:avLst/>
          </a:prstGeom>
        </p:spPr>
        <p:txBody>
          <a:bodyPr anchor="ctr"/>
          <a:lstStyle/>
          <a:p>
            <a:pPr lvl="0">
              <a:lnSpc>
                <a:spcPct val="150000"/>
              </a:lnSpc>
              <a:spcBef>
                <a:spcPct val="0"/>
              </a:spcBef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添加适当的文字，一页的文字最好不要超过</a:t>
            </a:r>
            <a:r>
              <a:rPr lang="en-US" altLang="zh-CN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200,</a:t>
            </a: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添加适当的文字，一页的文字最好不要超过</a:t>
            </a:r>
            <a:r>
              <a:rPr lang="en-US" altLang="zh-CN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200</a:t>
            </a: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字</a:t>
            </a:r>
            <a:endParaRPr lang="en-GB" altLang="zh-CN" sz="2400" dirty="0">
              <a:solidFill>
                <a:srgbClr val="333333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8336190"/>
      </p:ext>
    </p:extLst>
  </p:cSld>
  <p:clrMapOvr>
    <a:masterClrMapping/>
  </p:clrMapOvr>
  <p:transition spd="slow" advClick="0" advTm="2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5FA8E0D1-BE13-414B-9CE7-A434284A31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441" y="591066"/>
            <a:ext cx="10681118" cy="5675868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01E9EEAB-F346-4523-BCD4-6C93EBB42371}"/>
              </a:ext>
            </a:extLst>
          </p:cNvPr>
          <p:cNvSpPr txBox="1"/>
          <p:nvPr/>
        </p:nvSpPr>
        <p:spPr>
          <a:xfrm>
            <a:off x="5003800" y="720453"/>
            <a:ext cx="21844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目录</a:t>
            </a:r>
            <a:endParaRPr lang="en-US" altLang="zh-CN" sz="5400" dirty="0">
              <a:solidFill>
                <a:schemeClr val="bg1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  <a:p>
            <a:pPr algn="ctr" defTabSz="65024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000" dirty="0">
                <a:solidFill>
                  <a:schemeClr val="bg1"/>
                </a:solidFill>
                <a:latin typeface="字魂182号-新潮卡酷黑" panose="00000500000000000000" pitchFamily="2" charset="-122"/>
                <a:ea typeface="字魂182号-新潮卡酷黑" panose="00000500000000000000" pitchFamily="2" charset="-122"/>
                <a:sym typeface="Arial" panose="020B0604020202020204" pitchFamily="34" charset="0"/>
              </a:rPr>
              <a:t>CONTENTS</a:t>
            </a:r>
            <a:endParaRPr lang="zh-CN" altLang="en-US" sz="2000" dirty="0">
              <a:solidFill>
                <a:schemeClr val="bg1"/>
              </a:solidFill>
              <a:latin typeface="字魂182号-新潮卡酷黑" panose="00000500000000000000" pitchFamily="2" charset="-122"/>
              <a:ea typeface="字魂182号-新潮卡酷黑" panose="000005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9E7F4740-E918-410E-A5A7-75D10B5B3361}"/>
              </a:ext>
            </a:extLst>
          </p:cNvPr>
          <p:cNvSpPr txBox="1"/>
          <p:nvPr/>
        </p:nvSpPr>
        <p:spPr>
          <a:xfrm>
            <a:off x="2479040" y="2499360"/>
            <a:ext cx="2885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01  </a:t>
            </a:r>
            <a:r>
              <a:rPr lang="zh-CN" altLang="en-US" dirty="0"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在此添加您的标题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CDCBC41C-DCA5-475C-987D-BAF5AA83E264}"/>
              </a:ext>
            </a:extLst>
          </p:cNvPr>
          <p:cNvSpPr txBox="1"/>
          <p:nvPr/>
        </p:nvSpPr>
        <p:spPr>
          <a:xfrm>
            <a:off x="2479040" y="3435866"/>
            <a:ext cx="2524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02  </a:t>
            </a:r>
            <a:r>
              <a:rPr lang="zh-CN" altLang="en-US" dirty="0"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在此添加您的标题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A8CA9D40-9CD2-4041-85D2-6D3DE9E6B32A}"/>
              </a:ext>
            </a:extLst>
          </p:cNvPr>
          <p:cNvSpPr txBox="1"/>
          <p:nvPr/>
        </p:nvSpPr>
        <p:spPr>
          <a:xfrm>
            <a:off x="7315200" y="2866267"/>
            <a:ext cx="2783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03  </a:t>
            </a:r>
            <a:r>
              <a:rPr lang="zh-CN" altLang="en-US" dirty="0"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在此添加您的标题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9647ECDE-7680-4EB7-BA0C-805ADCE1084E}"/>
              </a:ext>
            </a:extLst>
          </p:cNvPr>
          <p:cNvSpPr txBox="1"/>
          <p:nvPr/>
        </p:nvSpPr>
        <p:spPr>
          <a:xfrm>
            <a:off x="7315200" y="3805198"/>
            <a:ext cx="2397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04  </a:t>
            </a:r>
            <a:r>
              <a:rPr lang="zh-CN" altLang="en-US" dirty="0"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在此添加您的标题</a:t>
            </a: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6C4239CC-FC06-4795-8EC0-1C4B00F977E4}"/>
              </a:ext>
            </a:extLst>
          </p:cNvPr>
          <p:cNvSpPr txBox="1"/>
          <p:nvPr/>
        </p:nvSpPr>
        <p:spPr>
          <a:xfrm>
            <a:off x="7315200" y="4744129"/>
            <a:ext cx="2397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05  </a:t>
            </a:r>
            <a:r>
              <a:rPr lang="zh-CN" altLang="en-US" dirty="0"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在此添加您的标题</a:t>
            </a:r>
            <a:endParaRPr lang="en-US" altLang="zh-CN" dirty="0"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12B6283E-1C9A-4ADA-870E-08FA06002C51}"/>
              </a:ext>
            </a:extLst>
          </p:cNvPr>
          <p:cNvSpPr txBox="1"/>
          <p:nvPr/>
        </p:nvSpPr>
        <p:spPr>
          <a:xfrm>
            <a:off x="2697911" y="2885886"/>
            <a:ext cx="2402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字魂182号-新潮卡酷黑" panose="00000500000000000000" pitchFamily="2" charset="-122"/>
                <a:ea typeface="字魂182号-新潮卡酷黑" panose="00000500000000000000" pitchFamily="2" charset="-122"/>
              </a:rPr>
              <a:t>Please add your title</a:t>
            </a:r>
            <a:endParaRPr lang="zh-CN" altLang="en-US" sz="1200" dirty="0">
              <a:latin typeface="字魂182号-新潮卡酷黑" panose="00000500000000000000" pitchFamily="2" charset="-122"/>
              <a:ea typeface="字魂182号-新潮卡酷黑" panose="00000500000000000000" pitchFamily="2" charset="-122"/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68C53C2E-EC83-4196-B109-FBA9826E861F}"/>
              </a:ext>
            </a:extLst>
          </p:cNvPr>
          <p:cNvSpPr txBox="1"/>
          <p:nvPr/>
        </p:nvSpPr>
        <p:spPr>
          <a:xfrm>
            <a:off x="2697911" y="3783985"/>
            <a:ext cx="2402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字魂182号-新潮卡酷黑" panose="00000500000000000000" pitchFamily="2" charset="-122"/>
                <a:ea typeface="字魂182号-新潮卡酷黑" panose="00000500000000000000" pitchFamily="2" charset="-122"/>
              </a:rPr>
              <a:t>Please add your title</a:t>
            </a:r>
            <a:endParaRPr lang="zh-CN" altLang="en-US" sz="1200" dirty="0">
              <a:latin typeface="字魂182号-新潮卡酷黑" panose="00000500000000000000" pitchFamily="2" charset="-122"/>
              <a:ea typeface="字魂182号-新潮卡酷黑" panose="00000500000000000000" pitchFamily="2" charset="-122"/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2C9CBFE6-4FED-4C7C-8733-8C817C8DEAFE}"/>
              </a:ext>
            </a:extLst>
          </p:cNvPr>
          <p:cNvSpPr txBox="1"/>
          <p:nvPr/>
        </p:nvSpPr>
        <p:spPr>
          <a:xfrm>
            <a:off x="7508671" y="3239703"/>
            <a:ext cx="2402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字魂182号-新潮卡酷黑" panose="00000500000000000000" pitchFamily="2" charset="-122"/>
                <a:ea typeface="字魂182号-新潮卡酷黑" panose="00000500000000000000" pitchFamily="2" charset="-122"/>
              </a:rPr>
              <a:t>Please add your title</a:t>
            </a:r>
            <a:endParaRPr lang="zh-CN" altLang="en-US" sz="1200" dirty="0">
              <a:latin typeface="字魂182号-新潮卡酷黑" panose="00000500000000000000" pitchFamily="2" charset="-122"/>
              <a:ea typeface="字魂182号-新潮卡酷黑" panose="00000500000000000000" pitchFamily="2" charset="-122"/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8629370E-06F7-4C1C-92DD-C8BE3154DB31}"/>
              </a:ext>
            </a:extLst>
          </p:cNvPr>
          <p:cNvSpPr txBox="1"/>
          <p:nvPr/>
        </p:nvSpPr>
        <p:spPr>
          <a:xfrm>
            <a:off x="7508671" y="4177463"/>
            <a:ext cx="2402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字魂182号-新潮卡酷黑" panose="00000500000000000000" pitchFamily="2" charset="-122"/>
                <a:ea typeface="字魂182号-新潮卡酷黑" panose="00000500000000000000" pitchFamily="2" charset="-122"/>
              </a:rPr>
              <a:t>Please add your title</a:t>
            </a:r>
            <a:endParaRPr lang="zh-CN" altLang="en-US" sz="1200" dirty="0">
              <a:latin typeface="字魂182号-新潮卡酷黑" panose="00000500000000000000" pitchFamily="2" charset="-122"/>
              <a:ea typeface="字魂182号-新潮卡酷黑" panose="00000500000000000000" pitchFamily="2" charset="-122"/>
            </a:endParaRP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885ED901-2538-44FB-8039-4A43A61C30DF}"/>
              </a:ext>
            </a:extLst>
          </p:cNvPr>
          <p:cNvSpPr txBox="1"/>
          <p:nvPr/>
        </p:nvSpPr>
        <p:spPr>
          <a:xfrm>
            <a:off x="7508671" y="5116394"/>
            <a:ext cx="2402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字魂182号-新潮卡酷黑" panose="00000500000000000000" pitchFamily="2" charset="-122"/>
                <a:ea typeface="字魂182号-新潮卡酷黑" panose="00000500000000000000" pitchFamily="2" charset="-122"/>
              </a:rPr>
              <a:t>Please add your title</a:t>
            </a:r>
            <a:endParaRPr lang="zh-CN" altLang="en-US" sz="1200" dirty="0">
              <a:latin typeface="字魂182号-新潮卡酷黑" panose="00000500000000000000" pitchFamily="2" charset="-122"/>
              <a:ea typeface="字魂182号-新潮卡酷黑" panose="00000500000000000000" pitchFamily="2" charset="-122"/>
            </a:endParaRPr>
          </a:p>
        </p:txBody>
      </p:sp>
      <p:pic>
        <p:nvPicPr>
          <p:cNvPr id="30" name="图片 29">
            <a:extLst>
              <a:ext uri="{FF2B5EF4-FFF2-40B4-BE49-F238E27FC236}">
                <a16:creationId xmlns:a16="http://schemas.microsoft.com/office/drawing/2014/main" id="{F0F93C86-38FF-40DE-A936-879C1AD5A0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5333" y="4185920"/>
            <a:ext cx="3586795" cy="2560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2183547"/>
      </p:ext>
    </p:extLst>
  </p:cSld>
  <p:clrMapOvr>
    <a:masterClrMapping/>
  </p:clrMapOvr>
  <p:transition spd="slow" advTm="2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1">
            <a:extLst>
              <a:ext uri="{FF2B5EF4-FFF2-40B4-BE49-F238E27FC236}">
                <a16:creationId xmlns:a16="http://schemas.microsoft.com/office/drawing/2014/main" id="{EAF556DD-7CCD-43B8-A8BB-0A3A83002239}"/>
              </a:ext>
            </a:extLst>
          </p:cNvPr>
          <p:cNvSpPr/>
          <p:nvPr/>
        </p:nvSpPr>
        <p:spPr>
          <a:xfrm>
            <a:off x="3530600" y="1595120"/>
            <a:ext cx="5130800" cy="3352800"/>
          </a:xfrm>
          <a:prstGeom prst="triangle">
            <a:avLst/>
          </a:prstGeom>
          <a:solidFill>
            <a:srgbClr val="D9D9D9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id="{58BC4C64-451C-48A7-BA95-AA249A73B5E7}"/>
              </a:ext>
            </a:extLst>
          </p:cNvPr>
          <p:cNvCxnSpPr>
            <a:cxnSpLocks/>
          </p:cNvCxnSpPr>
          <p:nvPr/>
        </p:nvCxnSpPr>
        <p:spPr>
          <a:xfrm>
            <a:off x="8473440" y="3972560"/>
            <a:ext cx="1188720" cy="154432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792EF34C-D793-443E-A131-337CD3B61FE2}"/>
              </a:ext>
            </a:extLst>
          </p:cNvPr>
          <p:cNvCxnSpPr>
            <a:cxnSpLocks/>
          </p:cNvCxnSpPr>
          <p:nvPr/>
        </p:nvCxnSpPr>
        <p:spPr>
          <a:xfrm flipH="1">
            <a:off x="4511040" y="792480"/>
            <a:ext cx="1127760" cy="144272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椭圆 26">
            <a:extLst>
              <a:ext uri="{FF2B5EF4-FFF2-40B4-BE49-F238E27FC236}">
                <a16:creationId xmlns:a16="http://schemas.microsoft.com/office/drawing/2014/main" id="{DDE16F18-8814-43D4-9A56-D93A557830AE}"/>
              </a:ext>
            </a:extLst>
          </p:cNvPr>
          <p:cNvSpPr/>
          <p:nvPr/>
        </p:nvSpPr>
        <p:spPr>
          <a:xfrm>
            <a:off x="26727" y="693114"/>
            <a:ext cx="3333765" cy="5329243"/>
          </a:xfrm>
          <a:custGeom>
            <a:avLst/>
            <a:gdLst>
              <a:gd name="connsiteX0" fmla="*/ 0 w 4432300"/>
              <a:gd name="connsiteY0" fmla="*/ 2067560 h 4135120"/>
              <a:gd name="connsiteX1" fmla="*/ 2216150 w 4432300"/>
              <a:gd name="connsiteY1" fmla="*/ 0 h 4135120"/>
              <a:gd name="connsiteX2" fmla="*/ 4432300 w 4432300"/>
              <a:gd name="connsiteY2" fmla="*/ 2067560 h 4135120"/>
              <a:gd name="connsiteX3" fmla="*/ 2216150 w 4432300"/>
              <a:gd name="connsiteY3" fmla="*/ 4135120 h 4135120"/>
              <a:gd name="connsiteX4" fmla="*/ 0 w 4432300"/>
              <a:gd name="connsiteY4" fmla="*/ 2067560 h 4135120"/>
              <a:gd name="connsiteX0" fmla="*/ 279071 w 4711371"/>
              <a:gd name="connsiteY0" fmla="*/ 2260600 h 4328160"/>
              <a:gd name="connsiteX1" fmla="*/ 849301 w 4711371"/>
              <a:gd name="connsiteY1" fmla="*/ 0 h 4328160"/>
              <a:gd name="connsiteX2" fmla="*/ 4711371 w 4711371"/>
              <a:gd name="connsiteY2" fmla="*/ 2260600 h 4328160"/>
              <a:gd name="connsiteX3" fmla="*/ 2495221 w 4711371"/>
              <a:gd name="connsiteY3" fmla="*/ 4328160 h 4328160"/>
              <a:gd name="connsiteX4" fmla="*/ 279071 w 4711371"/>
              <a:gd name="connsiteY4" fmla="*/ 2260600 h 4328160"/>
              <a:gd name="connsiteX0" fmla="*/ 111904 w 4601433"/>
              <a:gd name="connsiteY0" fmla="*/ 2591595 h 4659155"/>
              <a:gd name="connsiteX1" fmla="*/ 682134 w 4601433"/>
              <a:gd name="connsiteY1" fmla="*/ 330995 h 4659155"/>
              <a:gd name="connsiteX2" fmla="*/ 3708545 w 4601433"/>
              <a:gd name="connsiteY2" fmla="*/ 249715 h 4659155"/>
              <a:gd name="connsiteX3" fmla="*/ 4544204 w 4601433"/>
              <a:gd name="connsiteY3" fmla="*/ 2591595 h 4659155"/>
              <a:gd name="connsiteX4" fmla="*/ 2328054 w 4601433"/>
              <a:gd name="connsiteY4" fmla="*/ 4659155 h 4659155"/>
              <a:gd name="connsiteX5" fmla="*/ 111904 w 4601433"/>
              <a:gd name="connsiteY5" fmla="*/ 2591595 h 4659155"/>
              <a:gd name="connsiteX0" fmla="*/ 111904 w 4601433"/>
              <a:gd name="connsiteY0" fmla="*/ 2591595 h 4659155"/>
              <a:gd name="connsiteX1" fmla="*/ 682134 w 4601433"/>
              <a:gd name="connsiteY1" fmla="*/ 330995 h 4659155"/>
              <a:gd name="connsiteX2" fmla="*/ 3708545 w 4601433"/>
              <a:gd name="connsiteY2" fmla="*/ 249715 h 4659155"/>
              <a:gd name="connsiteX3" fmla="*/ 4544204 w 4601433"/>
              <a:gd name="connsiteY3" fmla="*/ 2591595 h 4659155"/>
              <a:gd name="connsiteX4" fmla="*/ 2328054 w 4601433"/>
              <a:gd name="connsiteY4" fmla="*/ 4659155 h 4659155"/>
              <a:gd name="connsiteX5" fmla="*/ 111904 w 4601433"/>
              <a:gd name="connsiteY5" fmla="*/ 2591595 h 4659155"/>
              <a:gd name="connsiteX0" fmla="*/ 111904 w 3852693"/>
              <a:gd name="connsiteY0" fmla="*/ 2591595 h 4677421"/>
              <a:gd name="connsiteX1" fmla="*/ 682134 w 3852693"/>
              <a:gd name="connsiteY1" fmla="*/ 330995 h 4677421"/>
              <a:gd name="connsiteX2" fmla="*/ 3708545 w 3852693"/>
              <a:gd name="connsiteY2" fmla="*/ 249715 h 4677421"/>
              <a:gd name="connsiteX3" fmla="*/ 2430924 w 3852693"/>
              <a:gd name="connsiteY3" fmla="*/ 3475515 h 4677421"/>
              <a:gd name="connsiteX4" fmla="*/ 2328054 w 3852693"/>
              <a:gd name="connsiteY4" fmla="*/ 4659155 h 4677421"/>
              <a:gd name="connsiteX5" fmla="*/ 111904 w 3852693"/>
              <a:gd name="connsiteY5" fmla="*/ 2591595 h 4677421"/>
              <a:gd name="connsiteX0" fmla="*/ 60867 w 4350296"/>
              <a:gd name="connsiteY0" fmla="*/ 2838589 h 4683181"/>
              <a:gd name="connsiteX1" fmla="*/ 1179737 w 4350296"/>
              <a:gd name="connsiteY1" fmla="*/ 344309 h 4683181"/>
              <a:gd name="connsiteX2" fmla="*/ 4206148 w 4350296"/>
              <a:gd name="connsiteY2" fmla="*/ 263029 h 4683181"/>
              <a:gd name="connsiteX3" fmla="*/ 2928527 w 4350296"/>
              <a:gd name="connsiteY3" fmla="*/ 3488829 h 4683181"/>
              <a:gd name="connsiteX4" fmla="*/ 2825657 w 4350296"/>
              <a:gd name="connsiteY4" fmla="*/ 4672469 h 4683181"/>
              <a:gd name="connsiteX5" fmla="*/ 60867 w 4350296"/>
              <a:gd name="connsiteY5" fmla="*/ 2838589 h 4683181"/>
              <a:gd name="connsiteX0" fmla="*/ 53685 w 3610632"/>
              <a:gd name="connsiteY0" fmla="*/ 2571082 h 4415674"/>
              <a:gd name="connsiteX1" fmla="*/ 1172555 w 3610632"/>
              <a:gd name="connsiteY1" fmla="*/ 76802 h 4415674"/>
              <a:gd name="connsiteX2" fmla="*/ 3380709 w 3610632"/>
              <a:gd name="connsiteY2" fmla="*/ 790055 h 4415674"/>
              <a:gd name="connsiteX3" fmla="*/ 2921345 w 3610632"/>
              <a:gd name="connsiteY3" fmla="*/ 3221322 h 4415674"/>
              <a:gd name="connsiteX4" fmla="*/ 2818475 w 3610632"/>
              <a:gd name="connsiteY4" fmla="*/ 4404962 h 4415674"/>
              <a:gd name="connsiteX5" fmla="*/ 53685 w 3610632"/>
              <a:gd name="connsiteY5" fmla="*/ 2571082 h 4415674"/>
              <a:gd name="connsiteX0" fmla="*/ 71319 w 3628266"/>
              <a:gd name="connsiteY0" fmla="*/ 3498461 h 5343053"/>
              <a:gd name="connsiteX1" fmla="*/ 1035383 w 3628266"/>
              <a:gd name="connsiteY1" fmla="*/ 36479 h 5343053"/>
              <a:gd name="connsiteX2" fmla="*/ 3398343 w 3628266"/>
              <a:gd name="connsiteY2" fmla="*/ 1717434 h 5343053"/>
              <a:gd name="connsiteX3" fmla="*/ 2938979 w 3628266"/>
              <a:gd name="connsiteY3" fmla="*/ 4148701 h 5343053"/>
              <a:gd name="connsiteX4" fmla="*/ 2836109 w 3628266"/>
              <a:gd name="connsiteY4" fmla="*/ 5332341 h 5343053"/>
              <a:gd name="connsiteX5" fmla="*/ 71319 w 3628266"/>
              <a:gd name="connsiteY5" fmla="*/ 3498461 h 53430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628266" h="5343053">
                <a:moveTo>
                  <a:pt x="71319" y="3498461"/>
                </a:moveTo>
                <a:cubicBezTo>
                  <a:pt x="-228802" y="2615817"/>
                  <a:pt x="480879" y="333317"/>
                  <a:pt x="1035383" y="36479"/>
                </a:cubicBezTo>
                <a:cubicBezTo>
                  <a:pt x="1589887" y="-260359"/>
                  <a:pt x="2754665" y="1340667"/>
                  <a:pt x="3398343" y="1717434"/>
                </a:cubicBezTo>
                <a:cubicBezTo>
                  <a:pt x="4042021" y="2094201"/>
                  <a:pt x="3152127" y="3593288"/>
                  <a:pt x="2938979" y="4148701"/>
                </a:cubicBezTo>
                <a:cubicBezTo>
                  <a:pt x="2725831" y="4704114"/>
                  <a:pt x="3314052" y="5440714"/>
                  <a:pt x="2836109" y="5332341"/>
                </a:cubicBezTo>
                <a:cubicBezTo>
                  <a:pt x="2358166" y="5223968"/>
                  <a:pt x="371440" y="4381105"/>
                  <a:pt x="71319" y="3498461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>
            <a:extLst>
              <a:ext uri="{FF2B5EF4-FFF2-40B4-BE49-F238E27FC236}">
                <a16:creationId xmlns:a16="http://schemas.microsoft.com/office/drawing/2014/main" id="{D8EBA7A9-DACC-4DAA-A4C7-550ADFD69F12}"/>
              </a:ext>
            </a:extLst>
          </p:cNvPr>
          <p:cNvSpPr/>
          <p:nvPr/>
        </p:nvSpPr>
        <p:spPr>
          <a:xfrm>
            <a:off x="1468459" y="2510607"/>
            <a:ext cx="2683209" cy="3210960"/>
          </a:xfrm>
          <a:custGeom>
            <a:avLst/>
            <a:gdLst>
              <a:gd name="connsiteX0" fmla="*/ 0 w 2367280"/>
              <a:gd name="connsiteY0" fmla="*/ 1336040 h 2672080"/>
              <a:gd name="connsiteX1" fmla="*/ 1183640 w 2367280"/>
              <a:gd name="connsiteY1" fmla="*/ 0 h 2672080"/>
              <a:gd name="connsiteX2" fmla="*/ 2367280 w 2367280"/>
              <a:gd name="connsiteY2" fmla="*/ 1336040 h 2672080"/>
              <a:gd name="connsiteX3" fmla="*/ 1183640 w 2367280"/>
              <a:gd name="connsiteY3" fmla="*/ 2672080 h 2672080"/>
              <a:gd name="connsiteX4" fmla="*/ 0 w 2367280"/>
              <a:gd name="connsiteY4" fmla="*/ 1336040 h 2672080"/>
              <a:gd name="connsiteX0" fmla="*/ 662461 w 3029741"/>
              <a:gd name="connsiteY0" fmla="*/ 1752600 h 3088640"/>
              <a:gd name="connsiteX1" fmla="*/ 250981 w 3029741"/>
              <a:gd name="connsiteY1" fmla="*/ 0 h 3088640"/>
              <a:gd name="connsiteX2" fmla="*/ 3029741 w 3029741"/>
              <a:gd name="connsiteY2" fmla="*/ 1752600 h 3088640"/>
              <a:gd name="connsiteX3" fmla="*/ 1846101 w 3029741"/>
              <a:gd name="connsiteY3" fmla="*/ 3088640 h 3088640"/>
              <a:gd name="connsiteX4" fmla="*/ 662461 w 3029741"/>
              <a:gd name="connsiteY4" fmla="*/ 1752600 h 3088640"/>
              <a:gd name="connsiteX0" fmla="*/ 280887 w 3054567"/>
              <a:gd name="connsiteY0" fmla="*/ 2847696 h 3242251"/>
              <a:gd name="connsiteX1" fmla="*/ 275807 w 3054567"/>
              <a:gd name="connsiteY1" fmla="*/ 18136 h 3242251"/>
              <a:gd name="connsiteX2" fmla="*/ 3054567 w 3054567"/>
              <a:gd name="connsiteY2" fmla="*/ 1770736 h 3242251"/>
              <a:gd name="connsiteX3" fmla="*/ 1870927 w 3054567"/>
              <a:gd name="connsiteY3" fmla="*/ 3106776 h 3242251"/>
              <a:gd name="connsiteX4" fmla="*/ 280887 w 3054567"/>
              <a:gd name="connsiteY4" fmla="*/ 2847696 h 3242251"/>
              <a:gd name="connsiteX0" fmla="*/ 271857 w 3045537"/>
              <a:gd name="connsiteY0" fmla="*/ 2847696 h 2886783"/>
              <a:gd name="connsiteX1" fmla="*/ 266777 w 3045537"/>
              <a:gd name="connsiteY1" fmla="*/ 18136 h 2886783"/>
              <a:gd name="connsiteX2" fmla="*/ 3045537 w 3045537"/>
              <a:gd name="connsiteY2" fmla="*/ 1770736 h 2886783"/>
              <a:gd name="connsiteX3" fmla="*/ 1689177 w 3045537"/>
              <a:gd name="connsiteY3" fmla="*/ 1674216 h 2886783"/>
              <a:gd name="connsiteX4" fmla="*/ 271857 w 3045537"/>
              <a:gd name="connsiteY4" fmla="*/ 2847696 h 2886783"/>
              <a:gd name="connsiteX0" fmla="*/ 712226 w 2876306"/>
              <a:gd name="connsiteY0" fmla="*/ 2337611 h 2392222"/>
              <a:gd name="connsiteX1" fmla="*/ 97546 w 2876306"/>
              <a:gd name="connsiteY1" fmla="*/ 5891 h 2392222"/>
              <a:gd name="connsiteX2" fmla="*/ 2876306 w 2876306"/>
              <a:gd name="connsiteY2" fmla="*/ 1758491 h 2392222"/>
              <a:gd name="connsiteX3" fmla="*/ 1519946 w 2876306"/>
              <a:gd name="connsiteY3" fmla="*/ 1661971 h 2392222"/>
              <a:gd name="connsiteX4" fmla="*/ 712226 w 2876306"/>
              <a:gd name="connsiteY4" fmla="*/ 2337611 h 2392222"/>
              <a:gd name="connsiteX0" fmla="*/ 670961 w 2144161"/>
              <a:gd name="connsiteY0" fmla="*/ 2546400 h 2614722"/>
              <a:gd name="connsiteX1" fmla="*/ 56281 w 2144161"/>
              <a:gd name="connsiteY1" fmla="*/ 214680 h 2614722"/>
              <a:gd name="connsiteX2" fmla="*/ 2144161 w 2144161"/>
              <a:gd name="connsiteY2" fmla="*/ 605840 h 2614722"/>
              <a:gd name="connsiteX3" fmla="*/ 1478681 w 2144161"/>
              <a:gd name="connsiteY3" fmla="*/ 1870760 h 2614722"/>
              <a:gd name="connsiteX4" fmla="*/ 670961 w 2144161"/>
              <a:gd name="connsiteY4" fmla="*/ 2546400 h 2614722"/>
              <a:gd name="connsiteX0" fmla="*/ 1081701 w 2554901"/>
              <a:gd name="connsiteY0" fmla="*/ 2483034 h 2485515"/>
              <a:gd name="connsiteX1" fmla="*/ 35221 w 2554901"/>
              <a:gd name="connsiteY1" fmla="*/ 1583873 h 2485515"/>
              <a:gd name="connsiteX2" fmla="*/ 467021 w 2554901"/>
              <a:gd name="connsiteY2" fmla="*/ 151314 h 2485515"/>
              <a:gd name="connsiteX3" fmla="*/ 2554901 w 2554901"/>
              <a:gd name="connsiteY3" fmla="*/ 542474 h 2485515"/>
              <a:gd name="connsiteX4" fmla="*/ 1889421 w 2554901"/>
              <a:gd name="connsiteY4" fmla="*/ 1807394 h 2485515"/>
              <a:gd name="connsiteX5" fmla="*/ 1081701 w 2554901"/>
              <a:gd name="connsiteY5" fmla="*/ 2483034 h 2485515"/>
              <a:gd name="connsiteX0" fmla="*/ 1081701 w 2683209"/>
              <a:gd name="connsiteY0" fmla="*/ 2483034 h 3210960"/>
              <a:gd name="connsiteX1" fmla="*/ 35221 w 2683209"/>
              <a:gd name="connsiteY1" fmla="*/ 1583873 h 3210960"/>
              <a:gd name="connsiteX2" fmla="*/ 467021 w 2683209"/>
              <a:gd name="connsiteY2" fmla="*/ 151314 h 3210960"/>
              <a:gd name="connsiteX3" fmla="*/ 2554901 w 2683209"/>
              <a:gd name="connsiteY3" fmla="*/ 542474 h 3210960"/>
              <a:gd name="connsiteX4" fmla="*/ 2580301 w 2683209"/>
              <a:gd name="connsiteY4" fmla="*/ 3128194 h 3210960"/>
              <a:gd name="connsiteX5" fmla="*/ 1081701 w 2683209"/>
              <a:gd name="connsiteY5" fmla="*/ 2483034 h 3210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683209" h="3210960">
                <a:moveTo>
                  <a:pt x="1081701" y="2483034"/>
                </a:moveTo>
                <a:cubicBezTo>
                  <a:pt x="657521" y="2225647"/>
                  <a:pt x="137668" y="1972493"/>
                  <a:pt x="35221" y="1583873"/>
                </a:cubicBezTo>
                <a:cubicBezTo>
                  <a:pt x="-67226" y="1195253"/>
                  <a:pt x="47074" y="324880"/>
                  <a:pt x="467021" y="151314"/>
                </a:cubicBezTo>
                <a:cubicBezTo>
                  <a:pt x="886968" y="-22252"/>
                  <a:pt x="2554901" y="-195401"/>
                  <a:pt x="2554901" y="542474"/>
                </a:cubicBezTo>
                <a:cubicBezTo>
                  <a:pt x="2554901" y="1280349"/>
                  <a:pt x="2825834" y="2804767"/>
                  <a:pt x="2580301" y="3128194"/>
                </a:cubicBezTo>
                <a:cubicBezTo>
                  <a:pt x="2334768" y="3451621"/>
                  <a:pt x="1505881" y="2740421"/>
                  <a:pt x="1081701" y="2483034"/>
                </a:cubicBezTo>
                <a:close/>
              </a:path>
            </a:pathLst>
          </a:custGeom>
          <a:solidFill>
            <a:srgbClr val="FEE6F1"/>
          </a:solidFill>
          <a:ln>
            <a:solidFill>
              <a:srgbClr val="FCDCF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id="{EAD26070-43D8-4E9B-89E2-CE8ECA87FC94}"/>
              </a:ext>
            </a:extLst>
          </p:cNvPr>
          <p:cNvSpPr txBox="1"/>
          <p:nvPr/>
        </p:nvSpPr>
        <p:spPr>
          <a:xfrm>
            <a:off x="782320" y="3265268"/>
            <a:ext cx="2463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>
                <a:latin typeface="字魂182号-新潮卡酷黑" panose="00000500000000000000" pitchFamily="2" charset="-122"/>
                <a:ea typeface="字魂182号-新潮卡酷黑" panose="00000500000000000000" pitchFamily="2" charset="-122"/>
              </a:rPr>
              <a:t>FIRST</a:t>
            </a:r>
            <a:endParaRPr lang="zh-CN" altLang="en-US" sz="4800" dirty="0">
              <a:latin typeface="字魂182号-新潮卡酷黑" panose="00000500000000000000" pitchFamily="2" charset="-122"/>
              <a:ea typeface="字魂182号-新潮卡酷黑" panose="00000500000000000000" pitchFamily="2" charset="-122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6C3AE361-7D16-4BE4-9B28-D392CFE84717}"/>
              </a:ext>
            </a:extLst>
          </p:cNvPr>
          <p:cNvSpPr txBox="1"/>
          <p:nvPr/>
        </p:nvSpPr>
        <p:spPr>
          <a:xfrm>
            <a:off x="4864100" y="3429000"/>
            <a:ext cx="246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TITLE</a:t>
            </a:r>
            <a:endParaRPr lang="zh-CN" altLang="en-US" sz="3600" dirty="0"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1590701"/>
      </p:ext>
    </p:extLst>
  </p:cSld>
  <p:clrMapOvr>
    <a:masterClrMapping/>
  </p:clrMapOvr>
  <p:transition spd="slow" advTm="2000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5FA8E0D1-BE13-414B-9CE7-A434284A31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5441" y="591066"/>
            <a:ext cx="10681118" cy="5675868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1C1B01FA-8D04-4347-931D-4224DA294C0A}"/>
              </a:ext>
            </a:extLst>
          </p:cNvPr>
          <p:cNvSpPr txBox="1"/>
          <p:nvPr/>
        </p:nvSpPr>
        <p:spPr>
          <a:xfrm>
            <a:off x="3215640" y="962243"/>
            <a:ext cx="57607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400" dirty="0">
                <a:solidFill>
                  <a:schemeClr val="bg1"/>
                </a:solidFill>
                <a:latin typeface="字魂182号-新潮卡酷黑" panose="00000500000000000000" pitchFamily="2" charset="-122"/>
                <a:ea typeface="字魂182号-新潮卡酷黑" panose="00000500000000000000" pitchFamily="2" charset="-122"/>
              </a:rPr>
              <a:t>Add title</a:t>
            </a:r>
            <a:endParaRPr lang="zh-CN" altLang="en-US" sz="5400" dirty="0">
              <a:solidFill>
                <a:schemeClr val="bg1"/>
              </a:solidFill>
              <a:latin typeface="字魂182号-新潮卡酷黑" panose="00000500000000000000" pitchFamily="2" charset="-122"/>
              <a:ea typeface="字魂182号-新潮卡酷黑" panose="00000500000000000000" pitchFamily="2" charset="-122"/>
            </a:endParaRPr>
          </a:p>
        </p:txBody>
      </p: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5140AF98-545A-4ACE-87A1-A53BFDF1684E}"/>
              </a:ext>
            </a:extLst>
          </p:cNvPr>
          <p:cNvCxnSpPr>
            <a:cxnSpLocks/>
          </p:cNvCxnSpPr>
          <p:nvPr/>
        </p:nvCxnSpPr>
        <p:spPr>
          <a:xfrm flipH="1" flipV="1">
            <a:off x="10456242" y="238299"/>
            <a:ext cx="518160" cy="717634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id="{6CD9164B-EA51-4325-AA86-3D869B70918D}"/>
              </a:ext>
            </a:extLst>
          </p:cNvPr>
          <p:cNvCxnSpPr>
            <a:cxnSpLocks/>
          </p:cNvCxnSpPr>
          <p:nvPr/>
        </p:nvCxnSpPr>
        <p:spPr>
          <a:xfrm flipH="1" flipV="1">
            <a:off x="11289362" y="1444692"/>
            <a:ext cx="516558" cy="80066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图片 24">
            <a:extLst>
              <a:ext uri="{FF2B5EF4-FFF2-40B4-BE49-F238E27FC236}">
                <a16:creationId xmlns:a16="http://schemas.microsoft.com/office/drawing/2014/main" id="{4851D3C6-AAB1-4290-B9EC-54C97556144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5333" y="4185920"/>
            <a:ext cx="3586795" cy="2560320"/>
          </a:xfrm>
          <a:prstGeom prst="rect">
            <a:avLst/>
          </a:prstGeom>
        </p:spPr>
      </p:pic>
      <p:sp>
        <p:nvSpPr>
          <p:cNvPr id="14" name="MH_SubTitle_4">
            <a:extLst>
              <a:ext uri="{FF2B5EF4-FFF2-40B4-BE49-F238E27FC236}">
                <a16:creationId xmlns:a16="http://schemas.microsoft.com/office/drawing/2014/main" id="{1BB9201D-1410-431A-AA0A-390100961B05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3122533" y="2245360"/>
            <a:ext cx="5946934" cy="3080358"/>
          </a:xfrm>
          <a:prstGeom prst="rect">
            <a:avLst/>
          </a:prstGeom>
        </p:spPr>
        <p:txBody>
          <a:bodyPr anchor="ctr"/>
          <a:lstStyle/>
          <a:p>
            <a:pPr lvl="0">
              <a:lnSpc>
                <a:spcPct val="150000"/>
              </a:lnSpc>
              <a:spcBef>
                <a:spcPct val="0"/>
              </a:spcBef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添加适当的文字，一页的文字最好不要超过</a:t>
            </a:r>
            <a:r>
              <a:rPr lang="en-US" altLang="zh-CN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200,</a:t>
            </a: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添加适当的文字，一页的文字最好不要超过</a:t>
            </a:r>
            <a:r>
              <a:rPr lang="en-US" altLang="zh-CN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200</a:t>
            </a: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字</a:t>
            </a:r>
            <a:endParaRPr lang="en-GB" altLang="zh-CN" sz="2400" dirty="0">
              <a:solidFill>
                <a:srgbClr val="333333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7607739"/>
      </p:ext>
    </p:extLst>
  </p:cSld>
  <p:clrMapOvr>
    <a:masterClrMapping/>
  </p:clrMapOvr>
  <p:transition spd="slow" advTm="2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5FA8E0D1-BE13-414B-9CE7-A434284A31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441" y="591066"/>
            <a:ext cx="10681118" cy="5675868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1C1B01FA-8D04-4347-931D-4224DA294C0A}"/>
              </a:ext>
            </a:extLst>
          </p:cNvPr>
          <p:cNvSpPr txBox="1"/>
          <p:nvPr/>
        </p:nvSpPr>
        <p:spPr>
          <a:xfrm>
            <a:off x="3215640" y="962243"/>
            <a:ext cx="57607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400" dirty="0">
                <a:solidFill>
                  <a:schemeClr val="bg1"/>
                </a:solidFill>
                <a:latin typeface="字魂182号-新潮卡酷黑" panose="00000500000000000000" pitchFamily="2" charset="-122"/>
                <a:ea typeface="字魂182号-新潮卡酷黑" panose="00000500000000000000" pitchFamily="2" charset="-122"/>
              </a:rPr>
              <a:t>Add title</a:t>
            </a:r>
            <a:endParaRPr lang="zh-CN" altLang="en-US" sz="5400" dirty="0">
              <a:solidFill>
                <a:schemeClr val="bg1"/>
              </a:solidFill>
              <a:latin typeface="字魂182号-新潮卡酷黑" panose="00000500000000000000" pitchFamily="2" charset="-122"/>
              <a:ea typeface="字魂182号-新潮卡酷黑" panose="00000500000000000000" pitchFamily="2" charset="-122"/>
            </a:endParaRPr>
          </a:p>
        </p:txBody>
      </p: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5140AF98-545A-4ACE-87A1-A53BFDF1684E}"/>
              </a:ext>
            </a:extLst>
          </p:cNvPr>
          <p:cNvCxnSpPr>
            <a:cxnSpLocks/>
          </p:cNvCxnSpPr>
          <p:nvPr/>
        </p:nvCxnSpPr>
        <p:spPr>
          <a:xfrm flipH="1" flipV="1">
            <a:off x="10456242" y="238299"/>
            <a:ext cx="518160" cy="717634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id="{6CD9164B-EA51-4325-AA86-3D869B70918D}"/>
              </a:ext>
            </a:extLst>
          </p:cNvPr>
          <p:cNvCxnSpPr>
            <a:cxnSpLocks/>
          </p:cNvCxnSpPr>
          <p:nvPr/>
        </p:nvCxnSpPr>
        <p:spPr>
          <a:xfrm flipH="1" flipV="1">
            <a:off x="11289362" y="1444692"/>
            <a:ext cx="516558" cy="80066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图片 24">
            <a:extLst>
              <a:ext uri="{FF2B5EF4-FFF2-40B4-BE49-F238E27FC236}">
                <a16:creationId xmlns:a16="http://schemas.microsoft.com/office/drawing/2014/main" id="{4851D3C6-AAB1-4290-B9EC-54C9755614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5333" y="4185920"/>
            <a:ext cx="3586795" cy="2560320"/>
          </a:xfrm>
          <a:prstGeom prst="rect">
            <a:avLst/>
          </a:prstGeom>
        </p:spPr>
      </p:pic>
      <p:sp>
        <p:nvSpPr>
          <p:cNvPr id="16" name="矩形: 圆角 15">
            <a:extLst>
              <a:ext uri="{FF2B5EF4-FFF2-40B4-BE49-F238E27FC236}">
                <a16:creationId xmlns:a16="http://schemas.microsoft.com/office/drawing/2014/main" id="{A3E6E08B-AAAB-4059-8E90-10321FFA1939}"/>
              </a:ext>
            </a:extLst>
          </p:cNvPr>
          <p:cNvSpPr/>
          <p:nvPr/>
        </p:nvSpPr>
        <p:spPr>
          <a:xfrm>
            <a:off x="4527019" y="2798231"/>
            <a:ext cx="880534" cy="770467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: 圆角 17">
            <a:extLst>
              <a:ext uri="{FF2B5EF4-FFF2-40B4-BE49-F238E27FC236}">
                <a16:creationId xmlns:a16="http://schemas.microsoft.com/office/drawing/2014/main" id="{C0329762-8732-47A9-A76C-7DB03C759104}"/>
              </a:ext>
            </a:extLst>
          </p:cNvPr>
          <p:cNvSpPr/>
          <p:nvPr/>
        </p:nvSpPr>
        <p:spPr>
          <a:xfrm>
            <a:off x="6273800" y="2743199"/>
            <a:ext cx="880534" cy="770467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: 圆角 18">
            <a:extLst>
              <a:ext uri="{FF2B5EF4-FFF2-40B4-BE49-F238E27FC236}">
                <a16:creationId xmlns:a16="http://schemas.microsoft.com/office/drawing/2014/main" id="{6AE1F7F2-7AEA-4B5E-9105-D3C425F0C06E}"/>
              </a:ext>
            </a:extLst>
          </p:cNvPr>
          <p:cNvSpPr/>
          <p:nvPr/>
        </p:nvSpPr>
        <p:spPr>
          <a:xfrm>
            <a:off x="4538133" y="4001344"/>
            <a:ext cx="880534" cy="770467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: 圆角 19">
            <a:extLst>
              <a:ext uri="{FF2B5EF4-FFF2-40B4-BE49-F238E27FC236}">
                <a16:creationId xmlns:a16="http://schemas.microsoft.com/office/drawing/2014/main" id="{5B9EFAC6-0CDC-4899-9B87-596DA0929FD9}"/>
              </a:ext>
            </a:extLst>
          </p:cNvPr>
          <p:cNvSpPr/>
          <p:nvPr/>
        </p:nvSpPr>
        <p:spPr>
          <a:xfrm>
            <a:off x="6273800" y="4001343"/>
            <a:ext cx="880534" cy="770467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1" name="直接箭头连接符 20">
            <a:extLst>
              <a:ext uri="{FF2B5EF4-FFF2-40B4-BE49-F238E27FC236}">
                <a16:creationId xmlns:a16="http://schemas.microsoft.com/office/drawing/2014/main" id="{243E68BB-B0CB-4B4E-A826-0666C1BC88FE}"/>
              </a:ext>
            </a:extLst>
          </p:cNvPr>
          <p:cNvCxnSpPr/>
          <p:nvPr/>
        </p:nvCxnSpPr>
        <p:spPr>
          <a:xfrm flipV="1">
            <a:off x="4978400" y="3623733"/>
            <a:ext cx="0" cy="313267"/>
          </a:xfrm>
          <a:prstGeom prst="straightConnector1">
            <a:avLst/>
          </a:prstGeom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3" name="直接箭头连接符 22">
            <a:extLst>
              <a:ext uri="{FF2B5EF4-FFF2-40B4-BE49-F238E27FC236}">
                <a16:creationId xmlns:a16="http://schemas.microsoft.com/office/drawing/2014/main" id="{82CB7866-9DE1-43FA-BC27-327BFFC65637}"/>
              </a:ext>
            </a:extLst>
          </p:cNvPr>
          <p:cNvCxnSpPr>
            <a:cxnSpLocks/>
          </p:cNvCxnSpPr>
          <p:nvPr/>
        </p:nvCxnSpPr>
        <p:spPr>
          <a:xfrm>
            <a:off x="5638800" y="3128432"/>
            <a:ext cx="448733" cy="0"/>
          </a:xfrm>
          <a:prstGeom prst="straightConnector1">
            <a:avLst/>
          </a:prstGeom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6" name="直接箭头连接符 25">
            <a:extLst>
              <a:ext uri="{FF2B5EF4-FFF2-40B4-BE49-F238E27FC236}">
                <a16:creationId xmlns:a16="http://schemas.microsoft.com/office/drawing/2014/main" id="{A4942769-A6BE-4995-8F20-4510DAC9713B}"/>
              </a:ext>
            </a:extLst>
          </p:cNvPr>
          <p:cNvCxnSpPr/>
          <p:nvPr/>
        </p:nvCxnSpPr>
        <p:spPr>
          <a:xfrm>
            <a:off x="6714067" y="3623733"/>
            <a:ext cx="0" cy="313267"/>
          </a:xfrm>
          <a:prstGeom prst="straightConnector1">
            <a:avLst/>
          </a:prstGeom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8" name="直接箭头连接符 27">
            <a:extLst>
              <a:ext uri="{FF2B5EF4-FFF2-40B4-BE49-F238E27FC236}">
                <a16:creationId xmlns:a16="http://schemas.microsoft.com/office/drawing/2014/main" id="{26EDA738-D9F6-48DA-A34A-4E60B405B9CC}"/>
              </a:ext>
            </a:extLst>
          </p:cNvPr>
          <p:cNvCxnSpPr/>
          <p:nvPr/>
        </p:nvCxnSpPr>
        <p:spPr>
          <a:xfrm flipH="1">
            <a:off x="5638800" y="4386576"/>
            <a:ext cx="457200" cy="0"/>
          </a:xfrm>
          <a:prstGeom prst="straightConnector1">
            <a:avLst/>
          </a:prstGeom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0" name="文本框 29">
            <a:extLst>
              <a:ext uri="{FF2B5EF4-FFF2-40B4-BE49-F238E27FC236}">
                <a16:creationId xmlns:a16="http://schemas.microsoft.com/office/drawing/2014/main" id="{6D71E65D-376C-43EF-A47B-1D2AAAC54B3B}"/>
              </a:ext>
            </a:extLst>
          </p:cNvPr>
          <p:cNvSpPr txBox="1"/>
          <p:nvPr/>
        </p:nvSpPr>
        <p:spPr>
          <a:xfrm>
            <a:off x="4752972" y="2959761"/>
            <a:ext cx="5164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01</a:t>
            </a:r>
            <a:endParaRPr lang="zh-CN" altLang="en-US" sz="2000" dirty="0"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id="{733B53A7-00B8-4733-BBC9-A1736C46730D}"/>
              </a:ext>
            </a:extLst>
          </p:cNvPr>
          <p:cNvSpPr txBox="1"/>
          <p:nvPr/>
        </p:nvSpPr>
        <p:spPr>
          <a:xfrm>
            <a:off x="6455833" y="4201910"/>
            <a:ext cx="516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03</a:t>
            </a:r>
            <a:endParaRPr lang="zh-CN" altLang="en-US" dirty="0"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id="{9CF944A1-61E4-4E7E-8225-8C192F1C075B}"/>
              </a:ext>
            </a:extLst>
          </p:cNvPr>
          <p:cNvSpPr txBox="1"/>
          <p:nvPr/>
        </p:nvSpPr>
        <p:spPr>
          <a:xfrm>
            <a:off x="4775200" y="4240011"/>
            <a:ext cx="5164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04</a:t>
            </a:r>
            <a:endParaRPr lang="zh-CN" altLang="en-US" sz="2000" dirty="0"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id="{75CA87D1-2D76-41B5-B534-6B9077D0A9D9}"/>
              </a:ext>
            </a:extLst>
          </p:cNvPr>
          <p:cNvSpPr txBox="1"/>
          <p:nvPr/>
        </p:nvSpPr>
        <p:spPr>
          <a:xfrm>
            <a:off x="6421441" y="2959761"/>
            <a:ext cx="5164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02</a:t>
            </a:r>
            <a:endParaRPr lang="zh-CN" altLang="en-US" sz="2000" dirty="0"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id="{75029838-192D-4846-8BD1-53EFABF4A490}"/>
              </a:ext>
            </a:extLst>
          </p:cNvPr>
          <p:cNvSpPr txBox="1"/>
          <p:nvPr/>
        </p:nvSpPr>
        <p:spPr>
          <a:xfrm>
            <a:off x="2110312" y="2091151"/>
            <a:ext cx="2004658" cy="11618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  <a:spcBef>
                <a:spcPct val="0"/>
              </a:spcBef>
            </a:pP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添加适当的文字，本框的文字最好不要超过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30</a:t>
            </a: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字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,</a:t>
            </a: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添加适当的文字，本框的文字最好不要超过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30</a:t>
            </a: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字</a:t>
            </a:r>
            <a:endParaRPr lang="en-GB" altLang="zh-CN" sz="1200" dirty="0">
              <a:solidFill>
                <a:srgbClr val="333333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id="{78B8F18D-0640-43F0-8424-A7CDF4D034A9}"/>
              </a:ext>
            </a:extLst>
          </p:cNvPr>
          <p:cNvSpPr txBox="1"/>
          <p:nvPr/>
        </p:nvSpPr>
        <p:spPr>
          <a:xfrm>
            <a:off x="2435453" y="3937000"/>
            <a:ext cx="2004658" cy="11618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  <a:spcBef>
                <a:spcPct val="0"/>
              </a:spcBef>
            </a:pP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添加适当的文字，本框的文字最好不要超过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30</a:t>
            </a: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字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,</a:t>
            </a: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添加适当的文字，本框的文字最好不要超过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30</a:t>
            </a: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字</a:t>
            </a:r>
            <a:endParaRPr lang="en-GB" altLang="zh-CN" sz="1200" dirty="0">
              <a:solidFill>
                <a:srgbClr val="333333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id="{7AEABCAE-2C31-45C5-BCE2-D8D15ED80A9A}"/>
              </a:ext>
            </a:extLst>
          </p:cNvPr>
          <p:cNvSpPr txBox="1"/>
          <p:nvPr/>
        </p:nvSpPr>
        <p:spPr>
          <a:xfrm>
            <a:off x="7751891" y="3859137"/>
            <a:ext cx="2004658" cy="11618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  <a:spcBef>
                <a:spcPct val="0"/>
              </a:spcBef>
            </a:pP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添加适当的文字，本框的文字最好不要超过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30</a:t>
            </a: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字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,</a:t>
            </a: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添加适当的文字，本框的文字最好不要超过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30</a:t>
            </a: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字</a:t>
            </a:r>
            <a:endParaRPr lang="en-GB" altLang="zh-CN" sz="1200" dirty="0">
              <a:solidFill>
                <a:srgbClr val="333333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37" name="文本框 36">
            <a:extLst>
              <a:ext uri="{FF2B5EF4-FFF2-40B4-BE49-F238E27FC236}">
                <a16:creationId xmlns:a16="http://schemas.microsoft.com/office/drawing/2014/main" id="{C76C229E-04EB-4E7A-B407-AD05CFEFEE91}"/>
              </a:ext>
            </a:extLst>
          </p:cNvPr>
          <p:cNvSpPr txBox="1"/>
          <p:nvPr/>
        </p:nvSpPr>
        <p:spPr>
          <a:xfrm>
            <a:off x="7462678" y="1991909"/>
            <a:ext cx="2004658" cy="11618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  <a:spcBef>
                <a:spcPct val="0"/>
              </a:spcBef>
            </a:pP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添加适当的文字，本框的文字最好不要超过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30</a:t>
            </a: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字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,</a:t>
            </a: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添加适当的文字，本框的文字最好不要超过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30</a:t>
            </a: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字</a:t>
            </a:r>
            <a:endParaRPr lang="en-GB" altLang="zh-CN" sz="1200" dirty="0">
              <a:solidFill>
                <a:srgbClr val="333333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5040451"/>
      </p:ext>
    </p:extLst>
  </p:cSld>
  <p:clrMapOvr>
    <a:masterClrMapping/>
  </p:clrMapOvr>
  <p:transition spd="slow" advTm="2000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1">
            <a:extLst>
              <a:ext uri="{FF2B5EF4-FFF2-40B4-BE49-F238E27FC236}">
                <a16:creationId xmlns:a16="http://schemas.microsoft.com/office/drawing/2014/main" id="{EAF556DD-7CCD-43B8-A8BB-0A3A83002239}"/>
              </a:ext>
            </a:extLst>
          </p:cNvPr>
          <p:cNvSpPr/>
          <p:nvPr/>
        </p:nvSpPr>
        <p:spPr>
          <a:xfrm>
            <a:off x="3530600" y="1595120"/>
            <a:ext cx="5130800" cy="3352800"/>
          </a:xfrm>
          <a:prstGeom prst="triangle">
            <a:avLst/>
          </a:prstGeom>
          <a:solidFill>
            <a:srgbClr val="D9D9D9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id="{58BC4C64-451C-48A7-BA95-AA249A73B5E7}"/>
              </a:ext>
            </a:extLst>
          </p:cNvPr>
          <p:cNvCxnSpPr>
            <a:cxnSpLocks/>
          </p:cNvCxnSpPr>
          <p:nvPr/>
        </p:nvCxnSpPr>
        <p:spPr>
          <a:xfrm>
            <a:off x="8473440" y="3972560"/>
            <a:ext cx="1188720" cy="154432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792EF34C-D793-443E-A131-337CD3B61FE2}"/>
              </a:ext>
            </a:extLst>
          </p:cNvPr>
          <p:cNvCxnSpPr>
            <a:cxnSpLocks/>
          </p:cNvCxnSpPr>
          <p:nvPr/>
        </p:nvCxnSpPr>
        <p:spPr>
          <a:xfrm flipH="1">
            <a:off x="4511040" y="792480"/>
            <a:ext cx="1127760" cy="144272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文本框 21">
            <a:extLst>
              <a:ext uri="{FF2B5EF4-FFF2-40B4-BE49-F238E27FC236}">
                <a16:creationId xmlns:a16="http://schemas.microsoft.com/office/drawing/2014/main" id="{F2537170-EEA3-43A1-ADEF-7BAE9B53E63D}"/>
              </a:ext>
            </a:extLst>
          </p:cNvPr>
          <p:cNvSpPr txBox="1"/>
          <p:nvPr/>
        </p:nvSpPr>
        <p:spPr>
          <a:xfrm>
            <a:off x="5153660" y="3449935"/>
            <a:ext cx="18846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TITLE</a:t>
            </a:r>
            <a:endParaRPr lang="zh-CN" altLang="en-US" sz="3600" dirty="0"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27" name="椭圆 26">
            <a:extLst>
              <a:ext uri="{FF2B5EF4-FFF2-40B4-BE49-F238E27FC236}">
                <a16:creationId xmlns:a16="http://schemas.microsoft.com/office/drawing/2014/main" id="{DDE16F18-8814-43D4-9A56-D93A557830AE}"/>
              </a:ext>
            </a:extLst>
          </p:cNvPr>
          <p:cNvSpPr/>
          <p:nvPr/>
        </p:nvSpPr>
        <p:spPr>
          <a:xfrm>
            <a:off x="26727" y="693114"/>
            <a:ext cx="3333765" cy="5329243"/>
          </a:xfrm>
          <a:custGeom>
            <a:avLst/>
            <a:gdLst>
              <a:gd name="connsiteX0" fmla="*/ 0 w 4432300"/>
              <a:gd name="connsiteY0" fmla="*/ 2067560 h 4135120"/>
              <a:gd name="connsiteX1" fmla="*/ 2216150 w 4432300"/>
              <a:gd name="connsiteY1" fmla="*/ 0 h 4135120"/>
              <a:gd name="connsiteX2" fmla="*/ 4432300 w 4432300"/>
              <a:gd name="connsiteY2" fmla="*/ 2067560 h 4135120"/>
              <a:gd name="connsiteX3" fmla="*/ 2216150 w 4432300"/>
              <a:gd name="connsiteY3" fmla="*/ 4135120 h 4135120"/>
              <a:gd name="connsiteX4" fmla="*/ 0 w 4432300"/>
              <a:gd name="connsiteY4" fmla="*/ 2067560 h 4135120"/>
              <a:gd name="connsiteX0" fmla="*/ 279071 w 4711371"/>
              <a:gd name="connsiteY0" fmla="*/ 2260600 h 4328160"/>
              <a:gd name="connsiteX1" fmla="*/ 849301 w 4711371"/>
              <a:gd name="connsiteY1" fmla="*/ 0 h 4328160"/>
              <a:gd name="connsiteX2" fmla="*/ 4711371 w 4711371"/>
              <a:gd name="connsiteY2" fmla="*/ 2260600 h 4328160"/>
              <a:gd name="connsiteX3" fmla="*/ 2495221 w 4711371"/>
              <a:gd name="connsiteY3" fmla="*/ 4328160 h 4328160"/>
              <a:gd name="connsiteX4" fmla="*/ 279071 w 4711371"/>
              <a:gd name="connsiteY4" fmla="*/ 2260600 h 4328160"/>
              <a:gd name="connsiteX0" fmla="*/ 111904 w 4601433"/>
              <a:gd name="connsiteY0" fmla="*/ 2591595 h 4659155"/>
              <a:gd name="connsiteX1" fmla="*/ 682134 w 4601433"/>
              <a:gd name="connsiteY1" fmla="*/ 330995 h 4659155"/>
              <a:gd name="connsiteX2" fmla="*/ 3708545 w 4601433"/>
              <a:gd name="connsiteY2" fmla="*/ 249715 h 4659155"/>
              <a:gd name="connsiteX3" fmla="*/ 4544204 w 4601433"/>
              <a:gd name="connsiteY3" fmla="*/ 2591595 h 4659155"/>
              <a:gd name="connsiteX4" fmla="*/ 2328054 w 4601433"/>
              <a:gd name="connsiteY4" fmla="*/ 4659155 h 4659155"/>
              <a:gd name="connsiteX5" fmla="*/ 111904 w 4601433"/>
              <a:gd name="connsiteY5" fmla="*/ 2591595 h 4659155"/>
              <a:gd name="connsiteX0" fmla="*/ 111904 w 4601433"/>
              <a:gd name="connsiteY0" fmla="*/ 2591595 h 4659155"/>
              <a:gd name="connsiteX1" fmla="*/ 682134 w 4601433"/>
              <a:gd name="connsiteY1" fmla="*/ 330995 h 4659155"/>
              <a:gd name="connsiteX2" fmla="*/ 3708545 w 4601433"/>
              <a:gd name="connsiteY2" fmla="*/ 249715 h 4659155"/>
              <a:gd name="connsiteX3" fmla="*/ 4544204 w 4601433"/>
              <a:gd name="connsiteY3" fmla="*/ 2591595 h 4659155"/>
              <a:gd name="connsiteX4" fmla="*/ 2328054 w 4601433"/>
              <a:gd name="connsiteY4" fmla="*/ 4659155 h 4659155"/>
              <a:gd name="connsiteX5" fmla="*/ 111904 w 4601433"/>
              <a:gd name="connsiteY5" fmla="*/ 2591595 h 4659155"/>
              <a:gd name="connsiteX0" fmla="*/ 111904 w 3852693"/>
              <a:gd name="connsiteY0" fmla="*/ 2591595 h 4677421"/>
              <a:gd name="connsiteX1" fmla="*/ 682134 w 3852693"/>
              <a:gd name="connsiteY1" fmla="*/ 330995 h 4677421"/>
              <a:gd name="connsiteX2" fmla="*/ 3708545 w 3852693"/>
              <a:gd name="connsiteY2" fmla="*/ 249715 h 4677421"/>
              <a:gd name="connsiteX3" fmla="*/ 2430924 w 3852693"/>
              <a:gd name="connsiteY3" fmla="*/ 3475515 h 4677421"/>
              <a:gd name="connsiteX4" fmla="*/ 2328054 w 3852693"/>
              <a:gd name="connsiteY4" fmla="*/ 4659155 h 4677421"/>
              <a:gd name="connsiteX5" fmla="*/ 111904 w 3852693"/>
              <a:gd name="connsiteY5" fmla="*/ 2591595 h 4677421"/>
              <a:gd name="connsiteX0" fmla="*/ 60867 w 4350296"/>
              <a:gd name="connsiteY0" fmla="*/ 2838589 h 4683181"/>
              <a:gd name="connsiteX1" fmla="*/ 1179737 w 4350296"/>
              <a:gd name="connsiteY1" fmla="*/ 344309 h 4683181"/>
              <a:gd name="connsiteX2" fmla="*/ 4206148 w 4350296"/>
              <a:gd name="connsiteY2" fmla="*/ 263029 h 4683181"/>
              <a:gd name="connsiteX3" fmla="*/ 2928527 w 4350296"/>
              <a:gd name="connsiteY3" fmla="*/ 3488829 h 4683181"/>
              <a:gd name="connsiteX4" fmla="*/ 2825657 w 4350296"/>
              <a:gd name="connsiteY4" fmla="*/ 4672469 h 4683181"/>
              <a:gd name="connsiteX5" fmla="*/ 60867 w 4350296"/>
              <a:gd name="connsiteY5" fmla="*/ 2838589 h 4683181"/>
              <a:gd name="connsiteX0" fmla="*/ 53685 w 3610632"/>
              <a:gd name="connsiteY0" fmla="*/ 2571082 h 4415674"/>
              <a:gd name="connsiteX1" fmla="*/ 1172555 w 3610632"/>
              <a:gd name="connsiteY1" fmla="*/ 76802 h 4415674"/>
              <a:gd name="connsiteX2" fmla="*/ 3380709 w 3610632"/>
              <a:gd name="connsiteY2" fmla="*/ 790055 h 4415674"/>
              <a:gd name="connsiteX3" fmla="*/ 2921345 w 3610632"/>
              <a:gd name="connsiteY3" fmla="*/ 3221322 h 4415674"/>
              <a:gd name="connsiteX4" fmla="*/ 2818475 w 3610632"/>
              <a:gd name="connsiteY4" fmla="*/ 4404962 h 4415674"/>
              <a:gd name="connsiteX5" fmla="*/ 53685 w 3610632"/>
              <a:gd name="connsiteY5" fmla="*/ 2571082 h 4415674"/>
              <a:gd name="connsiteX0" fmla="*/ 71319 w 3628266"/>
              <a:gd name="connsiteY0" fmla="*/ 3498461 h 5343053"/>
              <a:gd name="connsiteX1" fmla="*/ 1035383 w 3628266"/>
              <a:gd name="connsiteY1" fmla="*/ 36479 h 5343053"/>
              <a:gd name="connsiteX2" fmla="*/ 3398343 w 3628266"/>
              <a:gd name="connsiteY2" fmla="*/ 1717434 h 5343053"/>
              <a:gd name="connsiteX3" fmla="*/ 2938979 w 3628266"/>
              <a:gd name="connsiteY3" fmla="*/ 4148701 h 5343053"/>
              <a:gd name="connsiteX4" fmla="*/ 2836109 w 3628266"/>
              <a:gd name="connsiteY4" fmla="*/ 5332341 h 5343053"/>
              <a:gd name="connsiteX5" fmla="*/ 71319 w 3628266"/>
              <a:gd name="connsiteY5" fmla="*/ 3498461 h 53430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628266" h="5343053">
                <a:moveTo>
                  <a:pt x="71319" y="3498461"/>
                </a:moveTo>
                <a:cubicBezTo>
                  <a:pt x="-228802" y="2615817"/>
                  <a:pt x="480879" y="333317"/>
                  <a:pt x="1035383" y="36479"/>
                </a:cubicBezTo>
                <a:cubicBezTo>
                  <a:pt x="1589887" y="-260359"/>
                  <a:pt x="2754665" y="1340667"/>
                  <a:pt x="3398343" y="1717434"/>
                </a:cubicBezTo>
                <a:cubicBezTo>
                  <a:pt x="4042021" y="2094201"/>
                  <a:pt x="3152127" y="3593288"/>
                  <a:pt x="2938979" y="4148701"/>
                </a:cubicBezTo>
                <a:cubicBezTo>
                  <a:pt x="2725831" y="4704114"/>
                  <a:pt x="3314052" y="5440714"/>
                  <a:pt x="2836109" y="5332341"/>
                </a:cubicBezTo>
                <a:cubicBezTo>
                  <a:pt x="2358166" y="5223968"/>
                  <a:pt x="371440" y="4381105"/>
                  <a:pt x="71319" y="3498461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>
            <a:extLst>
              <a:ext uri="{FF2B5EF4-FFF2-40B4-BE49-F238E27FC236}">
                <a16:creationId xmlns:a16="http://schemas.microsoft.com/office/drawing/2014/main" id="{D8EBA7A9-DACC-4DAA-A4C7-550ADFD69F12}"/>
              </a:ext>
            </a:extLst>
          </p:cNvPr>
          <p:cNvSpPr/>
          <p:nvPr/>
        </p:nvSpPr>
        <p:spPr>
          <a:xfrm>
            <a:off x="1468459" y="2510607"/>
            <a:ext cx="2683209" cy="3210960"/>
          </a:xfrm>
          <a:custGeom>
            <a:avLst/>
            <a:gdLst>
              <a:gd name="connsiteX0" fmla="*/ 0 w 2367280"/>
              <a:gd name="connsiteY0" fmla="*/ 1336040 h 2672080"/>
              <a:gd name="connsiteX1" fmla="*/ 1183640 w 2367280"/>
              <a:gd name="connsiteY1" fmla="*/ 0 h 2672080"/>
              <a:gd name="connsiteX2" fmla="*/ 2367280 w 2367280"/>
              <a:gd name="connsiteY2" fmla="*/ 1336040 h 2672080"/>
              <a:gd name="connsiteX3" fmla="*/ 1183640 w 2367280"/>
              <a:gd name="connsiteY3" fmla="*/ 2672080 h 2672080"/>
              <a:gd name="connsiteX4" fmla="*/ 0 w 2367280"/>
              <a:gd name="connsiteY4" fmla="*/ 1336040 h 2672080"/>
              <a:gd name="connsiteX0" fmla="*/ 662461 w 3029741"/>
              <a:gd name="connsiteY0" fmla="*/ 1752600 h 3088640"/>
              <a:gd name="connsiteX1" fmla="*/ 250981 w 3029741"/>
              <a:gd name="connsiteY1" fmla="*/ 0 h 3088640"/>
              <a:gd name="connsiteX2" fmla="*/ 3029741 w 3029741"/>
              <a:gd name="connsiteY2" fmla="*/ 1752600 h 3088640"/>
              <a:gd name="connsiteX3" fmla="*/ 1846101 w 3029741"/>
              <a:gd name="connsiteY3" fmla="*/ 3088640 h 3088640"/>
              <a:gd name="connsiteX4" fmla="*/ 662461 w 3029741"/>
              <a:gd name="connsiteY4" fmla="*/ 1752600 h 3088640"/>
              <a:gd name="connsiteX0" fmla="*/ 280887 w 3054567"/>
              <a:gd name="connsiteY0" fmla="*/ 2847696 h 3242251"/>
              <a:gd name="connsiteX1" fmla="*/ 275807 w 3054567"/>
              <a:gd name="connsiteY1" fmla="*/ 18136 h 3242251"/>
              <a:gd name="connsiteX2" fmla="*/ 3054567 w 3054567"/>
              <a:gd name="connsiteY2" fmla="*/ 1770736 h 3242251"/>
              <a:gd name="connsiteX3" fmla="*/ 1870927 w 3054567"/>
              <a:gd name="connsiteY3" fmla="*/ 3106776 h 3242251"/>
              <a:gd name="connsiteX4" fmla="*/ 280887 w 3054567"/>
              <a:gd name="connsiteY4" fmla="*/ 2847696 h 3242251"/>
              <a:gd name="connsiteX0" fmla="*/ 271857 w 3045537"/>
              <a:gd name="connsiteY0" fmla="*/ 2847696 h 2886783"/>
              <a:gd name="connsiteX1" fmla="*/ 266777 w 3045537"/>
              <a:gd name="connsiteY1" fmla="*/ 18136 h 2886783"/>
              <a:gd name="connsiteX2" fmla="*/ 3045537 w 3045537"/>
              <a:gd name="connsiteY2" fmla="*/ 1770736 h 2886783"/>
              <a:gd name="connsiteX3" fmla="*/ 1689177 w 3045537"/>
              <a:gd name="connsiteY3" fmla="*/ 1674216 h 2886783"/>
              <a:gd name="connsiteX4" fmla="*/ 271857 w 3045537"/>
              <a:gd name="connsiteY4" fmla="*/ 2847696 h 2886783"/>
              <a:gd name="connsiteX0" fmla="*/ 712226 w 2876306"/>
              <a:gd name="connsiteY0" fmla="*/ 2337611 h 2392222"/>
              <a:gd name="connsiteX1" fmla="*/ 97546 w 2876306"/>
              <a:gd name="connsiteY1" fmla="*/ 5891 h 2392222"/>
              <a:gd name="connsiteX2" fmla="*/ 2876306 w 2876306"/>
              <a:gd name="connsiteY2" fmla="*/ 1758491 h 2392222"/>
              <a:gd name="connsiteX3" fmla="*/ 1519946 w 2876306"/>
              <a:gd name="connsiteY3" fmla="*/ 1661971 h 2392222"/>
              <a:gd name="connsiteX4" fmla="*/ 712226 w 2876306"/>
              <a:gd name="connsiteY4" fmla="*/ 2337611 h 2392222"/>
              <a:gd name="connsiteX0" fmla="*/ 670961 w 2144161"/>
              <a:gd name="connsiteY0" fmla="*/ 2546400 h 2614722"/>
              <a:gd name="connsiteX1" fmla="*/ 56281 w 2144161"/>
              <a:gd name="connsiteY1" fmla="*/ 214680 h 2614722"/>
              <a:gd name="connsiteX2" fmla="*/ 2144161 w 2144161"/>
              <a:gd name="connsiteY2" fmla="*/ 605840 h 2614722"/>
              <a:gd name="connsiteX3" fmla="*/ 1478681 w 2144161"/>
              <a:gd name="connsiteY3" fmla="*/ 1870760 h 2614722"/>
              <a:gd name="connsiteX4" fmla="*/ 670961 w 2144161"/>
              <a:gd name="connsiteY4" fmla="*/ 2546400 h 2614722"/>
              <a:gd name="connsiteX0" fmla="*/ 1081701 w 2554901"/>
              <a:gd name="connsiteY0" fmla="*/ 2483034 h 2485515"/>
              <a:gd name="connsiteX1" fmla="*/ 35221 w 2554901"/>
              <a:gd name="connsiteY1" fmla="*/ 1583873 h 2485515"/>
              <a:gd name="connsiteX2" fmla="*/ 467021 w 2554901"/>
              <a:gd name="connsiteY2" fmla="*/ 151314 h 2485515"/>
              <a:gd name="connsiteX3" fmla="*/ 2554901 w 2554901"/>
              <a:gd name="connsiteY3" fmla="*/ 542474 h 2485515"/>
              <a:gd name="connsiteX4" fmla="*/ 1889421 w 2554901"/>
              <a:gd name="connsiteY4" fmla="*/ 1807394 h 2485515"/>
              <a:gd name="connsiteX5" fmla="*/ 1081701 w 2554901"/>
              <a:gd name="connsiteY5" fmla="*/ 2483034 h 2485515"/>
              <a:gd name="connsiteX0" fmla="*/ 1081701 w 2683209"/>
              <a:gd name="connsiteY0" fmla="*/ 2483034 h 3210960"/>
              <a:gd name="connsiteX1" fmla="*/ 35221 w 2683209"/>
              <a:gd name="connsiteY1" fmla="*/ 1583873 h 3210960"/>
              <a:gd name="connsiteX2" fmla="*/ 467021 w 2683209"/>
              <a:gd name="connsiteY2" fmla="*/ 151314 h 3210960"/>
              <a:gd name="connsiteX3" fmla="*/ 2554901 w 2683209"/>
              <a:gd name="connsiteY3" fmla="*/ 542474 h 3210960"/>
              <a:gd name="connsiteX4" fmla="*/ 2580301 w 2683209"/>
              <a:gd name="connsiteY4" fmla="*/ 3128194 h 3210960"/>
              <a:gd name="connsiteX5" fmla="*/ 1081701 w 2683209"/>
              <a:gd name="connsiteY5" fmla="*/ 2483034 h 3210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683209" h="3210960">
                <a:moveTo>
                  <a:pt x="1081701" y="2483034"/>
                </a:moveTo>
                <a:cubicBezTo>
                  <a:pt x="657521" y="2225647"/>
                  <a:pt x="137668" y="1972493"/>
                  <a:pt x="35221" y="1583873"/>
                </a:cubicBezTo>
                <a:cubicBezTo>
                  <a:pt x="-67226" y="1195253"/>
                  <a:pt x="47074" y="324880"/>
                  <a:pt x="467021" y="151314"/>
                </a:cubicBezTo>
                <a:cubicBezTo>
                  <a:pt x="886968" y="-22252"/>
                  <a:pt x="2554901" y="-195401"/>
                  <a:pt x="2554901" y="542474"/>
                </a:cubicBezTo>
                <a:cubicBezTo>
                  <a:pt x="2554901" y="1280349"/>
                  <a:pt x="2825834" y="2804767"/>
                  <a:pt x="2580301" y="3128194"/>
                </a:cubicBezTo>
                <a:cubicBezTo>
                  <a:pt x="2334768" y="3451621"/>
                  <a:pt x="1505881" y="2740421"/>
                  <a:pt x="1081701" y="2483034"/>
                </a:cubicBezTo>
                <a:close/>
              </a:path>
            </a:pathLst>
          </a:custGeom>
          <a:solidFill>
            <a:srgbClr val="FEE6F1"/>
          </a:solidFill>
          <a:ln>
            <a:solidFill>
              <a:srgbClr val="FCDCF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id="{EAD26070-43D8-4E9B-89E2-CE8ECA87FC94}"/>
              </a:ext>
            </a:extLst>
          </p:cNvPr>
          <p:cNvSpPr txBox="1"/>
          <p:nvPr/>
        </p:nvSpPr>
        <p:spPr>
          <a:xfrm>
            <a:off x="782320" y="3265268"/>
            <a:ext cx="28346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>
                <a:latin typeface="字魂182号-新潮卡酷黑" panose="00000500000000000000" pitchFamily="2" charset="-122"/>
                <a:ea typeface="字魂182号-新潮卡酷黑" panose="00000500000000000000" pitchFamily="2" charset="-122"/>
              </a:rPr>
              <a:t>SECOND</a:t>
            </a:r>
            <a:endParaRPr lang="zh-CN" altLang="en-US" sz="4800" dirty="0">
              <a:latin typeface="字魂182号-新潮卡酷黑" panose="00000500000000000000" pitchFamily="2" charset="-122"/>
              <a:ea typeface="字魂182号-新潮卡酷黑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92382482"/>
      </p:ext>
    </p:extLst>
  </p:cSld>
  <p:clrMapOvr>
    <a:masterClrMapping/>
  </p:clrMapOvr>
  <p:transition spd="slow" advTm="2000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5FA8E0D1-BE13-414B-9CE7-A434284A31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441" y="591066"/>
            <a:ext cx="10681118" cy="5675868"/>
          </a:xfrm>
          <a:prstGeom prst="rect">
            <a:avLst/>
          </a:prstGeom>
        </p:spPr>
      </p:pic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id="{E3113A99-6F91-42EE-8E2D-C5B9B90576C0}"/>
              </a:ext>
            </a:extLst>
          </p:cNvPr>
          <p:cNvCxnSpPr>
            <a:cxnSpLocks/>
          </p:cNvCxnSpPr>
          <p:nvPr/>
        </p:nvCxnSpPr>
        <p:spPr>
          <a:xfrm flipH="1" flipV="1">
            <a:off x="10456242" y="238299"/>
            <a:ext cx="518160" cy="717634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>
            <a:extLst>
              <a:ext uri="{FF2B5EF4-FFF2-40B4-BE49-F238E27FC236}">
                <a16:creationId xmlns:a16="http://schemas.microsoft.com/office/drawing/2014/main" id="{AD7432B8-4EC1-4B6C-AA91-22D06BA9B80F}"/>
              </a:ext>
            </a:extLst>
          </p:cNvPr>
          <p:cNvCxnSpPr>
            <a:cxnSpLocks/>
          </p:cNvCxnSpPr>
          <p:nvPr/>
        </p:nvCxnSpPr>
        <p:spPr>
          <a:xfrm flipH="1" flipV="1">
            <a:off x="11289362" y="1444692"/>
            <a:ext cx="516558" cy="80066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>
            <a:extLst>
              <a:ext uri="{FF2B5EF4-FFF2-40B4-BE49-F238E27FC236}">
                <a16:creationId xmlns:a16="http://schemas.microsoft.com/office/drawing/2014/main" id="{0D362F5D-8B95-4FF0-8E4A-105C4F31F1D7}"/>
              </a:ext>
            </a:extLst>
          </p:cNvPr>
          <p:cNvSpPr txBox="1"/>
          <p:nvPr/>
        </p:nvSpPr>
        <p:spPr>
          <a:xfrm>
            <a:off x="3215640" y="962243"/>
            <a:ext cx="57607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400" dirty="0">
                <a:solidFill>
                  <a:schemeClr val="bg1"/>
                </a:solidFill>
                <a:latin typeface="字魂182号-新潮卡酷黑" panose="00000500000000000000" pitchFamily="2" charset="-122"/>
                <a:ea typeface="字魂182号-新潮卡酷黑" panose="00000500000000000000" pitchFamily="2" charset="-122"/>
              </a:rPr>
              <a:t>Add title</a:t>
            </a:r>
            <a:endParaRPr lang="zh-CN" altLang="en-US" sz="5400" dirty="0">
              <a:solidFill>
                <a:schemeClr val="bg1"/>
              </a:solidFill>
              <a:latin typeface="字魂182号-新潮卡酷黑" panose="00000500000000000000" pitchFamily="2" charset="-122"/>
              <a:ea typeface="字魂182号-新潮卡酷黑" panose="00000500000000000000" pitchFamily="2" charset="-122"/>
            </a:endParaRPr>
          </a:p>
        </p:txBody>
      </p:sp>
      <p:graphicFrame>
        <p:nvGraphicFramePr>
          <p:cNvPr id="12" name="图示 11">
            <a:extLst>
              <a:ext uri="{FF2B5EF4-FFF2-40B4-BE49-F238E27FC236}">
                <a16:creationId xmlns:a16="http://schemas.microsoft.com/office/drawing/2014/main" id="{81494276-34D6-40DD-B820-55353E11E2D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72015824"/>
              </p:ext>
            </p:extLst>
          </p:nvPr>
        </p:nvGraphicFramePr>
        <p:xfrm>
          <a:off x="5374640" y="2005753"/>
          <a:ext cx="5953760" cy="37812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4" name="文本框 13">
            <a:extLst>
              <a:ext uri="{FF2B5EF4-FFF2-40B4-BE49-F238E27FC236}">
                <a16:creationId xmlns:a16="http://schemas.microsoft.com/office/drawing/2014/main" id="{6E2F1AEB-8E6C-4041-843C-5B3127570FDC}"/>
              </a:ext>
            </a:extLst>
          </p:cNvPr>
          <p:cNvSpPr txBox="1"/>
          <p:nvPr/>
        </p:nvSpPr>
        <p:spPr>
          <a:xfrm>
            <a:off x="2255520" y="2598928"/>
            <a:ext cx="3119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add your content here</a:t>
            </a:r>
            <a:endParaRPr lang="zh-CN" altLang="en-US" dirty="0"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F32E7A9A-F7DD-47AB-BB55-E83F87032AD9}"/>
              </a:ext>
            </a:extLst>
          </p:cNvPr>
          <p:cNvSpPr txBox="1"/>
          <p:nvPr/>
        </p:nvSpPr>
        <p:spPr>
          <a:xfrm>
            <a:off x="2255520" y="3163093"/>
            <a:ext cx="3119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add your content here</a:t>
            </a:r>
            <a:endParaRPr lang="zh-CN" altLang="en-US" dirty="0"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id="{39DF99EC-0249-4174-891A-6CFB35B1E48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95333" y="4185920"/>
            <a:ext cx="3586795" cy="2560320"/>
          </a:xfrm>
          <a:prstGeom prst="rect">
            <a:avLst/>
          </a:prstGeom>
        </p:spPr>
      </p:pic>
      <p:sp>
        <p:nvSpPr>
          <p:cNvPr id="3" name="笑脸 2">
            <a:extLst>
              <a:ext uri="{FF2B5EF4-FFF2-40B4-BE49-F238E27FC236}">
                <a16:creationId xmlns:a16="http://schemas.microsoft.com/office/drawing/2014/main" id="{727CB085-BCCF-4347-A5CD-54DBFEA6612C}"/>
              </a:ext>
            </a:extLst>
          </p:cNvPr>
          <p:cNvSpPr/>
          <p:nvPr/>
        </p:nvSpPr>
        <p:spPr>
          <a:xfrm>
            <a:off x="1845733" y="2700867"/>
            <a:ext cx="301628" cy="267393"/>
          </a:xfrm>
          <a:prstGeom prst="smileyFace">
            <a:avLst/>
          </a:prstGeom>
          <a:solidFill>
            <a:srgbClr val="A6A6A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笑脸 12">
            <a:extLst>
              <a:ext uri="{FF2B5EF4-FFF2-40B4-BE49-F238E27FC236}">
                <a16:creationId xmlns:a16="http://schemas.microsoft.com/office/drawing/2014/main" id="{044C96C0-E9CB-45F3-9B14-315024F2F73F}"/>
              </a:ext>
            </a:extLst>
          </p:cNvPr>
          <p:cNvSpPr/>
          <p:nvPr/>
        </p:nvSpPr>
        <p:spPr>
          <a:xfrm>
            <a:off x="1845733" y="3233496"/>
            <a:ext cx="301628" cy="267393"/>
          </a:xfrm>
          <a:prstGeom prst="smileyFace">
            <a:avLst/>
          </a:prstGeom>
          <a:solidFill>
            <a:srgbClr val="A6A6A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1870535"/>
      </p:ext>
    </p:extLst>
  </p:cSld>
  <p:clrMapOvr>
    <a:masterClrMapping/>
  </p:clrMapOvr>
  <p:transition spd="slow" advTm="2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1">
            <a:extLst>
              <a:ext uri="{FF2B5EF4-FFF2-40B4-BE49-F238E27FC236}">
                <a16:creationId xmlns:a16="http://schemas.microsoft.com/office/drawing/2014/main" id="{EAF556DD-7CCD-43B8-A8BB-0A3A83002239}"/>
              </a:ext>
            </a:extLst>
          </p:cNvPr>
          <p:cNvSpPr/>
          <p:nvPr/>
        </p:nvSpPr>
        <p:spPr>
          <a:xfrm>
            <a:off x="3530600" y="1595120"/>
            <a:ext cx="5130800" cy="3352800"/>
          </a:xfrm>
          <a:prstGeom prst="triangle">
            <a:avLst/>
          </a:prstGeom>
          <a:solidFill>
            <a:srgbClr val="D9D9D9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id="{58BC4C64-451C-48A7-BA95-AA249A73B5E7}"/>
              </a:ext>
            </a:extLst>
          </p:cNvPr>
          <p:cNvCxnSpPr>
            <a:cxnSpLocks/>
          </p:cNvCxnSpPr>
          <p:nvPr/>
        </p:nvCxnSpPr>
        <p:spPr>
          <a:xfrm>
            <a:off x="8473440" y="3972560"/>
            <a:ext cx="1188720" cy="154432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792EF34C-D793-443E-A131-337CD3B61FE2}"/>
              </a:ext>
            </a:extLst>
          </p:cNvPr>
          <p:cNvCxnSpPr>
            <a:cxnSpLocks/>
          </p:cNvCxnSpPr>
          <p:nvPr/>
        </p:nvCxnSpPr>
        <p:spPr>
          <a:xfrm flipH="1">
            <a:off x="4511040" y="792480"/>
            <a:ext cx="1127760" cy="144272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文本框 21">
            <a:extLst>
              <a:ext uri="{FF2B5EF4-FFF2-40B4-BE49-F238E27FC236}">
                <a16:creationId xmlns:a16="http://schemas.microsoft.com/office/drawing/2014/main" id="{F2537170-EEA3-43A1-ADEF-7BAE9B53E63D}"/>
              </a:ext>
            </a:extLst>
          </p:cNvPr>
          <p:cNvSpPr txBox="1"/>
          <p:nvPr/>
        </p:nvSpPr>
        <p:spPr>
          <a:xfrm>
            <a:off x="5153660" y="3449935"/>
            <a:ext cx="18846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TITLE</a:t>
            </a:r>
            <a:endParaRPr lang="zh-CN" altLang="en-US" sz="3600" dirty="0"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27" name="椭圆 26">
            <a:extLst>
              <a:ext uri="{FF2B5EF4-FFF2-40B4-BE49-F238E27FC236}">
                <a16:creationId xmlns:a16="http://schemas.microsoft.com/office/drawing/2014/main" id="{DDE16F18-8814-43D4-9A56-D93A557830AE}"/>
              </a:ext>
            </a:extLst>
          </p:cNvPr>
          <p:cNvSpPr/>
          <p:nvPr/>
        </p:nvSpPr>
        <p:spPr>
          <a:xfrm>
            <a:off x="26727" y="693114"/>
            <a:ext cx="3333765" cy="5329243"/>
          </a:xfrm>
          <a:custGeom>
            <a:avLst/>
            <a:gdLst>
              <a:gd name="connsiteX0" fmla="*/ 0 w 4432300"/>
              <a:gd name="connsiteY0" fmla="*/ 2067560 h 4135120"/>
              <a:gd name="connsiteX1" fmla="*/ 2216150 w 4432300"/>
              <a:gd name="connsiteY1" fmla="*/ 0 h 4135120"/>
              <a:gd name="connsiteX2" fmla="*/ 4432300 w 4432300"/>
              <a:gd name="connsiteY2" fmla="*/ 2067560 h 4135120"/>
              <a:gd name="connsiteX3" fmla="*/ 2216150 w 4432300"/>
              <a:gd name="connsiteY3" fmla="*/ 4135120 h 4135120"/>
              <a:gd name="connsiteX4" fmla="*/ 0 w 4432300"/>
              <a:gd name="connsiteY4" fmla="*/ 2067560 h 4135120"/>
              <a:gd name="connsiteX0" fmla="*/ 279071 w 4711371"/>
              <a:gd name="connsiteY0" fmla="*/ 2260600 h 4328160"/>
              <a:gd name="connsiteX1" fmla="*/ 849301 w 4711371"/>
              <a:gd name="connsiteY1" fmla="*/ 0 h 4328160"/>
              <a:gd name="connsiteX2" fmla="*/ 4711371 w 4711371"/>
              <a:gd name="connsiteY2" fmla="*/ 2260600 h 4328160"/>
              <a:gd name="connsiteX3" fmla="*/ 2495221 w 4711371"/>
              <a:gd name="connsiteY3" fmla="*/ 4328160 h 4328160"/>
              <a:gd name="connsiteX4" fmla="*/ 279071 w 4711371"/>
              <a:gd name="connsiteY4" fmla="*/ 2260600 h 4328160"/>
              <a:gd name="connsiteX0" fmla="*/ 111904 w 4601433"/>
              <a:gd name="connsiteY0" fmla="*/ 2591595 h 4659155"/>
              <a:gd name="connsiteX1" fmla="*/ 682134 w 4601433"/>
              <a:gd name="connsiteY1" fmla="*/ 330995 h 4659155"/>
              <a:gd name="connsiteX2" fmla="*/ 3708545 w 4601433"/>
              <a:gd name="connsiteY2" fmla="*/ 249715 h 4659155"/>
              <a:gd name="connsiteX3" fmla="*/ 4544204 w 4601433"/>
              <a:gd name="connsiteY3" fmla="*/ 2591595 h 4659155"/>
              <a:gd name="connsiteX4" fmla="*/ 2328054 w 4601433"/>
              <a:gd name="connsiteY4" fmla="*/ 4659155 h 4659155"/>
              <a:gd name="connsiteX5" fmla="*/ 111904 w 4601433"/>
              <a:gd name="connsiteY5" fmla="*/ 2591595 h 4659155"/>
              <a:gd name="connsiteX0" fmla="*/ 111904 w 4601433"/>
              <a:gd name="connsiteY0" fmla="*/ 2591595 h 4659155"/>
              <a:gd name="connsiteX1" fmla="*/ 682134 w 4601433"/>
              <a:gd name="connsiteY1" fmla="*/ 330995 h 4659155"/>
              <a:gd name="connsiteX2" fmla="*/ 3708545 w 4601433"/>
              <a:gd name="connsiteY2" fmla="*/ 249715 h 4659155"/>
              <a:gd name="connsiteX3" fmla="*/ 4544204 w 4601433"/>
              <a:gd name="connsiteY3" fmla="*/ 2591595 h 4659155"/>
              <a:gd name="connsiteX4" fmla="*/ 2328054 w 4601433"/>
              <a:gd name="connsiteY4" fmla="*/ 4659155 h 4659155"/>
              <a:gd name="connsiteX5" fmla="*/ 111904 w 4601433"/>
              <a:gd name="connsiteY5" fmla="*/ 2591595 h 4659155"/>
              <a:gd name="connsiteX0" fmla="*/ 111904 w 3852693"/>
              <a:gd name="connsiteY0" fmla="*/ 2591595 h 4677421"/>
              <a:gd name="connsiteX1" fmla="*/ 682134 w 3852693"/>
              <a:gd name="connsiteY1" fmla="*/ 330995 h 4677421"/>
              <a:gd name="connsiteX2" fmla="*/ 3708545 w 3852693"/>
              <a:gd name="connsiteY2" fmla="*/ 249715 h 4677421"/>
              <a:gd name="connsiteX3" fmla="*/ 2430924 w 3852693"/>
              <a:gd name="connsiteY3" fmla="*/ 3475515 h 4677421"/>
              <a:gd name="connsiteX4" fmla="*/ 2328054 w 3852693"/>
              <a:gd name="connsiteY4" fmla="*/ 4659155 h 4677421"/>
              <a:gd name="connsiteX5" fmla="*/ 111904 w 3852693"/>
              <a:gd name="connsiteY5" fmla="*/ 2591595 h 4677421"/>
              <a:gd name="connsiteX0" fmla="*/ 60867 w 4350296"/>
              <a:gd name="connsiteY0" fmla="*/ 2838589 h 4683181"/>
              <a:gd name="connsiteX1" fmla="*/ 1179737 w 4350296"/>
              <a:gd name="connsiteY1" fmla="*/ 344309 h 4683181"/>
              <a:gd name="connsiteX2" fmla="*/ 4206148 w 4350296"/>
              <a:gd name="connsiteY2" fmla="*/ 263029 h 4683181"/>
              <a:gd name="connsiteX3" fmla="*/ 2928527 w 4350296"/>
              <a:gd name="connsiteY3" fmla="*/ 3488829 h 4683181"/>
              <a:gd name="connsiteX4" fmla="*/ 2825657 w 4350296"/>
              <a:gd name="connsiteY4" fmla="*/ 4672469 h 4683181"/>
              <a:gd name="connsiteX5" fmla="*/ 60867 w 4350296"/>
              <a:gd name="connsiteY5" fmla="*/ 2838589 h 4683181"/>
              <a:gd name="connsiteX0" fmla="*/ 53685 w 3610632"/>
              <a:gd name="connsiteY0" fmla="*/ 2571082 h 4415674"/>
              <a:gd name="connsiteX1" fmla="*/ 1172555 w 3610632"/>
              <a:gd name="connsiteY1" fmla="*/ 76802 h 4415674"/>
              <a:gd name="connsiteX2" fmla="*/ 3380709 w 3610632"/>
              <a:gd name="connsiteY2" fmla="*/ 790055 h 4415674"/>
              <a:gd name="connsiteX3" fmla="*/ 2921345 w 3610632"/>
              <a:gd name="connsiteY3" fmla="*/ 3221322 h 4415674"/>
              <a:gd name="connsiteX4" fmla="*/ 2818475 w 3610632"/>
              <a:gd name="connsiteY4" fmla="*/ 4404962 h 4415674"/>
              <a:gd name="connsiteX5" fmla="*/ 53685 w 3610632"/>
              <a:gd name="connsiteY5" fmla="*/ 2571082 h 4415674"/>
              <a:gd name="connsiteX0" fmla="*/ 71319 w 3628266"/>
              <a:gd name="connsiteY0" fmla="*/ 3498461 h 5343053"/>
              <a:gd name="connsiteX1" fmla="*/ 1035383 w 3628266"/>
              <a:gd name="connsiteY1" fmla="*/ 36479 h 5343053"/>
              <a:gd name="connsiteX2" fmla="*/ 3398343 w 3628266"/>
              <a:gd name="connsiteY2" fmla="*/ 1717434 h 5343053"/>
              <a:gd name="connsiteX3" fmla="*/ 2938979 w 3628266"/>
              <a:gd name="connsiteY3" fmla="*/ 4148701 h 5343053"/>
              <a:gd name="connsiteX4" fmla="*/ 2836109 w 3628266"/>
              <a:gd name="connsiteY4" fmla="*/ 5332341 h 5343053"/>
              <a:gd name="connsiteX5" fmla="*/ 71319 w 3628266"/>
              <a:gd name="connsiteY5" fmla="*/ 3498461 h 53430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628266" h="5343053">
                <a:moveTo>
                  <a:pt x="71319" y="3498461"/>
                </a:moveTo>
                <a:cubicBezTo>
                  <a:pt x="-228802" y="2615817"/>
                  <a:pt x="480879" y="333317"/>
                  <a:pt x="1035383" y="36479"/>
                </a:cubicBezTo>
                <a:cubicBezTo>
                  <a:pt x="1589887" y="-260359"/>
                  <a:pt x="2754665" y="1340667"/>
                  <a:pt x="3398343" y="1717434"/>
                </a:cubicBezTo>
                <a:cubicBezTo>
                  <a:pt x="4042021" y="2094201"/>
                  <a:pt x="3152127" y="3593288"/>
                  <a:pt x="2938979" y="4148701"/>
                </a:cubicBezTo>
                <a:cubicBezTo>
                  <a:pt x="2725831" y="4704114"/>
                  <a:pt x="3314052" y="5440714"/>
                  <a:pt x="2836109" y="5332341"/>
                </a:cubicBezTo>
                <a:cubicBezTo>
                  <a:pt x="2358166" y="5223968"/>
                  <a:pt x="371440" y="4381105"/>
                  <a:pt x="71319" y="3498461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>
            <a:extLst>
              <a:ext uri="{FF2B5EF4-FFF2-40B4-BE49-F238E27FC236}">
                <a16:creationId xmlns:a16="http://schemas.microsoft.com/office/drawing/2014/main" id="{D8EBA7A9-DACC-4DAA-A4C7-550ADFD69F12}"/>
              </a:ext>
            </a:extLst>
          </p:cNvPr>
          <p:cNvSpPr/>
          <p:nvPr/>
        </p:nvSpPr>
        <p:spPr>
          <a:xfrm>
            <a:off x="1468459" y="2510607"/>
            <a:ext cx="2683209" cy="3210960"/>
          </a:xfrm>
          <a:custGeom>
            <a:avLst/>
            <a:gdLst>
              <a:gd name="connsiteX0" fmla="*/ 0 w 2367280"/>
              <a:gd name="connsiteY0" fmla="*/ 1336040 h 2672080"/>
              <a:gd name="connsiteX1" fmla="*/ 1183640 w 2367280"/>
              <a:gd name="connsiteY1" fmla="*/ 0 h 2672080"/>
              <a:gd name="connsiteX2" fmla="*/ 2367280 w 2367280"/>
              <a:gd name="connsiteY2" fmla="*/ 1336040 h 2672080"/>
              <a:gd name="connsiteX3" fmla="*/ 1183640 w 2367280"/>
              <a:gd name="connsiteY3" fmla="*/ 2672080 h 2672080"/>
              <a:gd name="connsiteX4" fmla="*/ 0 w 2367280"/>
              <a:gd name="connsiteY4" fmla="*/ 1336040 h 2672080"/>
              <a:gd name="connsiteX0" fmla="*/ 662461 w 3029741"/>
              <a:gd name="connsiteY0" fmla="*/ 1752600 h 3088640"/>
              <a:gd name="connsiteX1" fmla="*/ 250981 w 3029741"/>
              <a:gd name="connsiteY1" fmla="*/ 0 h 3088640"/>
              <a:gd name="connsiteX2" fmla="*/ 3029741 w 3029741"/>
              <a:gd name="connsiteY2" fmla="*/ 1752600 h 3088640"/>
              <a:gd name="connsiteX3" fmla="*/ 1846101 w 3029741"/>
              <a:gd name="connsiteY3" fmla="*/ 3088640 h 3088640"/>
              <a:gd name="connsiteX4" fmla="*/ 662461 w 3029741"/>
              <a:gd name="connsiteY4" fmla="*/ 1752600 h 3088640"/>
              <a:gd name="connsiteX0" fmla="*/ 280887 w 3054567"/>
              <a:gd name="connsiteY0" fmla="*/ 2847696 h 3242251"/>
              <a:gd name="connsiteX1" fmla="*/ 275807 w 3054567"/>
              <a:gd name="connsiteY1" fmla="*/ 18136 h 3242251"/>
              <a:gd name="connsiteX2" fmla="*/ 3054567 w 3054567"/>
              <a:gd name="connsiteY2" fmla="*/ 1770736 h 3242251"/>
              <a:gd name="connsiteX3" fmla="*/ 1870927 w 3054567"/>
              <a:gd name="connsiteY3" fmla="*/ 3106776 h 3242251"/>
              <a:gd name="connsiteX4" fmla="*/ 280887 w 3054567"/>
              <a:gd name="connsiteY4" fmla="*/ 2847696 h 3242251"/>
              <a:gd name="connsiteX0" fmla="*/ 271857 w 3045537"/>
              <a:gd name="connsiteY0" fmla="*/ 2847696 h 2886783"/>
              <a:gd name="connsiteX1" fmla="*/ 266777 w 3045537"/>
              <a:gd name="connsiteY1" fmla="*/ 18136 h 2886783"/>
              <a:gd name="connsiteX2" fmla="*/ 3045537 w 3045537"/>
              <a:gd name="connsiteY2" fmla="*/ 1770736 h 2886783"/>
              <a:gd name="connsiteX3" fmla="*/ 1689177 w 3045537"/>
              <a:gd name="connsiteY3" fmla="*/ 1674216 h 2886783"/>
              <a:gd name="connsiteX4" fmla="*/ 271857 w 3045537"/>
              <a:gd name="connsiteY4" fmla="*/ 2847696 h 2886783"/>
              <a:gd name="connsiteX0" fmla="*/ 712226 w 2876306"/>
              <a:gd name="connsiteY0" fmla="*/ 2337611 h 2392222"/>
              <a:gd name="connsiteX1" fmla="*/ 97546 w 2876306"/>
              <a:gd name="connsiteY1" fmla="*/ 5891 h 2392222"/>
              <a:gd name="connsiteX2" fmla="*/ 2876306 w 2876306"/>
              <a:gd name="connsiteY2" fmla="*/ 1758491 h 2392222"/>
              <a:gd name="connsiteX3" fmla="*/ 1519946 w 2876306"/>
              <a:gd name="connsiteY3" fmla="*/ 1661971 h 2392222"/>
              <a:gd name="connsiteX4" fmla="*/ 712226 w 2876306"/>
              <a:gd name="connsiteY4" fmla="*/ 2337611 h 2392222"/>
              <a:gd name="connsiteX0" fmla="*/ 670961 w 2144161"/>
              <a:gd name="connsiteY0" fmla="*/ 2546400 h 2614722"/>
              <a:gd name="connsiteX1" fmla="*/ 56281 w 2144161"/>
              <a:gd name="connsiteY1" fmla="*/ 214680 h 2614722"/>
              <a:gd name="connsiteX2" fmla="*/ 2144161 w 2144161"/>
              <a:gd name="connsiteY2" fmla="*/ 605840 h 2614722"/>
              <a:gd name="connsiteX3" fmla="*/ 1478681 w 2144161"/>
              <a:gd name="connsiteY3" fmla="*/ 1870760 h 2614722"/>
              <a:gd name="connsiteX4" fmla="*/ 670961 w 2144161"/>
              <a:gd name="connsiteY4" fmla="*/ 2546400 h 2614722"/>
              <a:gd name="connsiteX0" fmla="*/ 1081701 w 2554901"/>
              <a:gd name="connsiteY0" fmla="*/ 2483034 h 2485515"/>
              <a:gd name="connsiteX1" fmla="*/ 35221 w 2554901"/>
              <a:gd name="connsiteY1" fmla="*/ 1583873 h 2485515"/>
              <a:gd name="connsiteX2" fmla="*/ 467021 w 2554901"/>
              <a:gd name="connsiteY2" fmla="*/ 151314 h 2485515"/>
              <a:gd name="connsiteX3" fmla="*/ 2554901 w 2554901"/>
              <a:gd name="connsiteY3" fmla="*/ 542474 h 2485515"/>
              <a:gd name="connsiteX4" fmla="*/ 1889421 w 2554901"/>
              <a:gd name="connsiteY4" fmla="*/ 1807394 h 2485515"/>
              <a:gd name="connsiteX5" fmla="*/ 1081701 w 2554901"/>
              <a:gd name="connsiteY5" fmla="*/ 2483034 h 2485515"/>
              <a:gd name="connsiteX0" fmla="*/ 1081701 w 2683209"/>
              <a:gd name="connsiteY0" fmla="*/ 2483034 h 3210960"/>
              <a:gd name="connsiteX1" fmla="*/ 35221 w 2683209"/>
              <a:gd name="connsiteY1" fmla="*/ 1583873 h 3210960"/>
              <a:gd name="connsiteX2" fmla="*/ 467021 w 2683209"/>
              <a:gd name="connsiteY2" fmla="*/ 151314 h 3210960"/>
              <a:gd name="connsiteX3" fmla="*/ 2554901 w 2683209"/>
              <a:gd name="connsiteY3" fmla="*/ 542474 h 3210960"/>
              <a:gd name="connsiteX4" fmla="*/ 2580301 w 2683209"/>
              <a:gd name="connsiteY4" fmla="*/ 3128194 h 3210960"/>
              <a:gd name="connsiteX5" fmla="*/ 1081701 w 2683209"/>
              <a:gd name="connsiteY5" fmla="*/ 2483034 h 3210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683209" h="3210960">
                <a:moveTo>
                  <a:pt x="1081701" y="2483034"/>
                </a:moveTo>
                <a:cubicBezTo>
                  <a:pt x="657521" y="2225647"/>
                  <a:pt x="137668" y="1972493"/>
                  <a:pt x="35221" y="1583873"/>
                </a:cubicBezTo>
                <a:cubicBezTo>
                  <a:pt x="-67226" y="1195253"/>
                  <a:pt x="47074" y="324880"/>
                  <a:pt x="467021" y="151314"/>
                </a:cubicBezTo>
                <a:cubicBezTo>
                  <a:pt x="886968" y="-22252"/>
                  <a:pt x="2554901" y="-195401"/>
                  <a:pt x="2554901" y="542474"/>
                </a:cubicBezTo>
                <a:cubicBezTo>
                  <a:pt x="2554901" y="1280349"/>
                  <a:pt x="2825834" y="2804767"/>
                  <a:pt x="2580301" y="3128194"/>
                </a:cubicBezTo>
                <a:cubicBezTo>
                  <a:pt x="2334768" y="3451621"/>
                  <a:pt x="1505881" y="2740421"/>
                  <a:pt x="1081701" y="2483034"/>
                </a:cubicBezTo>
                <a:close/>
              </a:path>
            </a:pathLst>
          </a:custGeom>
          <a:solidFill>
            <a:srgbClr val="FEE6F1"/>
          </a:solidFill>
          <a:ln>
            <a:solidFill>
              <a:srgbClr val="FCDCF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id="{EAD26070-43D8-4E9B-89E2-CE8ECA87FC94}"/>
              </a:ext>
            </a:extLst>
          </p:cNvPr>
          <p:cNvSpPr txBox="1"/>
          <p:nvPr/>
        </p:nvSpPr>
        <p:spPr>
          <a:xfrm>
            <a:off x="782320" y="3265268"/>
            <a:ext cx="2463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>
                <a:latin typeface="字魂182号-新潮卡酷黑" panose="00000500000000000000" pitchFamily="2" charset="-122"/>
                <a:ea typeface="字魂182号-新潮卡酷黑" panose="00000500000000000000" pitchFamily="2" charset="-122"/>
              </a:rPr>
              <a:t>THIRD</a:t>
            </a:r>
            <a:endParaRPr lang="zh-CN" altLang="en-US" sz="4800" dirty="0">
              <a:latin typeface="字魂182号-新潮卡酷黑" panose="00000500000000000000" pitchFamily="2" charset="-122"/>
              <a:ea typeface="字魂182号-新潮卡酷黑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42382411"/>
      </p:ext>
    </p:extLst>
  </p:cSld>
  <p:clrMapOvr>
    <a:masterClrMapping/>
  </p:clrMapOvr>
  <p:transition spd="slow" advTm="2000">
    <p:push dir="u"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莫兰迪系简约灰粉色PPT模板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1191650"/>
  <p:tag name="MH_LIBRARY" val="GRAPHIC"/>
  <p:tag name="MH_TYPE" val="SubTitle"/>
  <p:tag name="MH_ORDER" val="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1191650"/>
  <p:tag name="MH_LIBRARY" val="GRAPHIC"/>
  <p:tag name="MH_TYPE" val="SubTitle"/>
  <p:tag name="MH_ORDER" val="4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378</TotalTime>
  <Words>542</Words>
  <Application>Microsoft Office PowerPoint</Application>
  <PresentationFormat>宽屏</PresentationFormat>
  <Paragraphs>92</Paragraphs>
  <Slides>18</Slides>
  <Notes>18</Notes>
  <HiddenSlides>0</HiddenSlides>
  <MMClips>1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5" baseType="lpstr">
      <vt:lpstr>等线</vt:lpstr>
      <vt:lpstr>等线 Light</vt:lpstr>
      <vt:lpstr>字魂182号-新潮卡酷黑</vt:lpstr>
      <vt:lpstr>字魂58号-创中黑</vt:lpstr>
      <vt:lpstr>Arial</vt:lpstr>
      <vt:lpstr>Broadway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莫兰迪系简约灰粉色PPT模板</dc:title>
  <dc:creator>云玉 张</dc:creator>
  <cp:lastModifiedBy>张 云玉</cp:lastModifiedBy>
  <cp:revision>57</cp:revision>
  <dcterms:created xsi:type="dcterms:W3CDTF">2020-07-17T04:48:21Z</dcterms:created>
  <dcterms:modified xsi:type="dcterms:W3CDTF">2020-07-20T05:48:59Z</dcterms:modified>
</cp:coreProperties>
</file>